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67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-115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01A8-B675-498B-B90D-72CE9C650195}" type="datetimeFigureOut">
              <a:rPr lang="zh-CN" altLang="en-US" smtClean="0"/>
              <a:t>2016/9/9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FFAB-E424-4B4F-AEAB-DD69169F4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13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13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36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45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91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71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294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065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838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259778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17299" y="6538912"/>
            <a:ext cx="65087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5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9BBEB-F112-4553-B8E2-F68FFD66CC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6AE46-B7E3-4C5A-856E-AAA8855B5C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8E8619-6774-4FF6-8973-8CAD6C70A8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7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DA4FB-9841-42F2-A7C9-44A27BB12F4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ED6A-566D-47C4-8322-BC1C785388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0B63D9-37BE-4755-8807-7B5BF9963B7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8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E5C3A6-0B07-4033-90AE-17A278AE32B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54F46-C76C-4310-91F5-85295BFA8E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2BF04-B3FB-4FD1-98F6-DFD1E68BE8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E0473-697F-4C53-9954-B1D51EA06F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7FBCD-4033-4C07-92F3-C0AD40B874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47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球状太极变换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741721" y="469929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485734" y="4611448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61795" y="1801554"/>
            <a:ext cx="4065238" cy="4076142"/>
            <a:chOff x="3727451" y="1169988"/>
            <a:chExt cx="4733925" cy="4746625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3727451" y="1639888"/>
              <a:ext cx="2690813" cy="2868613"/>
            </a:xfrm>
            <a:custGeom>
              <a:avLst/>
              <a:gdLst>
                <a:gd name="T0" fmla="*/ 792 w 1045"/>
                <a:gd name="T1" fmla="*/ 539 h 1114"/>
                <a:gd name="T2" fmla="*/ 1038 w 1045"/>
                <a:gd name="T3" fmla="*/ 288 h 1114"/>
                <a:gd name="T4" fmla="*/ 639 w 1045"/>
                <a:gd name="T5" fmla="*/ 11 h 1114"/>
                <a:gd name="T6" fmla="*/ 589 w 1045"/>
                <a:gd name="T7" fmla="*/ 16 h 1114"/>
                <a:gd name="T8" fmla="*/ 143 w 1045"/>
                <a:gd name="T9" fmla="*/ 338 h 1114"/>
                <a:gd name="T10" fmla="*/ 9 w 1045"/>
                <a:gd name="T11" fmla="*/ 791 h 1114"/>
                <a:gd name="T12" fmla="*/ 85 w 1045"/>
                <a:gd name="T13" fmla="*/ 1114 h 1114"/>
                <a:gd name="T14" fmla="*/ 363 w 1045"/>
                <a:gd name="T15" fmla="*/ 719 h 1114"/>
                <a:gd name="T16" fmla="*/ 792 w 1045"/>
                <a:gd name="T17" fmla="*/ 539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5" h="1114">
                  <a:moveTo>
                    <a:pt x="792" y="539"/>
                  </a:moveTo>
                  <a:cubicBezTo>
                    <a:pt x="946" y="494"/>
                    <a:pt x="1045" y="422"/>
                    <a:pt x="1038" y="288"/>
                  </a:cubicBezTo>
                  <a:cubicBezTo>
                    <a:pt x="1029" y="124"/>
                    <a:pt x="851" y="0"/>
                    <a:pt x="639" y="11"/>
                  </a:cubicBezTo>
                  <a:cubicBezTo>
                    <a:pt x="622" y="12"/>
                    <a:pt x="605" y="13"/>
                    <a:pt x="589" y="16"/>
                  </a:cubicBezTo>
                  <a:cubicBezTo>
                    <a:pt x="403" y="44"/>
                    <a:pt x="243" y="187"/>
                    <a:pt x="143" y="338"/>
                  </a:cubicBezTo>
                  <a:cubicBezTo>
                    <a:pt x="45" y="486"/>
                    <a:pt x="0" y="614"/>
                    <a:pt x="9" y="791"/>
                  </a:cubicBezTo>
                  <a:cubicBezTo>
                    <a:pt x="15" y="906"/>
                    <a:pt x="42" y="1015"/>
                    <a:pt x="85" y="1114"/>
                  </a:cubicBezTo>
                  <a:cubicBezTo>
                    <a:pt x="92" y="947"/>
                    <a:pt x="208" y="811"/>
                    <a:pt x="363" y="719"/>
                  </a:cubicBezTo>
                  <a:cubicBezTo>
                    <a:pt x="514" y="629"/>
                    <a:pt x="641" y="584"/>
                    <a:pt x="792" y="539"/>
                  </a:cubicBezTo>
                  <a:close/>
                </a:path>
              </a:pathLst>
            </a:custGeom>
            <a:solidFill>
              <a:srgbClr val="2099A7"/>
            </a:solidFill>
            <a:ln w="1905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4679951" y="1169988"/>
              <a:ext cx="3005138" cy="1557338"/>
            </a:xfrm>
            <a:custGeom>
              <a:avLst/>
              <a:gdLst>
                <a:gd name="T0" fmla="*/ 323 w 1167"/>
                <a:gd name="T1" fmla="*/ 99 h 605"/>
                <a:gd name="T2" fmla="*/ 919 w 1167"/>
                <a:gd name="T3" fmla="*/ 514 h 605"/>
                <a:gd name="T4" fmla="*/ 912 w 1167"/>
                <a:gd name="T5" fmla="*/ 605 h 605"/>
                <a:gd name="T6" fmla="*/ 897 w 1167"/>
                <a:gd name="T7" fmla="*/ 69 h 605"/>
                <a:gd name="T8" fmla="*/ 513 w 1167"/>
                <a:gd name="T9" fmla="*/ 7 h 605"/>
                <a:gd name="T10" fmla="*/ 0 w 1167"/>
                <a:gd name="T11" fmla="*/ 195 h 605"/>
                <a:gd name="T12" fmla="*/ 323 w 1167"/>
                <a:gd name="T13" fmla="*/ 99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7" h="605">
                  <a:moveTo>
                    <a:pt x="323" y="99"/>
                  </a:moveTo>
                  <a:cubicBezTo>
                    <a:pt x="640" y="83"/>
                    <a:pt x="907" y="269"/>
                    <a:pt x="919" y="514"/>
                  </a:cubicBezTo>
                  <a:cubicBezTo>
                    <a:pt x="921" y="545"/>
                    <a:pt x="919" y="575"/>
                    <a:pt x="912" y="605"/>
                  </a:cubicBezTo>
                  <a:cubicBezTo>
                    <a:pt x="1090" y="463"/>
                    <a:pt x="1167" y="271"/>
                    <a:pt x="897" y="69"/>
                  </a:cubicBezTo>
                  <a:cubicBezTo>
                    <a:pt x="778" y="23"/>
                    <a:pt x="648" y="0"/>
                    <a:pt x="513" y="7"/>
                  </a:cubicBezTo>
                  <a:cubicBezTo>
                    <a:pt x="319" y="17"/>
                    <a:pt x="143" y="86"/>
                    <a:pt x="0" y="195"/>
                  </a:cubicBezTo>
                  <a:cubicBezTo>
                    <a:pt x="90" y="141"/>
                    <a:pt x="201" y="106"/>
                    <a:pt x="323" y="99"/>
                  </a:cubicBezTo>
                  <a:close/>
                </a:path>
              </a:pathLst>
            </a:custGeom>
            <a:solidFill>
              <a:srgbClr val="6C6B65"/>
            </a:solidFill>
            <a:ln w="1905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3819526" y="1347788"/>
              <a:ext cx="4549775" cy="4418013"/>
            </a:xfrm>
            <a:custGeom>
              <a:avLst/>
              <a:gdLst>
                <a:gd name="T0" fmla="*/ 1246 w 1767"/>
                <a:gd name="T1" fmla="*/ 536 h 1716"/>
                <a:gd name="T2" fmla="*/ 944 w 1767"/>
                <a:gd name="T3" fmla="*/ 704 h 1716"/>
                <a:gd name="T4" fmla="*/ 613 w 1767"/>
                <a:gd name="T5" fmla="*/ 822 h 1716"/>
                <a:gd name="T6" fmla="*/ 612 w 1767"/>
                <a:gd name="T7" fmla="*/ 822 h 1716"/>
                <a:gd name="T8" fmla="*/ 561 w 1767"/>
                <a:gd name="T9" fmla="*/ 842 h 1716"/>
                <a:gd name="T10" fmla="*/ 128 w 1767"/>
                <a:gd name="T11" fmla="*/ 1390 h 1716"/>
                <a:gd name="T12" fmla="*/ 263 w 1767"/>
                <a:gd name="T13" fmla="*/ 1538 h 1716"/>
                <a:gd name="T14" fmla="*/ 470 w 1767"/>
                <a:gd name="T15" fmla="*/ 1676 h 1716"/>
                <a:gd name="T16" fmla="*/ 557 w 1767"/>
                <a:gd name="T17" fmla="*/ 1716 h 1716"/>
                <a:gd name="T18" fmla="*/ 828 w 1767"/>
                <a:gd name="T19" fmla="*/ 1000 h 1716"/>
                <a:gd name="T20" fmla="*/ 1206 w 1767"/>
                <a:gd name="T21" fmla="*/ 864 h 1716"/>
                <a:gd name="T22" fmla="*/ 1639 w 1767"/>
                <a:gd name="T23" fmla="*/ 316 h 1716"/>
                <a:gd name="T24" fmla="*/ 1504 w 1767"/>
                <a:gd name="T25" fmla="*/ 168 h 1716"/>
                <a:gd name="T26" fmla="*/ 1231 w 1767"/>
                <a:gd name="T27" fmla="*/ 0 h 1716"/>
                <a:gd name="T28" fmla="*/ 1246 w 1767"/>
                <a:gd name="T29" fmla="*/ 53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7" h="1716">
                  <a:moveTo>
                    <a:pt x="1246" y="536"/>
                  </a:moveTo>
                  <a:cubicBezTo>
                    <a:pt x="1160" y="605"/>
                    <a:pt x="1049" y="663"/>
                    <a:pt x="944" y="704"/>
                  </a:cubicBezTo>
                  <a:cubicBezTo>
                    <a:pt x="835" y="747"/>
                    <a:pt x="723" y="782"/>
                    <a:pt x="613" y="822"/>
                  </a:cubicBezTo>
                  <a:cubicBezTo>
                    <a:pt x="612" y="822"/>
                    <a:pt x="612" y="822"/>
                    <a:pt x="612" y="822"/>
                  </a:cubicBezTo>
                  <a:cubicBezTo>
                    <a:pt x="595" y="829"/>
                    <a:pt x="578" y="835"/>
                    <a:pt x="561" y="842"/>
                  </a:cubicBezTo>
                  <a:cubicBezTo>
                    <a:pt x="297" y="946"/>
                    <a:pt x="0" y="1152"/>
                    <a:pt x="128" y="1390"/>
                  </a:cubicBezTo>
                  <a:cubicBezTo>
                    <a:pt x="168" y="1444"/>
                    <a:pt x="213" y="1494"/>
                    <a:pt x="263" y="1538"/>
                  </a:cubicBezTo>
                  <a:cubicBezTo>
                    <a:pt x="325" y="1593"/>
                    <a:pt x="395" y="1640"/>
                    <a:pt x="470" y="1676"/>
                  </a:cubicBezTo>
                  <a:cubicBezTo>
                    <a:pt x="498" y="1691"/>
                    <a:pt x="527" y="1704"/>
                    <a:pt x="557" y="1716"/>
                  </a:cubicBezTo>
                  <a:cubicBezTo>
                    <a:pt x="129" y="1410"/>
                    <a:pt x="503" y="1128"/>
                    <a:pt x="828" y="1000"/>
                  </a:cubicBezTo>
                  <a:cubicBezTo>
                    <a:pt x="953" y="951"/>
                    <a:pt x="1082" y="913"/>
                    <a:pt x="1206" y="864"/>
                  </a:cubicBezTo>
                  <a:cubicBezTo>
                    <a:pt x="1470" y="760"/>
                    <a:pt x="1767" y="554"/>
                    <a:pt x="1639" y="316"/>
                  </a:cubicBezTo>
                  <a:cubicBezTo>
                    <a:pt x="1599" y="262"/>
                    <a:pt x="1554" y="212"/>
                    <a:pt x="1504" y="168"/>
                  </a:cubicBezTo>
                  <a:cubicBezTo>
                    <a:pt x="1424" y="97"/>
                    <a:pt x="1331" y="40"/>
                    <a:pt x="1231" y="0"/>
                  </a:cubicBezTo>
                  <a:cubicBezTo>
                    <a:pt x="1501" y="202"/>
                    <a:pt x="1424" y="394"/>
                    <a:pt x="1246" y="536"/>
                  </a:cubicBezTo>
                  <a:close/>
                </a:path>
              </a:pathLst>
            </a:custGeom>
            <a:solidFill>
              <a:srgbClr val="96938B"/>
            </a:solidFill>
            <a:ln w="1905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4505326" y="4362450"/>
              <a:ext cx="3003550" cy="1554163"/>
            </a:xfrm>
            <a:custGeom>
              <a:avLst/>
              <a:gdLst>
                <a:gd name="T0" fmla="*/ 844 w 1167"/>
                <a:gd name="T1" fmla="*/ 505 h 604"/>
                <a:gd name="T2" fmla="*/ 248 w 1167"/>
                <a:gd name="T3" fmla="*/ 90 h 604"/>
                <a:gd name="T4" fmla="*/ 255 w 1167"/>
                <a:gd name="T5" fmla="*/ 0 h 604"/>
                <a:gd name="T6" fmla="*/ 271 w 1167"/>
                <a:gd name="T7" fmla="*/ 535 h 604"/>
                <a:gd name="T8" fmla="*/ 654 w 1167"/>
                <a:gd name="T9" fmla="*/ 597 h 604"/>
                <a:gd name="T10" fmla="*/ 1167 w 1167"/>
                <a:gd name="T11" fmla="*/ 409 h 604"/>
                <a:gd name="T12" fmla="*/ 844 w 1167"/>
                <a:gd name="T13" fmla="*/ 505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7" h="604">
                  <a:moveTo>
                    <a:pt x="844" y="505"/>
                  </a:moveTo>
                  <a:cubicBezTo>
                    <a:pt x="527" y="521"/>
                    <a:pt x="260" y="335"/>
                    <a:pt x="248" y="90"/>
                  </a:cubicBezTo>
                  <a:cubicBezTo>
                    <a:pt x="246" y="59"/>
                    <a:pt x="249" y="29"/>
                    <a:pt x="255" y="0"/>
                  </a:cubicBezTo>
                  <a:cubicBezTo>
                    <a:pt x="78" y="142"/>
                    <a:pt x="0" y="333"/>
                    <a:pt x="271" y="535"/>
                  </a:cubicBezTo>
                  <a:cubicBezTo>
                    <a:pt x="389" y="581"/>
                    <a:pt x="519" y="604"/>
                    <a:pt x="654" y="597"/>
                  </a:cubicBezTo>
                  <a:cubicBezTo>
                    <a:pt x="848" y="587"/>
                    <a:pt x="1024" y="519"/>
                    <a:pt x="1167" y="409"/>
                  </a:cubicBezTo>
                  <a:cubicBezTo>
                    <a:pt x="1077" y="464"/>
                    <a:pt x="966" y="499"/>
                    <a:pt x="844" y="505"/>
                  </a:cubicBezTo>
                  <a:close/>
                </a:path>
              </a:pathLst>
            </a:custGeom>
            <a:solidFill>
              <a:srgbClr val="6C6B65"/>
            </a:solidFill>
            <a:ln w="1905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5772151" y="2614613"/>
              <a:ext cx="2689225" cy="2867025"/>
            </a:xfrm>
            <a:custGeom>
              <a:avLst/>
              <a:gdLst>
                <a:gd name="T0" fmla="*/ 254 w 1045"/>
                <a:gd name="T1" fmla="*/ 575 h 1114"/>
                <a:gd name="T2" fmla="*/ 7 w 1045"/>
                <a:gd name="T3" fmla="*/ 826 h 1114"/>
                <a:gd name="T4" fmla="*/ 407 w 1045"/>
                <a:gd name="T5" fmla="*/ 1103 h 1114"/>
                <a:gd name="T6" fmla="*/ 456 w 1045"/>
                <a:gd name="T7" fmla="*/ 1099 h 1114"/>
                <a:gd name="T8" fmla="*/ 902 w 1045"/>
                <a:gd name="T9" fmla="*/ 776 h 1114"/>
                <a:gd name="T10" fmla="*/ 1036 w 1045"/>
                <a:gd name="T11" fmla="*/ 323 h 1114"/>
                <a:gd name="T12" fmla="*/ 960 w 1045"/>
                <a:gd name="T13" fmla="*/ 0 h 1114"/>
                <a:gd name="T14" fmla="*/ 682 w 1045"/>
                <a:gd name="T15" fmla="*/ 395 h 1114"/>
                <a:gd name="T16" fmla="*/ 254 w 1045"/>
                <a:gd name="T17" fmla="*/ 575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5" h="1114">
                  <a:moveTo>
                    <a:pt x="254" y="575"/>
                  </a:moveTo>
                  <a:cubicBezTo>
                    <a:pt x="99" y="620"/>
                    <a:pt x="0" y="692"/>
                    <a:pt x="7" y="826"/>
                  </a:cubicBezTo>
                  <a:cubicBezTo>
                    <a:pt x="16" y="990"/>
                    <a:pt x="194" y="1114"/>
                    <a:pt x="407" y="1103"/>
                  </a:cubicBezTo>
                  <a:cubicBezTo>
                    <a:pt x="423" y="1103"/>
                    <a:pt x="440" y="1101"/>
                    <a:pt x="456" y="1099"/>
                  </a:cubicBezTo>
                  <a:cubicBezTo>
                    <a:pt x="642" y="1070"/>
                    <a:pt x="802" y="928"/>
                    <a:pt x="902" y="776"/>
                  </a:cubicBezTo>
                  <a:cubicBezTo>
                    <a:pt x="1000" y="629"/>
                    <a:pt x="1045" y="500"/>
                    <a:pt x="1036" y="323"/>
                  </a:cubicBezTo>
                  <a:cubicBezTo>
                    <a:pt x="1030" y="208"/>
                    <a:pt x="1003" y="100"/>
                    <a:pt x="960" y="0"/>
                  </a:cubicBezTo>
                  <a:cubicBezTo>
                    <a:pt x="953" y="167"/>
                    <a:pt x="837" y="303"/>
                    <a:pt x="682" y="395"/>
                  </a:cubicBezTo>
                  <a:cubicBezTo>
                    <a:pt x="531" y="485"/>
                    <a:pt x="404" y="530"/>
                    <a:pt x="254" y="575"/>
                  </a:cubicBezTo>
                  <a:close/>
                </a:path>
              </a:pathLst>
            </a:custGeom>
            <a:solidFill>
              <a:srgbClr val="F5A601"/>
            </a:solidFill>
            <a:ln w="1905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893077" y="353935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91605" y="4550068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 flipH="1">
            <a:off x="5194158" y="2622925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25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热气球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19442" y="1604148"/>
            <a:ext cx="3537360" cy="4506708"/>
            <a:chOff x="1887491" y="843908"/>
            <a:chExt cx="2892158" cy="3684701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1948297" y="849398"/>
              <a:ext cx="2831352" cy="3320020"/>
            </a:xfrm>
            <a:custGeom>
              <a:avLst/>
              <a:gdLst>
                <a:gd name="T0" fmla="*/ 861 w 1769"/>
                <a:gd name="T1" fmla="*/ 12 h 1980"/>
                <a:gd name="T2" fmla="*/ 1011 w 1769"/>
                <a:gd name="T3" fmla="*/ 21 h 1980"/>
                <a:gd name="T4" fmla="*/ 1157 w 1769"/>
                <a:gd name="T5" fmla="*/ 51 h 1980"/>
                <a:gd name="T6" fmla="*/ 1314 w 1769"/>
                <a:gd name="T7" fmla="*/ 114 h 1980"/>
                <a:gd name="T8" fmla="*/ 1480 w 1769"/>
                <a:gd name="T9" fmla="*/ 228 h 1980"/>
                <a:gd name="T10" fmla="*/ 1646 w 1769"/>
                <a:gd name="T11" fmla="*/ 447 h 1980"/>
                <a:gd name="T12" fmla="*/ 1690 w 1769"/>
                <a:gd name="T13" fmla="*/ 565 h 1980"/>
                <a:gd name="T14" fmla="*/ 1709 w 1769"/>
                <a:gd name="T15" fmla="*/ 683 h 1980"/>
                <a:gd name="T16" fmla="*/ 1716 w 1769"/>
                <a:gd name="T17" fmla="*/ 750 h 1980"/>
                <a:gd name="T18" fmla="*/ 1447 w 1769"/>
                <a:gd name="T19" fmla="*/ 1357 h 1980"/>
                <a:gd name="T20" fmla="*/ 1115 w 1769"/>
                <a:gd name="T21" fmla="*/ 1697 h 1980"/>
                <a:gd name="T22" fmla="*/ 988 w 1769"/>
                <a:gd name="T23" fmla="*/ 1844 h 1980"/>
                <a:gd name="T24" fmla="*/ 898 w 1769"/>
                <a:gd name="T25" fmla="*/ 1961 h 1980"/>
                <a:gd name="T26" fmla="*/ 868 w 1769"/>
                <a:gd name="T27" fmla="*/ 1979 h 1980"/>
                <a:gd name="T28" fmla="*/ 822 w 1769"/>
                <a:gd name="T29" fmla="*/ 1976 h 1980"/>
                <a:gd name="T30" fmla="*/ 801 w 1769"/>
                <a:gd name="T31" fmla="*/ 1967 h 1980"/>
                <a:gd name="T32" fmla="*/ 696 w 1769"/>
                <a:gd name="T33" fmla="*/ 1801 h 1980"/>
                <a:gd name="T34" fmla="*/ 629 w 1769"/>
                <a:gd name="T35" fmla="*/ 1718 h 1980"/>
                <a:gd name="T36" fmla="*/ 583 w 1769"/>
                <a:gd name="T37" fmla="*/ 1670 h 1980"/>
                <a:gd name="T38" fmla="*/ 375 w 1769"/>
                <a:gd name="T39" fmla="*/ 1437 h 1980"/>
                <a:gd name="T40" fmla="*/ 240 w 1769"/>
                <a:gd name="T41" fmla="*/ 1272 h 1980"/>
                <a:gd name="T42" fmla="*/ 131 w 1769"/>
                <a:gd name="T43" fmla="*/ 1099 h 1980"/>
                <a:gd name="T44" fmla="*/ 61 w 1769"/>
                <a:gd name="T45" fmla="*/ 883 h 1980"/>
                <a:gd name="T46" fmla="*/ 78 w 1769"/>
                <a:gd name="T47" fmla="*/ 521 h 1980"/>
                <a:gd name="T48" fmla="*/ 231 w 1769"/>
                <a:gd name="T49" fmla="*/ 267 h 1980"/>
                <a:gd name="T50" fmla="*/ 410 w 1769"/>
                <a:gd name="T51" fmla="*/ 134 h 1980"/>
                <a:gd name="T52" fmla="*/ 567 w 1769"/>
                <a:gd name="T53" fmla="*/ 62 h 1980"/>
                <a:gd name="T54" fmla="*/ 716 w 1769"/>
                <a:gd name="T55" fmla="*/ 25 h 1980"/>
                <a:gd name="T56" fmla="*/ 861 w 1769"/>
                <a:gd name="T57" fmla="*/ 12 h 1980"/>
                <a:gd name="connsiteX0" fmla="*/ 4651 w 9502"/>
                <a:gd name="connsiteY0" fmla="*/ 17 h 9951"/>
                <a:gd name="connsiteX1" fmla="*/ 5499 w 9502"/>
                <a:gd name="connsiteY1" fmla="*/ 62 h 9951"/>
                <a:gd name="connsiteX2" fmla="*/ 6324 w 9502"/>
                <a:gd name="connsiteY2" fmla="*/ 214 h 9951"/>
                <a:gd name="connsiteX3" fmla="*/ 7212 w 9502"/>
                <a:gd name="connsiteY3" fmla="*/ 532 h 9951"/>
                <a:gd name="connsiteX4" fmla="*/ 8150 w 9502"/>
                <a:gd name="connsiteY4" fmla="*/ 1108 h 9951"/>
                <a:gd name="connsiteX5" fmla="*/ 9089 w 9502"/>
                <a:gd name="connsiteY5" fmla="*/ 2214 h 9951"/>
                <a:gd name="connsiteX6" fmla="*/ 9337 w 9502"/>
                <a:gd name="connsiteY6" fmla="*/ 2810 h 9951"/>
                <a:gd name="connsiteX7" fmla="*/ 9445 w 9502"/>
                <a:gd name="connsiteY7" fmla="*/ 3405 h 9951"/>
                <a:gd name="connsiteX8" fmla="*/ 9484 w 9502"/>
                <a:gd name="connsiteY8" fmla="*/ 3744 h 9951"/>
                <a:gd name="connsiteX9" fmla="*/ 7964 w 9502"/>
                <a:gd name="connsiteY9" fmla="*/ 6810 h 9951"/>
                <a:gd name="connsiteX10" fmla="*/ 6087 w 9502"/>
                <a:gd name="connsiteY10" fmla="*/ 8527 h 9951"/>
                <a:gd name="connsiteX11" fmla="*/ 5369 w 9502"/>
                <a:gd name="connsiteY11" fmla="*/ 9269 h 9951"/>
                <a:gd name="connsiteX12" fmla="*/ 4860 w 9502"/>
                <a:gd name="connsiteY12" fmla="*/ 9860 h 9951"/>
                <a:gd name="connsiteX13" fmla="*/ 4691 w 9502"/>
                <a:gd name="connsiteY13" fmla="*/ 9951 h 9951"/>
                <a:gd name="connsiteX14" fmla="*/ 4431 w 9502"/>
                <a:gd name="connsiteY14" fmla="*/ 9936 h 9951"/>
                <a:gd name="connsiteX15" fmla="*/ 4312 w 9502"/>
                <a:gd name="connsiteY15" fmla="*/ 9890 h 9951"/>
                <a:gd name="connsiteX16" fmla="*/ 3718 w 9502"/>
                <a:gd name="connsiteY16" fmla="*/ 9052 h 9951"/>
                <a:gd name="connsiteX17" fmla="*/ 3340 w 9502"/>
                <a:gd name="connsiteY17" fmla="*/ 8633 h 9951"/>
                <a:gd name="connsiteX18" fmla="*/ 3080 w 9502"/>
                <a:gd name="connsiteY18" fmla="*/ 8390 h 9951"/>
                <a:gd name="connsiteX19" fmla="*/ 1904 w 9502"/>
                <a:gd name="connsiteY19" fmla="*/ 7214 h 9951"/>
                <a:gd name="connsiteX20" fmla="*/ 1141 w 9502"/>
                <a:gd name="connsiteY20" fmla="*/ 6380 h 9951"/>
                <a:gd name="connsiteX21" fmla="*/ 525 w 9502"/>
                <a:gd name="connsiteY21" fmla="*/ 5507 h 9951"/>
                <a:gd name="connsiteX22" fmla="*/ 129 w 9502"/>
                <a:gd name="connsiteY22" fmla="*/ 4416 h 9951"/>
                <a:gd name="connsiteX23" fmla="*/ 225 w 9502"/>
                <a:gd name="connsiteY23" fmla="*/ 2587 h 9951"/>
                <a:gd name="connsiteX24" fmla="*/ 1090 w 9502"/>
                <a:gd name="connsiteY24" fmla="*/ 1304 h 9951"/>
                <a:gd name="connsiteX25" fmla="*/ 2102 w 9502"/>
                <a:gd name="connsiteY25" fmla="*/ 633 h 9951"/>
                <a:gd name="connsiteX26" fmla="*/ 2989 w 9502"/>
                <a:gd name="connsiteY26" fmla="*/ 269 h 9951"/>
                <a:gd name="connsiteX27" fmla="*/ 3831 w 9502"/>
                <a:gd name="connsiteY27" fmla="*/ 82 h 9951"/>
                <a:gd name="connsiteX28" fmla="*/ 4651 w 9502"/>
                <a:gd name="connsiteY28" fmla="*/ 17 h 9951"/>
                <a:gd name="connsiteX0" fmla="*/ 4895 w 10000"/>
                <a:gd name="connsiteY0" fmla="*/ 17 h 10000"/>
                <a:gd name="connsiteX1" fmla="*/ 5787 w 10000"/>
                <a:gd name="connsiteY1" fmla="*/ 62 h 10000"/>
                <a:gd name="connsiteX2" fmla="*/ 6655 w 10000"/>
                <a:gd name="connsiteY2" fmla="*/ 215 h 10000"/>
                <a:gd name="connsiteX3" fmla="*/ 7590 w 10000"/>
                <a:gd name="connsiteY3" fmla="*/ 535 h 10000"/>
                <a:gd name="connsiteX4" fmla="*/ 8577 w 10000"/>
                <a:gd name="connsiteY4" fmla="*/ 1113 h 10000"/>
                <a:gd name="connsiteX5" fmla="*/ 9565 w 10000"/>
                <a:gd name="connsiteY5" fmla="*/ 2225 h 10000"/>
                <a:gd name="connsiteX6" fmla="*/ 9826 w 10000"/>
                <a:gd name="connsiteY6" fmla="*/ 2824 h 10000"/>
                <a:gd name="connsiteX7" fmla="*/ 9940 w 10000"/>
                <a:gd name="connsiteY7" fmla="*/ 3422 h 10000"/>
                <a:gd name="connsiteX8" fmla="*/ 9981 w 10000"/>
                <a:gd name="connsiteY8" fmla="*/ 3762 h 10000"/>
                <a:gd name="connsiteX9" fmla="*/ 8381 w 10000"/>
                <a:gd name="connsiteY9" fmla="*/ 6844 h 10000"/>
                <a:gd name="connsiteX10" fmla="*/ 6406 w 10000"/>
                <a:gd name="connsiteY10" fmla="*/ 8569 h 10000"/>
                <a:gd name="connsiteX11" fmla="*/ 5650 w 10000"/>
                <a:gd name="connsiteY11" fmla="*/ 9315 h 10000"/>
                <a:gd name="connsiteX12" fmla="*/ 5115 w 10000"/>
                <a:gd name="connsiteY12" fmla="*/ 9909 h 10000"/>
                <a:gd name="connsiteX13" fmla="*/ 4937 w 10000"/>
                <a:gd name="connsiteY13" fmla="*/ 10000 h 10000"/>
                <a:gd name="connsiteX14" fmla="*/ 4663 w 10000"/>
                <a:gd name="connsiteY14" fmla="*/ 9985 h 10000"/>
                <a:gd name="connsiteX15" fmla="*/ 4538 w 10000"/>
                <a:gd name="connsiteY15" fmla="*/ 9939 h 10000"/>
                <a:gd name="connsiteX16" fmla="*/ 3913 w 10000"/>
                <a:gd name="connsiteY16" fmla="*/ 9097 h 10000"/>
                <a:gd name="connsiteX17" fmla="*/ 3515 w 10000"/>
                <a:gd name="connsiteY17" fmla="*/ 8676 h 10000"/>
                <a:gd name="connsiteX18" fmla="*/ 3241 w 10000"/>
                <a:gd name="connsiteY18" fmla="*/ 8431 h 10000"/>
                <a:gd name="connsiteX19" fmla="*/ 2004 w 10000"/>
                <a:gd name="connsiteY19" fmla="*/ 7250 h 10000"/>
                <a:gd name="connsiteX20" fmla="*/ 1201 w 10000"/>
                <a:gd name="connsiteY20" fmla="*/ 6411 h 10000"/>
                <a:gd name="connsiteX21" fmla="*/ 553 w 10000"/>
                <a:gd name="connsiteY21" fmla="*/ 5534 h 10000"/>
                <a:gd name="connsiteX22" fmla="*/ 136 w 10000"/>
                <a:gd name="connsiteY22" fmla="*/ 4438 h 10000"/>
                <a:gd name="connsiteX23" fmla="*/ 237 w 10000"/>
                <a:gd name="connsiteY23" fmla="*/ 2600 h 10000"/>
                <a:gd name="connsiteX24" fmla="*/ 1147 w 10000"/>
                <a:gd name="connsiteY24" fmla="*/ 1310 h 10000"/>
                <a:gd name="connsiteX25" fmla="*/ 2212 w 10000"/>
                <a:gd name="connsiteY25" fmla="*/ 636 h 10000"/>
                <a:gd name="connsiteX26" fmla="*/ 3146 w 10000"/>
                <a:gd name="connsiteY26" fmla="*/ 270 h 10000"/>
                <a:gd name="connsiteX27" fmla="*/ 4032 w 10000"/>
                <a:gd name="connsiteY27" fmla="*/ 82 h 10000"/>
                <a:gd name="connsiteX28" fmla="*/ 4895 w 10000"/>
                <a:gd name="connsiteY28" fmla="*/ 17 h 10000"/>
                <a:gd name="connsiteX0" fmla="*/ 4895 w 10000"/>
                <a:gd name="connsiteY0" fmla="*/ 17 h 10005"/>
                <a:gd name="connsiteX1" fmla="*/ 5787 w 10000"/>
                <a:gd name="connsiteY1" fmla="*/ 62 h 10005"/>
                <a:gd name="connsiteX2" fmla="*/ 6655 w 10000"/>
                <a:gd name="connsiteY2" fmla="*/ 215 h 10005"/>
                <a:gd name="connsiteX3" fmla="*/ 7590 w 10000"/>
                <a:gd name="connsiteY3" fmla="*/ 535 h 10005"/>
                <a:gd name="connsiteX4" fmla="*/ 8577 w 10000"/>
                <a:gd name="connsiteY4" fmla="*/ 1113 h 10005"/>
                <a:gd name="connsiteX5" fmla="*/ 9565 w 10000"/>
                <a:gd name="connsiteY5" fmla="*/ 2225 h 10005"/>
                <a:gd name="connsiteX6" fmla="*/ 9826 w 10000"/>
                <a:gd name="connsiteY6" fmla="*/ 2824 h 10005"/>
                <a:gd name="connsiteX7" fmla="*/ 9940 w 10000"/>
                <a:gd name="connsiteY7" fmla="*/ 3422 h 10005"/>
                <a:gd name="connsiteX8" fmla="*/ 9981 w 10000"/>
                <a:gd name="connsiteY8" fmla="*/ 3762 h 10005"/>
                <a:gd name="connsiteX9" fmla="*/ 8381 w 10000"/>
                <a:gd name="connsiteY9" fmla="*/ 6844 h 10005"/>
                <a:gd name="connsiteX10" fmla="*/ 6406 w 10000"/>
                <a:gd name="connsiteY10" fmla="*/ 8569 h 10005"/>
                <a:gd name="connsiteX11" fmla="*/ 5650 w 10000"/>
                <a:gd name="connsiteY11" fmla="*/ 9315 h 10005"/>
                <a:gd name="connsiteX12" fmla="*/ 5100 w 10000"/>
                <a:gd name="connsiteY12" fmla="*/ 9919 h 10005"/>
                <a:gd name="connsiteX13" fmla="*/ 4937 w 10000"/>
                <a:gd name="connsiteY13" fmla="*/ 10000 h 10005"/>
                <a:gd name="connsiteX14" fmla="*/ 4663 w 10000"/>
                <a:gd name="connsiteY14" fmla="*/ 9985 h 10005"/>
                <a:gd name="connsiteX15" fmla="*/ 4538 w 10000"/>
                <a:gd name="connsiteY15" fmla="*/ 9939 h 10005"/>
                <a:gd name="connsiteX16" fmla="*/ 3913 w 10000"/>
                <a:gd name="connsiteY16" fmla="*/ 9097 h 10005"/>
                <a:gd name="connsiteX17" fmla="*/ 3515 w 10000"/>
                <a:gd name="connsiteY17" fmla="*/ 8676 h 10005"/>
                <a:gd name="connsiteX18" fmla="*/ 3241 w 10000"/>
                <a:gd name="connsiteY18" fmla="*/ 8431 h 10005"/>
                <a:gd name="connsiteX19" fmla="*/ 2004 w 10000"/>
                <a:gd name="connsiteY19" fmla="*/ 7250 h 10005"/>
                <a:gd name="connsiteX20" fmla="*/ 1201 w 10000"/>
                <a:gd name="connsiteY20" fmla="*/ 6411 h 10005"/>
                <a:gd name="connsiteX21" fmla="*/ 553 w 10000"/>
                <a:gd name="connsiteY21" fmla="*/ 5534 h 10005"/>
                <a:gd name="connsiteX22" fmla="*/ 136 w 10000"/>
                <a:gd name="connsiteY22" fmla="*/ 4438 h 10005"/>
                <a:gd name="connsiteX23" fmla="*/ 237 w 10000"/>
                <a:gd name="connsiteY23" fmla="*/ 2600 h 10005"/>
                <a:gd name="connsiteX24" fmla="*/ 1147 w 10000"/>
                <a:gd name="connsiteY24" fmla="*/ 1310 h 10005"/>
                <a:gd name="connsiteX25" fmla="*/ 2212 w 10000"/>
                <a:gd name="connsiteY25" fmla="*/ 636 h 10005"/>
                <a:gd name="connsiteX26" fmla="*/ 3146 w 10000"/>
                <a:gd name="connsiteY26" fmla="*/ 270 h 10005"/>
                <a:gd name="connsiteX27" fmla="*/ 4032 w 10000"/>
                <a:gd name="connsiteY27" fmla="*/ 82 h 10005"/>
                <a:gd name="connsiteX28" fmla="*/ 4895 w 10000"/>
                <a:gd name="connsiteY28" fmla="*/ 17 h 10005"/>
                <a:gd name="connsiteX0" fmla="*/ 4895 w 10000"/>
                <a:gd name="connsiteY0" fmla="*/ 17 h 10020"/>
                <a:gd name="connsiteX1" fmla="*/ 5787 w 10000"/>
                <a:gd name="connsiteY1" fmla="*/ 62 h 10020"/>
                <a:gd name="connsiteX2" fmla="*/ 6655 w 10000"/>
                <a:gd name="connsiteY2" fmla="*/ 215 h 10020"/>
                <a:gd name="connsiteX3" fmla="*/ 7590 w 10000"/>
                <a:gd name="connsiteY3" fmla="*/ 535 h 10020"/>
                <a:gd name="connsiteX4" fmla="*/ 8577 w 10000"/>
                <a:gd name="connsiteY4" fmla="*/ 1113 h 10020"/>
                <a:gd name="connsiteX5" fmla="*/ 9565 w 10000"/>
                <a:gd name="connsiteY5" fmla="*/ 2225 h 10020"/>
                <a:gd name="connsiteX6" fmla="*/ 9826 w 10000"/>
                <a:gd name="connsiteY6" fmla="*/ 2824 h 10020"/>
                <a:gd name="connsiteX7" fmla="*/ 9940 w 10000"/>
                <a:gd name="connsiteY7" fmla="*/ 3422 h 10020"/>
                <a:gd name="connsiteX8" fmla="*/ 9981 w 10000"/>
                <a:gd name="connsiteY8" fmla="*/ 3762 h 10020"/>
                <a:gd name="connsiteX9" fmla="*/ 8381 w 10000"/>
                <a:gd name="connsiteY9" fmla="*/ 6844 h 10020"/>
                <a:gd name="connsiteX10" fmla="*/ 6406 w 10000"/>
                <a:gd name="connsiteY10" fmla="*/ 8569 h 10020"/>
                <a:gd name="connsiteX11" fmla="*/ 5650 w 10000"/>
                <a:gd name="connsiteY11" fmla="*/ 9315 h 10020"/>
                <a:gd name="connsiteX12" fmla="*/ 5100 w 10000"/>
                <a:gd name="connsiteY12" fmla="*/ 9919 h 10020"/>
                <a:gd name="connsiteX13" fmla="*/ 4937 w 10000"/>
                <a:gd name="connsiteY13" fmla="*/ 10000 h 10020"/>
                <a:gd name="connsiteX14" fmla="*/ 4659 w 10000"/>
                <a:gd name="connsiteY14" fmla="*/ 9988 h 10020"/>
                <a:gd name="connsiteX15" fmla="*/ 4538 w 10000"/>
                <a:gd name="connsiteY15" fmla="*/ 9939 h 10020"/>
                <a:gd name="connsiteX16" fmla="*/ 3913 w 10000"/>
                <a:gd name="connsiteY16" fmla="*/ 9097 h 10020"/>
                <a:gd name="connsiteX17" fmla="*/ 3515 w 10000"/>
                <a:gd name="connsiteY17" fmla="*/ 8676 h 10020"/>
                <a:gd name="connsiteX18" fmla="*/ 3241 w 10000"/>
                <a:gd name="connsiteY18" fmla="*/ 8431 h 10020"/>
                <a:gd name="connsiteX19" fmla="*/ 2004 w 10000"/>
                <a:gd name="connsiteY19" fmla="*/ 7250 h 10020"/>
                <a:gd name="connsiteX20" fmla="*/ 1201 w 10000"/>
                <a:gd name="connsiteY20" fmla="*/ 6411 h 10020"/>
                <a:gd name="connsiteX21" fmla="*/ 553 w 10000"/>
                <a:gd name="connsiteY21" fmla="*/ 5534 h 10020"/>
                <a:gd name="connsiteX22" fmla="*/ 136 w 10000"/>
                <a:gd name="connsiteY22" fmla="*/ 4438 h 10020"/>
                <a:gd name="connsiteX23" fmla="*/ 237 w 10000"/>
                <a:gd name="connsiteY23" fmla="*/ 2600 h 10020"/>
                <a:gd name="connsiteX24" fmla="*/ 1147 w 10000"/>
                <a:gd name="connsiteY24" fmla="*/ 1310 h 10020"/>
                <a:gd name="connsiteX25" fmla="*/ 2212 w 10000"/>
                <a:gd name="connsiteY25" fmla="*/ 636 h 10020"/>
                <a:gd name="connsiteX26" fmla="*/ 3146 w 10000"/>
                <a:gd name="connsiteY26" fmla="*/ 270 h 10020"/>
                <a:gd name="connsiteX27" fmla="*/ 4032 w 10000"/>
                <a:gd name="connsiteY27" fmla="*/ 82 h 10020"/>
                <a:gd name="connsiteX28" fmla="*/ 4895 w 10000"/>
                <a:gd name="connsiteY28" fmla="*/ 17 h 10020"/>
                <a:gd name="connsiteX0" fmla="*/ 4895 w 10000"/>
                <a:gd name="connsiteY0" fmla="*/ 17 h 10020"/>
                <a:gd name="connsiteX1" fmla="*/ 5787 w 10000"/>
                <a:gd name="connsiteY1" fmla="*/ 62 h 10020"/>
                <a:gd name="connsiteX2" fmla="*/ 6655 w 10000"/>
                <a:gd name="connsiteY2" fmla="*/ 215 h 10020"/>
                <a:gd name="connsiteX3" fmla="*/ 7590 w 10000"/>
                <a:gd name="connsiteY3" fmla="*/ 535 h 10020"/>
                <a:gd name="connsiteX4" fmla="*/ 8577 w 10000"/>
                <a:gd name="connsiteY4" fmla="*/ 1113 h 10020"/>
                <a:gd name="connsiteX5" fmla="*/ 9565 w 10000"/>
                <a:gd name="connsiteY5" fmla="*/ 2225 h 10020"/>
                <a:gd name="connsiteX6" fmla="*/ 9826 w 10000"/>
                <a:gd name="connsiteY6" fmla="*/ 2824 h 10020"/>
                <a:gd name="connsiteX7" fmla="*/ 9940 w 10000"/>
                <a:gd name="connsiteY7" fmla="*/ 3422 h 10020"/>
                <a:gd name="connsiteX8" fmla="*/ 9981 w 10000"/>
                <a:gd name="connsiteY8" fmla="*/ 3762 h 10020"/>
                <a:gd name="connsiteX9" fmla="*/ 8381 w 10000"/>
                <a:gd name="connsiteY9" fmla="*/ 6844 h 10020"/>
                <a:gd name="connsiteX10" fmla="*/ 6406 w 10000"/>
                <a:gd name="connsiteY10" fmla="*/ 8569 h 10020"/>
                <a:gd name="connsiteX11" fmla="*/ 5650 w 10000"/>
                <a:gd name="connsiteY11" fmla="*/ 9315 h 10020"/>
                <a:gd name="connsiteX12" fmla="*/ 5100 w 10000"/>
                <a:gd name="connsiteY12" fmla="*/ 9919 h 10020"/>
                <a:gd name="connsiteX13" fmla="*/ 4937 w 10000"/>
                <a:gd name="connsiteY13" fmla="*/ 10000 h 10020"/>
                <a:gd name="connsiteX14" fmla="*/ 4659 w 10000"/>
                <a:gd name="connsiteY14" fmla="*/ 9988 h 10020"/>
                <a:gd name="connsiteX15" fmla="*/ 4538 w 10000"/>
                <a:gd name="connsiteY15" fmla="*/ 9939 h 10020"/>
                <a:gd name="connsiteX16" fmla="*/ 3913 w 10000"/>
                <a:gd name="connsiteY16" fmla="*/ 9097 h 10020"/>
                <a:gd name="connsiteX17" fmla="*/ 3515 w 10000"/>
                <a:gd name="connsiteY17" fmla="*/ 8676 h 10020"/>
                <a:gd name="connsiteX18" fmla="*/ 3241 w 10000"/>
                <a:gd name="connsiteY18" fmla="*/ 8431 h 10020"/>
                <a:gd name="connsiteX19" fmla="*/ 2004 w 10000"/>
                <a:gd name="connsiteY19" fmla="*/ 7250 h 10020"/>
                <a:gd name="connsiteX20" fmla="*/ 1201 w 10000"/>
                <a:gd name="connsiteY20" fmla="*/ 6411 h 10020"/>
                <a:gd name="connsiteX21" fmla="*/ 553 w 10000"/>
                <a:gd name="connsiteY21" fmla="*/ 5534 h 10020"/>
                <a:gd name="connsiteX22" fmla="*/ 136 w 10000"/>
                <a:gd name="connsiteY22" fmla="*/ 4438 h 10020"/>
                <a:gd name="connsiteX23" fmla="*/ 237 w 10000"/>
                <a:gd name="connsiteY23" fmla="*/ 2600 h 10020"/>
                <a:gd name="connsiteX24" fmla="*/ 1147 w 10000"/>
                <a:gd name="connsiteY24" fmla="*/ 1310 h 10020"/>
                <a:gd name="connsiteX25" fmla="*/ 2212 w 10000"/>
                <a:gd name="connsiteY25" fmla="*/ 636 h 10020"/>
                <a:gd name="connsiteX26" fmla="*/ 3146 w 10000"/>
                <a:gd name="connsiteY26" fmla="*/ 270 h 10020"/>
                <a:gd name="connsiteX27" fmla="*/ 4032 w 10000"/>
                <a:gd name="connsiteY27" fmla="*/ 82 h 10020"/>
                <a:gd name="connsiteX28" fmla="*/ 4895 w 10000"/>
                <a:gd name="connsiteY28" fmla="*/ 17 h 10020"/>
                <a:gd name="connsiteX0" fmla="*/ 4895 w 10000"/>
                <a:gd name="connsiteY0" fmla="*/ 17 h 10002"/>
                <a:gd name="connsiteX1" fmla="*/ 5787 w 10000"/>
                <a:gd name="connsiteY1" fmla="*/ 62 h 10002"/>
                <a:gd name="connsiteX2" fmla="*/ 6655 w 10000"/>
                <a:gd name="connsiteY2" fmla="*/ 215 h 10002"/>
                <a:gd name="connsiteX3" fmla="*/ 7590 w 10000"/>
                <a:gd name="connsiteY3" fmla="*/ 535 h 10002"/>
                <a:gd name="connsiteX4" fmla="*/ 8577 w 10000"/>
                <a:gd name="connsiteY4" fmla="*/ 1113 h 10002"/>
                <a:gd name="connsiteX5" fmla="*/ 9565 w 10000"/>
                <a:gd name="connsiteY5" fmla="*/ 2225 h 10002"/>
                <a:gd name="connsiteX6" fmla="*/ 9826 w 10000"/>
                <a:gd name="connsiteY6" fmla="*/ 2824 h 10002"/>
                <a:gd name="connsiteX7" fmla="*/ 9940 w 10000"/>
                <a:gd name="connsiteY7" fmla="*/ 3422 h 10002"/>
                <a:gd name="connsiteX8" fmla="*/ 9981 w 10000"/>
                <a:gd name="connsiteY8" fmla="*/ 3762 h 10002"/>
                <a:gd name="connsiteX9" fmla="*/ 8381 w 10000"/>
                <a:gd name="connsiteY9" fmla="*/ 6844 h 10002"/>
                <a:gd name="connsiteX10" fmla="*/ 6406 w 10000"/>
                <a:gd name="connsiteY10" fmla="*/ 8569 h 10002"/>
                <a:gd name="connsiteX11" fmla="*/ 5650 w 10000"/>
                <a:gd name="connsiteY11" fmla="*/ 9315 h 10002"/>
                <a:gd name="connsiteX12" fmla="*/ 5100 w 10000"/>
                <a:gd name="connsiteY12" fmla="*/ 9919 h 10002"/>
                <a:gd name="connsiteX13" fmla="*/ 4937 w 10000"/>
                <a:gd name="connsiteY13" fmla="*/ 10000 h 10002"/>
                <a:gd name="connsiteX14" fmla="*/ 4659 w 10000"/>
                <a:gd name="connsiteY14" fmla="*/ 9988 h 10002"/>
                <a:gd name="connsiteX15" fmla="*/ 4538 w 10000"/>
                <a:gd name="connsiteY15" fmla="*/ 9939 h 10002"/>
                <a:gd name="connsiteX16" fmla="*/ 3913 w 10000"/>
                <a:gd name="connsiteY16" fmla="*/ 9097 h 10002"/>
                <a:gd name="connsiteX17" fmla="*/ 3515 w 10000"/>
                <a:gd name="connsiteY17" fmla="*/ 8676 h 10002"/>
                <a:gd name="connsiteX18" fmla="*/ 3241 w 10000"/>
                <a:gd name="connsiteY18" fmla="*/ 8431 h 10002"/>
                <a:gd name="connsiteX19" fmla="*/ 2004 w 10000"/>
                <a:gd name="connsiteY19" fmla="*/ 7250 h 10002"/>
                <a:gd name="connsiteX20" fmla="*/ 1201 w 10000"/>
                <a:gd name="connsiteY20" fmla="*/ 6411 h 10002"/>
                <a:gd name="connsiteX21" fmla="*/ 553 w 10000"/>
                <a:gd name="connsiteY21" fmla="*/ 5534 h 10002"/>
                <a:gd name="connsiteX22" fmla="*/ 136 w 10000"/>
                <a:gd name="connsiteY22" fmla="*/ 4438 h 10002"/>
                <a:gd name="connsiteX23" fmla="*/ 237 w 10000"/>
                <a:gd name="connsiteY23" fmla="*/ 2600 h 10002"/>
                <a:gd name="connsiteX24" fmla="*/ 1147 w 10000"/>
                <a:gd name="connsiteY24" fmla="*/ 1310 h 10002"/>
                <a:gd name="connsiteX25" fmla="*/ 2212 w 10000"/>
                <a:gd name="connsiteY25" fmla="*/ 636 h 10002"/>
                <a:gd name="connsiteX26" fmla="*/ 3146 w 10000"/>
                <a:gd name="connsiteY26" fmla="*/ 270 h 10002"/>
                <a:gd name="connsiteX27" fmla="*/ 4032 w 10000"/>
                <a:gd name="connsiteY27" fmla="*/ 82 h 10002"/>
                <a:gd name="connsiteX28" fmla="*/ 4895 w 10000"/>
                <a:gd name="connsiteY28" fmla="*/ 17 h 10002"/>
                <a:gd name="connsiteX0" fmla="*/ 4895 w 10000"/>
                <a:gd name="connsiteY0" fmla="*/ 17 h 10004"/>
                <a:gd name="connsiteX1" fmla="*/ 5787 w 10000"/>
                <a:gd name="connsiteY1" fmla="*/ 62 h 10004"/>
                <a:gd name="connsiteX2" fmla="*/ 6655 w 10000"/>
                <a:gd name="connsiteY2" fmla="*/ 215 h 10004"/>
                <a:gd name="connsiteX3" fmla="*/ 7590 w 10000"/>
                <a:gd name="connsiteY3" fmla="*/ 535 h 10004"/>
                <a:gd name="connsiteX4" fmla="*/ 8577 w 10000"/>
                <a:gd name="connsiteY4" fmla="*/ 1113 h 10004"/>
                <a:gd name="connsiteX5" fmla="*/ 9565 w 10000"/>
                <a:gd name="connsiteY5" fmla="*/ 2225 h 10004"/>
                <a:gd name="connsiteX6" fmla="*/ 9826 w 10000"/>
                <a:gd name="connsiteY6" fmla="*/ 2824 h 10004"/>
                <a:gd name="connsiteX7" fmla="*/ 9940 w 10000"/>
                <a:gd name="connsiteY7" fmla="*/ 3422 h 10004"/>
                <a:gd name="connsiteX8" fmla="*/ 9981 w 10000"/>
                <a:gd name="connsiteY8" fmla="*/ 3762 h 10004"/>
                <a:gd name="connsiteX9" fmla="*/ 8381 w 10000"/>
                <a:gd name="connsiteY9" fmla="*/ 6844 h 10004"/>
                <a:gd name="connsiteX10" fmla="*/ 6406 w 10000"/>
                <a:gd name="connsiteY10" fmla="*/ 8569 h 10004"/>
                <a:gd name="connsiteX11" fmla="*/ 5650 w 10000"/>
                <a:gd name="connsiteY11" fmla="*/ 9315 h 10004"/>
                <a:gd name="connsiteX12" fmla="*/ 5100 w 10000"/>
                <a:gd name="connsiteY12" fmla="*/ 9919 h 10004"/>
                <a:gd name="connsiteX13" fmla="*/ 4937 w 10000"/>
                <a:gd name="connsiteY13" fmla="*/ 10000 h 10004"/>
                <a:gd name="connsiteX14" fmla="*/ 4659 w 10000"/>
                <a:gd name="connsiteY14" fmla="*/ 9988 h 10004"/>
                <a:gd name="connsiteX15" fmla="*/ 4515 w 10000"/>
                <a:gd name="connsiteY15" fmla="*/ 9923 h 10004"/>
                <a:gd name="connsiteX16" fmla="*/ 3913 w 10000"/>
                <a:gd name="connsiteY16" fmla="*/ 9097 h 10004"/>
                <a:gd name="connsiteX17" fmla="*/ 3515 w 10000"/>
                <a:gd name="connsiteY17" fmla="*/ 8676 h 10004"/>
                <a:gd name="connsiteX18" fmla="*/ 3241 w 10000"/>
                <a:gd name="connsiteY18" fmla="*/ 8431 h 10004"/>
                <a:gd name="connsiteX19" fmla="*/ 2004 w 10000"/>
                <a:gd name="connsiteY19" fmla="*/ 7250 h 10004"/>
                <a:gd name="connsiteX20" fmla="*/ 1201 w 10000"/>
                <a:gd name="connsiteY20" fmla="*/ 6411 h 10004"/>
                <a:gd name="connsiteX21" fmla="*/ 553 w 10000"/>
                <a:gd name="connsiteY21" fmla="*/ 5534 h 10004"/>
                <a:gd name="connsiteX22" fmla="*/ 136 w 10000"/>
                <a:gd name="connsiteY22" fmla="*/ 4438 h 10004"/>
                <a:gd name="connsiteX23" fmla="*/ 237 w 10000"/>
                <a:gd name="connsiteY23" fmla="*/ 2600 h 10004"/>
                <a:gd name="connsiteX24" fmla="*/ 1147 w 10000"/>
                <a:gd name="connsiteY24" fmla="*/ 1310 h 10004"/>
                <a:gd name="connsiteX25" fmla="*/ 2212 w 10000"/>
                <a:gd name="connsiteY25" fmla="*/ 636 h 10004"/>
                <a:gd name="connsiteX26" fmla="*/ 3146 w 10000"/>
                <a:gd name="connsiteY26" fmla="*/ 270 h 10004"/>
                <a:gd name="connsiteX27" fmla="*/ 4032 w 10000"/>
                <a:gd name="connsiteY27" fmla="*/ 82 h 10004"/>
                <a:gd name="connsiteX28" fmla="*/ 4895 w 10000"/>
                <a:gd name="connsiteY28" fmla="*/ 17 h 10004"/>
                <a:gd name="connsiteX0" fmla="*/ 4895 w 10000"/>
                <a:gd name="connsiteY0" fmla="*/ 17 h 10004"/>
                <a:gd name="connsiteX1" fmla="*/ 5787 w 10000"/>
                <a:gd name="connsiteY1" fmla="*/ 62 h 10004"/>
                <a:gd name="connsiteX2" fmla="*/ 6655 w 10000"/>
                <a:gd name="connsiteY2" fmla="*/ 215 h 10004"/>
                <a:gd name="connsiteX3" fmla="*/ 7590 w 10000"/>
                <a:gd name="connsiteY3" fmla="*/ 535 h 10004"/>
                <a:gd name="connsiteX4" fmla="*/ 8577 w 10000"/>
                <a:gd name="connsiteY4" fmla="*/ 1113 h 10004"/>
                <a:gd name="connsiteX5" fmla="*/ 9565 w 10000"/>
                <a:gd name="connsiteY5" fmla="*/ 2225 h 10004"/>
                <a:gd name="connsiteX6" fmla="*/ 9826 w 10000"/>
                <a:gd name="connsiteY6" fmla="*/ 2824 h 10004"/>
                <a:gd name="connsiteX7" fmla="*/ 9940 w 10000"/>
                <a:gd name="connsiteY7" fmla="*/ 3422 h 10004"/>
                <a:gd name="connsiteX8" fmla="*/ 9981 w 10000"/>
                <a:gd name="connsiteY8" fmla="*/ 3762 h 10004"/>
                <a:gd name="connsiteX9" fmla="*/ 8381 w 10000"/>
                <a:gd name="connsiteY9" fmla="*/ 6844 h 10004"/>
                <a:gd name="connsiteX10" fmla="*/ 6406 w 10000"/>
                <a:gd name="connsiteY10" fmla="*/ 8569 h 10004"/>
                <a:gd name="connsiteX11" fmla="*/ 5650 w 10000"/>
                <a:gd name="connsiteY11" fmla="*/ 9315 h 10004"/>
                <a:gd name="connsiteX12" fmla="*/ 5100 w 10000"/>
                <a:gd name="connsiteY12" fmla="*/ 9919 h 10004"/>
                <a:gd name="connsiteX13" fmla="*/ 4937 w 10000"/>
                <a:gd name="connsiteY13" fmla="*/ 10000 h 10004"/>
                <a:gd name="connsiteX14" fmla="*/ 4659 w 10000"/>
                <a:gd name="connsiteY14" fmla="*/ 9988 h 10004"/>
                <a:gd name="connsiteX15" fmla="*/ 4511 w 10000"/>
                <a:gd name="connsiteY15" fmla="*/ 9923 h 10004"/>
                <a:gd name="connsiteX16" fmla="*/ 3913 w 10000"/>
                <a:gd name="connsiteY16" fmla="*/ 9097 h 10004"/>
                <a:gd name="connsiteX17" fmla="*/ 3515 w 10000"/>
                <a:gd name="connsiteY17" fmla="*/ 8676 h 10004"/>
                <a:gd name="connsiteX18" fmla="*/ 3241 w 10000"/>
                <a:gd name="connsiteY18" fmla="*/ 8431 h 10004"/>
                <a:gd name="connsiteX19" fmla="*/ 2004 w 10000"/>
                <a:gd name="connsiteY19" fmla="*/ 7250 h 10004"/>
                <a:gd name="connsiteX20" fmla="*/ 1201 w 10000"/>
                <a:gd name="connsiteY20" fmla="*/ 6411 h 10004"/>
                <a:gd name="connsiteX21" fmla="*/ 553 w 10000"/>
                <a:gd name="connsiteY21" fmla="*/ 5534 h 10004"/>
                <a:gd name="connsiteX22" fmla="*/ 136 w 10000"/>
                <a:gd name="connsiteY22" fmla="*/ 4438 h 10004"/>
                <a:gd name="connsiteX23" fmla="*/ 237 w 10000"/>
                <a:gd name="connsiteY23" fmla="*/ 2600 h 10004"/>
                <a:gd name="connsiteX24" fmla="*/ 1147 w 10000"/>
                <a:gd name="connsiteY24" fmla="*/ 1310 h 10004"/>
                <a:gd name="connsiteX25" fmla="*/ 2212 w 10000"/>
                <a:gd name="connsiteY25" fmla="*/ 636 h 10004"/>
                <a:gd name="connsiteX26" fmla="*/ 3146 w 10000"/>
                <a:gd name="connsiteY26" fmla="*/ 270 h 10004"/>
                <a:gd name="connsiteX27" fmla="*/ 4032 w 10000"/>
                <a:gd name="connsiteY27" fmla="*/ 82 h 10004"/>
                <a:gd name="connsiteX28" fmla="*/ 4895 w 10000"/>
                <a:gd name="connsiteY28" fmla="*/ 17 h 10004"/>
                <a:gd name="connsiteX0" fmla="*/ 4895 w 10000"/>
                <a:gd name="connsiteY0" fmla="*/ 17 h 10004"/>
                <a:gd name="connsiteX1" fmla="*/ 5787 w 10000"/>
                <a:gd name="connsiteY1" fmla="*/ 62 h 10004"/>
                <a:gd name="connsiteX2" fmla="*/ 6655 w 10000"/>
                <a:gd name="connsiteY2" fmla="*/ 215 h 10004"/>
                <a:gd name="connsiteX3" fmla="*/ 7590 w 10000"/>
                <a:gd name="connsiteY3" fmla="*/ 535 h 10004"/>
                <a:gd name="connsiteX4" fmla="*/ 8577 w 10000"/>
                <a:gd name="connsiteY4" fmla="*/ 1113 h 10004"/>
                <a:gd name="connsiteX5" fmla="*/ 9565 w 10000"/>
                <a:gd name="connsiteY5" fmla="*/ 2225 h 10004"/>
                <a:gd name="connsiteX6" fmla="*/ 9826 w 10000"/>
                <a:gd name="connsiteY6" fmla="*/ 2824 h 10004"/>
                <a:gd name="connsiteX7" fmla="*/ 9940 w 10000"/>
                <a:gd name="connsiteY7" fmla="*/ 3422 h 10004"/>
                <a:gd name="connsiteX8" fmla="*/ 9981 w 10000"/>
                <a:gd name="connsiteY8" fmla="*/ 3762 h 10004"/>
                <a:gd name="connsiteX9" fmla="*/ 8381 w 10000"/>
                <a:gd name="connsiteY9" fmla="*/ 6844 h 10004"/>
                <a:gd name="connsiteX10" fmla="*/ 6406 w 10000"/>
                <a:gd name="connsiteY10" fmla="*/ 8569 h 10004"/>
                <a:gd name="connsiteX11" fmla="*/ 5650 w 10000"/>
                <a:gd name="connsiteY11" fmla="*/ 9315 h 10004"/>
                <a:gd name="connsiteX12" fmla="*/ 5100 w 10000"/>
                <a:gd name="connsiteY12" fmla="*/ 9919 h 10004"/>
                <a:gd name="connsiteX13" fmla="*/ 4937 w 10000"/>
                <a:gd name="connsiteY13" fmla="*/ 10000 h 10004"/>
                <a:gd name="connsiteX14" fmla="*/ 4659 w 10000"/>
                <a:gd name="connsiteY14" fmla="*/ 9988 h 10004"/>
                <a:gd name="connsiteX15" fmla="*/ 4530 w 10000"/>
                <a:gd name="connsiteY15" fmla="*/ 9917 h 10004"/>
                <a:gd name="connsiteX16" fmla="*/ 3913 w 10000"/>
                <a:gd name="connsiteY16" fmla="*/ 9097 h 10004"/>
                <a:gd name="connsiteX17" fmla="*/ 3515 w 10000"/>
                <a:gd name="connsiteY17" fmla="*/ 8676 h 10004"/>
                <a:gd name="connsiteX18" fmla="*/ 3241 w 10000"/>
                <a:gd name="connsiteY18" fmla="*/ 8431 h 10004"/>
                <a:gd name="connsiteX19" fmla="*/ 2004 w 10000"/>
                <a:gd name="connsiteY19" fmla="*/ 7250 h 10004"/>
                <a:gd name="connsiteX20" fmla="*/ 1201 w 10000"/>
                <a:gd name="connsiteY20" fmla="*/ 6411 h 10004"/>
                <a:gd name="connsiteX21" fmla="*/ 553 w 10000"/>
                <a:gd name="connsiteY21" fmla="*/ 5534 h 10004"/>
                <a:gd name="connsiteX22" fmla="*/ 136 w 10000"/>
                <a:gd name="connsiteY22" fmla="*/ 4438 h 10004"/>
                <a:gd name="connsiteX23" fmla="*/ 237 w 10000"/>
                <a:gd name="connsiteY23" fmla="*/ 2600 h 10004"/>
                <a:gd name="connsiteX24" fmla="*/ 1147 w 10000"/>
                <a:gd name="connsiteY24" fmla="*/ 1310 h 10004"/>
                <a:gd name="connsiteX25" fmla="*/ 2212 w 10000"/>
                <a:gd name="connsiteY25" fmla="*/ 636 h 10004"/>
                <a:gd name="connsiteX26" fmla="*/ 3146 w 10000"/>
                <a:gd name="connsiteY26" fmla="*/ 270 h 10004"/>
                <a:gd name="connsiteX27" fmla="*/ 4032 w 10000"/>
                <a:gd name="connsiteY27" fmla="*/ 82 h 10004"/>
                <a:gd name="connsiteX28" fmla="*/ 4895 w 10000"/>
                <a:gd name="connsiteY28" fmla="*/ 17 h 10004"/>
                <a:gd name="connsiteX0" fmla="*/ 4895 w 10000"/>
                <a:gd name="connsiteY0" fmla="*/ 17 h 10004"/>
                <a:gd name="connsiteX1" fmla="*/ 5787 w 10000"/>
                <a:gd name="connsiteY1" fmla="*/ 62 h 10004"/>
                <a:gd name="connsiteX2" fmla="*/ 6655 w 10000"/>
                <a:gd name="connsiteY2" fmla="*/ 215 h 10004"/>
                <a:gd name="connsiteX3" fmla="*/ 7590 w 10000"/>
                <a:gd name="connsiteY3" fmla="*/ 535 h 10004"/>
                <a:gd name="connsiteX4" fmla="*/ 8577 w 10000"/>
                <a:gd name="connsiteY4" fmla="*/ 1113 h 10004"/>
                <a:gd name="connsiteX5" fmla="*/ 9565 w 10000"/>
                <a:gd name="connsiteY5" fmla="*/ 2225 h 10004"/>
                <a:gd name="connsiteX6" fmla="*/ 9826 w 10000"/>
                <a:gd name="connsiteY6" fmla="*/ 2824 h 10004"/>
                <a:gd name="connsiteX7" fmla="*/ 9940 w 10000"/>
                <a:gd name="connsiteY7" fmla="*/ 3422 h 10004"/>
                <a:gd name="connsiteX8" fmla="*/ 9981 w 10000"/>
                <a:gd name="connsiteY8" fmla="*/ 3762 h 10004"/>
                <a:gd name="connsiteX9" fmla="*/ 8381 w 10000"/>
                <a:gd name="connsiteY9" fmla="*/ 6844 h 10004"/>
                <a:gd name="connsiteX10" fmla="*/ 6406 w 10000"/>
                <a:gd name="connsiteY10" fmla="*/ 8569 h 10004"/>
                <a:gd name="connsiteX11" fmla="*/ 5650 w 10000"/>
                <a:gd name="connsiteY11" fmla="*/ 9315 h 10004"/>
                <a:gd name="connsiteX12" fmla="*/ 5100 w 10000"/>
                <a:gd name="connsiteY12" fmla="*/ 9919 h 10004"/>
                <a:gd name="connsiteX13" fmla="*/ 4937 w 10000"/>
                <a:gd name="connsiteY13" fmla="*/ 10000 h 10004"/>
                <a:gd name="connsiteX14" fmla="*/ 4659 w 10000"/>
                <a:gd name="connsiteY14" fmla="*/ 9988 h 10004"/>
                <a:gd name="connsiteX15" fmla="*/ 4530 w 10000"/>
                <a:gd name="connsiteY15" fmla="*/ 9917 h 10004"/>
                <a:gd name="connsiteX16" fmla="*/ 3913 w 10000"/>
                <a:gd name="connsiteY16" fmla="*/ 9097 h 10004"/>
                <a:gd name="connsiteX17" fmla="*/ 3515 w 10000"/>
                <a:gd name="connsiteY17" fmla="*/ 8676 h 10004"/>
                <a:gd name="connsiteX18" fmla="*/ 3241 w 10000"/>
                <a:gd name="connsiteY18" fmla="*/ 8431 h 10004"/>
                <a:gd name="connsiteX19" fmla="*/ 2004 w 10000"/>
                <a:gd name="connsiteY19" fmla="*/ 7250 h 10004"/>
                <a:gd name="connsiteX20" fmla="*/ 1201 w 10000"/>
                <a:gd name="connsiteY20" fmla="*/ 6411 h 10004"/>
                <a:gd name="connsiteX21" fmla="*/ 553 w 10000"/>
                <a:gd name="connsiteY21" fmla="*/ 5534 h 10004"/>
                <a:gd name="connsiteX22" fmla="*/ 136 w 10000"/>
                <a:gd name="connsiteY22" fmla="*/ 4438 h 10004"/>
                <a:gd name="connsiteX23" fmla="*/ 237 w 10000"/>
                <a:gd name="connsiteY23" fmla="*/ 2600 h 10004"/>
                <a:gd name="connsiteX24" fmla="*/ 1147 w 10000"/>
                <a:gd name="connsiteY24" fmla="*/ 1310 h 10004"/>
                <a:gd name="connsiteX25" fmla="*/ 2212 w 10000"/>
                <a:gd name="connsiteY25" fmla="*/ 636 h 10004"/>
                <a:gd name="connsiteX26" fmla="*/ 3146 w 10000"/>
                <a:gd name="connsiteY26" fmla="*/ 270 h 10004"/>
                <a:gd name="connsiteX27" fmla="*/ 4032 w 10000"/>
                <a:gd name="connsiteY27" fmla="*/ 82 h 10004"/>
                <a:gd name="connsiteX28" fmla="*/ 4895 w 10000"/>
                <a:gd name="connsiteY28" fmla="*/ 17 h 10004"/>
                <a:gd name="connsiteX0" fmla="*/ 4895 w 10000"/>
                <a:gd name="connsiteY0" fmla="*/ 17 h 10004"/>
                <a:gd name="connsiteX1" fmla="*/ 5787 w 10000"/>
                <a:gd name="connsiteY1" fmla="*/ 62 h 10004"/>
                <a:gd name="connsiteX2" fmla="*/ 6655 w 10000"/>
                <a:gd name="connsiteY2" fmla="*/ 215 h 10004"/>
                <a:gd name="connsiteX3" fmla="*/ 7590 w 10000"/>
                <a:gd name="connsiteY3" fmla="*/ 535 h 10004"/>
                <a:gd name="connsiteX4" fmla="*/ 8577 w 10000"/>
                <a:gd name="connsiteY4" fmla="*/ 1113 h 10004"/>
                <a:gd name="connsiteX5" fmla="*/ 9565 w 10000"/>
                <a:gd name="connsiteY5" fmla="*/ 2225 h 10004"/>
                <a:gd name="connsiteX6" fmla="*/ 9826 w 10000"/>
                <a:gd name="connsiteY6" fmla="*/ 2824 h 10004"/>
                <a:gd name="connsiteX7" fmla="*/ 9940 w 10000"/>
                <a:gd name="connsiteY7" fmla="*/ 3422 h 10004"/>
                <a:gd name="connsiteX8" fmla="*/ 9981 w 10000"/>
                <a:gd name="connsiteY8" fmla="*/ 3762 h 10004"/>
                <a:gd name="connsiteX9" fmla="*/ 8381 w 10000"/>
                <a:gd name="connsiteY9" fmla="*/ 6844 h 10004"/>
                <a:gd name="connsiteX10" fmla="*/ 6406 w 10000"/>
                <a:gd name="connsiteY10" fmla="*/ 8569 h 10004"/>
                <a:gd name="connsiteX11" fmla="*/ 5650 w 10000"/>
                <a:gd name="connsiteY11" fmla="*/ 9315 h 10004"/>
                <a:gd name="connsiteX12" fmla="*/ 5100 w 10000"/>
                <a:gd name="connsiteY12" fmla="*/ 9919 h 10004"/>
                <a:gd name="connsiteX13" fmla="*/ 4937 w 10000"/>
                <a:gd name="connsiteY13" fmla="*/ 10000 h 10004"/>
                <a:gd name="connsiteX14" fmla="*/ 4659 w 10000"/>
                <a:gd name="connsiteY14" fmla="*/ 9988 h 10004"/>
                <a:gd name="connsiteX15" fmla="*/ 4530 w 10000"/>
                <a:gd name="connsiteY15" fmla="*/ 9917 h 10004"/>
                <a:gd name="connsiteX16" fmla="*/ 3913 w 10000"/>
                <a:gd name="connsiteY16" fmla="*/ 9097 h 10004"/>
                <a:gd name="connsiteX17" fmla="*/ 3515 w 10000"/>
                <a:gd name="connsiteY17" fmla="*/ 8676 h 10004"/>
                <a:gd name="connsiteX18" fmla="*/ 3241 w 10000"/>
                <a:gd name="connsiteY18" fmla="*/ 8431 h 10004"/>
                <a:gd name="connsiteX19" fmla="*/ 2004 w 10000"/>
                <a:gd name="connsiteY19" fmla="*/ 7250 h 10004"/>
                <a:gd name="connsiteX20" fmla="*/ 1201 w 10000"/>
                <a:gd name="connsiteY20" fmla="*/ 6411 h 10004"/>
                <a:gd name="connsiteX21" fmla="*/ 553 w 10000"/>
                <a:gd name="connsiteY21" fmla="*/ 5534 h 10004"/>
                <a:gd name="connsiteX22" fmla="*/ 136 w 10000"/>
                <a:gd name="connsiteY22" fmla="*/ 4438 h 10004"/>
                <a:gd name="connsiteX23" fmla="*/ 237 w 10000"/>
                <a:gd name="connsiteY23" fmla="*/ 2600 h 10004"/>
                <a:gd name="connsiteX24" fmla="*/ 1147 w 10000"/>
                <a:gd name="connsiteY24" fmla="*/ 1310 h 10004"/>
                <a:gd name="connsiteX25" fmla="*/ 2212 w 10000"/>
                <a:gd name="connsiteY25" fmla="*/ 636 h 10004"/>
                <a:gd name="connsiteX26" fmla="*/ 3146 w 10000"/>
                <a:gd name="connsiteY26" fmla="*/ 270 h 10004"/>
                <a:gd name="connsiteX27" fmla="*/ 4032 w 10000"/>
                <a:gd name="connsiteY27" fmla="*/ 82 h 10004"/>
                <a:gd name="connsiteX28" fmla="*/ 4895 w 10000"/>
                <a:gd name="connsiteY28" fmla="*/ 17 h 10004"/>
                <a:gd name="connsiteX0" fmla="*/ 4895 w 10000"/>
                <a:gd name="connsiteY0" fmla="*/ 17 h 10004"/>
                <a:gd name="connsiteX1" fmla="*/ 5787 w 10000"/>
                <a:gd name="connsiteY1" fmla="*/ 62 h 10004"/>
                <a:gd name="connsiteX2" fmla="*/ 6655 w 10000"/>
                <a:gd name="connsiteY2" fmla="*/ 215 h 10004"/>
                <a:gd name="connsiteX3" fmla="*/ 7590 w 10000"/>
                <a:gd name="connsiteY3" fmla="*/ 535 h 10004"/>
                <a:gd name="connsiteX4" fmla="*/ 8577 w 10000"/>
                <a:gd name="connsiteY4" fmla="*/ 1113 h 10004"/>
                <a:gd name="connsiteX5" fmla="*/ 9565 w 10000"/>
                <a:gd name="connsiteY5" fmla="*/ 2225 h 10004"/>
                <a:gd name="connsiteX6" fmla="*/ 9826 w 10000"/>
                <a:gd name="connsiteY6" fmla="*/ 2824 h 10004"/>
                <a:gd name="connsiteX7" fmla="*/ 9940 w 10000"/>
                <a:gd name="connsiteY7" fmla="*/ 3422 h 10004"/>
                <a:gd name="connsiteX8" fmla="*/ 9981 w 10000"/>
                <a:gd name="connsiteY8" fmla="*/ 3762 h 10004"/>
                <a:gd name="connsiteX9" fmla="*/ 8381 w 10000"/>
                <a:gd name="connsiteY9" fmla="*/ 6844 h 10004"/>
                <a:gd name="connsiteX10" fmla="*/ 6406 w 10000"/>
                <a:gd name="connsiteY10" fmla="*/ 8569 h 10004"/>
                <a:gd name="connsiteX11" fmla="*/ 5650 w 10000"/>
                <a:gd name="connsiteY11" fmla="*/ 9315 h 10004"/>
                <a:gd name="connsiteX12" fmla="*/ 5100 w 10000"/>
                <a:gd name="connsiteY12" fmla="*/ 9919 h 10004"/>
                <a:gd name="connsiteX13" fmla="*/ 4937 w 10000"/>
                <a:gd name="connsiteY13" fmla="*/ 10000 h 10004"/>
                <a:gd name="connsiteX14" fmla="*/ 4659 w 10000"/>
                <a:gd name="connsiteY14" fmla="*/ 9988 h 10004"/>
                <a:gd name="connsiteX15" fmla="*/ 4530 w 10000"/>
                <a:gd name="connsiteY15" fmla="*/ 9917 h 10004"/>
                <a:gd name="connsiteX16" fmla="*/ 3913 w 10000"/>
                <a:gd name="connsiteY16" fmla="*/ 9097 h 10004"/>
                <a:gd name="connsiteX17" fmla="*/ 3515 w 10000"/>
                <a:gd name="connsiteY17" fmla="*/ 8676 h 10004"/>
                <a:gd name="connsiteX18" fmla="*/ 3241 w 10000"/>
                <a:gd name="connsiteY18" fmla="*/ 8431 h 10004"/>
                <a:gd name="connsiteX19" fmla="*/ 2004 w 10000"/>
                <a:gd name="connsiteY19" fmla="*/ 7250 h 10004"/>
                <a:gd name="connsiteX20" fmla="*/ 1201 w 10000"/>
                <a:gd name="connsiteY20" fmla="*/ 6411 h 10004"/>
                <a:gd name="connsiteX21" fmla="*/ 553 w 10000"/>
                <a:gd name="connsiteY21" fmla="*/ 5534 h 10004"/>
                <a:gd name="connsiteX22" fmla="*/ 136 w 10000"/>
                <a:gd name="connsiteY22" fmla="*/ 4438 h 10004"/>
                <a:gd name="connsiteX23" fmla="*/ 237 w 10000"/>
                <a:gd name="connsiteY23" fmla="*/ 2600 h 10004"/>
                <a:gd name="connsiteX24" fmla="*/ 1147 w 10000"/>
                <a:gd name="connsiteY24" fmla="*/ 1310 h 10004"/>
                <a:gd name="connsiteX25" fmla="*/ 2212 w 10000"/>
                <a:gd name="connsiteY25" fmla="*/ 636 h 10004"/>
                <a:gd name="connsiteX26" fmla="*/ 3146 w 10000"/>
                <a:gd name="connsiteY26" fmla="*/ 270 h 10004"/>
                <a:gd name="connsiteX27" fmla="*/ 4032 w 10000"/>
                <a:gd name="connsiteY27" fmla="*/ 82 h 10004"/>
                <a:gd name="connsiteX28" fmla="*/ 4895 w 10000"/>
                <a:gd name="connsiteY28" fmla="*/ 17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000" h="10004">
                  <a:moveTo>
                    <a:pt x="4895" y="17"/>
                  </a:moveTo>
                  <a:cubicBezTo>
                    <a:pt x="4895" y="17"/>
                    <a:pt x="5383" y="-39"/>
                    <a:pt x="5787" y="62"/>
                  </a:cubicBezTo>
                  <a:cubicBezTo>
                    <a:pt x="5787" y="62"/>
                    <a:pt x="6162" y="37"/>
                    <a:pt x="6655" y="215"/>
                  </a:cubicBezTo>
                  <a:cubicBezTo>
                    <a:pt x="6655" y="215"/>
                    <a:pt x="7137" y="270"/>
                    <a:pt x="7590" y="535"/>
                  </a:cubicBezTo>
                  <a:cubicBezTo>
                    <a:pt x="7590" y="535"/>
                    <a:pt x="8119" y="671"/>
                    <a:pt x="8577" y="1113"/>
                  </a:cubicBezTo>
                  <a:cubicBezTo>
                    <a:pt x="8577" y="1113"/>
                    <a:pt x="9274" y="1483"/>
                    <a:pt x="9565" y="2225"/>
                  </a:cubicBezTo>
                  <a:cubicBezTo>
                    <a:pt x="9565" y="2225"/>
                    <a:pt x="9725" y="2336"/>
                    <a:pt x="9826" y="2824"/>
                  </a:cubicBezTo>
                  <a:cubicBezTo>
                    <a:pt x="9867" y="3022"/>
                    <a:pt x="9902" y="3223"/>
                    <a:pt x="9940" y="3422"/>
                  </a:cubicBezTo>
                  <a:cubicBezTo>
                    <a:pt x="9940" y="3422"/>
                    <a:pt x="9994" y="3529"/>
                    <a:pt x="9981" y="3762"/>
                  </a:cubicBezTo>
                  <a:cubicBezTo>
                    <a:pt x="9981" y="3762"/>
                    <a:pt x="10297" y="4955"/>
                    <a:pt x="8381" y="6844"/>
                  </a:cubicBezTo>
                  <a:lnTo>
                    <a:pt x="6406" y="8569"/>
                  </a:lnTo>
                  <a:cubicBezTo>
                    <a:pt x="6406" y="8569"/>
                    <a:pt x="5936" y="8879"/>
                    <a:pt x="5650" y="9315"/>
                  </a:cubicBezTo>
                  <a:lnTo>
                    <a:pt x="5100" y="9919"/>
                  </a:lnTo>
                  <a:cubicBezTo>
                    <a:pt x="5100" y="9919"/>
                    <a:pt x="5010" y="9989"/>
                    <a:pt x="4937" y="10000"/>
                  </a:cubicBezTo>
                  <a:cubicBezTo>
                    <a:pt x="4864" y="10011"/>
                    <a:pt x="4727" y="10002"/>
                    <a:pt x="4659" y="9988"/>
                  </a:cubicBezTo>
                  <a:cubicBezTo>
                    <a:pt x="4591" y="9974"/>
                    <a:pt x="4588" y="9973"/>
                    <a:pt x="4530" y="9917"/>
                  </a:cubicBezTo>
                  <a:cubicBezTo>
                    <a:pt x="4385" y="9778"/>
                    <a:pt x="4074" y="9314"/>
                    <a:pt x="3913" y="9097"/>
                  </a:cubicBezTo>
                  <a:cubicBezTo>
                    <a:pt x="3754" y="8882"/>
                    <a:pt x="3592" y="8731"/>
                    <a:pt x="3515" y="8676"/>
                  </a:cubicBezTo>
                  <a:cubicBezTo>
                    <a:pt x="3515" y="8676"/>
                    <a:pt x="3437" y="8604"/>
                    <a:pt x="3241" y="8431"/>
                  </a:cubicBezTo>
                  <a:lnTo>
                    <a:pt x="2004" y="7250"/>
                  </a:lnTo>
                  <a:lnTo>
                    <a:pt x="1201" y="6411"/>
                  </a:lnTo>
                  <a:cubicBezTo>
                    <a:pt x="1201" y="6411"/>
                    <a:pt x="636" y="5711"/>
                    <a:pt x="553" y="5534"/>
                  </a:cubicBezTo>
                  <a:cubicBezTo>
                    <a:pt x="553" y="5534"/>
                    <a:pt x="219" y="4899"/>
                    <a:pt x="136" y="4438"/>
                  </a:cubicBezTo>
                  <a:cubicBezTo>
                    <a:pt x="136" y="4438"/>
                    <a:pt x="-227" y="3595"/>
                    <a:pt x="237" y="2600"/>
                  </a:cubicBezTo>
                  <a:cubicBezTo>
                    <a:pt x="237" y="2600"/>
                    <a:pt x="326" y="1930"/>
                    <a:pt x="1147" y="1310"/>
                  </a:cubicBezTo>
                  <a:cubicBezTo>
                    <a:pt x="1147" y="1310"/>
                    <a:pt x="1546" y="839"/>
                    <a:pt x="2212" y="636"/>
                  </a:cubicBezTo>
                  <a:cubicBezTo>
                    <a:pt x="2212" y="636"/>
                    <a:pt x="2455" y="428"/>
                    <a:pt x="3146" y="270"/>
                  </a:cubicBezTo>
                  <a:cubicBezTo>
                    <a:pt x="3146" y="270"/>
                    <a:pt x="3533" y="114"/>
                    <a:pt x="4032" y="82"/>
                  </a:cubicBezTo>
                  <a:cubicBezTo>
                    <a:pt x="4032" y="82"/>
                    <a:pt x="4567" y="-44"/>
                    <a:pt x="4895" y="17"/>
                  </a:cubicBez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任意多边形 33"/>
            <p:cNvSpPr>
              <a:spLocks/>
            </p:cNvSpPr>
            <p:nvPr/>
          </p:nvSpPr>
          <p:spPr bwMode="auto">
            <a:xfrm>
              <a:off x="3157356" y="3970748"/>
              <a:ext cx="324274" cy="201858"/>
            </a:xfrm>
            <a:custGeom>
              <a:avLst/>
              <a:gdLst>
                <a:gd name="connsiteX0" fmla="*/ 373006 w 723006"/>
                <a:gd name="connsiteY0" fmla="*/ 0 h 450066"/>
                <a:gd name="connsiteX1" fmla="*/ 711437 w 723006"/>
                <a:gd name="connsiteY1" fmla="*/ 115583 h 450066"/>
                <a:gd name="connsiteX2" fmla="*/ 723006 w 723006"/>
                <a:gd name="connsiteY2" fmla="*/ 127143 h 450066"/>
                <a:gd name="connsiteX3" fmla="*/ 521519 w 723006"/>
                <a:gd name="connsiteY3" fmla="*/ 386497 h 450066"/>
                <a:gd name="connsiteX4" fmla="*/ 418620 w 723006"/>
                <a:gd name="connsiteY4" fmla="*/ 446432 h 450066"/>
                <a:gd name="connsiteX5" fmla="*/ 243124 w 723006"/>
                <a:gd name="connsiteY5" fmla="*/ 437553 h 450066"/>
                <a:gd name="connsiteX6" fmla="*/ 161688 w 723006"/>
                <a:gd name="connsiteY6" fmla="*/ 385017 h 450066"/>
                <a:gd name="connsiteX7" fmla="*/ 25020 w 723006"/>
                <a:gd name="connsiteY7" fmla="*/ 190176 h 450066"/>
                <a:gd name="connsiteX8" fmla="*/ 0 w 723006"/>
                <a:gd name="connsiteY8" fmla="*/ 150134 h 450066"/>
                <a:gd name="connsiteX9" fmla="*/ 34575 w 723006"/>
                <a:gd name="connsiteY9" fmla="*/ 115583 h 450066"/>
                <a:gd name="connsiteX10" fmla="*/ 373006 w 723006"/>
                <a:gd name="connsiteY10" fmla="*/ 0 h 45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006" h="450066">
                  <a:moveTo>
                    <a:pt x="373006" y="0"/>
                  </a:moveTo>
                  <a:cubicBezTo>
                    <a:pt x="505172" y="0"/>
                    <a:pt x="624825" y="44170"/>
                    <a:pt x="711437" y="115583"/>
                  </a:cubicBezTo>
                  <a:lnTo>
                    <a:pt x="723006" y="127143"/>
                  </a:lnTo>
                  <a:lnTo>
                    <a:pt x="521519" y="386497"/>
                  </a:lnTo>
                  <a:cubicBezTo>
                    <a:pt x="521519" y="386497"/>
                    <a:pt x="464704" y="438293"/>
                    <a:pt x="418620" y="446432"/>
                  </a:cubicBezTo>
                  <a:cubicBezTo>
                    <a:pt x="372537" y="454572"/>
                    <a:pt x="286051" y="447912"/>
                    <a:pt x="243124" y="437553"/>
                  </a:cubicBezTo>
                  <a:cubicBezTo>
                    <a:pt x="200196" y="427194"/>
                    <a:pt x="198302" y="426454"/>
                    <a:pt x="161688" y="385017"/>
                  </a:cubicBezTo>
                  <a:cubicBezTo>
                    <a:pt x="127362" y="346448"/>
                    <a:pt x="78300" y="274061"/>
                    <a:pt x="25020" y="190176"/>
                  </a:cubicBezTo>
                  <a:lnTo>
                    <a:pt x="0" y="150134"/>
                  </a:lnTo>
                  <a:lnTo>
                    <a:pt x="34575" y="115583"/>
                  </a:lnTo>
                  <a:cubicBezTo>
                    <a:pt x="121187" y="44170"/>
                    <a:pt x="240841" y="0"/>
                    <a:pt x="373006" y="0"/>
                  </a:cubicBezTo>
                  <a:close/>
                </a:path>
              </a:pathLst>
            </a:custGeom>
            <a:solidFill>
              <a:srgbClr val="EE6E2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2900965" y="3460982"/>
              <a:ext cx="869394" cy="404407"/>
            </a:xfrm>
            <a:custGeom>
              <a:avLst/>
              <a:gdLst>
                <a:gd name="T0" fmla="*/ 9 w 525"/>
                <a:gd name="T1" fmla="*/ 135 h 382"/>
                <a:gd name="T2" fmla="*/ 0 w 525"/>
                <a:gd name="T3" fmla="*/ 108 h 382"/>
                <a:gd name="T4" fmla="*/ 6 w 525"/>
                <a:gd name="T5" fmla="*/ 82 h 382"/>
                <a:gd name="T6" fmla="*/ 30 w 525"/>
                <a:gd name="T7" fmla="*/ 57 h 382"/>
                <a:gd name="T8" fmla="*/ 68 w 525"/>
                <a:gd name="T9" fmla="*/ 34 h 382"/>
                <a:gd name="T10" fmla="*/ 120 w 525"/>
                <a:gd name="T11" fmla="*/ 13 h 382"/>
                <a:gd name="T12" fmla="*/ 180 w 525"/>
                <a:gd name="T13" fmla="*/ 0 h 382"/>
                <a:gd name="T14" fmla="*/ 250 w 525"/>
                <a:gd name="T15" fmla="*/ 2 h 382"/>
                <a:gd name="T16" fmla="*/ 318 w 525"/>
                <a:gd name="T17" fmla="*/ 7 h 382"/>
                <a:gd name="T18" fmla="*/ 386 w 525"/>
                <a:gd name="T19" fmla="*/ 14 h 382"/>
                <a:gd name="T20" fmla="*/ 439 w 525"/>
                <a:gd name="T21" fmla="*/ 32 h 382"/>
                <a:gd name="T22" fmla="*/ 486 w 525"/>
                <a:gd name="T23" fmla="*/ 52 h 382"/>
                <a:gd name="T24" fmla="*/ 514 w 525"/>
                <a:gd name="T25" fmla="*/ 78 h 382"/>
                <a:gd name="T26" fmla="*/ 525 w 525"/>
                <a:gd name="T27" fmla="*/ 109 h 382"/>
                <a:gd name="T28" fmla="*/ 518 w 525"/>
                <a:gd name="T29" fmla="*/ 138 h 382"/>
                <a:gd name="T30" fmla="*/ 435 w 525"/>
                <a:gd name="T31" fmla="*/ 221 h 382"/>
                <a:gd name="T32" fmla="*/ 423 w 525"/>
                <a:gd name="T33" fmla="*/ 184 h 382"/>
                <a:gd name="T34" fmla="*/ 361 w 525"/>
                <a:gd name="T35" fmla="*/ 155 h 382"/>
                <a:gd name="T36" fmla="*/ 275 w 525"/>
                <a:gd name="T37" fmla="*/ 146 h 382"/>
                <a:gd name="T38" fmla="*/ 184 w 525"/>
                <a:gd name="T39" fmla="*/ 144 h 382"/>
                <a:gd name="T40" fmla="*/ 117 w 525"/>
                <a:gd name="T41" fmla="*/ 173 h 382"/>
                <a:gd name="T42" fmla="*/ 187 w 525"/>
                <a:gd name="T43" fmla="*/ 382 h 382"/>
                <a:gd name="T44" fmla="*/ 99 w 525"/>
                <a:gd name="T45" fmla="*/ 242 h 382"/>
                <a:gd name="T46" fmla="*/ 9 w 525"/>
                <a:gd name="T47" fmla="*/ 135 h 382"/>
                <a:gd name="connsiteX0" fmla="*/ 171 w 10000"/>
                <a:gd name="connsiteY0" fmla="*/ 3534 h 6347"/>
                <a:gd name="connsiteX1" fmla="*/ 0 w 10000"/>
                <a:gd name="connsiteY1" fmla="*/ 2827 h 6347"/>
                <a:gd name="connsiteX2" fmla="*/ 114 w 10000"/>
                <a:gd name="connsiteY2" fmla="*/ 2147 h 6347"/>
                <a:gd name="connsiteX3" fmla="*/ 571 w 10000"/>
                <a:gd name="connsiteY3" fmla="*/ 1492 h 6347"/>
                <a:gd name="connsiteX4" fmla="*/ 1295 w 10000"/>
                <a:gd name="connsiteY4" fmla="*/ 890 h 6347"/>
                <a:gd name="connsiteX5" fmla="*/ 2286 w 10000"/>
                <a:gd name="connsiteY5" fmla="*/ 340 h 6347"/>
                <a:gd name="connsiteX6" fmla="*/ 3429 w 10000"/>
                <a:gd name="connsiteY6" fmla="*/ 0 h 6347"/>
                <a:gd name="connsiteX7" fmla="*/ 4762 w 10000"/>
                <a:gd name="connsiteY7" fmla="*/ 52 h 6347"/>
                <a:gd name="connsiteX8" fmla="*/ 6057 w 10000"/>
                <a:gd name="connsiteY8" fmla="*/ 183 h 6347"/>
                <a:gd name="connsiteX9" fmla="*/ 7352 w 10000"/>
                <a:gd name="connsiteY9" fmla="*/ 366 h 6347"/>
                <a:gd name="connsiteX10" fmla="*/ 8362 w 10000"/>
                <a:gd name="connsiteY10" fmla="*/ 838 h 6347"/>
                <a:gd name="connsiteX11" fmla="*/ 9257 w 10000"/>
                <a:gd name="connsiteY11" fmla="*/ 1361 h 6347"/>
                <a:gd name="connsiteX12" fmla="*/ 9790 w 10000"/>
                <a:gd name="connsiteY12" fmla="*/ 2042 h 6347"/>
                <a:gd name="connsiteX13" fmla="*/ 10000 w 10000"/>
                <a:gd name="connsiteY13" fmla="*/ 2853 h 6347"/>
                <a:gd name="connsiteX14" fmla="*/ 9867 w 10000"/>
                <a:gd name="connsiteY14" fmla="*/ 3613 h 6347"/>
                <a:gd name="connsiteX15" fmla="*/ 8286 w 10000"/>
                <a:gd name="connsiteY15" fmla="*/ 5785 h 6347"/>
                <a:gd name="connsiteX16" fmla="*/ 8057 w 10000"/>
                <a:gd name="connsiteY16" fmla="*/ 4817 h 6347"/>
                <a:gd name="connsiteX17" fmla="*/ 6876 w 10000"/>
                <a:gd name="connsiteY17" fmla="*/ 4058 h 6347"/>
                <a:gd name="connsiteX18" fmla="*/ 5238 w 10000"/>
                <a:gd name="connsiteY18" fmla="*/ 3822 h 6347"/>
                <a:gd name="connsiteX19" fmla="*/ 3505 w 10000"/>
                <a:gd name="connsiteY19" fmla="*/ 3770 h 6347"/>
                <a:gd name="connsiteX20" fmla="*/ 2229 w 10000"/>
                <a:gd name="connsiteY20" fmla="*/ 4529 h 6347"/>
                <a:gd name="connsiteX21" fmla="*/ 1886 w 10000"/>
                <a:gd name="connsiteY21" fmla="*/ 6335 h 6347"/>
                <a:gd name="connsiteX22" fmla="*/ 171 w 10000"/>
                <a:gd name="connsiteY22" fmla="*/ 3534 h 6347"/>
                <a:gd name="connsiteX0" fmla="*/ 199 w 10028"/>
                <a:gd name="connsiteY0" fmla="*/ 5568 h 10000"/>
                <a:gd name="connsiteX1" fmla="*/ 28 w 10028"/>
                <a:gd name="connsiteY1" fmla="*/ 4454 h 10000"/>
                <a:gd name="connsiteX2" fmla="*/ 142 w 10028"/>
                <a:gd name="connsiteY2" fmla="*/ 3383 h 10000"/>
                <a:gd name="connsiteX3" fmla="*/ 599 w 10028"/>
                <a:gd name="connsiteY3" fmla="*/ 2351 h 10000"/>
                <a:gd name="connsiteX4" fmla="*/ 1323 w 10028"/>
                <a:gd name="connsiteY4" fmla="*/ 1402 h 10000"/>
                <a:gd name="connsiteX5" fmla="*/ 2314 w 10028"/>
                <a:gd name="connsiteY5" fmla="*/ 536 h 10000"/>
                <a:gd name="connsiteX6" fmla="*/ 3457 w 10028"/>
                <a:gd name="connsiteY6" fmla="*/ 0 h 10000"/>
                <a:gd name="connsiteX7" fmla="*/ 4790 w 10028"/>
                <a:gd name="connsiteY7" fmla="*/ 82 h 10000"/>
                <a:gd name="connsiteX8" fmla="*/ 6085 w 10028"/>
                <a:gd name="connsiteY8" fmla="*/ 288 h 10000"/>
                <a:gd name="connsiteX9" fmla="*/ 7380 w 10028"/>
                <a:gd name="connsiteY9" fmla="*/ 577 h 10000"/>
                <a:gd name="connsiteX10" fmla="*/ 8390 w 10028"/>
                <a:gd name="connsiteY10" fmla="*/ 1320 h 10000"/>
                <a:gd name="connsiteX11" fmla="*/ 9285 w 10028"/>
                <a:gd name="connsiteY11" fmla="*/ 2144 h 10000"/>
                <a:gd name="connsiteX12" fmla="*/ 9818 w 10028"/>
                <a:gd name="connsiteY12" fmla="*/ 3217 h 10000"/>
                <a:gd name="connsiteX13" fmla="*/ 10028 w 10028"/>
                <a:gd name="connsiteY13" fmla="*/ 4495 h 10000"/>
                <a:gd name="connsiteX14" fmla="*/ 9895 w 10028"/>
                <a:gd name="connsiteY14" fmla="*/ 5692 h 10000"/>
                <a:gd name="connsiteX15" fmla="*/ 8314 w 10028"/>
                <a:gd name="connsiteY15" fmla="*/ 9115 h 10000"/>
                <a:gd name="connsiteX16" fmla="*/ 8085 w 10028"/>
                <a:gd name="connsiteY16" fmla="*/ 7589 h 10000"/>
                <a:gd name="connsiteX17" fmla="*/ 6904 w 10028"/>
                <a:gd name="connsiteY17" fmla="*/ 6394 h 10000"/>
                <a:gd name="connsiteX18" fmla="*/ 5266 w 10028"/>
                <a:gd name="connsiteY18" fmla="*/ 6022 h 10000"/>
                <a:gd name="connsiteX19" fmla="*/ 3533 w 10028"/>
                <a:gd name="connsiteY19" fmla="*/ 5940 h 10000"/>
                <a:gd name="connsiteX20" fmla="*/ 2257 w 10028"/>
                <a:gd name="connsiteY20" fmla="*/ 7136 h 10000"/>
                <a:gd name="connsiteX21" fmla="*/ 1914 w 10028"/>
                <a:gd name="connsiteY21" fmla="*/ 9981 h 10000"/>
                <a:gd name="connsiteX22" fmla="*/ 199 w 10028"/>
                <a:gd name="connsiteY22" fmla="*/ 5568 h 10000"/>
                <a:gd name="connsiteX0" fmla="*/ 199 w 10028"/>
                <a:gd name="connsiteY0" fmla="*/ 5568 h 10000"/>
                <a:gd name="connsiteX1" fmla="*/ 28 w 10028"/>
                <a:gd name="connsiteY1" fmla="*/ 4454 h 10000"/>
                <a:gd name="connsiteX2" fmla="*/ 142 w 10028"/>
                <a:gd name="connsiteY2" fmla="*/ 3383 h 10000"/>
                <a:gd name="connsiteX3" fmla="*/ 599 w 10028"/>
                <a:gd name="connsiteY3" fmla="*/ 2351 h 10000"/>
                <a:gd name="connsiteX4" fmla="*/ 1323 w 10028"/>
                <a:gd name="connsiteY4" fmla="*/ 1402 h 10000"/>
                <a:gd name="connsiteX5" fmla="*/ 2314 w 10028"/>
                <a:gd name="connsiteY5" fmla="*/ 536 h 10000"/>
                <a:gd name="connsiteX6" fmla="*/ 3457 w 10028"/>
                <a:gd name="connsiteY6" fmla="*/ 0 h 10000"/>
                <a:gd name="connsiteX7" fmla="*/ 4790 w 10028"/>
                <a:gd name="connsiteY7" fmla="*/ 82 h 10000"/>
                <a:gd name="connsiteX8" fmla="*/ 6085 w 10028"/>
                <a:gd name="connsiteY8" fmla="*/ 288 h 10000"/>
                <a:gd name="connsiteX9" fmla="*/ 7380 w 10028"/>
                <a:gd name="connsiteY9" fmla="*/ 577 h 10000"/>
                <a:gd name="connsiteX10" fmla="*/ 8390 w 10028"/>
                <a:gd name="connsiteY10" fmla="*/ 1320 h 10000"/>
                <a:gd name="connsiteX11" fmla="*/ 9285 w 10028"/>
                <a:gd name="connsiteY11" fmla="*/ 2144 h 10000"/>
                <a:gd name="connsiteX12" fmla="*/ 9818 w 10028"/>
                <a:gd name="connsiteY12" fmla="*/ 3217 h 10000"/>
                <a:gd name="connsiteX13" fmla="*/ 10028 w 10028"/>
                <a:gd name="connsiteY13" fmla="*/ 4495 h 10000"/>
                <a:gd name="connsiteX14" fmla="*/ 9895 w 10028"/>
                <a:gd name="connsiteY14" fmla="*/ 5692 h 10000"/>
                <a:gd name="connsiteX15" fmla="*/ 8314 w 10028"/>
                <a:gd name="connsiteY15" fmla="*/ 9115 h 10000"/>
                <a:gd name="connsiteX16" fmla="*/ 8085 w 10028"/>
                <a:gd name="connsiteY16" fmla="*/ 7589 h 10000"/>
                <a:gd name="connsiteX17" fmla="*/ 6904 w 10028"/>
                <a:gd name="connsiteY17" fmla="*/ 6394 h 10000"/>
                <a:gd name="connsiteX18" fmla="*/ 5266 w 10028"/>
                <a:gd name="connsiteY18" fmla="*/ 6022 h 10000"/>
                <a:gd name="connsiteX19" fmla="*/ 3533 w 10028"/>
                <a:gd name="connsiteY19" fmla="*/ 5940 h 10000"/>
                <a:gd name="connsiteX20" fmla="*/ 2257 w 10028"/>
                <a:gd name="connsiteY20" fmla="*/ 7136 h 10000"/>
                <a:gd name="connsiteX21" fmla="*/ 1914 w 10028"/>
                <a:gd name="connsiteY21" fmla="*/ 9981 h 10000"/>
                <a:gd name="connsiteX22" fmla="*/ 199 w 10028"/>
                <a:gd name="connsiteY22" fmla="*/ 5568 h 10000"/>
                <a:gd name="connsiteX0" fmla="*/ 192 w 10021"/>
                <a:gd name="connsiteY0" fmla="*/ 5568 h 10000"/>
                <a:gd name="connsiteX1" fmla="*/ 21 w 10021"/>
                <a:gd name="connsiteY1" fmla="*/ 4454 h 10000"/>
                <a:gd name="connsiteX2" fmla="*/ 135 w 10021"/>
                <a:gd name="connsiteY2" fmla="*/ 3383 h 10000"/>
                <a:gd name="connsiteX3" fmla="*/ 592 w 10021"/>
                <a:gd name="connsiteY3" fmla="*/ 2351 h 10000"/>
                <a:gd name="connsiteX4" fmla="*/ 1316 w 10021"/>
                <a:gd name="connsiteY4" fmla="*/ 1402 h 10000"/>
                <a:gd name="connsiteX5" fmla="*/ 2307 w 10021"/>
                <a:gd name="connsiteY5" fmla="*/ 536 h 10000"/>
                <a:gd name="connsiteX6" fmla="*/ 3450 w 10021"/>
                <a:gd name="connsiteY6" fmla="*/ 0 h 10000"/>
                <a:gd name="connsiteX7" fmla="*/ 4783 w 10021"/>
                <a:gd name="connsiteY7" fmla="*/ 82 h 10000"/>
                <a:gd name="connsiteX8" fmla="*/ 6078 w 10021"/>
                <a:gd name="connsiteY8" fmla="*/ 288 h 10000"/>
                <a:gd name="connsiteX9" fmla="*/ 7373 w 10021"/>
                <a:gd name="connsiteY9" fmla="*/ 577 h 10000"/>
                <a:gd name="connsiteX10" fmla="*/ 8383 w 10021"/>
                <a:gd name="connsiteY10" fmla="*/ 1320 h 10000"/>
                <a:gd name="connsiteX11" fmla="*/ 9278 w 10021"/>
                <a:gd name="connsiteY11" fmla="*/ 2144 h 10000"/>
                <a:gd name="connsiteX12" fmla="*/ 9811 w 10021"/>
                <a:gd name="connsiteY12" fmla="*/ 3217 h 10000"/>
                <a:gd name="connsiteX13" fmla="*/ 10021 w 10021"/>
                <a:gd name="connsiteY13" fmla="*/ 4495 h 10000"/>
                <a:gd name="connsiteX14" fmla="*/ 9888 w 10021"/>
                <a:gd name="connsiteY14" fmla="*/ 5692 h 10000"/>
                <a:gd name="connsiteX15" fmla="*/ 8307 w 10021"/>
                <a:gd name="connsiteY15" fmla="*/ 9115 h 10000"/>
                <a:gd name="connsiteX16" fmla="*/ 8078 w 10021"/>
                <a:gd name="connsiteY16" fmla="*/ 7589 h 10000"/>
                <a:gd name="connsiteX17" fmla="*/ 6897 w 10021"/>
                <a:gd name="connsiteY17" fmla="*/ 6394 h 10000"/>
                <a:gd name="connsiteX18" fmla="*/ 5259 w 10021"/>
                <a:gd name="connsiteY18" fmla="*/ 6022 h 10000"/>
                <a:gd name="connsiteX19" fmla="*/ 3526 w 10021"/>
                <a:gd name="connsiteY19" fmla="*/ 5940 h 10000"/>
                <a:gd name="connsiteX20" fmla="*/ 2250 w 10021"/>
                <a:gd name="connsiteY20" fmla="*/ 7136 h 10000"/>
                <a:gd name="connsiteX21" fmla="*/ 1907 w 10021"/>
                <a:gd name="connsiteY21" fmla="*/ 9981 h 10000"/>
                <a:gd name="connsiteX22" fmla="*/ 192 w 10021"/>
                <a:gd name="connsiteY22" fmla="*/ 5568 h 10000"/>
                <a:gd name="connsiteX0" fmla="*/ 192 w 10021"/>
                <a:gd name="connsiteY0" fmla="*/ 5568 h 10000"/>
                <a:gd name="connsiteX1" fmla="*/ 21 w 10021"/>
                <a:gd name="connsiteY1" fmla="*/ 4454 h 10000"/>
                <a:gd name="connsiteX2" fmla="*/ 135 w 10021"/>
                <a:gd name="connsiteY2" fmla="*/ 3383 h 10000"/>
                <a:gd name="connsiteX3" fmla="*/ 592 w 10021"/>
                <a:gd name="connsiteY3" fmla="*/ 2351 h 10000"/>
                <a:gd name="connsiteX4" fmla="*/ 1316 w 10021"/>
                <a:gd name="connsiteY4" fmla="*/ 1402 h 10000"/>
                <a:gd name="connsiteX5" fmla="*/ 2307 w 10021"/>
                <a:gd name="connsiteY5" fmla="*/ 536 h 10000"/>
                <a:gd name="connsiteX6" fmla="*/ 3450 w 10021"/>
                <a:gd name="connsiteY6" fmla="*/ 0 h 10000"/>
                <a:gd name="connsiteX7" fmla="*/ 4783 w 10021"/>
                <a:gd name="connsiteY7" fmla="*/ 82 h 10000"/>
                <a:gd name="connsiteX8" fmla="*/ 6078 w 10021"/>
                <a:gd name="connsiteY8" fmla="*/ 288 h 10000"/>
                <a:gd name="connsiteX9" fmla="*/ 7373 w 10021"/>
                <a:gd name="connsiteY9" fmla="*/ 577 h 10000"/>
                <a:gd name="connsiteX10" fmla="*/ 8383 w 10021"/>
                <a:gd name="connsiteY10" fmla="*/ 1320 h 10000"/>
                <a:gd name="connsiteX11" fmla="*/ 9278 w 10021"/>
                <a:gd name="connsiteY11" fmla="*/ 2144 h 10000"/>
                <a:gd name="connsiteX12" fmla="*/ 9811 w 10021"/>
                <a:gd name="connsiteY12" fmla="*/ 3217 h 10000"/>
                <a:gd name="connsiteX13" fmla="*/ 10021 w 10021"/>
                <a:gd name="connsiteY13" fmla="*/ 4495 h 10000"/>
                <a:gd name="connsiteX14" fmla="*/ 9888 w 10021"/>
                <a:gd name="connsiteY14" fmla="*/ 5692 h 10000"/>
                <a:gd name="connsiteX15" fmla="*/ 8307 w 10021"/>
                <a:gd name="connsiteY15" fmla="*/ 9115 h 10000"/>
                <a:gd name="connsiteX16" fmla="*/ 8078 w 10021"/>
                <a:gd name="connsiteY16" fmla="*/ 7589 h 10000"/>
                <a:gd name="connsiteX17" fmla="*/ 6897 w 10021"/>
                <a:gd name="connsiteY17" fmla="*/ 6394 h 10000"/>
                <a:gd name="connsiteX18" fmla="*/ 5259 w 10021"/>
                <a:gd name="connsiteY18" fmla="*/ 6022 h 10000"/>
                <a:gd name="connsiteX19" fmla="*/ 3526 w 10021"/>
                <a:gd name="connsiteY19" fmla="*/ 5940 h 10000"/>
                <a:gd name="connsiteX20" fmla="*/ 2250 w 10021"/>
                <a:gd name="connsiteY20" fmla="*/ 7136 h 10000"/>
                <a:gd name="connsiteX21" fmla="*/ 1907 w 10021"/>
                <a:gd name="connsiteY21" fmla="*/ 9981 h 10000"/>
                <a:gd name="connsiteX22" fmla="*/ 192 w 10021"/>
                <a:gd name="connsiteY22" fmla="*/ 5568 h 10000"/>
                <a:gd name="connsiteX0" fmla="*/ 192 w 10021"/>
                <a:gd name="connsiteY0" fmla="*/ 5568 h 10000"/>
                <a:gd name="connsiteX1" fmla="*/ 21 w 10021"/>
                <a:gd name="connsiteY1" fmla="*/ 4454 h 10000"/>
                <a:gd name="connsiteX2" fmla="*/ 135 w 10021"/>
                <a:gd name="connsiteY2" fmla="*/ 3383 h 10000"/>
                <a:gd name="connsiteX3" fmla="*/ 592 w 10021"/>
                <a:gd name="connsiteY3" fmla="*/ 2351 h 10000"/>
                <a:gd name="connsiteX4" fmla="*/ 1316 w 10021"/>
                <a:gd name="connsiteY4" fmla="*/ 1402 h 10000"/>
                <a:gd name="connsiteX5" fmla="*/ 2307 w 10021"/>
                <a:gd name="connsiteY5" fmla="*/ 536 h 10000"/>
                <a:gd name="connsiteX6" fmla="*/ 3450 w 10021"/>
                <a:gd name="connsiteY6" fmla="*/ 0 h 10000"/>
                <a:gd name="connsiteX7" fmla="*/ 4783 w 10021"/>
                <a:gd name="connsiteY7" fmla="*/ 82 h 10000"/>
                <a:gd name="connsiteX8" fmla="*/ 6078 w 10021"/>
                <a:gd name="connsiteY8" fmla="*/ 288 h 10000"/>
                <a:gd name="connsiteX9" fmla="*/ 7373 w 10021"/>
                <a:gd name="connsiteY9" fmla="*/ 577 h 10000"/>
                <a:gd name="connsiteX10" fmla="*/ 8383 w 10021"/>
                <a:gd name="connsiteY10" fmla="*/ 1320 h 10000"/>
                <a:gd name="connsiteX11" fmla="*/ 9278 w 10021"/>
                <a:gd name="connsiteY11" fmla="*/ 2144 h 10000"/>
                <a:gd name="connsiteX12" fmla="*/ 9811 w 10021"/>
                <a:gd name="connsiteY12" fmla="*/ 3217 h 10000"/>
                <a:gd name="connsiteX13" fmla="*/ 10021 w 10021"/>
                <a:gd name="connsiteY13" fmla="*/ 4495 h 10000"/>
                <a:gd name="connsiteX14" fmla="*/ 9888 w 10021"/>
                <a:gd name="connsiteY14" fmla="*/ 5692 h 10000"/>
                <a:gd name="connsiteX15" fmla="*/ 8307 w 10021"/>
                <a:gd name="connsiteY15" fmla="*/ 9115 h 10000"/>
                <a:gd name="connsiteX16" fmla="*/ 8078 w 10021"/>
                <a:gd name="connsiteY16" fmla="*/ 7589 h 10000"/>
                <a:gd name="connsiteX17" fmla="*/ 6897 w 10021"/>
                <a:gd name="connsiteY17" fmla="*/ 6394 h 10000"/>
                <a:gd name="connsiteX18" fmla="*/ 5259 w 10021"/>
                <a:gd name="connsiteY18" fmla="*/ 6022 h 10000"/>
                <a:gd name="connsiteX19" fmla="*/ 3526 w 10021"/>
                <a:gd name="connsiteY19" fmla="*/ 5940 h 10000"/>
                <a:gd name="connsiteX20" fmla="*/ 2250 w 10021"/>
                <a:gd name="connsiteY20" fmla="*/ 7136 h 10000"/>
                <a:gd name="connsiteX21" fmla="*/ 1907 w 10021"/>
                <a:gd name="connsiteY21" fmla="*/ 9981 h 10000"/>
                <a:gd name="connsiteX22" fmla="*/ 192 w 10021"/>
                <a:gd name="connsiteY22" fmla="*/ 5568 h 10000"/>
                <a:gd name="connsiteX0" fmla="*/ 192 w 10021"/>
                <a:gd name="connsiteY0" fmla="*/ 5568 h 10000"/>
                <a:gd name="connsiteX1" fmla="*/ 21 w 10021"/>
                <a:gd name="connsiteY1" fmla="*/ 4454 h 10000"/>
                <a:gd name="connsiteX2" fmla="*/ 135 w 10021"/>
                <a:gd name="connsiteY2" fmla="*/ 3383 h 10000"/>
                <a:gd name="connsiteX3" fmla="*/ 592 w 10021"/>
                <a:gd name="connsiteY3" fmla="*/ 2351 h 10000"/>
                <a:gd name="connsiteX4" fmla="*/ 1316 w 10021"/>
                <a:gd name="connsiteY4" fmla="*/ 1402 h 10000"/>
                <a:gd name="connsiteX5" fmla="*/ 2307 w 10021"/>
                <a:gd name="connsiteY5" fmla="*/ 536 h 10000"/>
                <a:gd name="connsiteX6" fmla="*/ 3450 w 10021"/>
                <a:gd name="connsiteY6" fmla="*/ 0 h 10000"/>
                <a:gd name="connsiteX7" fmla="*/ 4783 w 10021"/>
                <a:gd name="connsiteY7" fmla="*/ 82 h 10000"/>
                <a:gd name="connsiteX8" fmla="*/ 6078 w 10021"/>
                <a:gd name="connsiteY8" fmla="*/ 288 h 10000"/>
                <a:gd name="connsiteX9" fmla="*/ 7373 w 10021"/>
                <a:gd name="connsiteY9" fmla="*/ 577 h 10000"/>
                <a:gd name="connsiteX10" fmla="*/ 8383 w 10021"/>
                <a:gd name="connsiteY10" fmla="*/ 1320 h 10000"/>
                <a:gd name="connsiteX11" fmla="*/ 9278 w 10021"/>
                <a:gd name="connsiteY11" fmla="*/ 2144 h 10000"/>
                <a:gd name="connsiteX12" fmla="*/ 9811 w 10021"/>
                <a:gd name="connsiteY12" fmla="*/ 3217 h 10000"/>
                <a:gd name="connsiteX13" fmla="*/ 10021 w 10021"/>
                <a:gd name="connsiteY13" fmla="*/ 4495 h 10000"/>
                <a:gd name="connsiteX14" fmla="*/ 9888 w 10021"/>
                <a:gd name="connsiteY14" fmla="*/ 5692 h 10000"/>
                <a:gd name="connsiteX15" fmla="*/ 8307 w 10021"/>
                <a:gd name="connsiteY15" fmla="*/ 9115 h 10000"/>
                <a:gd name="connsiteX16" fmla="*/ 8078 w 10021"/>
                <a:gd name="connsiteY16" fmla="*/ 7589 h 10000"/>
                <a:gd name="connsiteX17" fmla="*/ 6897 w 10021"/>
                <a:gd name="connsiteY17" fmla="*/ 6394 h 10000"/>
                <a:gd name="connsiteX18" fmla="*/ 5259 w 10021"/>
                <a:gd name="connsiteY18" fmla="*/ 6022 h 10000"/>
                <a:gd name="connsiteX19" fmla="*/ 3526 w 10021"/>
                <a:gd name="connsiteY19" fmla="*/ 5940 h 10000"/>
                <a:gd name="connsiteX20" fmla="*/ 2250 w 10021"/>
                <a:gd name="connsiteY20" fmla="*/ 7136 h 10000"/>
                <a:gd name="connsiteX21" fmla="*/ 1907 w 10021"/>
                <a:gd name="connsiteY21" fmla="*/ 9981 h 10000"/>
                <a:gd name="connsiteX22" fmla="*/ 192 w 10021"/>
                <a:gd name="connsiteY22" fmla="*/ 5568 h 10000"/>
                <a:gd name="connsiteX0" fmla="*/ 223 w 10052"/>
                <a:gd name="connsiteY0" fmla="*/ 5568 h 10000"/>
                <a:gd name="connsiteX1" fmla="*/ 52 w 10052"/>
                <a:gd name="connsiteY1" fmla="*/ 4454 h 10000"/>
                <a:gd name="connsiteX2" fmla="*/ 623 w 10052"/>
                <a:gd name="connsiteY2" fmla="*/ 2351 h 10000"/>
                <a:gd name="connsiteX3" fmla="*/ 1347 w 10052"/>
                <a:gd name="connsiteY3" fmla="*/ 1402 h 10000"/>
                <a:gd name="connsiteX4" fmla="*/ 2338 w 10052"/>
                <a:gd name="connsiteY4" fmla="*/ 536 h 10000"/>
                <a:gd name="connsiteX5" fmla="*/ 3481 w 10052"/>
                <a:gd name="connsiteY5" fmla="*/ 0 h 10000"/>
                <a:gd name="connsiteX6" fmla="*/ 4814 w 10052"/>
                <a:gd name="connsiteY6" fmla="*/ 82 h 10000"/>
                <a:gd name="connsiteX7" fmla="*/ 6109 w 10052"/>
                <a:gd name="connsiteY7" fmla="*/ 288 h 10000"/>
                <a:gd name="connsiteX8" fmla="*/ 7404 w 10052"/>
                <a:gd name="connsiteY8" fmla="*/ 577 h 10000"/>
                <a:gd name="connsiteX9" fmla="*/ 8414 w 10052"/>
                <a:gd name="connsiteY9" fmla="*/ 1320 h 10000"/>
                <a:gd name="connsiteX10" fmla="*/ 9309 w 10052"/>
                <a:gd name="connsiteY10" fmla="*/ 2144 h 10000"/>
                <a:gd name="connsiteX11" fmla="*/ 9842 w 10052"/>
                <a:gd name="connsiteY11" fmla="*/ 3217 h 10000"/>
                <a:gd name="connsiteX12" fmla="*/ 10052 w 10052"/>
                <a:gd name="connsiteY12" fmla="*/ 4495 h 10000"/>
                <a:gd name="connsiteX13" fmla="*/ 9919 w 10052"/>
                <a:gd name="connsiteY13" fmla="*/ 5692 h 10000"/>
                <a:gd name="connsiteX14" fmla="*/ 8338 w 10052"/>
                <a:gd name="connsiteY14" fmla="*/ 9115 h 10000"/>
                <a:gd name="connsiteX15" fmla="*/ 8109 w 10052"/>
                <a:gd name="connsiteY15" fmla="*/ 7589 h 10000"/>
                <a:gd name="connsiteX16" fmla="*/ 6928 w 10052"/>
                <a:gd name="connsiteY16" fmla="*/ 6394 h 10000"/>
                <a:gd name="connsiteX17" fmla="*/ 5290 w 10052"/>
                <a:gd name="connsiteY17" fmla="*/ 6022 h 10000"/>
                <a:gd name="connsiteX18" fmla="*/ 3557 w 10052"/>
                <a:gd name="connsiteY18" fmla="*/ 5940 h 10000"/>
                <a:gd name="connsiteX19" fmla="*/ 2281 w 10052"/>
                <a:gd name="connsiteY19" fmla="*/ 7136 h 10000"/>
                <a:gd name="connsiteX20" fmla="*/ 1938 w 10052"/>
                <a:gd name="connsiteY20" fmla="*/ 9981 h 10000"/>
                <a:gd name="connsiteX21" fmla="*/ 223 w 10052"/>
                <a:gd name="connsiteY21" fmla="*/ 5568 h 10000"/>
                <a:gd name="connsiteX0" fmla="*/ 61 w 9890"/>
                <a:gd name="connsiteY0" fmla="*/ 5568 h 10000"/>
                <a:gd name="connsiteX1" fmla="*/ 461 w 9890"/>
                <a:gd name="connsiteY1" fmla="*/ 2351 h 10000"/>
                <a:gd name="connsiteX2" fmla="*/ 1185 w 9890"/>
                <a:gd name="connsiteY2" fmla="*/ 1402 h 10000"/>
                <a:gd name="connsiteX3" fmla="*/ 2176 w 9890"/>
                <a:gd name="connsiteY3" fmla="*/ 536 h 10000"/>
                <a:gd name="connsiteX4" fmla="*/ 3319 w 9890"/>
                <a:gd name="connsiteY4" fmla="*/ 0 h 10000"/>
                <a:gd name="connsiteX5" fmla="*/ 4652 w 9890"/>
                <a:gd name="connsiteY5" fmla="*/ 82 h 10000"/>
                <a:gd name="connsiteX6" fmla="*/ 5947 w 9890"/>
                <a:gd name="connsiteY6" fmla="*/ 288 h 10000"/>
                <a:gd name="connsiteX7" fmla="*/ 7242 w 9890"/>
                <a:gd name="connsiteY7" fmla="*/ 577 h 10000"/>
                <a:gd name="connsiteX8" fmla="*/ 8252 w 9890"/>
                <a:gd name="connsiteY8" fmla="*/ 1320 h 10000"/>
                <a:gd name="connsiteX9" fmla="*/ 9147 w 9890"/>
                <a:gd name="connsiteY9" fmla="*/ 2144 h 10000"/>
                <a:gd name="connsiteX10" fmla="*/ 9680 w 9890"/>
                <a:gd name="connsiteY10" fmla="*/ 3217 h 10000"/>
                <a:gd name="connsiteX11" fmla="*/ 9890 w 9890"/>
                <a:gd name="connsiteY11" fmla="*/ 4495 h 10000"/>
                <a:gd name="connsiteX12" fmla="*/ 9757 w 9890"/>
                <a:gd name="connsiteY12" fmla="*/ 5692 h 10000"/>
                <a:gd name="connsiteX13" fmla="*/ 8176 w 9890"/>
                <a:gd name="connsiteY13" fmla="*/ 9115 h 10000"/>
                <a:gd name="connsiteX14" fmla="*/ 7947 w 9890"/>
                <a:gd name="connsiteY14" fmla="*/ 7589 h 10000"/>
                <a:gd name="connsiteX15" fmla="*/ 6766 w 9890"/>
                <a:gd name="connsiteY15" fmla="*/ 6394 h 10000"/>
                <a:gd name="connsiteX16" fmla="*/ 5128 w 9890"/>
                <a:gd name="connsiteY16" fmla="*/ 6022 h 10000"/>
                <a:gd name="connsiteX17" fmla="*/ 3395 w 9890"/>
                <a:gd name="connsiteY17" fmla="*/ 5940 h 10000"/>
                <a:gd name="connsiteX18" fmla="*/ 2119 w 9890"/>
                <a:gd name="connsiteY18" fmla="*/ 7136 h 10000"/>
                <a:gd name="connsiteX19" fmla="*/ 1776 w 9890"/>
                <a:gd name="connsiteY19" fmla="*/ 9981 h 10000"/>
                <a:gd name="connsiteX20" fmla="*/ 61 w 9890"/>
                <a:gd name="connsiteY20" fmla="*/ 5568 h 10000"/>
                <a:gd name="connsiteX0" fmla="*/ 115 w 10053"/>
                <a:gd name="connsiteY0" fmla="*/ 5568 h 10000"/>
                <a:gd name="connsiteX1" fmla="*/ 202 w 10053"/>
                <a:gd name="connsiteY1" fmla="*/ 3543 h 10000"/>
                <a:gd name="connsiteX2" fmla="*/ 519 w 10053"/>
                <a:gd name="connsiteY2" fmla="*/ 2351 h 10000"/>
                <a:gd name="connsiteX3" fmla="*/ 1251 w 10053"/>
                <a:gd name="connsiteY3" fmla="*/ 1402 h 10000"/>
                <a:gd name="connsiteX4" fmla="*/ 2253 w 10053"/>
                <a:gd name="connsiteY4" fmla="*/ 536 h 10000"/>
                <a:gd name="connsiteX5" fmla="*/ 3409 w 10053"/>
                <a:gd name="connsiteY5" fmla="*/ 0 h 10000"/>
                <a:gd name="connsiteX6" fmla="*/ 4757 w 10053"/>
                <a:gd name="connsiteY6" fmla="*/ 82 h 10000"/>
                <a:gd name="connsiteX7" fmla="*/ 6066 w 10053"/>
                <a:gd name="connsiteY7" fmla="*/ 288 h 10000"/>
                <a:gd name="connsiteX8" fmla="*/ 7376 w 10053"/>
                <a:gd name="connsiteY8" fmla="*/ 577 h 10000"/>
                <a:gd name="connsiteX9" fmla="*/ 8397 w 10053"/>
                <a:gd name="connsiteY9" fmla="*/ 1320 h 10000"/>
                <a:gd name="connsiteX10" fmla="*/ 9302 w 10053"/>
                <a:gd name="connsiteY10" fmla="*/ 2144 h 10000"/>
                <a:gd name="connsiteX11" fmla="*/ 9841 w 10053"/>
                <a:gd name="connsiteY11" fmla="*/ 3217 h 10000"/>
                <a:gd name="connsiteX12" fmla="*/ 10053 w 10053"/>
                <a:gd name="connsiteY12" fmla="*/ 4495 h 10000"/>
                <a:gd name="connsiteX13" fmla="*/ 9919 w 10053"/>
                <a:gd name="connsiteY13" fmla="*/ 5692 h 10000"/>
                <a:gd name="connsiteX14" fmla="*/ 8320 w 10053"/>
                <a:gd name="connsiteY14" fmla="*/ 9115 h 10000"/>
                <a:gd name="connsiteX15" fmla="*/ 8088 w 10053"/>
                <a:gd name="connsiteY15" fmla="*/ 7589 h 10000"/>
                <a:gd name="connsiteX16" fmla="*/ 6894 w 10053"/>
                <a:gd name="connsiteY16" fmla="*/ 6394 h 10000"/>
                <a:gd name="connsiteX17" fmla="*/ 5238 w 10053"/>
                <a:gd name="connsiteY17" fmla="*/ 6022 h 10000"/>
                <a:gd name="connsiteX18" fmla="*/ 3486 w 10053"/>
                <a:gd name="connsiteY18" fmla="*/ 5940 h 10000"/>
                <a:gd name="connsiteX19" fmla="*/ 2196 w 10053"/>
                <a:gd name="connsiteY19" fmla="*/ 7136 h 10000"/>
                <a:gd name="connsiteX20" fmla="*/ 1849 w 10053"/>
                <a:gd name="connsiteY20" fmla="*/ 9981 h 10000"/>
                <a:gd name="connsiteX21" fmla="*/ 115 w 10053"/>
                <a:gd name="connsiteY21" fmla="*/ 5568 h 10000"/>
                <a:gd name="connsiteX0" fmla="*/ 115 w 10053"/>
                <a:gd name="connsiteY0" fmla="*/ 5568 h 10000"/>
                <a:gd name="connsiteX1" fmla="*/ 202 w 10053"/>
                <a:gd name="connsiteY1" fmla="*/ 3543 h 10000"/>
                <a:gd name="connsiteX2" fmla="*/ 519 w 10053"/>
                <a:gd name="connsiteY2" fmla="*/ 2351 h 10000"/>
                <a:gd name="connsiteX3" fmla="*/ 1251 w 10053"/>
                <a:gd name="connsiteY3" fmla="*/ 1402 h 10000"/>
                <a:gd name="connsiteX4" fmla="*/ 2253 w 10053"/>
                <a:gd name="connsiteY4" fmla="*/ 536 h 10000"/>
                <a:gd name="connsiteX5" fmla="*/ 3409 w 10053"/>
                <a:gd name="connsiteY5" fmla="*/ 0 h 10000"/>
                <a:gd name="connsiteX6" fmla="*/ 4757 w 10053"/>
                <a:gd name="connsiteY6" fmla="*/ 82 h 10000"/>
                <a:gd name="connsiteX7" fmla="*/ 6066 w 10053"/>
                <a:gd name="connsiteY7" fmla="*/ 288 h 10000"/>
                <a:gd name="connsiteX8" fmla="*/ 7376 w 10053"/>
                <a:gd name="connsiteY8" fmla="*/ 577 h 10000"/>
                <a:gd name="connsiteX9" fmla="*/ 8397 w 10053"/>
                <a:gd name="connsiteY9" fmla="*/ 1320 h 10000"/>
                <a:gd name="connsiteX10" fmla="*/ 9302 w 10053"/>
                <a:gd name="connsiteY10" fmla="*/ 2144 h 10000"/>
                <a:gd name="connsiteX11" fmla="*/ 9841 w 10053"/>
                <a:gd name="connsiteY11" fmla="*/ 3217 h 10000"/>
                <a:gd name="connsiteX12" fmla="*/ 10053 w 10053"/>
                <a:gd name="connsiteY12" fmla="*/ 4495 h 10000"/>
                <a:gd name="connsiteX13" fmla="*/ 9919 w 10053"/>
                <a:gd name="connsiteY13" fmla="*/ 5692 h 10000"/>
                <a:gd name="connsiteX14" fmla="*/ 8320 w 10053"/>
                <a:gd name="connsiteY14" fmla="*/ 9115 h 10000"/>
                <a:gd name="connsiteX15" fmla="*/ 8088 w 10053"/>
                <a:gd name="connsiteY15" fmla="*/ 7589 h 10000"/>
                <a:gd name="connsiteX16" fmla="*/ 6894 w 10053"/>
                <a:gd name="connsiteY16" fmla="*/ 6394 h 10000"/>
                <a:gd name="connsiteX17" fmla="*/ 5238 w 10053"/>
                <a:gd name="connsiteY17" fmla="*/ 6022 h 10000"/>
                <a:gd name="connsiteX18" fmla="*/ 3486 w 10053"/>
                <a:gd name="connsiteY18" fmla="*/ 5940 h 10000"/>
                <a:gd name="connsiteX19" fmla="*/ 2196 w 10053"/>
                <a:gd name="connsiteY19" fmla="*/ 7136 h 10000"/>
                <a:gd name="connsiteX20" fmla="*/ 1849 w 10053"/>
                <a:gd name="connsiteY20" fmla="*/ 9981 h 10000"/>
                <a:gd name="connsiteX21" fmla="*/ 115 w 10053"/>
                <a:gd name="connsiteY21" fmla="*/ 5568 h 10000"/>
                <a:gd name="connsiteX0" fmla="*/ 62 w 10000"/>
                <a:gd name="connsiteY0" fmla="*/ 5568 h 10000"/>
                <a:gd name="connsiteX1" fmla="*/ 466 w 10000"/>
                <a:gd name="connsiteY1" fmla="*/ 2351 h 10000"/>
                <a:gd name="connsiteX2" fmla="*/ 1198 w 10000"/>
                <a:gd name="connsiteY2" fmla="*/ 1402 h 10000"/>
                <a:gd name="connsiteX3" fmla="*/ 2200 w 10000"/>
                <a:gd name="connsiteY3" fmla="*/ 536 h 10000"/>
                <a:gd name="connsiteX4" fmla="*/ 3356 w 10000"/>
                <a:gd name="connsiteY4" fmla="*/ 0 h 10000"/>
                <a:gd name="connsiteX5" fmla="*/ 4704 w 10000"/>
                <a:gd name="connsiteY5" fmla="*/ 82 h 10000"/>
                <a:gd name="connsiteX6" fmla="*/ 6013 w 10000"/>
                <a:gd name="connsiteY6" fmla="*/ 288 h 10000"/>
                <a:gd name="connsiteX7" fmla="*/ 7323 w 10000"/>
                <a:gd name="connsiteY7" fmla="*/ 577 h 10000"/>
                <a:gd name="connsiteX8" fmla="*/ 8344 w 10000"/>
                <a:gd name="connsiteY8" fmla="*/ 1320 h 10000"/>
                <a:gd name="connsiteX9" fmla="*/ 9249 w 10000"/>
                <a:gd name="connsiteY9" fmla="*/ 2144 h 10000"/>
                <a:gd name="connsiteX10" fmla="*/ 9788 w 10000"/>
                <a:gd name="connsiteY10" fmla="*/ 3217 h 10000"/>
                <a:gd name="connsiteX11" fmla="*/ 10000 w 10000"/>
                <a:gd name="connsiteY11" fmla="*/ 4495 h 10000"/>
                <a:gd name="connsiteX12" fmla="*/ 9866 w 10000"/>
                <a:gd name="connsiteY12" fmla="*/ 5692 h 10000"/>
                <a:gd name="connsiteX13" fmla="*/ 8267 w 10000"/>
                <a:gd name="connsiteY13" fmla="*/ 9115 h 10000"/>
                <a:gd name="connsiteX14" fmla="*/ 8035 w 10000"/>
                <a:gd name="connsiteY14" fmla="*/ 7589 h 10000"/>
                <a:gd name="connsiteX15" fmla="*/ 6841 w 10000"/>
                <a:gd name="connsiteY15" fmla="*/ 6394 h 10000"/>
                <a:gd name="connsiteX16" fmla="*/ 5185 w 10000"/>
                <a:gd name="connsiteY16" fmla="*/ 6022 h 10000"/>
                <a:gd name="connsiteX17" fmla="*/ 3433 w 10000"/>
                <a:gd name="connsiteY17" fmla="*/ 5940 h 10000"/>
                <a:gd name="connsiteX18" fmla="*/ 2143 w 10000"/>
                <a:gd name="connsiteY18" fmla="*/ 7136 h 10000"/>
                <a:gd name="connsiteX19" fmla="*/ 1796 w 10000"/>
                <a:gd name="connsiteY19" fmla="*/ 9981 h 10000"/>
                <a:gd name="connsiteX20" fmla="*/ 62 w 10000"/>
                <a:gd name="connsiteY20" fmla="*/ 5568 h 10000"/>
                <a:gd name="connsiteX0" fmla="*/ 62 w 10000"/>
                <a:gd name="connsiteY0" fmla="*/ 5568 h 10000"/>
                <a:gd name="connsiteX1" fmla="*/ 466 w 10000"/>
                <a:gd name="connsiteY1" fmla="*/ 2351 h 10000"/>
                <a:gd name="connsiteX2" fmla="*/ 2200 w 10000"/>
                <a:gd name="connsiteY2" fmla="*/ 536 h 10000"/>
                <a:gd name="connsiteX3" fmla="*/ 3356 w 10000"/>
                <a:gd name="connsiteY3" fmla="*/ 0 h 10000"/>
                <a:gd name="connsiteX4" fmla="*/ 4704 w 10000"/>
                <a:gd name="connsiteY4" fmla="*/ 82 h 10000"/>
                <a:gd name="connsiteX5" fmla="*/ 6013 w 10000"/>
                <a:gd name="connsiteY5" fmla="*/ 288 h 10000"/>
                <a:gd name="connsiteX6" fmla="*/ 7323 w 10000"/>
                <a:gd name="connsiteY6" fmla="*/ 577 h 10000"/>
                <a:gd name="connsiteX7" fmla="*/ 8344 w 10000"/>
                <a:gd name="connsiteY7" fmla="*/ 1320 h 10000"/>
                <a:gd name="connsiteX8" fmla="*/ 9249 w 10000"/>
                <a:gd name="connsiteY8" fmla="*/ 2144 h 10000"/>
                <a:gd name="connsiteX9" fmla="*/ 9788 w 10000"/>
                <a:gd name="connsiteY9" fmla="*/ 3217 h 10000"/>
                <a:gd name="connsiteX10" fmla="*/ 10000 w 10000"/>
                <a:gd name="connsiteY10" fmla="*/ 4495 h 10000"/>
                <a:gd name="connsiteX11" fmla="*/ 9866 w 10000"/>
                <a:gd name="connsiteY11" fmla="*/ 5692 h 10000"/>
                <a:gd name="connsiteX12" fmla="*/ 8267 w 10000"/>
                <a:gd name="connsiteY12" fmla="*/ 9115 h 10000"/>
                <a:gd name="connsiteX13" fmla="*/ 8035 w 10000"/>
                <a:gd name="connsiteY13" fmla="*/ 7589 h 10000"/>
                <a:gd name="connsiteX14" fmla="*/ 6841 w 10000"/>
                <a:gd name="connsiteY14" fmla="*/ 6394 h 10000"/>
                <a:gd name="connsiteX15" fmla="*/ 5185 w 10000"/>
                <a:gd name="connsiteY15" fmla="*/ 6022 h 10000"/>
                <a:gd name="connsiteX16" fmla="*/ 3433 w 10000"/>
                <a:gd name="connsiteY16" fmla="*/ 5940 h 10000"/>
                <a:gd name="connsiteX17" fmla="*/ 2143 w 10000"/>
                <a:gd name="connsiteY17" fmla="*/ 7136 h 10000"/>
                <a:gd name="connsiteX18" fmla="*/ 1796 w 10000"/>
                <a:gd name="connsiteY18" fmla="*/ 9981 h 10000"/>
                <a:gd name="connsiteX19" fmla="*/ 62 w 10000"/>
                <a:gd name="connsiteY19" fmla="*/ 5568 h 10000"/>
                <a:gd name="connsiteX0" fmla="*/ 62 w 10000"/>
                <a:gd name="connsiteY0" fmla="*/ 5486 h 9918"/>
                <a:gd name="connsiteX1" fmla="*/ 466 w 10000"/>
                <a:gd name="connsiteY1" fmla="*/ 2269 h 9918"/>
                <a:gd name="connsiteX2" fmla="*/ 2200 w 10000"/>
                <a:gd name="connsiteY2" fmla="*/ 454 h 9918"/>
                <a:gd name="connsiteX3" fmla="*/ 4704 w 10000"/>
                <a:gd name="connsiteY3" fmla="*/ 0 h 9918"/>
                <a:gd name="connsiteX4" fmla="*/ 6013 w 10000"/>
                <a:gd name="connsiteY4" fmla="*/ 206 h 9918"/>
                <a:gd name="connsiteX5" fmla="*/ 7323 w 10000"/>
                <a:gd name="connsiteY5" fmla="*/ 495 h 9918"/>
                <a:gd name="connsiteX6" fmla="*/ 8344 w 10000"/>
                <a:gd name="connsiteY6" fmla="*/ 1238 h 9918"/>
                <a:gd name="connsiteX7" fmla="*/ 9249 w 10000"/>
                <a:gd name="connsiteY7" fmla="*/ 2062 h 9918"/>
                <a:gd name="connsiteX8" fmla="*/ 9788 w 10000"/>
                <a:gd name="connsiteY8" fmla="*/ 3135 h 9918"/>
                <a:gd name="connsiteX9" fmla="*/ 10000 w 10000"/>
                <a:gd name="connsiteY9" fmla="*/ 4413 h 9918"/>
                <a:gd name="connsiteX10" fmla="*/ 9866 w 10000"/>
                <a:gd name="connsiteY10" fmla="*/ 5610 h 9918"/>
                <a:gd name="connsiteX11" fmla="*/ 8267 w 10000"/>
                <a:gd name="connsiteY11" fmla="*/ 9033 h 9918"/>
                <a:gd name="connsiteX12" fmla="*/ 8035 w 10000"/>
                <a:gd name="connsiteY12" fmla="*/ 7507 h 9918"/>
                <a:gd name="connsiteX13" fmla="*/ 6841 w 10000"/>
                <a:gd name="connsiteY13" fmla="*/ 6312 h 9918"/>
                <a:gd name="connsiteX14" fmla="*/ 5185 w 10000"/>
                <a:gd name="connsiteY14" fmla="*/ 5940 h 9918"/>
                <a:gd name="connsiteX15" fmla="*/ 3433 w 10000"/>
                <a:gd name="connsiteY15" fmla="*/ 5858 h 9918"/>
                <a:gd name="connsiteX16" fmla="*/ 2143 w 10000"/>
                <a:gd name="connsiteY16" fmla="*/ 7054 h 9918"/>
                <a:gd name="connsiteX17" fmla="*/ 1796 w 10000"/>
                <a:gd name="connsiteY17" fmla="*/ 9899 h 9918"/>
                <a:gd name="connsiteX18" fmla="*/ 62 w 10000"/>
                <a:gd name="connsiteY18" fmla="*/ 5486 h 9918"/>
                <a:gd name="connsiteX0" fmla="*/ 62 w 10000"/>
                <a:gd name="connsiteY0" fmla="*/ 5531 h 10000"/>
                <a:gd name="connsiteX1" fmla="*/ 466 w 10000"/>
                <a:gd name="connsiteY1" fmla="*/ 2288 h 10000"/>
                <a:gd name="connsiteX2" fmla="*/ 2200 w 10000"/>
                <a:gd name="connsiteY2" fmla="*/ 458 h 10000"/>
                <a:gd name="connsiteX3" fmla="*/ 4704 w 10000"/>
                <a:gd name="connsiteY3" fmla="*/ 0 h 10000"/>
                <a:gd name="connsiteX4" fmla="*/ 7323 w 10000"/>
                <a:gd name="connsiteY4" fmla="*/ 499 h 10000"/>
                <a:gd name="connsiteX5" fmla="*/ 8344 w 10000"/>
                <a:gd name="connsiteY5" fmla="*/ 1248 h 10000"/>
                <a:gd name="connsiteX6" fmla="*/ 9249 w 10000"/>
                <a:gd name="connsiteY6" fmla="*/ 2079 h 10000"/>
                <a:gd name="connsiteX7" fmla="*/ 9788 w 10000"/>
                <a:gd name="connsiteY7" fmla="*/ 3161 h 10000"/>
                <a:gd name="connsiteX8" fmla="*/ 10000 w 10000"/>
                <a:gd name="connsiteY8" fmla="*/ 4449 h 10000"/>
                <a:gd name="connsiteX9" fmla="*/ 9866 w 10000"/>
                <a:gd name="connsiteY9" fmla="*/ 5656 h 10000"/>
                <a:gd name="connsiteX10" fmla="*/ 8267 w 10000"/>
                <a:gd name="connsiteY10" fmla="*/ 9108 h 10000"/>
                <a:gd name="connsiteX11" fmla="*/ 8035 w 10000"/>
                <a:gd name="connsiteY11" fmla="*/ 7569 h 10000"/>
                <a:gd name="connsiteX12" fmla="*/ 6841 w 10000"/>
                <a:gd name="connsiteY12" fmla="*/ 6364 h 10000"/>
                <a:gd name="connsiteX13" fmla="*/ 5185 w 10000"/>
                <a:gd name="connsiteY13" fmla="*/ 5989 h 10000"/>
                <a:gd name="connsiteX14" fmla="*/ 3433 w 10000"/>
                <a:gd name="connsiteY14" fmla="*/ 5906 h 10000"/>
                <a:gd name="connsiteX15" fmla="*/ 2143 w 10000"/>
                <a:gd name="connsiteY15" fmla="*/ 7112 h 10000"/>
                <a:gd name="connsiteX16" fmla="*/ 1796 w 10000"/>
                <a:gd name="connsiteY16" fmla="*/ 9981 h 10000"/>
                <a:gd name="connsiteX17" fmla="*/ 62 w 10000"/>
                <a:gd name="connsiteY17" fmla="*/ 5531 h 10000"/>
                <a:gd name="connsiteX0" fmla="*/ 62 w 10000"/>
                <a:gd name="connsiteY0" fmla="*/ 5531 h 10000"/>
                <a:gd name="connsiteX1" fmla="*/ 466 w 10000"/>
                <a:gd name="connsiteY1" fmla="*/ 2288 h 10000"/>
                <a:gd name="connsiteX2" fmla="*/ 2200 w 10000"/>
                <a:gd name="connsiteY2" fmla="*/ 458 h 10000"/>
                <a:gd name="connsiteX3" fmla="*/ 4704 w 10000"/>
                <a:gd name="connsiteY3" fmla="*/ 0 h 10000"/>
                <a:gd name="connsiteX4" fmla="*/ 7323 w 10000"/>
                <a:gd name="connsiteY4" fmla="*/ 499 h 10000"/>
                <a:gd name="connsiteX5" fmla="*/ 9249 w 10000"/>
                <a:gd name="connsiteY5" fmla="*/ 2079 h 10000"/>
                <a:gd name="connsiteX6" fmla="*/ 9788 w 10000"/>
                <a:gd name="connsiteY6" fmla="*/ 3161 h 10000"/>
                <a:gd name="connsiteX7" fmla="*/ 10000 w 10000"/>
                <a:gd name="connsiteY7" fmla="*/ 4449 h 10000"/>
                <a:gd name="connsiteX8" fmla="*/ 9866 w 10000"/>
                <a:gd name="connsiteY8" fmla="*/ 5656 h 10000"/>
                <a:gd name="connsiteX9" fmla="*/ 8267 w 10000"/>
                <a:gd name="connsiteY9" fmla="*/ 9108 h 10000"/>
                <a:gd name="connsiteX10" fmla="*/ 8035 w 10000"/>
                <a:gd name="connsiteY10" fmla="*/ 7569 h 10000"/>
                <a:gd name="connsiteX11" fmla="*/ 6841 w 10000"/>
                <a:gd name="connsiteY11" fmla="*/ 6364 h 10000"/>
                <a:gd name="connsiteX12" fmla="*/ 5185 w 10000"/>
                <a:gd name="connsiteY12" fmla="*/ 5989 h 10000"/>
                <a:gd name="connsiteX13" fmla="*/ 3433 w 10000"/>
                <a:gd name="connsiteY13" fmla="*/ 5906 h 10000"/>
                <a:gd name="connsiteX14" fmla="*/ 2143 w 10000"/>
                <a:gd name="connsiteY14" fmla="*/ 7112 h 10000"/>
                <a:gd name="connsiteX15" fmla="*/ 1796 w 10000"/>
                <a:gd name="connsiteY15" fmla="*/ 9981 h 10000"/>
                <a:gd name="connsiteX16" fmla="*/ 62 w 10000"/>
                <a:gd name="connsiteY16" fmla="*/ 5531 h 10000"/>
                <a:gd name="connsiteX0" fmla="*/ 62 w 10029"/>
                <a:gd name="connsiteY0" fmla="*/ 5531 h 10000"/>
                <a:gd name="connsiteX1" fmla="*/ 466 w 10029"/>
                <a:gd name="connsiteY1" fmla="*/ 2288 h 10000"/>
                <a:gd name="connsiteX2" fmla="*/ 2200 w 10029"/>
                <a:gd name="connsiteY2" fmla="*/ 458 h 10000"/>
                <a:gd name="connsiteX3" fmla="*/ 4704 w 10029"/>
                <a:gd name="connsiteY3" fmla="*/ 0 h 10000"/>
                <a:gd name="connsiteX4" fmla="*/ 7323 w 10029"/>
                <a:gd name="connsiteY4" fmla="*/ 499 h 10000"/>
                <a:gd name="connsiteX5" fmla="*/ 9249 w 10029"/>
                <a:gd name="connsiteY5" fmla="*/ 2079 h 10000"/>
                <a:gd name="connsiteX6" fmla="*/ 10000 w 10029"/>
                <a:gd name="connsiteY6" fmla="*/ 4449 h 10000"/>
                <a:gd name="connsiteX7" fmla="*/ 9866 w 10029"/>
                <a:gd name="connsiteY7" fmla="*/ 5656 h 10000"/>
                <a:gd name="connsiteX8" fmla="*/ 8267 w 10029"/>
                <a:gd name="connsiteY8" fmla="*/ 9108 h 10000"/>
                <a:gd name="connsiteX9" fmla="*/ 8035 w 10029"/>
                <a:gd name="connsiteY9" fmla="*/ 7569 h 10000"/>
                <a:gd name="connsiteX10" fmla="*/ 6841 w 10029"/>
                <a:gd name="connsiteY10" fmla="*/ 6364 h 10000"/>
                <a:gd name="connsiteX11" fmla="*/ 5185 w 10029"/>
                <a:gd name="connsiteY11" fmla="*/ 5989 h 10000"/>
                <a:gd name="connsiteX12" fmla="*/ 3433 w 10029"/>
                <a:gd name="connsiteY12" fmla="*/ 5906 h 10000"/>
                <a:gd name="connsiteX13" fmla="*/ 2143 w 10029"/>
                <a:gd name="connsiteY13" fmla="*/ 7112 h 10000"/>
                <a:gd name="connsiteX14" fmla="*/ 1796 w 10029"/>
                <a:gd name="connsiteY14" fmla="*/ 9981 h 10000"/>
                <a:gd name="connsiteX15" fmla="*/ 62 w 10029"/>
                <a:gd name="connsiteY15" fmla="*/ 5531 h 10000"/>
                <a:gd name="connsiteX0" fmla="*/ 62 w 9906"/>
                <a:gd name="connsiteY0" fmla="*/ 5531 h 10000"/>
                <a:gd name="connsiteX1" fmla="*/ 466 w 9906"/>
                <a:gd name="connsiteY1" fmla="*/ 2288 h 10000"/>
                <a:gd name="connsiteX2" fmla="*/ 2200 w 9906"/>
                <a:gd name="connsiteY2" fmla="*/ 458 h 10000"/>
                <a:gd name="connsiteX3" fmla="*/ 4704 w 9906"/>
                <a:gd name="connsiteY3" fmla="*/ 0 h 10000"/>
                <a:gd name="connsiteX4" fmla="*/ 7323 w 9906"/>
                <a:gd name="connsiteY4" fmla="*/ 499 h 10000"/>
                <a:gd name="connsiteX5" fmla="*/ 9249 w 9906"/>
                <a:gd name="connsiteY5" fmla="*/ 2079 h 10000"/>
                <a:gd name="connsiteX6" fmla="*/ 9866 w 9906"/>
                <a:gd name="connsiteY6" fmla="*/ 5656 h 10000"/>
                <a:gd name="connsiteX7" fmla="*/ 8267 w 9906"/>
                <a:gd name="connsiteY7" fmla="*/ 9108 h 10000"/>
                <a:gd name="connsiteX8" fmla="*/ 8035 w 9906"/>
                <a:gd name="connsiteY8" fmla="*/ 7569 h 10000"/>
                <a:gd name="connsiteX9" fmla="*/ 6841 w 9906"/>
                <a:gd name="connsiteY9" fmla="*/ 6364 h 10000"/>
                <a:gd name="connsiteX10" fmla="*/ 5185 w 9906"/>
                <a:gd name="connsiteY10" fmla="*/ 5989 h 10000"/>
                <a:gd name="connsiteX11" fmla="*/ 3433 w 9906"/>
                <a:gd name="connsiteY11" fmla="*/ 5906 h 10000"/>
                <a:gd name="connsiteX12" fmla="*/ 2143 w 9906"/>
                <a:gd name="connsiteY12" fmla="*/ 7112 h 10000"/>
                <a:gd name="connsiteX13" fmla="*/ 1796 w 9906"/>
                <a:gd name="connsiteY13" fmla="*/ 9981 h 10000"/>
                <a:gd name="connsiteX14" fmla="*/ 62 w 9906"/>
                <a:gd name="connsiteY14" fmla="*/ 5531 h 10000"/>
                <a:gd name="connsiteX0" fmla="*/ 63 w 10009"/>
                <a:gd name="connsiteY0" fmla="*/ 5531 h 10000"/>
                <a:gd name="connsiteX1" fmla="*/ 470 w 10009"/>
                <a:gd name="connsiteY1" fmla="*/ 2288 h 10000"/>
                <a:gd name="connsiteX2" fmla="*/ 2221 w 10009"/>
                <a:gd name="connsiteY2" fmla="*/ 458 h 10000"/>
                <a:gd name="connsiteX3" fmla="*/ 4749 w 10009"/>
                <a:gd name="connsiteY3" fmla="*/ 0 h 10000"/>
                <a:gd name="connsiteX4" fmla="*/ 7392 w 10009"/>
                <a:gd name="connsiteY4" fmla="*/ 499 h 10000"/>
                <a:gd name="connsiteX5" fmla="*/ 9337 w 10009"/>
                <a:gd name="connsiteY5" fmla="*/ 2079 h 10000"/>
                <a:gd name="connsiteX6" fmla="*/ 9960 w 10009"/>
                <a:gd name="connsiteY6" fmla="*/ 5656 h 10000"/>
                <a:gd name="connsiteX7" fmla="*/ 8345 w 10009"/>
                <a:gd name="connsiteY7" fmla="*/ 9108 h 10000"/>
                <a:gd name="connsiteX8" fmla="*/ 8111 w 10009"/>
                <a:gd name="connsiteY8" fmla="*/ 7569 h 10000"/>
                <a:gd name="connsiteX9" fmla="*/ 6906 w 10009"/>
                <a:gd name="connsiteY9" fmla="*/ 6364 h 10000"/>
                <a:gd name="connsiteX10" fmla="*/ 5234 w 10009"/>
                <a:gd name="connsiteY10" fmla="*/ 5989 h 10000"/>
                <a:gd name="connsiteX11" fmla="*/ 3466 w 10009"/>
                <a:gd name="connsiteY11" fmla="*/ 5906 h 10000"/>
                <a:gd name="connsiteX12" fmla="*/ 2163 w 10009"/>
                <a:gd name="connsiteY12" fmla="*/ 7112 h 10000"/>
                <a:gd name="connsiteX13" fmla="*/ 1813 w 10009"/>
                <a:gd name="connsiteY13" fmla="*/ 9981 h 10000"/>
                <a:gd name="connsiteX14" fmla="*/ 63 w 10009"/>
                <a:gd name="connsiteY14" fmla="*/ 5531 h 10000"/>
                <a:gd name="connsiteX0" fmla="*/ 63 w 10077"/>
                <a:gd name="connsiteY0" fmla="*/ 5531 h 10000"/>
                <a:gd name="connsiteX1" fmla="*/ 470 w 10077"/>
                <a:gd name="connsiteY1" fmla="*/ 2288 h 10000"/>
                <a:gd name="connsiteX2" fmla="*/ 2221 w 10077"/>
                <a:gd name="connsiteY2" fmla="*/ 458 h 10000"/>
                <a:gd name="connsiteX3" fmla="*/ 4749 w 10077"/>
                <a:gd name="connsiteY3" fmla="*/ 0 h 10000"/>
                <a:gd name="connsiteX4" fmla="*/ 7392 w 10077"/>
                <a:gd name="connsiteY4" fmla="*/ 499 h 10000"/>
                <a:gd name="connsiteX5" fmla="*/ 9337 w 10077"/>
                <a:gd name="connsiteY5" fmla="*/ 2079 h 10000"/>
                <a:gd name="connsiteX6" fmla="*/ 9960 w 10077"/>
                <a:gd name="connsiteY6" fmla="*/ 5656 h 10000"/>
                <a:gd name="connsiteX7" fmla="*/ 8345 w 10077"/>
                <a:gd name="connsiteY7" fmla="*/ 9108 h 10000"/>
                <a:gd name="connsiteX8" fmla="*/ 8111 w 10077"/>
                <a:gd name="connsiteY8" fmla="*/ 7569 h 10000"/>
                <a:gd name="connsiteX9" fmla="*/ 6906 w 10077"/>
                <a:gd name="connsiteY9" fmla="*/ 6364 h 10000"/>
                <a:gd name="connsiteX10" fmla="*/ 5234 w 10077"/>
                <a:gd name="connsiteY10" fmla="*/ 5989 h 10000"/>
                <a:gd name="connsiteX11" fmla="*/ 3466 w 10077"/>
                <a:gd name="connsiteY11" fmla="*/ 5906 h 10000"/>
                <a:gd name="connsiteX12" fmla="*/ 2163 w 10077"/>
                <a:gd name="connsiteY12" fmla="*/ 7112 h 10000"/>
                <a:gd name="connsiteX13" fmla="*/ 1813 w 10077"/>
                <a:gd name="connsiteY13" fmla="*/ 9981 h 10000"/>
                <a:gd name="connsiteX14" fmla="*/ 63 w 10077"/>
                <a:gd name="connsiteY14" fmla="*/ 5531 h 10000"/>
                <a:gd name="connsiteX0" fmla="*/ 63 w 9998"/>
                <a:gd name="connsiteY0" fmla="*/ 5531 h 10000"/>
                <a:gd name="connsiteX1" fmla="*/ 470 w 9998"/>
                <a:gd name="connsiteY1" fmla="*/ 2288 h 10000"/>
                <a:gd name="connsiteX2" fmla="*/ 2221 w 9998"/>
                <a:gd name="connsiteY2" fmla="*/ 458 h 10000"/>
                <a:gd name="connsiteX3" fmla="*/ 4749 w 9998"/>
                <a:gd name="connsiteY3" fmla="*/ 0 h 10000"/>
                <a:gd name="connsiteX4" fmla="*/ 7392 w 9998"/>
                <a:gd name="connsiteY4" fmla="*/ 499 h 10000"/>
                <a:gd name="connsiteX5" fmla="*/ 9337 w 9998"/>
                <a:gd name="connsiteY5" fmla="*/ 2079 h 10000"/>
                <a:gd name="connsiteX6" fmla="*/ 9960 w 9998"/>
                <a:gd name="connsiteY6" fmla="*/ 5656 h 10000"/>
                <a:gd name="connsiteX7" fmla="*/ 8382 w 9998"/>
                <a:gd name="connsiteY7" fmla="*/ 8950 h 10000"/>
                <a:gd name="connsiteX8" fmla="*/ 8111 w 9998"/>
                <a:gd name="connsiteY8" fmla="*/ 7569 h 10000"/>
                <a:gd name="connsiteX9" fmla="*/ 6906 w 9998"/>
                <a:gd name="connsiteY9" fmla="*/ 6364 h 10000"/>
                <a:gd name="connsiteX10" fmla="*/ 5234 w 9998"/>
                <a:gd name="connsiteY10" fmla="*/ 5989 h 10000"/>
                <a:gd name="connsiteX11" fmla="*/ 3466 w 9998"/>
                <a:gd name="connsiteY11" fmla="*/ 5906 h 10000"/>
                <a:gd name="connsiteX12" fmla="*/ 2163 w 9998"/>
                <a:gd name="connsiteY12" fmla="*/ 7112 h 10000"/>
                <a:gd name="connsiteX13" fmla="*/ 1813 w 9998"/>
                <a:gd name="connsiteY13" fmla="*/ 9981 h 10000"/>
                <a:gd name="connsiteX14" fmla="*/ 63 w 9998"/>
                <a:gd name="connsiteY14" fmla="*/ 5531 h 10000"/>
                <a:gd name="connsiteX0" fmla="*/ 63 w 10051"/>
                <a:gd name="connsiteY0" fmla="*/ 5531 h 10000"/>
                <a:gd name="connsiteX1" fmla="*/ 470 w 10051"/>
                <a:gd name="connsiteY1" fmla="*/ 2288 h 10000"/>
                <a:gd name="connsiteX2" fmla="*/ 2221 w 10051"/>
                <a:gd name="connsiteY2" fmla="*/ 458 h 10000"/>
                <a:gd name="connsiteX3" fmla="*/ 4750 w 10051"/>
                <a:gd name="connsiteY3" fmla="*/ 0 h 10000"/>
                <a:gd name="connsiteX4" fmla="*/ 7393 w 10051"/>
                <a:gd name="connsiteY4" fmla="*/ 499 h 10000"/>
                <a:gd name="connsiteX5" fmla="*/ 9339 w 10051"/>
                <a:gd name="connsiteY5" fmla="*/ 2079 h 10000"/>
                <a:gd name="connsiteX6" fmla="*/ 9962 w 10051"/>
                <a:gd name="connsiteY6" fmla="*/ 5656 h 10000"/>
                <a:gd name="connsiteX7" fmla="*/ 8384 w 10051"/>
                <a:gd name="connsiteY7" fmla="*/ 8950 h 10000"/>
                <a:gd name="connsiteX8" fmla="*/ 8113 w 10051"/>
                <a:gd name="connsiteY8" fmla="*/ 7569 h 10000"/>
                <a:gd name="connsiteX9" fmla="*/ 6907 w 10051"/>
                <a:gd name="connsiteY9" fmla="*/ 6364 h 10000"/>
                <a:gd name="connsiteX10" fmla="*/ 5235 w 10051"/>
                <a:gd name="connsiteY10" fmla="*/ 5989 h 10000"/>
                <a:gd name="connsiteX11" fmla="*/ 3467 w 10051"/>
                <a:gd name="connsiteY11" fmla="*/ 5906 h 10000"/>
                <a:gd name="connsiteX12" fmla="*/ 2163 w 10051"/>
                <a:gd name="connsiteY12" fmla="*/ 7112 h 10000"/>
                <a:gd name="connsiteX13" fmla="*/ 1813 w 10051"/>
                <a:gd name="connsiteY13" fmla="*/ 9981 h 10000"/>
                <a:gd name="connsiteX14" fmla="*/ 63 w 10051"/>
                <a:gd name="connsiteY14" fmla="*/ 5531 h 10000"/>
                <a:gd name="connsiteX0" fmla="*/ 63 w 10037"/>
                <a:gd name="connsiteY0" fmla="*/ 5531 h 10000"/>
                <a:gd name="connsiteX1" fmla="*/ 470 w 10037"/>
                <a:gd name="connsiteY1" fmla="*/ 2288 h 10000"/>
                <a:gd name="connsiteX2" fmla="*/ 2221 w 10037"/>
                <a:gd name="connsiteY2" fmla="*/ 458 h 10000"/>
                <a:gd name="connsiteX3" fmla="*/ 4750 w 10037"/>
                <a:gd name="connsiteY3" fmla="*/ 0 h 10000"/>
                <a:gd name="connsiteX4" fmla="*/ 7393 w 10037"/>
                <a:gd name="connsiteY4" fmla="*/ 499 h 10000"/>
                <a:gd name="connsiteX5" fmla="*/ 9339 w 10037"/>
                <a:gd name="connsiteY5" fmla="*/ 2079 h 10000"/>
                <a:gd name="connsiteX6" fmla="*/ 9962 w 10037"/>
                <a:gd name="connsiteY6" fmla="*/ 5656 h 10000"/>
                <a:gd name="connsiteX7" fmla="*/ 8384 w 10037"/>
                <a:gd name="connsiteY7" fmla="*/ 8950 h 10000"/>
                <a:gd name="connsiteX8" fmla="*/ 8113 w 10037"/>
                <a:gd name="connsiteY8" fmla="*/ 7569 h 10000"/>
                <a:gd name="connsiteX9" fmla="*/ 6907 w 10037"/>
                <a:gd name="connsiteY9" fmla="*/ 6364 h 10000"/>
                <a:gd name="connsiteX10" fmla="*/ 5235 w 10037"/>
                <a:gd name="connsiteY10" fmla="*/ 5989 h 10000"/>
                <a:gd name="connsiteX11" fmla="*/ 3467 w 10037"/>
                <a:gd name="connsiteY11" fmla="*/ 5906 h 10000"/>
                <a:gd name="connsiteX12" fmla="*/ 2163 w 10037"/>
                <a:gd name="connsiteY12" fmla="*/ 7112 h 10000"/>
                <a:gd name="connsiteX13" fmla="*/ 1813 w 10037"/>
                <a:gd name="connsiteY13" fmla="*/ 9981 h 10000"/>
                <a:gd name="connsiteX14" fmla="*/ 63 w 10037"/>
                <a:gd name="connsiteY14" fmla="*/ 5531 h 10000"/>
                <a:gd name="connsiteX0" fmla="*/ 63 w 10037"/>
                <a:gd name="connsiteY0" fmla="*/ 5531 h 10000"/>
                <a:gd name="connsiteX1" fmla="*/ 470 w 10037"/>
                <a:gd name="connsiteY1" fmla="*/ 2288 h 10000"/>
                <a:gd name="connsiteX2" fmla="*/ 2221 w 10037"/>
                <a:gd name="connsiteY2" fmla="*/ 458 h 10000"/>
                <a:gd name="connsiteX3" fmla="*/ 4750 w 10037"/>
                <a:gd name="connsiteY3" fmla="*/ 0 h 10000"/>
                <a:gd name="connsiteX4" fmla="*/ 7393 w 10037"/>
                <a:gd name="connsiteY4" fmla="*/ 499 h 10000"/>
                <a:gd name="connsiteX5" fmla="*/ 9339 w 10037"/>
                <a:gd name="connsiteY5" fmla="*/ 2079 h 10000"/>
                <a:gd name="connsiteX6" fmla="*/ 9962 w 10037"/>
                <a:gd name="connsiteY6" fmla="*/ 5656 h 10000"/>
                <a:gd name="connsiteX7" fmla="*/ 8384 w 10037"/>
                <a:gd name="connsiteY7" fmla="*/ 8950 h 10000"/>
                <a:gd name="connsiteX8" fmla="*/ 8113 w 10037"/>
                <a:gd name="connsiteY8" fmla="*/ 7569 h 10000"/>
                <a:gd name="connsiteX9" fmla="*/ 6907 w 10037"/>
                <a:gd name="connsiteY9" fmla="*/ 6364 h 10000"/>
                <a:gd name="connsiteX10" fmla="*/ 5235 w 10037"/>
                <a:gd name="connsiteY10" fmla="*/ 5989 h 10000"/>
                <a:gd name="connsiteX11" fmla="*/ 3467 w 10037"/>
                <a:gd name="connsiteY11" fmla="*/ 5906 h 10000"/>
                <a:gd name="connsiteX12" fmla="*/ 2163 w 10037"/>
                <a:gd name="connsiteY12" fmla="*/ 7112 h 10000"/>
                <a:gd name="connsiteX13" fmla="*/ 1813 w 10037"/>
                <a:gd name="connsiteY13" fmla="*/ 9981 h 10000"/>
                <a:gd name="connsiteX14" fmla="*/ 63 w 10037"/>
                <a:gd name="connsiteY14" fmla="*/ 5531 h 10000"/>
                <a:gd name="connsiteX0" fmla="*/ 63 w 10037"/>
                <a:gd name="connsiteY0" fmla="*/ 5531 h 10240"/>
                <a:gd name="connsiteX1" fmla="*/ 470 w 10037"/>
                <a:gd name="connsiteY1" fmla="*/ 2288 h 10240"/>
                <a:gd name="connsiteX2" fmla="*/ 2221 w 10037"/>
                <a:gd name="connsiteY2" fmla="*/ 458 h 10240"/>
                <a:gd name="connsiteX3" fmla="*/ 4750 w 10037"/>
                <a:gd name="connsiteY3" fmla="*/ 0 h 10240"/>
                <a:gd name="connsiteX4" fmla="*/ 7393 w 10037"/>
                <a:gd name="connsiteY4" fmla="*/ 499 h 10240"/>
                <a:gd name="connsiteX5" fmla="*/ 9339 w 10037"/>
                <a:gd name="connsiteY5" fmla="*/ 2079 h 10240"/>
                <a:gd name="connsiteX6" fmla="*/ 9962 w 10037"/>
                <a:gd name="connsiteY6" fmla="*/ 5656 h 10240"/>
                <a:gd name="connsiteX7" fmla="*/ 8384 w 10037"/>
                <a:gd name="connsiteY7" fmla="*/ 8950 h 10240"/>
                <a:gd name="connsiteX8" fmla="*/ 8113 w 10037"/>
                <a:gd name="connsiteY8" fmla="*/ 7569 h 10240"/>
                <a:gd name="connsiteX9" fmla="*/ 6907 w 10037"/>
                <a:gd name="connsiteY9" fmla="*/ 6364 h 10240"/>
                <a:gd name="connsiteX10" fmla="*/ 5235 w 10037"/>
                <a:gd name="connsiteY10" fmla="*/ 5989 h 10240"/>
                <a:gd name="connsiteX11" fmla="*/ 3467 w 10037"/>
                <a:gd name="connsiteY11" fmla="*/ 5906 h 10240"/>
                <a:gd name="connsiteX12" fmla="*/ 2163 w 10037"/>
                <a:gd name="connsiteY12" fmla="*/ 7112 h 10240"/>
                <a:gd name="connsiteX13" fmla="*/ 1813 w 10037"/>
                <a:gd name="connsiteY13" fmla="*/ 9981 h 10240"/>
                <a:gd name="connsiteX14" fmla="*/ 63 w 10037"/>
                <a:gd name="connsiteY14" fmla="*/ 5531 h 10240"/>
                <a:gd name="connsiteX0" fmla="*/ 63 w 10037"/>
                <a:gd name="connsiteY0" fmla="*/ 5531 h 10240"/>
                <a:gd name="connsiteX1" fmla="*/ 470 w 10037"/>
                <a:gd name="connsiteY1" fmla="*/ 2288 h 10240"/>
                <a:gd name="connsiteX2" fmla="*/ 2221 w 10037"/>
                <a:gd name="connsiteY2" fmla="*/ 458 h 10240"/>
                <a:gd name="connsiteX3" fmla="*/ 4750 w 10037"/>
                <a:gd name="connsiteY3" fmla="*/ 0 h 10240"/>
                <a:gd name="connsiteX4" fmla="*/ 7393 w 10037"/>
                <a:gd name="connsiteY4" fmla="*/ 499 h 10240"/>
                <a:gd name="connsiteX5" fmla="*/ 9339 w 10037"/>
                <a:gd name="connsiteY5" fmla="*/ 2079 h 10240"/>
                <a:gd name="connsiteX6" fmla="*/ 9962 w 10037"/>
                <a:gd name="connsiteY6" fmla="*/ 5656 h 10240"/>
                <a:gd name="connsiteX7" fmla="*/ 8384 w 10037"/>
                <a:gd name="connsiteY7" fmla="*/ 8950 h 10240"/>
                <a:gd name="connsiteX8" fmla="*/ 8113 w 10037"/>
                <a:gd name="connsiteY8" fmla="*/ 7569 h 10240"/>
                <a:gd name="connsiteX9" fmla="*/ 6907 w 10037"/>
                <a:gd name="connsiteY9" fmla="*/ 6364 h 10240"/>
                <a:gd name="connsiteX10" fmla="*/ 5235 w 10037"/>
                <a:gd name="connsiteY10" fmla="*/ 5989 h 10240"/>
                <a:gd name="connsiteX11" fmla="*/ 3467 w 10037"/>
                <a:gd name="connsiteY11" fmla="*/ 5906 h 10240"/>
                <a:gd name="connsiteX12" fmla="*/ 2163 w 10037"/>
                <a:gd name="connsiteY12" fmla="*/ 7112 h 10240"/>
                <a:gd name="connsiteX13" fmla="*/ 1813 w 10037"/>
                <a:gd name="connsiteY13" fmla="*/ 9981 h 10240"/>
                <a:gd name="connsiteX14" fmla="*/ 63 w 10037"/>
                <a:gd name="connsiteY14" fmla="*/ 5531 h 10240"/>
                <a:gd name="connsiteX0" fmla="*/ 63 w 10037"/>
                <a:gd name="connsiteY0" fmla="*/ 5531 h 9981"/>
                <a:gd name="connsiteX1" fmla="*/ 470 w 10037"/>
                <a:gd name="connsiteY1" fmla="*/ 2288 h 9981"/>
                <a:gd name="connsiteX2" fmla="*/ 2221 w 10037"/>
                <a:gd name="connsiteY2" fmla="*/ 458 h 9981"/>
                <a:gd name="connsiteX3" fmla="*/ 4750 w 10037"/>
                <a:gd name="connsiteY3" fmla="*/ 0 h 9981"/>
                <a:gd name="connsiteX4" fmla="*/ 7393 w 10037"/>
                <a:gd name="connsiteY4" fmla="*/ 499 h 9981"/>
                <a:gd name="connsiteX5" fmla="*/ 9339 w 10037"/>
                <a:gd name="connsiteY5" fmla="*/ 2079 h 9981"/>
                <a:gd name="connsiteX6" fmla="*/ 9962 w 10037"/>
                <a:gd name="connsiteY6" fmla="*/ 5656 h 9981"/>
                <a:gd name="connsiteX7" fmla="*/ 8384 w 10037"/>
                <a:gd name="connsiteY7" fmla="*/ 8950 h 9981"/>
                <a:gd name="connsiteX8" fmla="*/ 8113 w 10037"/>
                <a:gd name="connsiteY8" fmla="*/ 7569 h 9981"/>
                <a:gd name="connsiteX9" fmla="*/ 6907 w 10037"/>
                <a:gd name="connsiteY9" fmla="*/ 6364 h 9981"/>
                <a:gd name="connsiteX10" fmla="*/ 5235 w 10037"/>
                <a:gd name="connsiteY10" fmla="*/ 5989 h 9981"/>
                <a:gd name="connsiteX11" fmla="*/ 3467 w 10037"/>
                <a:gd name="connsiteY11" fmla="*/ 5906 h 9981"/>
                <a:gd name="connsiteX12" fmla="*/ 2163 w 10037"/>
                <a:gd name="connsiteY12" fmla="*/ 7112 h 9981"/>
                <a:gd name="connsiteX13" fmla="*/ 1813 w 10037"/>
                <a:gd name="connsiteY13" fmla="*/ 9981 h 9981"/>
                <a:gd name="connsiteX14" fmla="*/ 63 w 10037"/>
                <a:gd name="connsiteY14" fmla="*/ 5531 h 9981"/>
                <a:gd name="connsiteX0" fmla="*/ 63 w 10000"/>
                <a:gd name="connsiteY0" fmla="*/ 5542 h 10000"/>
                <a:gd name="connsiteX1" fmla="*/ 468 w 10000"/>
                <a:gd name="connsiteY1" fmla="*/ 2292 h 10000"/>
                <a:gd name="connsiteX2" fmla="*/ 2213 w 10000"/>
                <a:gd name="connsiteY2" fmla="*/ 459 h 10000"/>
                <a:gd name="connsiteX3" fmla="*/ 4732 w 10000"/>
                <a:gd name="connsiteY3" fmla="*/ 0 h 10000"/>
                <a:gd name="connsiteX4" fmla="*/ 7366 w 10000"/>
                <a:gd name="connsiteY4" fmla="*/ 500 h 10000"/>
                <a:gd name="connsiteX5" fmla="*/ 9305 w 10000"/>
                <a:gd name="connsiteY5" fmla="*/ 2083 h 10000"/>
                <a:gd name="connsiteX6" fmla="*/ 9925 w 10000"/>
                <a:gd name="connsiteY6" fmla="*/ 5667 h 10000"/>
                <a:gd name="connsiteX7" fmla="*/ 8353 w 10000"/>
                <a:gd name="connsiteY7" fmla="*/ 8967 h 10000"/>
                <a:gd name="connsiteX8" fmla="*/ 8083 w 10000"/>
                <a:gd name="connsiteY8" fmla="*/ 7583 h 10000"/>
                <a:gd name="connsiteX9" fmla="*/ 6882 w 10000"/>
                <a:gd name="connsiteY9" fmla="*/ 6376 h 10000"/>
                <a:gd name="connsiteX10" fmla="*/ 5216 w 10000"/>
                <a:gd name="connsiteY10" fmla="*/ 6000 h 10000"/>
                <a:gd name="connsiteX11" fmla="*/ 3454 w 10000"/>
                <a:gd name="connsiteY11" fmla="*/ 5917 h 10000"/>
                <a:gd name="connsiteX12" fmla="*/ 2155 w 10000"/>
                <a:gd name="connsiteY12" fmla="*/ 7126 h 10000"/>
                <a:gd name="connsiteX13" fmla="*/ 1806 w 10000"/>
                <a:gd name="connsiteY13" fmla="*/ 10000 h 10000"/>
                <a:gd name="connsiteX14" fmla="*/ 63 w 10000"/>
                <a:gd name="connsiteY14" fmla="*/ 554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00">
                  <a:moveTo>
                    <a:pt x="63" y="5542"/>
                  </a:moveTo>
                  <a:cubicBezTo>
                    <a:pt x="-161" y="4257"/>
                    <a:pt x="279" y="2993"/>
                    <a:pt x="468" y="2292"/>
                  </a:cubicBezTo>
                  <a:cubicBezTo>
                    <a:pt x="827" y="1445"/>
                    <a:pt x="1728" y="855"/>
                    <a:pt x="2213" y="459"/>
                  </a:cubicBezTo>
                  <a:cubicBezTo>
                    <a:pt x="2924" y="77"/>
                    <a:pt x="4094" y="41"/>
                    <a:pt x="4732" y="0"/>
                  </a:cubicBezTo>
                  <a:cubicBezTo>
                    <a:pt x="5591" y="7"/>
                    <a:pt x="6756" y="292"/>
                    <a:pt x="7366" y="500"/>
                  </a:cubicBezTo>
                  <a:cubicBezTo>
                    <a:pt x="8129" y="847"/>
                    <a:pt x="8878" y="1222"/>
                    <a:pt x="9305" y="2083"/>
                  </a:cubicBezTo>
                  <a:cubicBezTo>
                    <a:pt x="9731" y="2944"/>
                    <a:pt x="10182" y="4678"/>
                    <a:pt x="9925" y="5667"/>
                  </a:cubicBezTo>
                  <a:cubicBezTo>
                    <a:pt x="9668" y="6656"/>
                    <a:pt x="8722" y="7759"/>
                    <a:pt x="8353" y="8967"/>
                  </a:cubicBezTo>
                  <a:cubicBezTo>
                    <a:pt x="8353" y="8967"/>
                    <a:pt x="8328" y="8015"/>
                    <a:pt x="8083" y="7583"/>
                  </a:cubicBezTo>
                  <a:cubicBezTo>
                    <a:pt x="7838" y="7152"/>
                    <a:pt x="7658" y="6541"/>
                    <a:pt x="6882" y="6376"/>
                  </a:cubicBezTo>
                  <a:cubicBezTo>
                    <a:pt x="6882" y="6376"/>
                    <a:pt x="6107" y="5833"/>
                    <a:pt x="5216" y="6000"/>
                  </a:cubicBezTo>
                  <a:cubicBezTo>
                    <a:pt x="5216" y="6000"/>
                    <a:pt x="3964" y="5730"/>
                    <a:pt x="3454" y="5917"/>
                  </a:cubicBezTo>
                  <a:cubicBezTo>
                    <a:pt x="2944" y="6105"/>
                    <a:pt x="2430" y="6446"/>
                    <a:pt x="2155" y="7126"/>
                  </a:cubicBezTo>
                  <a:cubicBezTo>
                    <a:pt x="1881" y="7805"/>
                    <a:pt x="1835" y="8547"/>
                    <a:pt x="1806" y="10000"/>
                  </a:cubicBezTo>
                  <a:cubicBezTo>
                    <a:pt x="1544" y="9340"/>
                    <a:pt x="357" y="6393"/>
                    <a:pt x="63" y="5542"/>
                  </a:cubicBezTo>
                  <a:close/>
                </a:path>
              </a:pathLst>
            </a:custGeom>
            <a:solidFill>
              <a:srgbClr val="F5A6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2316834" y="2507224"/>
              <a:ext cx="2056984" cy="884311"/>
            </a:xfrm>
            <a:custGeom>
              <a:avLst/>
              <a:gdLst>
                <a:gd name="T0" fmla="*/ 185 w 1221"/>
                <a:gd name="T1" fmla="*/ 517 h 525"/>
                <a:gd name="T2" fmla="*/ 173 w 1221"/>
                <a:gd name="T3" fmla="*/ 481 h 525"/>
                <a:gd name="T4" fmla="*/ 179 w 1221"/>
                <a:gd name="T5" fmla="*/ 431 h 525"/>
                <a:gd name="T6" fmla="*/ 217 w 1221"/>
                <a:gd name="T7" fmla="*/ 385 h 525"/>
                <a:gd name="T8" fmla="*/ 282 w 1221"/>
                <a:gd name="T9" fmla="*/ 344 h 525"/>
                <a:gd name="T10" fmla="*/ 368 w 1221"/>
                <a:gd name="T11" fmla="*/ 310 h 525"/>
                <a:gd name="T12" fmla="*/ 472 w 1221"/>
                <a:gd name="T13" fmla="*/ 286 h 525"/>
                <a:gd name="T14" fmla="*/ 587 w 1221"/>
                <a:gd name="T15" fmla="*/ 284 h 525"/>
                <a:gd name="T16" fmla="*/ 702 w 1221"/>
                <a:gd name="T17" fmla="*/ 292 h 525"/>
                <a:gd name="T18" fmla="*/ 813 w 1221"/>
                <a:gd name="T19" fmla="*/ 309 h 525"/>
                <a:gd name="T20" fmla="*/ 907 w 1221"/>
                <a:gd name="T21" fmla="*/ 339 h 525"/>
                <a:gd name="T22" fmla="*/ 981 w 1221"/>
                <a:gd name="T23" fmla="*/ 375 h 525"/>
                <a:gd name="T24" fmla="*/ 1027 w 1221"/>
                <a:gd name="T25" fmla="*/ 424 h 525"/>
                <a:gd name="T26" fmla="*/ 1042 w 1221"/>
                <a:gd name="T27" fmla="*/ 475 h 525"/>
                <a:gd name="T28" fmla="*/ 1031 w 1221"/>
                <a:gd name="T29" fmla="*/ 525 h 525"/>
                <a:gd name="T30" fmla="*/ 1188 w 1221"/>
                <a:gd name="T31" fmla="*/ 364 h 525"/>
                <a:gd name="T32" fmla="*/ 1211 w 1221"/>
                <a:gd name="T33" fmla="*/ 281 h 525"/>
                <a:gd name="T34" fmla="*/ 1192 w 1221"/>
                <a:gd name="T35" fmla="*/ 206 h 525"/>
                <a:gd name="T36" fmla="*/ 1129 w 1221"/>
                <a:gd name="T37" fmla="*/ 136 h 525"/>
                <a:gd name="T38" fmla="*/ 1030 w 1221"/>
                <a:gd name="T39" fmla="*/ 81 h 525"/>
                <a:gd name="T40" fmla="*/ 900 w 1221"/>
                <a:gd name="T41" fmla="*/ 35 h 525"/>
                <a:gd name="T42" fmla="*/ 746 w 1221"/>
                <a:gd name="T43" fmla="*/ 11 h 525"/>
                <a:gd name="T44" fmla="*/ 583 w 1221"/>
                <a:gd name="T45" fmla="*/ 1 h 525"/>
                <a:gd name="T46" fmla="*/ 426 w 1221"/>
                <a:gd name="T47" fmla="*/ 8 h 525"/>
                <a:gd name="T48" fmla="*/ 279 w 1221"/>
                <a:gd name="T49" fmla="*/ 40 h 525"/>
                <a:gd name="T50" fmla="*/ 160 w 1221"/>
                <a:gd name="T51" fmla="*/ 90 h 525"/>
                <a:gd name="T52" fmla="*/ 70 w 1221"/>
                <a:gd name="T53" fmla="*/ 148 h 525"/>
                <a:gd name="T54" fmla="*/ 19 w 1221"/>
                <a:gd name="T55" fmla="*/ 215 h 525"/>
                <a:gd name="T56" fmla="*/ 12 w 1221"/>
                <a:gd name="T57" fmla="*/ 285 h 525"/>
                <a:gd name="T58" fmla="*/ 24 w 1221"/>
                <a:gd name="T59" fmla="*/ 328 h 525"/>
                <a:gd name="T60" fmla="*/ 185 w 1221"/>
                <a:gd name="T61" fmla="*/ 51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1" h="525">
                  <a:moveTo>
                    <a:pt x="185" y="517"/>
                  </a:moveTo>
                  <a:cubicBezTo>
                    <a:pt x="185" y="517"/>
                    <a:pt x="176" y="498"/>
                    <a:pt x="173" y="481"/>
                  </a:cubicBezTo>
                  <a:cubicBezTo>
                    <a:pt x="173" y="481"/>
                    <a:pt x="169" y="453"/>
                    <a:pt x="179" y="431"/>
                  </a:cubicBezTo>
                  <a:cubicBezTo>
                    <a:pt x="179" y="431"/>
                    <a:pt x="197" y="406"/>
                    <a:pt x="217" y="385"/>
                  </a:cubicBezTo>
                  <a:cubicBezTo>
                    <a:pt x="217" y="385"/>
                    <a:pt x="262" y="356"/>
                    <a:pt x="282" y="344"/>
                  </a:cubicBezTo>
                  <a:cubicBezTo>
                    <a:pt x="368" y="310"/>
                    <a:pt x="368" y="310"/>
                    <a:pt x="368" y="310"/>
                  </a:cubicBezTo>
                  <a:cubicBezTo>
                    <a:pt x="368" y="310"/>
                    <a:pt x="427" y="299"/>
                    <a:pt x="472" y="286"/>
                  </a:cubicBezTo>
                  <a:cubicBezTo>
                    <a:pt x="472" y="286"/>
                    <a:pt x="546" y="288"/>
                    <a:pt x="587" y="284"/>
                  </a:cubicBezTo>
                  <a:cubicBezTo>
                    <a:pt x="587" y="284"/>
                    <a:pt x="665" y="292"/>
                    <a:pt x="702" y="292"/>
                  </a:cubicBezTo>
                  <a:cubicBezTo>
                    <a:pt x="702" y="292"/>
                    <a:pt x="775" y="305"/>
                    <a:pt x="813" y="309"/>
                  </a:cubicBezTo>
                  <a:cubicBezTo>
                    <a:pt x="813" y="309"/>
                    <a:pt x="894" y="337"/>
                    <a:pt x="907" y="339"/>
                  </a:cubicBezTo>
                  <a:cubicBezTo>
                    <a:pt x="907" y="339"/>
                    <a:pt x="955" y="366"/>
                    <a:pt x="981" y="375"/>
                  </a:cubicBezTo>
                  <a:cubicBezTo>
                    <a:pt x="981" y="375"/>
                    <a:pt x="1018" y="417"/>
                    <a:pt x="1027" y="424"/>
                  </a:cubicBezTo>
                  <a:cubicBezTo>
                    <a:pt x="1027" y="424"/>
                    <a:pt x="1038" y="449"/>
                    <a:pt x="1042" y="475"/>
                  </a:cubicBezTo>
                  <a:cubicBezTo>
                    <a:pt x="1042" y="475"/>
                    <a:pt x="1045" y="497"/>
                    <a:pt x="1031" y="525"/>
                  </a:cubicBezTo>
                  <a:cubicBezTo>
                    <a:pt x="1188" y="364"/>
                    <a:pt x="1188" y="364"/>
                    <a:pt x="1188" y="364"/>
                  </a:cubicBezTo>
                  <a:cubicBezTo>
                    <a:pt x="1188" y="364"/>
                    <a:pt x="1221" y="319"/>
                    <a:pt x="1211" y="281"/>
                  </a:cubicBezTo>
                  <a:cubicBezTo>
                    <a:pt x="1211" y="281"/>
                    <a:pt x="1213" y="233"/>
                    <a:pt x="1192" y="206"/>
                  </a:cubicBezTo>
                  <a:cubicBezTo>
                    <a:pt x="1192" y="206"/>
                    <a:pt x="1141" y="144"/>
                    <a:pt x="1129" y="136"/>
                  </a:cubicBezTo>
                  <a:cubicBezTo>
                    <a:pt x="1129" y="136"/>
                    <a:pt x="1049" y="88"/>
                    <a:pt x="1030" y="81"/>
                  </a:cubicBezTo>
                  <a:cubicBezTo>
                    <a:pt x="1030" y="81"/>
                    <a:pt x="921" y="41"/>
                    <a:pt x="900" y="35"/>
                  </a:cubicBezTo>
                  <a:cubicBezTo>
                    <a:pt x="900" y="35"/>
                    <a:pt x="755" y="13"/>
                    <a:pt x="746" y="11"/>
                  </a:cubicBezTo>
                  <a:cubicBezTo>
                    <a:pt x="746" y="11"/>
                    <a:pt x="606" y="0"/>
                    <a:pt x="583" y="1"/>
                  </a:cubicBezTo>
                  <a:cubicBezTo>
                    <a:pt x="583" y="1"/>
                    <a:pt x="460" y="2"/>
                    <a:pt x="426" y="8"/>
                  </a:cubicBezTo>
                  <a:cubicBezTo>
                    <a:pt x="426" y="8"/>
                    <a:pt x="313" y="31"/>
                    <a:pt x="279" y="40"/>
                  </a:cubicBezTo>
                  <a:cubicBezTo>
                    <a:pt x="279" y="40"/>
                    <a:pt x="173" y="81"/>
                    <a:pt x="160" y="90"/>
                  </a:cubicBezTo>
                  <a:cubicBezTo>
                    <a:pt x="160" y="90"/>
                    <a:pt x="77" y="141"/>
                    <a:pt x="70" y="148"/>
                  </a:cubicBezTo>
                  <a:cubicBezTo>
                    <a:pt x="70" y="148"/>
                    <a:pt x="27" y="187"/>
                    <a:pt x="19" y="215"/>
                  </a:cubicBezTo>
                  <a:cubicBezTo>
                    <a:pt x="19" y="215"/>
                    <a:pt x="0" y="251"/>
                    <a:pt x="12" y="285"/>
                  </a:cubicBezTo>
                  <a:cubicBezTo>
                    <a:pt x="12" y="285"/>
                    <a:pt x="13" y="308"/>
                    <a:pt x="24" y="328"/>
                  </a:cubicBezTo>
                  <a:cubicBezTo>
                    <a:pt x="24" y="328"/>
                    <a:pt x="161" y="493"/>
                    <a:pt x="185" y="517"/>
                  </a:cubicBezTo>
                  <a:close/>
                </a:path>
              </a:pathLst>
            </a:custGeom>
            <a:solidFill>
              <a:srgbClr val="D7D3C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2150144" y="843908"/>
              <a:ext cx="2415123" cy="569196"/>
            </a:xfrm>
            <a:custGeom>
              <a:avLst/>
              <a:gdLst>
                <a:gd name="T0" fmla="*/ 0 w 1434"/>
                <a:gd name="T1" fmla="*/ 346 h 346"/>
                <a:gd name="T2" fmla="*/ 27 w 1434"/>
                <a:gd name="T3" fmla="*/ 332 h 346"/>
                <a:gd name="T4" fmla="*/ 145 w 1434"/>
                <a:gd name="T5" fmla="*/ 248 h 346"/>
                <a:gd name="T6" fmla="*/ 178 w 1434"/>
                <a:gd name="T7" fmla="*/ 224 h 346"/>
                <a:gd name="T8" fmla="*/ 250 w 1434"/>
                <a:gd name="T9" fmla="*/ 192 h 346"/>
                <a:gd name="T10" fmla="*/ 301 w 1434"/>
                <a:gd name="T11" fmla="*/ 180 h 346"/>
                <a:gd name="T12" fmla="*/ 483 w 1434"/>
                <a:gd name="T13" fmla="*/ 134 h 346"/>
                <a:gd name="T14" fmla="*/ 687 w 1434"/>
                <a:gd name="T15" fmla="*/ 113 h 346"/>
                <a:gd name="T16" fmla="*/ 896 w 1434"/>
                <a:gd name="T17" fmla="*/ 123 h 346"/>
                <a:gd name="T18" fmla="*/ 1089 w 1434"/>
                <a:gd name="T19" fmla="*/ 161 h 346"/>
                <a:gd name="T20" fmla="*/ 1257 w 1434"/>
                <a:gd name="T21" fmla="*/ 226 h 346"/>
                <a:gd name="T22" fmla="*/ 1383 w 1434"/>
                <a:gd name="T23" fmla="*/ 312 h 346"/>
                <a:gd name="T24" fmla="*/ 1434 w 1434"/>
                <a:gd name="T25" fmla="*/ 340 h 346"/>
                <a:gd name="T26" fmla="*/ 1322 w 1434"/>
                <a:gd name="T27" fmla="*/ 228 h 346"/>
                <a:gd name="T28" fmla="*/ 1156 w 1434"/>
                <a:gd name="T29" fmla="*/ 114 h 346"/>
                <a:gd name="T30" fmla="*/ 999 w 1434"/>
                <a:gd name="T31" fmla="*/ 51 h 346"/>
                <a:gd name="T32" fmla="*/ 853 w 1434"/>
                <a:gd name="T33" fmla="*/ 21 h 346"/>
                <a:gd name="T34" fmla="*/ 703 w 1434"/>
                <a:gd name="T35" fmla="*/ 12 h 346"/>
                <a:gd name="T36" fmla="*/ 556 w 1434"/>
                <a:gd name="T37" fmla="*/ 25 h 346"/>
                <a:gd name="T38" fmla="*/ 409 w 1434"/>
                <a:gd name="T39" fmla="*/ 62 h 346"/>
                <a:gd name="T40" fmla="*/ 252 w 1434"/>
                <a:gd name="T41" fmla="*/ 134 h 346"/>
                <a:gd name="T42" fmla="*/ 73 w 1434"/>
                <a:gd name="T43" fmla="*/ 267 h 346"/>
                <a:gd name="T44" fmla="*/ 0 w 1434"/>
                <a:gd name="T45" fmla="*/ 346 h 346"/>
                <a:gd name="connsiteX0" fmla="*/ 0 w 10000"/>
                <a:gd name="connsiteY0" fmla="*/ 9761 h 9761"/>
                <a:gd name="connsiteX1" fmla="*/ 200 w 10000"/>
                <a:gd name="connsiteY1" fmla="*/ 9380 h 9761"/>
                <a:gd name="connsiteX2" fmla="*/ 1011 w 10000"/>
                <a:gd name="connsiteY2" fmla="*/ 6929 h 9761"/>
                <a:gd name="connsiteX3" fmla="*/ 1241 w 10000"/>
                <a:gd name="connsiteY3" fmla="*/ 6235 h 9761"/>
                <a:gd name="connsiteX4" fmla="*/ 1743 w 10000"/>
                <a:gd name="connsiteY4" fmla="*/ 5310 h 9761"/>
                <a:gd name="connsiteX5" fmla="*/ 2099 w 10000"/>
                <a:gd name="connsiteY5" fmla="*/ 4963 h 9761"/>
                <a:gd name="connsiteX6" fmla="*/ 3368 w 10000"/>
                <a:gd name="connsiteY6" fmla="*/ 3634 h 9761"/>
                <a:gd name="connsiteX7" fmla="*/ 4791 w 10000"/>
                <a:gd name="connsiteY7" fmla="*/ 3027 h 9761"/>
                <a:gd name="connsiteX8" fmla="*/ 6248 w 10000"/>
                <a:gd name="connsiteY8" fmla="*/ 3316 h 9761"/>
                <a:gd name="connsiteX9" fmla="*/ 7594 w 10000"/>
                <a:gd name="connsiteY9" fmla="*/ 4414 h 9761"/>
                <a:gd name="connsiteX10" fmla="*/ 8766 w 10000"/>
                <a:gd name="connsiteY10" fmla="*/ 6293 h 9761"/>
                <a:gd name="connsiteX11" fmla="*/ 9644 w 10000"/>
                <a:gd name="connsiteY11" fmla="*/ 8778 h 9761"/>
                <a:gd name="connsiteX12" fmla="*/ 10000 w 10000"/>
                <a:gd name="connsiteY12" fmla="*/ 9588 h 9761"/>
                <a:gd name="connsiteX13" fmla="*/ 9219 w 10000"/>
                <a:gd name="connsiteY13" fmla="*/ 6351 h 9761"/>
                <a:gd name="connsiteX14" fmla="*/ 8061 w 10000"/>
                <a:gd name="connsiteY14" fmla="*/ 3056 h 9761"/>
                <a:gd name="connsiteX15" fmla="*/ 6967 w 10000"/>
                <a:gd name="connsiteY15" fmla="*/ 1235 h 9761"/>
                <a:gd name="connsiteX16" fmla="*/ 5948 w 10000"/>
                <a:gd name="connsiteY16" fmla="*/ 368 h 9761"/>
                <a:gd name="connsiteX17" fmla="*/ 4902 w 10000"/>
                <a:gd name="connsiteY17" fmla="*/ 108 h 9761"/>
                <a:gd name="connsiteX18" fmla="*/ 3877 w 10000"/>
                <a:gd name="connsiteY18" fmla="*/ 484 h 9761"/>
                <a:gd name="connsiteX19" fmla="*/ 2852 w 10000"/>
                <a:gd name="connsiteY19" fmla="*/ 1553 h 9761"/>
                <a:gd name="connsiteX20" fmla="*/ 1757 w 10000"/>
                <a:gd name="connsiteY20" fmla="*/ 3634 h 9761"/>
                <a:gd name="connsiteX21" fmla="*/ 509 w 10000"/>
                <a:gd name="connsiteY21" fmla="*/ 7478 h 9761"/>
                <a:gd name="connsiteX22" fmla="*/ 0 w 10000"/>
                <a:gd name="connsiteY22" fmla="*/ 9761 h 9761"/>
                <a:gd name="connsiteX0" fmla="*/ 8 w 10008"/>
                <a:gd name="connsiteY0" fmla="*/ 10000 h 10119"/>
                <a:gd name="connsiteX1" fmla="*/ 208 w 10008"/>
                <a:gd name="connsiteY1" fmla="*/ 9610 h 10119"/>
                <a:gd name="connsiteX2" fmla="*/ 1019 w 10008"/>
                <a:gd name="connsiteY2" fmla="*/ 7099 h 10119"/>
                <a:gd name="connsiteX3" fmla="*/ 1249 w 10008"/>
                <a:gd name="connsiteY3" fmla="*/ 6388 h 10119"/>
                <a:gd name="connsiteX4" fmla="*/ 1751 w 10008"/>
                <a:gd name="connsiteY4" fmla="*/ 5440 h 10119"/>
                <a:gd name="connsiteX5" fmla="*/ 2107 w 10008"/>
                <a:gd name="connsiteY5" fmla="*/ 5085 h 10119"/>
                <a:gd name="connsiteX6" fmla="*/ 3376 w 10008"/>
                <a:gd name="connsiteY6" fmla="*/ 3723 h 10119"/>
                <a:gd name="connsiteX7" fmla="*/ 4799 w 10008"/>
                <a:gd name="connsiteY7" fmla="*/ 3101 h 10119"/>
                <a:gd name="connsiteX8" fmla="*/ 6256 w 10008"/>
                <a:gd name="connsiteY8" fmla="*/ 3397 h 10119"/>
                <a:gd name="connsiteX9" fmla="*/ 7602 w 10008"/>
                <a:gd name="connsiteY9" fmla="*/ 4522 h 10119"/>
                <a:gd name="connsiteX10" fmla="*/ 8774 w 10008"/>
                <a:gd name="connsiteY10" fmla="*/ 6447 h 10119"/>
                <a:gd name="connsiteX11" fmla="*/ 9652 w 10008"/>
                <a:gd name="connsiteY11" fmla="*/ 8993 h 10119"/>
                <a:gd name="connsiteX12" fmla="*/ 10008 w 10008"/>
                <a:gd name="connsiteY12" fmla="*/ 9823 h 10119"/>
                <a:gd name="connsiteX13" fmla="*/ 9227 w 10008"/>
                <a:gd name="connsiteY13" fmla="*/ 6507 h 10119"/>
                <a:gd name="connsiteX14" fmla="*/ 8069 w 10008"/>
                <a:gd name="connsiteY14" fmla="*/ 3131 h 10119"/>
                <a:gd name="connsiteX15" fmla="*/ 6975 w 10008"/>
                <a:gd name="connsiteY15" fmla="*/ 1265 h 10119"/>
                <a:gd name="connsiteX16" fmla="*/ 5956 w 10008"/>
                <a:gd name="connsiteY16" fmla="*/ 377 h 10119"/>
                <a:gd name="connsiteX17" fmla="*/ 4910 w 10008"/>
                <a:gd name="connsiteY17" fmla="*/ 111 h 10119"/>
                <a:gd name="connsiteX18" fmla="*/ 3885 w 10008"/>
                <a:gd name="connsiteY18" fmla="*/ 496 h 10119"/>
                <a:gd name="connsiteX19" fmla="*/ 2860 w 10008"/>
                <a:gd name="connsiteY19" fmla="*/ 1591 h 10119"/>
                <a:gd name="connsiteX20" fmla="*/ 1765 w 10008"/>
                <a:gd name="connsiteY20" fmla="*/ 3723 h 10119"/>
                <a:gd name="connsiteX21" fmla="*/ 517 w 10008"/>
                <a:gd name="connsiteY21" fmla="*/ 7661 h 10119"/>
                <a:gd name="connsiteX22" fmla="*/ 8 w 10008"/>
                <a:gd name="connsiteY22" fmla="*/ 10000 h 10119"/>
                <a:gd name="connsiteX0" fmla="*/ 0 w 10000"/>
                <a:gd name="connsiteY0" fmla="*/ 10000 h 10000"/>
                <a:gd name="connsiteX1" fmla="*/ 200 w 10000"/>
                <a:gd name="connsiteY1" fmla="*/ 9610 h 10000"/>
                <a:gd name="connsiteX2" fmla="*/ 1011 w 10000"/>
                <a:gd name="connsiteY2" fmla="*/ 7099 h 10000"/>
                <a:gd name="connsiteX3" fmla="*/ 1241 w 10000"/>
                <a:gd name="connsiteY3" fmla="*/ 6388 h 10000"/>
                <a:gd name="connsiteX4" fmla="*/ 1743 w 10000"/>
                <a:gd name="connsiteY4" fmla="*/ 5440 h 10000"/>
                <a:gd name="connsiteX5" fmla="*/ 2099 w 10000"/>
                <a:gd name="connsiteY5" fmla="*/ 5085 h 10000"/>
                <a:gd name="connsiteX6" fmla="*/ 3368 w 10000"/>
                <a:gd name="connsiteY6" fmla="*/ 3723 h 10000"/>
                <a:gd name="connsiteX7" fmla="*/ 4791 w 10000"/>
                <a:gd name="connsiteY7" fmla="*/ 3101 h 10000"/>
                <a:gd name="connsiteX8" fmla="*/ 6248 w 10000"/>
                <a:gd name="connsiteY8" fmla="*/ 3397 h 10000"/>
                <a:gd name="connsiteX9" fmla="*/ 7594 w 10000"/>
                <a:gd name="connsiteY9" fmla="*/ 4522 h 10000"/>
                <a:gd name="connsiteX10" fmla="*/ 8766 w 10000"/>
                <a:gd name="connsiteY10" fmla="*/ 6447 h 10000"/>
                <a:gd name="connsiteX11" fmla="*/ 9644 w 10000"/>
                <a:gd name="connsiteY11" fmla="*/ 8993 h 10000"/>
                <a:gd name="connsiteX12" fmla="*/ 10000 w 10000"/>
                <a:gd name="connsiteY12" fmla="*/ 9823 h 10000"/>
                <a:gd name="connsiteX13" fmla="*/ 9219 w 10000"/>
                <a:gd name="connsiteY13" fmla="*/ 6507 h 10000"/>
                <a:gd name="connsiteX14" fmla="*/ 8061 w 10000"/>
                <a:gd name="connsiteY14" fmla="*/ 3131 h 10000"/>
                <a:gd name="connsiteX15" fmla="*/ 6967 w 10000"/>
                <a:gd name="connsiteY15" fmla="*/ 1265 h 10000"/>
                <a:gd name="connsiteX16" fmla="*/ 5948 w 10000"/>
                <a:gd name="connsiteY16" fmla="*/ 377 h 10000"/>
                <a:gd name="connsiteX17" fmla="*/ 4902 w 10000"/>
                <a:gd name="connsiteY17" fmla="*/ 111 h 10000"/>
                <a:gd name="connsiteX18" fmla="*/ 3877 w 10000"/>
                <a:gd name="connsiteY18" fmla="*/ 496 h 10000"/>
                <a:gd name="connsiteX19" fmla="*/ 2852 w 10000"/>
                <a:gd name="connsiteY19" fmla="*/ 1591 h 10000"/>
                <a:gd name="connsiteX20" fmla="*/ 1757 w 10000"/>
                <a:gd name="connsiteY20" fmla="*/ 3723 h 10000"/>
                <a:gd name="connsiteX21" fmla="*/ 509 w 10000"/>
                <a:gd name="connsiteY21" fmla="*/ 7661 h 10000"/>
                <a:gd name="connsiteX22" fmla="*/ 0 w 10000"/>
                <a:gd name="connsiteY22" fmla="*/ 10000 h 10000"/>
                <a:gd name="connsiteX0" fmla="*/ 0 w 10000"/>
                <a:gd name="connsiteY0" fmla="*/ 10000 h 10000"/>
                <a:gd name="connsiteX1" fmla="*/ 200 w 10000"/>
                <a:gd name="connsiteY1" fmla="*/ 9610 h 10000"/>
                <a:gd name="connsiteX2" fmla="*/ 1011 w 10000"/>
                <a:gd name="connsiteY2" fmla="*/ 7099 h 10000"/>
                <a:gd name="connsiteX3" fmla="*/ 1743 w 10000"/>
                <a:gd name="connsiteY3" fmla="*/ 5440 h 10000"/>
                <a:gd name="connsiteX4" fmla="*/ 2099 w 10000"/>
                <a:gd name="connsiteY4" fmla="*/ 5085 h 10000"/>
                <a:gd name="connsiteX5" fmla="*/ 3368 w 10000"/>
                <a:gd name="connsiteY5" fmla="*/ 3723 h 10000"/>
                <a:gd name="connsiteX6" fmla="*/ 4791 w 10000"/>
                <a:gd name="connsiteY6" fmla="*/ 3101 h 10000"/>
                <a:gd name="connsiteX7" fmla="*/ 6248 w 10000"/>
                <a:gd name="connsiteY7" fmla="*/ 3397 h 10000"/>
                <a:gd name="connsiteX8" fmla="*/ 7594 w 10000"/>
                <a:gd name="connsiteY8" fmla="*/ 4522 h 10000"/>
                <a:gd name="connsiteX9" fmla="*/ 8766 w 10000"/>
                <a:gd name="connsiteY9" fmla="*/ 6447 h 10000"/>
                <a:gd name="connsiteX10" fmla="*/ 9644 w 10000"/>
                <a:gd name="connsiteY10" fmla="*/ 8993 h 10000"/>
                <a:gd name="connsiteX11" fmla="*/ 10000 w 10000"/>
                <a:gd name="connsiteY11" fmla="*/ 9823 h 10000"/>
                <a:gd name="connsiteX12" fmla="*/ 9219 w 10000"/>
                <a:gd name="connsiteY12" fmla="*/ 6507 h 10000"/>
                <a:gd name="connsiteX13" fmla="*/ 8061 w 10000"/>
                <a:gd name="connsiteY13" fmla="*/ 3131 h 10000"/>
                <a:gd name="connsiteX14" fmla="*/ 6967 w 10000"/>
                <a:gd name="connsiteY14" fmla="*/ 1265 h 10000"/>
                <a:gd name="connsiteX15" fmla="*/ 5948 w 10000"/>
                <a:gd name="connsiteY15" fmla="*/ 377 h 10000"/>
                <a:gd name="connsiteX16" fmla="*/ 4902 w 10000"/>
                <a:gd name="connsiteY16" fmla="*/ 111 h 10000"/>
                <a:gd name="connsiteX17" fmla="*/ 3877 w 10000"/>
                <a:gd name="connsiteY17" fmla="*/ 496 h 10000"/>
                <a:gd name="connsiteX18" fmla="*/ 2852 w 10000"/>
                <a:gd name="connsiteY18" fmla="*/ 1591 h 10000"/>
                <a:gd name="connsiteX19" fmla="*/ 1757 w 10000"/>
                <a:gd name="connsiteY19" fmla="*/ 3723 h 10000"/>
                <a:gd name="connsiteX20" fmla="*/ 509 w 10000"/>
                <a:gd name="connsiteY20" fmla="*/ 7661 h 10000"/>
                <a:gd name="connsiteX21" fmla="*/ 0 w 10000"/>
                <a:gd name="connsiteY21" fmla="*/ 10000 h 10000"/>
                <a:gd name="connsiteX0" fmla="*/ 0 w 10000"/>
                <a:gd name="connsiteY0" fmla="*/ 10000 h 10000"/>
                <a:gd name="connsiteX1" fmla="*/ 200 w 10000"/>
                <a:gd name="connsiteY1" fmla="*/ 9610 h 10000"/>
                <a:gd name="connsiteX2" fmla="*/ 1011 w 10000"/>
                <a:gd name="connsiteY2" fmla="*/ 7099 h 10000"/>
                <a:gd name="connsiteX3" fmla="*/ 2099 w 10000"/>
                <a:gd name="connsiteY3" fmla="*/ 5085 h 10000"/>
                <a:gd name="connsiteX4" fmla="*/ 3368 w 10000"/>
                <a:gd name="connsiteY4" fmla="*/ 3723 h 10000"/>
                <a:gd name="connsiteX5" fmla="*/ 4791 w 10000"/>
                <a:gd name="connsiteY5" fmla="*/ 3101 h 10000"/>
                <a:gd name="connsiteX6" fmla="*/ 6248 w 10000"/>
                <a:gd name="connsiteY6" fmla="*/ 3397 h 10000"/>
                <a:gd name="connsiteX7" fmla="*/ 7594 w 10000"/>
                <a:gd name="connsiteY7" fmla="*/ 4522 h 10000"/>
                <a:gd name="connsiteX8" fmla="*/ 8766 w 10000"/>
                <a:gd name="connsiteY8" fmla="*/ 6447 h 10000"/>
                <a:gd name="connsiteX9" fmla="*/ 9644 w 10000"/>
                <a:gd name="connsiteY9" fmla="*/ 8993 h 10000"/>
                <a:gd name="connsiteX10" fmla="*/ 10000 w 10000"/>
                <a:gd name="connsiteY10" fmla="*/ 9823 h 10000"/>
                <a:gd name="connsiteX11" fmla="*/ 9219 w 10000"/>
                <a:gd name="connsiteY11" fmla="*/ 6507 h 10000"/>
                <a:gd name="connsiteX12" fmla="*/ 8061 w 10000"/>
                <a:gd name="connsiteY12" fmla="*/ 3131 h 10000"/>
                <a:gd name="connsiteX13" fmla="*/ 6967 w 10000"/>
                <a:gd name="connsiteY13" fmla="*/ 1265 h 10000"/>
                <a:gd name="connsiteX14" fmla="*/ 5948 w 10000"/>
                <a:gd name="connsiteY14" fmla="*/ 377 h 10000"/>
                <a:gd name="connsiteX15" fmla="*/ 4902 w 10000"/>
                <a:gd name="connsiteY15" fmla="*/ 111 h 10000"/>
                <a:gd name="connsiteX16" fmla="*/ 3877 w 10000"/>
                <a:gd name="connsiteY16" fmla="*/ 496 h 10000"/>
                <a:gd name="connsiteX17" fmla="*/ 2852 w 10000"/>
                <a:gd name="connsiteY17" fmla="*/ 1591 h 10000"/>
                <a:gd name="connsiteX18" fmla="*/ 1757 w 10000"/>
                <a:gd name="connsiteY18" fmla="*/ 3723 h 10000"/>
                <a:gd name="connsiteX19" fmla="*/ 509 w 10000"/>
                <a:gd name="connsiteY19" fmla="*/ 7661 h 10000"/>
                <a:gd name="connsiteX20" fmla="*/ 0 w 10000"/>
                <a:gd name="connsiteY20" fmla="*/ 10000 h 10000"/>
                <a:gd name="connsiteX0" fmla="*/ 0 w 10000"/>
                <a:gd name="connsiteY0" fmla="*/ 10000 h 10000"/>
                <a:gd name="connsiteX1" fmla="*/ 200 w 10000"/>
                <a:gd name="connsiteY1" fmla="*/ 9610 h 10000"/>
                <a:gd name="connsiteX2" fmla="*/ 1011 w 10000"/>
                <a:gd name="connsiteY2" fmla="*/ 7099 h 10000"/>
                <a:gd name="connsiteX3" fmla="*/ 2099 w 10000"/>
                <a:gd name="connsiteY3" fmla="*/ 5085 h 10000"/>
                <a:gd name="connsiteX4" fmla="*/ 3368 w 10000"/>
                <a:gd name="connsiteY4" fmla="*/ 3723 h 10000"/>
                <a:gd name="connsiteX5" fmla="*/ 4791 w 10000"/>
                <a:gd name="connsiteY5" fmla="*/ 3101 h 10000"/>
                <a:gd name="connsiteX6" fmla="*/ 6248 w 10000"/>
                <a:gd name="connsiteY6" fmla="*/ 3397 h 10000"/>
                <a:gd name="connsiteX7" fmla="*/ 7594 w 10000"/>
                <a:gd name="connsiteY7" fmla="*/ 4522 h 10000"/>
                <a:gd name="connsiteX8" fmla="*/ 8766 w 10000"/>
                <a:gd name="connsiteY8" fmla="*/ 6447 h 10000"/>
                <a:gd name="connsiteX9" fmla="*/ 9644 w 10000"/>
                <a:gd name="connsiteY9" fmla="*/ 8993 h 10000"/>
                <a:gd name="connsiteX10" fmla="*/ 10000 w 10000"/>
                <a:gd name="connsiteY10" fmla="*/ 9823 h 10000"/>
                <a:gd name="connsiteX11" fmla="*/ 9219 w 10000"/>
                <a:gd name="connsiteY11" fmla="*/ 6507 h 10000"/>
                <a:gd name="connsiteX12" fmla="*/ 8061 w 10000"/>
                <a:gd name="connsiteY12" fmla="*/ 3131 h 10000"/>
                <a:gd name="connsiteX13" fmla="*/ 6967 w 10000"/>
                <a:gd name="connsiteY13" fmla="*/ 1265 h 10000"/>
                <a:gd name="connsiteX14" fmla="*/ 5948 w 10000"/>
                <a:gd name="connsiteY14" fmla="*/ 377 h 10000"/>
                <a:gd name="connsiteX15" fmla="*/ 4902 w 10000"/>
                <a:gd name="connsiteY15" fmla="*/ 111 h 10000"/>
                <a:gd name="connsiteX16" fmla="*/ 3877 w 10000"/>
                <a:gd name="connsiteY16" fmla="*/ 496 h 10000"/>
                <a:gd name="connsiteX17" fmla="*/ 2852 w 10000"/>
                <a:gd name="connsiteY17" fmla="*/ 1591 h 10000"/>
                <a:gd name="connsiteX18" fmla="*/ 1757 w 10000"/>
                <a:gd name="connsiteY18" fmla="*/ 3723 h 10000"/>
                <a:gd name="connsiteX19" fmla="*/ 509 w 10000"/>
                <a:gd name="connsiteY19" fmla="*/ 7661 h 10000"/>
                <a:gd name="connsiteX20" fmla="*/ 0 w 10000"/>
                <a:gd name="connsiteY20" fmla="*/ 10000 h 10000"/>
                <a:gd name="connsiteX0" fmla="*/ 0 w 10000"/>
                <a:gd name="connsiteY0" fmla="*/ 10000 h 10000"/>
                <a:gd name="connsiteX1" fmla="*/ 200 w 10000"/>
                <a:gd name="connsiteY1" fmla="*/ 9610 h 10000"/>
                <a:gd name="connsiteX2" fmla="*/ 1011 w 10000"/>
                <a:gd name="connsiteY2" fmla="*/ 7099 h 10000"/>
                <a:gd name="connsiteX3" fmla="*/ 2099 w 10000"/>
                <a:gd name="connsiteY3" fmla="*/ 5085 h 10000"/>
                <a:gd name="connsiteX4" fmla="*/ 3368 w 10000"/>
                <a:gd name="connsiteY4" fmla="*/ 3723 h 10000"/>
                <a:gd name="connsiteX5" fmla="*/ 4791 w 10000"/>
                <a:gd name="connsiteY5" fmla="*/ 3101 h 10000"/>
                <a:gd name="connsiteX6" fmla="*/ 6248 w 10000"/>
                <a:gd name="connsiteY6" fmla="*/ 3397 h 10000"/>
                <a:gd name="connsiteX7" fmla="*/ 7594 w 10000"/>
                <a:gd name="connsiteY7" fmla="*/ 4522 h 10000"/>
                <a:gd name="connsiteX8" fmla="*/ 8766 w 10000"/>
                <a:gd name="connsiteY8" fmla="*/ 6447 h 10000"/>
                <a:gd name="connsiteX9" fmla="*/ 9644 w 10000"/>
                <a:gd name="connsiteY9" fmla="*/ 8993 h 10000"/>
                <a:gd name="connsiteX10" fmla="*/ 10000 w 10000"/>
                <a:gd name="connsiteY10" fmla="*/ 9823 h 10000"/>
                <a:gd name="connsiteX11" fmla="*/ 9219 w 10000"/>
                <a:gd name="connsiteY11" fmla="*/ 6507 h 10000"/>
                <a:gd name="connsiteX12" fmla="*/ 8061 w 10000"/>
                <a:gd name="connsiteY12" fmla="*/ 3131 h 10000"/>
                <a:gd name="connsiteX13" fmla="*/ 6967 w 10000"/>
                <a:gd name="connsiteY13" fmla="*/ 1265 h 10000"/>
                <a:gd name="connsiteX14" fmla="*/ 5948 w 10000"/>
                <a:gd name="connsiteY14" fmla="*/ 377 h 10000"/>
                <a:gd name="connsiteX15" fmla="*/ 4902 w 10000"/>
                <a:gd name="connsiteY15" fmla="*/ 111 h 10000"/>
                <a:gd name="connsiteX16" fmla="*/ 3877 w 10000"/>
                <a:gd name="connsiteY16" fmla="*/ 496 h 10000"/>
                <a:gd name="connsiteX17" fmla="*/ 2852 w 10000"/>
                <a:gd name="connsiteY17" fmla="*/ 1591 h 10000"/>
                <a:gd name="connsiteX18" fmla="*/ 1757 w 10000"/>
                <a:gd name="connsiteY18" fmla="*/ 3723 h 10000"/>
                <a:gd name="connsiteX19" fmla="*/ 509 w 10000"/>
                <a:gd name="connsiteY19" fmla="*/ 7661 h 10000"/>
                <a:gd name="connsiteX20" fmla="*/ 0 w 10000"/>
                <a:gd name="connsiteY20" fmla="*/ 10000 h 10000"/>
                <a:gd name="connsiteX0" fmla="*/ 0 w 10000"/>
                <a:gd name="connsiteY0" fmla="*/ 10000 h 10000"/>
                <a:gd name="connsiteX1" fmla="*/ 200 w 10000"/>
                <a:gd name="connsiteY1" fmla="*/ 9610 h 10000"/>
                <a:gd name="connsiteX2" fmla="*/ 1011 w 10000"/>
                <a:gd name="connsiteY2" fmla="*/ 7099 h 10000"/>
                <a:gd name="connsiteX3" fmla="*/ 2099 w 10000"/>
                <a:gd name="connsiteY3" fmla="*/ 5085 h 10000"/>
                <a:gd name="connsiteX4" fmla="*/ 3368 w 10000"/>
                <a:gd name="connsiteY4" fmla="*/ 3723 h 10000"/>
                <a:gd name="connsiteX5" fmla="*/ 4791 w 10000"/>
                <a:gd name="connsiteY5" fmla="*/ 3101 h 10000"/>
                <a:gd name="connsiteX6" fmla="*/ 6248 w 10000"/>
                <a:gd name="connsiteY6" fmla="*/ 3397 h 10000"/>
                <a:gd name="connsiteX7" fmla="*/ 7594 w 10000"/>
                <a:gd name="connsiteY7" fmla="*/ 4522 h 10000"/>
                <a:gd name="connsiteX8" fmla="*/ 8766 w 10000"/>
                <a:gd name="connsiteY8" fmla="*/ 6447 h 10000"/>
                <a:gd name="connsiteX9" fmla="*/ 9644 w 10000"/>
                <a:gd name="connsiteY9" fmla="*/ 8993 h 10000"/>
                <a:gd name="connsiteX10" fmla="*/ 10000 w 10000"/>
                <a:gd name="connsiteY10" fmla="*/ 9823 h 10000"/>
                <a:gd name="connsiteX11" fmla="*/ 9219 w 10000"/>
                <a:gd name="connsiteY11" fmla="*/ 6507 h 10000"/>
                <a:gd name="connsiteX12" fmla="*/ 8061 w 10000"/>
                <a:gd name="connsiteY12" fmla="*/ 3131 h 10000"/>
                <a:gd name="connsiteX13" fmla="*/ 6967 w 10000"/>
                <a:gd name="connsiteY13" fmla="*/ 1265 h 10000"/>
                <a:gd name="connsiteX14" fmla="*/ 5948 w 10000"/>
                <a:gd name="connsiteY14" fmla="*/ 377 h 10000"/>
                <a:gd name="connsiteX15" fmla="*/ 4902 w 10000"/>
                <a:gd name="connsiteY15" fmla="*/ 111 h 10000"/>
                <a:gd name="connsiteX16" fmla="*/ 3877 w 10000"/>
                <a:gd name="connsiteY16" fmla="*/ 496 h 10000"/>
                <a:gd name="connsiteX17" fmla="*/ 2852 w 10000"/>
                <a:gd name="connsiteY17" fmla="*/ 1591 h 10000"/>
                <a:gd name="connsiteX18" fmla="*/ 1757 w 10000"/>
                <a:gd name="connsiteY18" fmla="*/ 3723 h 10000"/>
                <a:gd name="connsiteX19" fmla="*/ 509 w 10000"/>
                <a:gd name="connsiteY19" fmla="*/ 7661 h 10000"/>
                <a:gd name="connsiteX20" fmla="*/ 0 w 10000"/>
                <a:gd name="connsiteY20" fmla="*/ 10000 h 10000"/>
                <a:gd name="connsiteX0" fmla="*/ 0 w 10000"/>
                <a:gd name="connsiteY0" fmla="*/ 10000 h 10000"/>
                <a:gd name="connsiteX1" fmla="*/ 182 w 10000"/>
                <a:gd name="connsiteY1" fmla="*/ 9610 h 10000"/>
                <a:gd name="connsiteX2" fmla="*/ 1011 w 10000"/>
                <a:gd name="connsiteY2" fmla="*/ 7099 h 10000"/>
                <a:gd name="connsiteX3" fmla="*/ 2099 w 10000"/>
                <a:gd name="connsiteY3" fmla="*/ 5085 h 10000"/>
                <a:gd name="connsiteX4" fmla="*/ 3368 w 10000"/>
                <a:gd name="connsiteY4" fmla="*/ 3723 h 10000"/>
                <a:gd name="connsiteX5" fmla="*/ 4791 w 10000"/>
                <a:gd name="connsiteY5" fmla="*/ 3101 h 10000"/>
                <a:gd name="connsiteX6" fmla="*/ 6248 w 10000"/>
                <a:gd name="connsiteY6" fmla="*/ 3397 h 10000"/>
                <a:gd name="connsiteX7" fmla="*/ 7594 w 10000"/>
                <a:gd name="connsiteY7" fmla="*/ 4522 h 10000"/>
                <a:gd name="connsiteX8" fmla="*/ 8766 w 10000"/>
                <a:gd name="connsiteY8" fmla="*/ 6447 h 10000"/>
                <a:gd name="connsiteX9" fmla="*/ 9644 w 10000"/>
                <a:gd name="connsiteY9" fmla="*/ 8993 h 10000"/>
                <a:gd name="connsiteX10" fmla="*/ 10000 w 10000"/>
                <a:gd name="connsiteY10" fmla="*/ 9823 h 10000"/>
                <a:gd name="connsiteX11" fmla="*/ 9219 w 10000"/>
                <a:gd name="connsiteY11" fmla="*/ 6507 h 10000"/>
                <a:gd name="connsiteX12" fmla="*/ 8061 w 10000"/>
                <a:gd name="connsiteY12" fmla="*/ 3131 h 10000"/>
                <a:gd name="connsiteX13" fmla="*/ 6967 w 10000"/>
                <a:gd name="connsiteY13" fmla="*/ 1265 h 10000"/>
                <a:gd name="connsiteX14" fmla="*/ 5948 w 10000"/>
                <a:gd name="connsiteY14" fmla="*/ 377 h 10000"/>
                <a:gd name="connsiteX15" fmla="*/ 4902 w 10000"/>
                <a:gd name="connsiteY15" fmla="*/ 111 h 10000"/>
                <a:gd name="connsiteX16" fmla="*/ 3877 w 10000"/>
                <a:gd name="connsiteY16" fmla="*/ 496 h 10000"/>
                <a:gd name="connsiteX17" fmla="*/ 2852 w 10000"/>
                <a:gd name="connsiteY17" fmla="*/ 1591 h 10000"/>
                <a:gd name="connsiteX18" fmla="*/ 1757 w 10000"/>
                <a:gd name="connsiteY18" fmla="*/ 3723 h 10000"/>
                <a:gd name="connsiteX19" fmla="*/ 509 w 10000"/>
                <a:gd name="connsiteY19" fmla="*/ 7661 h 10000"/>
                <a:gd name="connsiteX20" fmla="*/ 0 w 10000"/>
                <a:gd name="connsiteY20" fmla="*/ 10000 h 10000"/>
                <a:gd name="connsiteX0" fmla="*/ 0 w 10000"/>
                <a:gd name="connsiteY0" fmla="*/ 10000 h 10000"/>
                <a:gd name="connsiteX1" fmla="*/ 176 w 10000"/>
                <a:gd name="connsiteY1" fmla="*/ 9535 h 10000"/>
                <a:gd name="connsiteX2" fmla="*/ 1011 w 10000"/>
                <a:gd name="connsiteY2" fmla="*/ 7099 h 10000"/>
                <a:gd name="connsiteX3" fmla="*/ 2099 w 10000"/>
                <a:gd name="connsiteY3" fmla="*/ 5085 h 10000"/>
                <a:gd name="connsiteX4" fmla="*/ 3368 w 10000"/>
                <a:gd name="connsiteY4" fmla="*/ 3723 h 10000"/>
                <a:gd name="connsiteX5" fmla="*/ 4791 w 10000"/>
                <a:gd name="connsiteY5" fmla="*/ 3101 h 10000"/>
                <a:gd name="connsiteX6" fmla="*/ 6248 w 10000"/>
                <a:gd name="connsiteY6" fmla="*/ 3397 h 10000"/>
                <a:gd name="connsiteX7" fmla="*/ 7594 w 10000"/>
                <a:gd name="connsiteY7" fmla="*/ 4522 h 10000"/>
                <a:gd name="connsiteX8" fmla="*/ 8766 w 10000"/>
                <a:gd name="connsiteY8" fmla="*/ 6447 h 10000"/>
                <a:gd name="connsiteX9" fmla="*/ 9644 w 10000"/>
                <a:gd name="connsiteY9" fmla="*/ 8993 h 10000"/>
                <a:gd name="connsiteX10" fmla="*/ 10000 w 10000"/>
                <a:gd name="connsiteY10" fmla="*/ 9823 h 10000"/>
                <a:gd name="connsiteX11" fmla="*/ 9219 w 10000"/>
                <a:gd name="connsiteY11" fmla="*/ 6507 h 10000"/>
                <a:gd name="connsiteX12" fmla="*/ 8061 w 10000"/>
                <a:gd name="connsiteY12" fmla="*/ 3131 h 10000"/>
                <a:gd name="connsiteX13" fmla="*/ 6967 w 10000"/>
                <a:gd name="connsiteY13" fmla="*/ 1265 h 10000"/>
                <a:gd name="connsiteX14" fmla="*/ 5948 w 10000"/>
                <a:gd name="connsiteY14" fmla="*/ 377 h 10000"/>
                <a:gd name="connsiteX15" fmla="*/ 4902 w 10000"/>
                <a:gd name="connsiteY15" fmla="*/ 111 h 10000"/>
                <a:gd name="connsiteX16" fmla="*/ 3877 w 10000"/>
                <a:gd name="connsiteY16" fmla="*/ 496 h 10000"/>
                <a:gd name="connsiteX17" fmla="*/ 2852 w 10000"/>
                <a:gd name="connsiteY17" fmla="*/ 1591 h 10000"/>
                <a:gd name="connsiteX18" fmla="*/ 1757 w 10000"/>
                <a:gd name="connsiteY18" fmla="*/ 3723 h 10000"/>
                <a:gd name="connsiteX19" fmla="*/ 509 w 10000"/>
                <a:gd name="connsiteY19" fmla="*/ 7661 h 10000"/>
                <a:gd name="connsiteX20" fmla="*/ 0 w 10000"/>
                <a:gd name="connsiteY20" fmla="*/ 10000 h 10000"/>
                <a:gd name="connsiteX0" fmla="*/ 0 w 10000"/>
                <a:gd name="connsiteY0" fmla="*/ 10000 h 10000"/>
                <a:gd name="connsiteX1" fmla="*/ 176 w 10000"/>
                <a:gd name="connsiteY1" fmla="*/ 9535 h 10000"/>
                <a:gd name="connsiteX2" fmla="*/ 1011 w 10000"/>
                <a:gd name="connsiteY2" fmla="*/ 7099 h 10000"/>
                <a:gd name="connsiteX3" fmla="*/ 2099 w 10000"/>
                <a:gd name="connsiteY3" fmla="*/ 5085 h 10000"/>
                <a:gd name="connsiteX4" fmla="*/ 3368 w 10000"/>
                <a:gd name="connsiteY4" fmla="*/ 3723 h 10000"/>
                <a:gd name="connsiteX5" fmla="*/ 4791 w 10000"/>
                <a:gd name="connsiteY5" fmla="*/ 3101 h 10000"/>
                <a:gd name="connsiteX6" fmla="*/ 6248 w 10000"/>
                <a:gd name="connsiteY6" fmla="*/ 3397 h 10000"/>
                <a:gd name="connsiteX7" fmla="*/ 7594 w 10000"/>
                <a:gd name="connsiteY7" fmla="*/ 4522 h 10000"/>
                <a:gd name="connsiteX8" fmla="*/ 8766 w 10000"/>
                <a:gd name="connsiteY8" fmla="*/ 6447 h 10000"/>
                <a:gd name="connsiteX9" fmla="*/ 9644 w 10000"/>
                <a:gd name="connsiteY9" fmla="*/ 8993 h 10000"/>
                <a:gd name="connsiteX10" fmla="*/ 10000 w 10000"/>
                <a:gd name="connsiteY10" fmla="*/ 9823 h 10000"/>
                <a:gd name="connsiteX11" fmla="*/ 9219 w 10000"/>
                <a:gd name="connsiteY11" fmla="*/ 6507 h 10000"/>
                <a:gd name="connsiteX12" fmla="*/ 8061 w 10000"/>
                <a:gd name="connsiteY12" fmla="*/ 3131 h 10000"/>
                <a:gd name="connsiteX13" fmla="*/ 6967 w 10000"/>
                <a:gd name="connsiteY13" fmla="*/ 1265 h 10000"/>
                <a:gd name="connsiteX14" fmla="*/ 5948 w 10000"/>
                <a:gd name="connsiteY14" fmla="*/ 377 h 10000"/>
                <a:gd name="connsiteX15" fmla="*/ 4902 w 10000"/>
                <a:gd name="connsiteY15" fmla="*/ 111 h 10000"/>
                <a:gd name="connsiteX16" fmla="*/ 3877 w 10000"/>
                <a:gd name="connsiteY16" fmla="*/ 496 h 10000"/>
                <a:gd name="connsiteX17" fmla="*/ 2852 w 10000"/>
                <a:gd name="connsiteY17" fmla="*/ 1591 h 10000"/>
                <a:gd name="connsiteX18" fmla="*/ 1757 w 10000"/>
                <a:gd name="connsiteY18" fmla="*/ 3723 h 10000"/>
                <a:gd name="connsiteX19" fmla="*/ 509 w 10000"/>
                <a:gd name="connsiteY19" fmla="*/ 7661 h 10000"/>
                <a:gd name="connsiteX20" fmla="*/ 0 w 10000"/>
                <a:gd name="connsiteY20" fmla="*/ 10000 h 10000"/>
                <a:gd name="connsiteX0" fmla="*/ 0 w 10000"/>
                <a:gd name="connsiteY0" fmla="*/ 10000 h 10000"/>
                <a:gd name="connsiteX1" fmla="*/ 194 w 10000"/>
                <a:gd name="connsiteY1" fmla="*/ 9435 h 10000"/>
                <a:gd name="connsiteX2" fmla="*/ 1011 w 10000"/>
                <a:gd name="connsiteY2" fmla="*/ 7099 h 10000"/>
                <a:gd name="connsiteX3" fmla="*/ 2099 w 10000"/>
                <a:gd name="connsiteY3" fmla="*/ 5085 h 10000"/>
                <a:gd name="connsiteX4" fmla="*/ 3368 w 10000"/>
                <a:gd name="connsiteY4" fmla="*/ 3723 h 10000"/>
                <a:gd name="connsiteX5" fmla="*/ 4791 w 10000"/>
                <a:gd name="connsiteY5" fmla="*/ 3101 h 10000"/>
                <a:gd name="connsiteX6" fmla="*/ 6248 w 10000"/>
                <a:gd name="connsiteY6" fmla="*/ 3397 h 10000"/>
                <a:gd name="connsiteX7" fmla="*/ 7594 w 10000"/>
                <a:gd name="connsiteY7" fmla="*/ 4522 h 10000"/>
                <a:gd name="connsiteX8" fmla="*/ 8766 w 10000"/>
                <a:gd name="connsiteY8" fmla="*/ 6447 h 10000"/>
                <a:gd name="connsiteX9" fmla="*/ 9644 w 10000"/>
                <a:gd name="connsiteY9" fmla="*/ 8993 h 10000"/>
                <a:gd name="connsiteX10" fmla="*/ 10000 w 10000"/>
                <a:gd name="connsiteY10" fmla="*/ 9823 h 10000"/>
                <a:gd name="connsiteX11" fmla="*/ 9219 w 10000"/>
                <a:gd name="connsiteY11" fmla="*/ 6507 h 10000"/>
                <a:gd name="connsiteX12" fmla="*/ 8061 w 10000"/>
                <a:gd name="connsiteY12" fmla="*/ 3131 h 10000"/>
                <a:gd name="connsiteX13" fmla="*/ 6967 w 10000"/>
                <a:gd name="connsiteY13" fmla="*/ 1265 h 10000"/>
                <a:gd name="connsiteX14" fmla="*/ 5948 w 10000"/>
                <a:gd name="connsiteY14" fmla="*/ 377 h 10000"/>
                <a:gd name="connsiteX15" fmla="*/ 4902 w 10000"/>
                <a:gd name="connsiteY15" fmla="*/ 111 h 10000"/>
                <a:gd name="connsiteX16" fmla="*/ 3877 w 10000"/>
                <a:gd name="connsiteY16" fmla="*/ 496 h 10000"/>
                <a:gd name="connsiteX17" fmla="*/ 2852 w 10000"/>
                <a:gd name="connsiteY17" fmla="*/ 1591 h 10000"/>
                <a:gd name="connsiteX18" fmla="*/ 1757 w 10000"/>
                <a:gd name="connsiteY18" fmla="*/ 3723 h 10000"/>
                <a:gd name="connsiteX19" fmla="*/ 509 w 10000"/>
                <a:gd name="connsiteY19" fmla="*/ 7661 h 10000"/>
                <a:gd name="connsiteX20" fmla="*/ 0 w 10000"/>
                <a:gd name="connsiteY20" fmla="*/ 10000 h 10000"/>
                <a:gd name="connsiteX0" fmla="*/ 0 w 10000"/>
                <a:gd name="connsiteY0" fmla="*/ 10000 h 10000"/>
                <a:gd name="connsiteX1" fmla="*/ 200 w 10000"/>
                <a:gd name="connsiteY1" fmla="*/ 9335 h 10000"/>
                <a:gd name="connsiteX2" fmla="*/ 1011 w 10000"/>
                <a:gd name="connsiteY2" fmla="*/ 7099 h 10000"/>
                <a:gd name="connsiteX3" fmla="*/ 2099 w 10000"/>
                <a:gd name="connsiteY3" fmla="*/ 5085 h 10000"/>
                <a:gd name="connsiteX4" fmla="*/ 3368 w 10000"/>
                <a:gd name="connsiteY4" fmla="*/ 3723 h 10000"/>
                <a:gd name="connsiteX5" fmla="*/ 4791 w 10000"/>
                <a:gd name="connsiteY5" fmla="*/ 3101 h 10000"/>
                <a:gd name="connsiteX6" fmla="*/ 6248 w 10000"/>
                <a:gd name="connsiteY6" fmla="*/ 3397 h 10000"/>
                <a:gd name="connsiteX7" fmla="*/ 7594 w 10000"/>
                <a:gd name="connsiteY7" fmla="*/ 4522 h 10000"/>
                <a:gd name="connsiteX8" fmla="*/ 8766 w 10000"/>
                <a:gd name="connsiteY8" fmla="*/ 6447 h 10000"/>
                <a:gd name="connsiteX9" fmla="*/ 9644 w 10000"/>
                <a:gd name="connsiteY9" fmla="*/ 8993 h 10000"/>
                <a:gd name="connsiteX10" fmla="*/ 10000 w 10000"/>
                <a:gd name="connsiteY10" fmla="*/ 9823 h 10000"/>
                <a:gd name="connsiteX11" fmla="*/ 9219 w 10000"/>
                <a:gd name="connsiteY11" fmla="*/ 6507 h 10000"/>
                <a:gd name="connsiteX12" fmla="*/ 8061 w 10000"/>
                <a:gd name="connsiteY12" fmla="*/ 3131 h 10000"/>
                <a:gd name="connsiteX13" fmla="*/ 6967 w 10000"/>
                <a:gd name="connsiteY13" fmla="*/ 1265 h 10000"/>
                <a:gd name="connsiteX14" fmla="*/ 5948 w 10000"/>
                <a:gd name="connsiteY14" fmla="*/ 377 h 10000"/>
                <a:gd name="connsiteX15" fmla="*/ 4902 w 10000"/>
                <a:gd name="connsiteY15" fmla="*/ 111 h 10000"/>
                <a:gd name="connsiteX16" fmla="*/ 3877 w 10000"/>
                <a:gd name="connsiteY16" fmla="*/ 496 h 10000"/>
                <a:gd name="connsiteX17" fmla="*/ 2852 w 10000"/>
                <a:gd name="connsiteY17" fmla="*/ 1591 h 10000"/>
                <a:gd name="connsiteX18" fmla="*/ 1757 w 10000"/>
                <a:gd name="connsiteY18" fmla="*/ 3723 h 10000"/>
                <a:gd name="connsiteX19" fmla="*/ 509 w 10000"/>
                <a:gd name="connsiteY19" fmla="*/ 7661 h 10000"/>
                <a:gd name="connsiteX20" fmla="*/ 0 w 10000"/>
                <a:gd name="connsiteY20" fmla="*/ 10000 h 10000"/>
                <a:gd name="connsiteX0" fmla="*/ 0 w 10000"/>
                <a:gd name="connsiteY0" fmla="*/ 10000 h 10000"/>
                <a:gd name="connsiteX1" fmla="*/ 200 w 10000"/>
                <a:gd name="connsiteY1" fmla="*/ 9335 h 10000"/>
                <a:gd name="connsiteX2" fmla="*/ 1011 w 10000"/>
                <a:gd name="connsiteY2" fmla="*/ 7099 h 10000"/>
                <a:gd name="connsiteX3" fmla="*/ 2099 w 10000"/>
                <a:gd name="connsiteY3" fmla="*/ 5085 h 10000"/>
                <a:gd name="connsiteX4" fmla="*/ 3368 w 10000"/>
                <a:gd name="connsiteY4" fmla="*/ 3723 h 10000"/>
                <a:gd name="connsiteX5" fmla="*/ 4791 w 10000"/>
                <a:gd name="connsiteY5" fmla="*/ 3101 h 10000"/>
                <a:gd name="connsiteX6" fmla="*/ 6248 w 10000"/>
                <a:gd name="connsiteY6" fmla="*/ 3397 h 10000"/>
                <a:gd name="connsiteX7" fmla="*/ 7594 w 10000"/>
                <a:gd name="connsiteY7" fmla="*/ 4522 h 10000"/>
                <a:gd name="connsiteX8" fmla="*/ 8766 w 10000"/>
                <a:gd name="connsiteY8" fmla="*/ 6447 h 10000"/>
                <a:gd name="connsiteX9" fmla="*/ 9644 w 10000"/>
                <a:gd name="connsiteY9" fmla="*/ 8993 h 10000"/>
                <a:gd name="connsiteX10" fmla="*/ 10000 w 10000"/>
                <a:gd name="connsiteY10" fmla="*/ 9823 h 10000"/>
                <a:gd name="connsiteX11" fmla="*/ 9219 w 10000"/>
                <a:gd name="connsiteY11" fmla="*/ 6507 h 10000"/>
                <a:gd name="connsiteX12" fmla="*/ 8061 w 10000"/>
                <a:gd name="connsiteY12" fmla="*/ 3131 h 10000"/>
                <a:gd name="connsiteX13" fmla="*/ 6967 w 10000"/>
                <a:gd name="connsiteY13" fmla="*/ 1265 h 10000"/>
                <a:gd name="connsiteX14" fmla="*/ 5948 w 10000"/>
                <a:gd name="connsiteY14" fmla="*/ 377 h 10000"/>
                <a:gd name="connsiteX15" fmla="*/ 4902 w 10000"/>
                <a:gd name="connsiteY15" fmla="*/ 111 h 10000"/>
                <a:gd name="connsiteX16" fmla="*/ 3877 w 10000"/>
                <a:gd name="connsiteY16" fmla="*/ 496 h 10000"/>
                <a:gd name="connsiteX17" fmla="*/ 2852 w 10000"/>
                <a:gd name="connsiteY17" fmla="*/ 1591 h 10000"/>
                <a:gd name="connsiteX18" fmla="*/ 1757 w 10000"/>
                <a:gd name="connsiteY18" fmla="*/ 3723 h 10000"/>
                <a:gd name="connsiteX19" fmla="*/ 509 w 10000"/>
                <a:gd name="connsiteY19" fmla="*/ 7661 h 10000"/>
                <a:gd name="connsiteX20" fmla="*/ 0 w 10000"/>
                <a:gd name="connsiteY20" fmla="*/ 10000 h 10000"/>
                <a:gd name="connsiteX0" fmla="*/ 0 w 10000"/>
                <a:gd name="connsiteY0" fmla="*/ 10000 h 10000"/>
                <a:gd name="connsiteX1" fmla="*/ 200 w 10000"/>
                <a:gd name="connsiteY1" fmla="*/ 9335 h 10000"/>
                <a:gd name="connsiteX2" fmla="*/ 1011 w 10000"/>
                <a:gd name="connsiteY2" fmla="*/ 7099 h 10000"/>
                <a:gd name="connsiteX3" fmla="*/ 2087 w 10000"/>
                <a:gd name="connsiteY3" fmla="*/ 5085 h 10000"/>
                <a:gd name="connsiteX4" fmla="*/ 3368 w 10000"/>
                <a:gd name="connsiteY4" fmla="*/ 3723 h 10000"/>
                <a:gd name="connsiteX5" fmla="*/ 4791 w 10000"/>
                <a:gd name="connsiteY5" fmla="*/ 3101 h 10000"/>
                <a:gd name="connsiteX6" fmla="*/ 6248 w 10000"/>
                <a:gd name="connsiteY6" fmla="*/ 3397 h 10000"/>
                <a:gd name="connsiteX7" fmla="*/ 7594 w 10000"/>
                <a:gd name="connsiteY7" fmla="*/ 4522 h 10000"/>
                <a:gd name="connsiteX8" fmla="*/ 8766 w 10000"/>
                <a:gd name="connsiteY8" fmla="*/ 6447 h 10000"/>
                <a:gd name="connsiteX9" fmla="*/ 9644 w 10000"/>
                <a:gd name="connsiteY9" fmla="*/ 8993 h 10000"/>
                <a:gd name="connsiteX10" fmla="*/ 10000 w 10000"/>
                <a:gd name="connsiteY10" fmla="*/ 9823 h 10000"/>
                <a:gd name="connsiteX11" fmla="*/ 9219 w 10000"/>
                <a:gd name="connsiteY11" fmla="*/ 6507 h 10000"/>
                <a:gd name="connsiteX12" fmla="*/ 8061 w 10000"/>
                <a:gd name="connsiteY12" fmla="*/ 3131 h 10000"/>
                <a:gd name="connsiteX13" fmla="*/ 6967 w 10000"/>
                <a:gd name="connsiteY13" fmla="*/ 1265 h 10000"/>
                <a:gd name="connsiteX14" fmla="*/ 5948 w 10000"/>
                <a:gd name="connsiteY14" fmla="*/ 377 h 10000"/>
                <a:gd name="connsiteX15" fmla="*/ 4902 w 10000"/>
                <a:gd name="connsiteY15" fmla="*/ 111 h 10000"/>
                <a:gd name="connsiteX16" fmla="*/ 3877 w 10000"/>
                <a:gd name="connsiteY16" fmla="*/ 496 h 10000"/>
                <a:gd name="connsiteX17" fmla="*/ 2852 w 10000"/>
                <a:gd name="connsiteY17" fmla="*/ 1591 h 10000"/>
                <a:gd name="connsiteX18" fmla="*/ 1757 w 10000"/>
                <a:gd name="connsiteY18" fmla="*/ 3723 h 10000"/>
                <a:gd name="connsiteX19" fmla="*/ 509 w 10000"/>
                <a:gd name="connsiteY19" fmla="*/ 7661 h 10000"/>
                <a:gd name="connsiteX20" fmla="*/ 0 w 10000"/>
                <a:gd name="connsiteY20" fmla="*/ 10000 h 10000"/>
                <a:gd name="connsiteX0" fmla="*/ 0 w 10000"/>
                <a:gd name="connsiteY0" fmla="*/ 10000 h 10000"/>
                <a:gd name="connsiteX1" fmla="*/ 200 w 10000"/>
                <a:gd name="connsiteY1" fmla="*/ 9335 h 10000"/>
                <a:gd name="connsiteX2" fmla="*/ 1011 w 10000"/>
                <a:gd name="connsiteY2" fmla="*/ 7099 h 10000"/>
                <a:gd name="connsiteX3" fmla="*/ 2087 w 10000"/>
                <a:gd name="connsiteY3" fmla="*/ 5085 h 10000"/>
                <a:gd name="connsiteX4" fmla="*/ 3368 w 10000"/>
                <a:gd name="connsiteY4" fmla="*/ 3723 h 10000"/>
                <a:gd name="connsiteX5" fmla="*/ 4791 w 10000"/>
                <a:gd name="connsiteY5" fmla="*/ 3101 h 10000"/>
                <a:gd name="connsiteX6" fmla="*/ 6248 w 10000"/>
                <a:gd name="connsiteY6" fmla="*/ 3397 h 10000"/>
                <a:gd name="connsiteX7" fmla="*/ 7594 w 10000"/>
                <a:gd name="connsiteY7" fmla="*/ 4522 h 10000"/>
                <a:gd name="connsiteX8" fmla="*/ 8766 w 10000"/>
                <a:gd name="connsiteY8" fmla="*/ 6447 h 10000"/>
                <a:gd name="connsiteX9" fmla="*/ 9644 w 10000"/>
                <a:gd name="connsiteY9" fmla="*/ 8993 h 10000"/>
                <a:gd name="connsiteX10" fmla="*/ 10000 w 10000"/>
                <a:gd name="connsiteY10" fmla="*/ 9823 h 10000"/>
                <a:gd name="connsiteX11" fmla="*/ 9219 w 10000"/>
                <a:gd name="connsiteY11" fmla="*/ 6507 h 10000"/>
                <a:gd name="connsiteX12" fmla="*/ 8061 w 10000"/>
                <a:gd name="connsiteY12" fmla="*/ 3131 h 10000"/>
                <a:gd name="connsiteX13" fmla="*/ 6967 w 10000"/>
                <a:gd name="connsiteY13" fmla="*/ 1265 h 10000"/>
                <a:gd name="connsiteX14" fmla="*/ 5948 w 10000"/>
                <a:gd name="connsiteY14" fmla="*/ 377 h 10000"/>
                <a:gd name="connsiteX15" fmla="*/ 4902 w 10000"/>
                <a:gd name="connsiteY15" fmla="*/ 111 h 10000"/>
                <a:gd name="connsiteX16" fmla="*/ 3877 w 10000"/>
                <a:gd name="connsiteY16" fmla="*/ 496 h 10000"/>
                <a:gd name="connsiteX17" fmla="*/ 2852 w 10000"/>
                <a:gd name="connsiteY17" fmla="*/ 1591 h 10000"/>
                <a:gd name="connsiteX18" fmla="*/ 1757 w 10000"/>
                <a:gd name="connsiteY18" fmla="*/ 3723 h 10000"/>
                <a:gd name="connsiteX19" fmla="*/ 509 w 10000"/>
                <a:gd name="connsiteY19" fmla="*/ 7661 h 10000"/>
                <a:gd name="connsiteX20" fmla="*/ 0 w 10000"/>
                <a:gd name="connsiteY20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0" y="10000"/>
                    <a:pt x="95" y="9797"/>
                    <a:pt x="200" y="9335"/>
                  </a:cubicBezTo>
                  <a:cubicBezTo>
                    <a:pt x="305" y="8873"/>
                    <a:pt x="734" y="7822"/>
                    <a:pt x="1011" y="7099"/>
                  </a:cubicBezTo>
                  <a:cubicBezTo>
                    <a:pt x="1301" y="6341"/>
                    <a:pt x="1804" y="5699"/>
                    <a:pt x="2087" y="5085"/>
                  </a:cubicBezTo>
                  <a:cubicBezTo>
                    <a:pt x="2509" y="4169"/>
                    <a:pt x="2917" y="4054"/>
                    <a:pt x="3368" y="3723"/>
                  </a:cubicBezTo>
                  <a:cubicBezTo>
                    <a:pt x="3819" y="3392"/>
                    <a:pt x="3905" y="2272"/>
                    <a:pt x="4791" y="3101"/>
                  </a:cubicBezTo>
                  <a:cubicBezTo>
                    <a:pt x="4791" y="3101"/>
                    <a:pt x="5607" y="2183"/>
                    <a:pt x="6248" y="3397"/>
                  </a:cubicBezTo>
                  <a:cubicBezTo>
                    <a:pt x="6248" y="3397"/>
                    <a:pt x="7029" y="2982"/>
                    <a:pt x="7594" y="4522"/>
                  </a:cubicBezTo>
                  <a:cubicBezTo>
                    <a:pt x="7594" y="4522"/>
                    <a:pt x="8396" y="4671"/>
                    <a:pt x="8766" y="6447"/>
                  </a:cubicBezTo>
                  <a:cubicBezTo>
                    <a:pt x="8766" y="6447"/>
                    <a:pt x="9386" y="7039"/>
                    <a:pt x="9644" y="8993"/>
                  </a:cubicBezTo>
                  <a:cubicBezTo>
                    <a:pt x="9644" y="8993"/>
                    <a:pt x="9874" y="9259"/>
                    <a:pt x="10000" y="9823"/>
                  </a:cubicBezTo>
                  <a:cubicBezTo>
                    <a:pt x="10000" y="9823"/>
                    <a:pt x="9568" y="7335"/>
                    <a:pt x="9219" y="6507"/>
                  </a:cubicBezTo>
                  <a:cubicBezTo>
                    <a:pt x="9219" y="6507"/>
                    <a:pt x="8675" y="3989"/>
                    <a:pt x="8061" y="3131"/>
                  </a:cubicBezTo>
                  <a:cubicBezTo>
                    <a:pt x="8061" y="3131"/>
                    <a:pt x="7650" y="1768"/>
                    <a:pt x="6967" y="1265"/>
                  </a:cubicBezTo>
                  <a:cubicBezTo>
                    <a:pt x="6967" y="1265"/>
                    <a:pt x="6388" y="258"/>
                    <a:pt x="5948" y="377"/>
                  </a:cubicBezTo>
                  <a:cubicBezTo>
                    <a:pt x="5948" y="377"/>
                    <a:pt x="5502" y="-245"/>
                    <a:pt x="4902" y="111"/>
                  </a:cubicBezTo>
                  <a:cubicBezTo>
                    <a:pt x="4902" y="111"/>
                    <a:pt x="4582" y="-245"/>
                    <a:pt x="3877" y="496"/>
                  </a:cubicBezTo>
                  <a:cubicBezTo>
                    <a:pt x="3877" y="496"/>
                    <a:pt x="3354" y="614"/>
                    <a:pt x="2852" y="1591"/>
                  </a:cubicBezTo>
                  <a:cubicBezTo>
                    <a:pt x="2852" y="1591"/>
                    <a:pt x="2113" y="2390"/>
                    <a:pt x="1757" y="3723"/>
                  </a:cubicBezTo>
                  <a:cubicBezTo>
                    <a:pt x="1757" y="3723"/>
                    <a:pt x="1060" y="4700"/>
                    <a:pt x="509" y="7661"/>
                  </a:cubicBezTo>
                  <a:cubicBezTo>
                    <a:pt x="509" y="7661"/>
                    <a:pt x="174" y="8905"/>
                    <a:pt x="0" y="10000"/>
                  </a:cubicBezTo>
                  <a:close/>
                </a:path>
              </a:pathLst>
            </a:custGeom>
            <a:solidFill>
              <a:srgbClr val="56626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181208" y="4139854"/>
              <a:ext cx="296194" cy="205058"/>
            </a:xfrm>
            <a:custGeom>
              <a:avLst/>
              <a:gdLst>
                <a:gd name="T0" fmla="*/ 56 w 176"/>
                <a:gd name="T1" fmla="*/ 13 h 122"/>
                <a:gd name="T2" fmla="*/ 56 w 176"/>
                <a:gd name="T3" fmla="*/ 87 h 122"/>
                <a:gd name="T4" fmla="*/ 0 w 176"/>
                <a:gd name="T5" fmla="*/ 116 h 122"/>
                <a:gd name="T6" fmla="*/ 0 w 176"/>
                <a:gd name="T7" fmla="*/ 122 h 122"/>
                <a:gd name="T8" fmla="*/ 56 w 176"/>
                <a:gd name="T9" fmla="*/ 95 h 122"/>
                <a:gd name="T10" fmla="*/ 120 w 176"/>
                <a:gd name="T11" fmla="*/ 102 h 122"/>
                <a:gd name="T12" fmla="*/ 151 w 176"/>
                <a:gd name="T13" fmla="*/ 103 h 122"/>
                <a:gd name="T14" fmla="*/ 167 w 176"/>
                <a:gd name="T15" fmla="*/ 113 h 122"/>
                <a:gd name="T16" fmla="*/ 146 w 176"/>
                <a:gd name="T17" fmla="*/ 98 h 122"/>
                <a:gd name="T18" fmla="*/ 125 w 176"/>
                <a:gd name="T19" fmla="*/ 0 h 122"/>
                <a:gd name="T20" fmla="*/ 119 w 176"/>
                <a:gd name="T21" fmla="*/ 4 h 122"/>
                <a:gd name="T22" fmla="*/ 138 w 176"/>
                <a:gd name="T23" fmla="*/ 96 h 122"/>
                <a:gd name="T24" fmla="*/ 67 w 176"/>
                <a:gd name="T25" fmla="*/ 89 h 122"/>
                <a:gd name="T26" fmla="*/ 62 w 176"/>
                <a:gd name="T27" fmla="*/ 14 h 122"/>
                <a:gd name="T28" fmla="*/ 56 w 176"/>
                <a:gd name="T29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22">
                  <a:moveTo>
                    <a:pt x="56" y="13"/>
                  </a:moveTo>
                  <a:cubicBezTo>
                    <a:pt x="56" y="13"/>
                    <a:pt x="52" y="54"/>
                    <a:pt x="56" y="87"/>
                  </a:cubicBezTo>
                  <a:cubicBezTo>
                    <a:pt x="56" y="87"/>
                    <a:pt x="18" y="79"/>
                    <a:pt x="0" y="116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22" y="87"/>
                    <a:pt x="56" y="95"/>
                  </a:cubicBezTo>
                  <a:cubicBezTo>
                    <a:pt x="56" y="95"/>
                    <a:pt x="107" y="101"/>
                    <a:pt x="120" y="102"/>
                  </a:cubicBezTo>
                  <a:cubicBezTo>
                    <a:pt x="120" y="102"/>
                    <a:pt x="130" y="104"/>
                    <a:pt x="151" y="103"/>
                  </a:cubicBezTo>
                  <a:cubicBezTo>
                    <a:pt x="151" y="103"/>
                    <a:pt x="167" y="106"/>
                    <a:pt x="167" y="113"/>
                  </a:cubicBezTo>
                  <a:cubicBezTo>
                    <a:pt x="167" y="113"/>
                    <a:pt x="176" y="102"/>
                    <a:pt x="146" y="98"/>
                  </a:cubicBezTo>
                  <a:cubicBezTo>
                    <a:pt x="146" y="98"/>
                    <a:pt x="131" y="7"/>
                    <a:pt x="125" y="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9" y="4"/>
                    <a:pt x="138" y="79"/>
                    <a:pt x="138" y="96"/>
                  </a:cubicBezTo>
                  <a:cubicBezTo>
                    <a:pt x="138" y="96"/>
                    <a:pt x="85" y="94"/>
                    <a:pt x="67" y="89"/>
                  </a:cubicBezTo>
                  <a:cubicBezTo>
                    <a:pt x="67" y="89"/>
                    <a:pt x="57" y="53"/>
                    <a:pt x="62" y="14"/>
                  </a:cubicBezTo>
                  <a:lnTo>
                    <a:pt x="56" y="1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349242" y="4159790"/>
              <a:ext cx="23496" cy="144537"/>
            </a:xfrm>
            <a:custGeom>
              <a:avLst/>
              <a:gdLst>
                <a:gd name="T0" fmla="*/ 8 w 14"/>
                <a:gd name="T1" fmla="*/ 0 h 86"/>
                <a:gd name="T2" fmla="*/ 14 w 14"/>
                <a:gd name="T3" fmla="*/ 86 h 86"/>
                <a:gd name="T4" fmla="*/ 6 w 14"/>
                <a:gd name="T5" fmla="*/ 85 h 86"/>
                <a:gd name="T6" fmla="*/ 2 w 14"/>
                <a:gd name="T7" fmla="*/ 2 h 86"/>
                <a:gd name="T8" fmla="*/ 8 w 14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6">
                  <a:moveTo>
                    <a:pt x="8" y="0"/>
                  </a:moveTo>
                  <a:cubicBezTo>
                    <a:pt x="8" y="0"/>
                    <a:pt x="9" y="73"/>
                    <a:pt x="14" y="86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0" y="37"/>
                    <a:pt x="2" y="2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3226777" y="4158366"/>
              <a:ext cx="34888" cy="131009"/>
            </a:xfrm>
            <a:custGeom>
              <a:avLst/>
              <a:gdLst>
                <a:gd name="T0" fmla="*/ 21 w 21"/>
                <a:gd name="T1" fmla="*/ 1 h 78"/>
                <a:gd name="T2" fmla="*/ 13 w 21"/>
                <a:gd name="T3" fmla="*/ 78 h 78"/>
                <a:gd name="T4" fmla="*/ 9 w 21"/>
                <a:gd name="T5" fmla="*/ 78 h 78"/>
                <a:gd name="T6" fmla="*/ 15 w 21"/>
                <a:gd name="T7" fmla="*/ 0 h 78"/>
                <a:gd name="T8" fmla="*/ 21 w 21"/>
                <a:gd name="T9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8">
                  <a:moveTo>
                    <a:pt x="21" y="1"/>
                  </a:moveTo>
                  <a:cubicBezTo>
                    <a:pt x="21" y="1"/>
                    <a:pt x="8" y="45"/>
                    <a:pt x="13" y="78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78"/>
                    <a:pt x="0" y="52"/>
                    <a:pt x="15" y="0"/>
                  </a:cubicBezTo>
                  <a:lnTo>
                    <a:pt x="2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3181208" y="4269439"/>
              <a:ext cx="282666" cy="259170"/>
            </a:xfrm>
            <a:custGeom>
              <a:avLst/>
              <a:gdLst>
                <a:gd name="T0" fmla="*/ 0 w 168"/>
                <a:gd name="T1" fmla="*/ 45 h 154"/>
                <a:gd name="T2" fmla="*/ 5 w 168"/>
                <a:gd name="T3" fmla="*/ 126 h 154"/>
                <a:gd name="T4" fmla="*/ 28 w 168"/>
                <a:gd name="T5" fmla="*/ 144 h 154"/>
                <a:gd name="T6" fmla="*/ 131 w 168"/>
                <a:gd name="T7" fmla="*/ 152 h 154"/>
                <a:gd name="T8" fmla="*/ 153 w 168"/>
                <a:gd name="T9" fmla="*/ 142 h 154"/>
                <a:gd name="T10" fmla="*/ 164 w 168"/>
                <a:gd name="T11" fmla="*/ 131 h 154"/>
                <a:gd name="T12" fmla="*/ 168 w 168"/>
                <a:gd name="T13" fmla="*/ 108 h 154"/>
                <a:gd name="T14" fmla="*/ 167 w 168"/>
                <a:gd name="T15" fmla="*/ 35 h 154"/>
                <a:gd name="T16" fmla="*/ 151 w 168"/>
                <a:gd name="T17" fmla="*/ 25 h 154"/>
                <a:gd name="T18" fmla="*/ 64 w 168"/>
                <a:gd name="T19" fmla="*/ 17 h 154"/>
                <a:gd name="T20" fmla="*/ 0 w 168"/>
                <a:gd name="T21" fmla="*/ 4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154">
                  <a:moveTo>
                    <a:pt x="0" y="45"/>
                  </a:moveTo>
                  <a:cubicBezTo>
                    <a:pt x="5" y="126"/>
                    <a:pt x="5" y="126"/>
                    <a:pt x="5" y="126"/>
                  </a:cubicBezTo>
                  <a:cubicBezTo>
                    <a:pt x="5" y="126"/>
                    <a:pt x="3" y="144"/>
                    <a:pt x="28" y="144"/>
                  </a:cubicBezTo>
                  <a:cubicBezTo>
                    <a:pt x="28" y="144"/>
                    <a:pt x="104" y="152"/>
                    <a:pt x="131" y="152"/>
                  </a:cubicBezTo>
                  <a:cubicBezTo>
                    <a:pt x="131" y="152"/>
                    <a:pt x="141" y="154"/>
                    <a:pt x="153" y="142"/>
                  </a:cubicBezTo>
                  <a:cubicBezTo>
                    <a:pt x="164" y="131"/>
                    <a:pt x="164" y="131"/>
                    <a:pt x="164" y="131"/>
                  </a:cubicBezTo>
                  <a:cubicBezTo>
                    <a:pt x="164" y="131"/>
                    <a:pt x="168" y="129"/>
                    <a:pt x="168" y="108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7" y="35"/>
                    <a:pt x="164" y="25"/>
                    <a:pt x="151" y="25"/>
                  </a:cubicBezTo>
                  <a:cubicBezTo>
                    <a:pt x="151" y="25"/>
                    <a:pt x="78" y="20"/>
                    <a:pt x="64" y="17"/>
                  </a:cubicBezTo>
                  <a:cubicBezTo>
                    <a:pt x="64" y="17"/>
                    <a:pt x="22" y="0"/>
                    <a:pt x="0" y="45"/>
                  </a:cubicBezTo>
                  <a:close/>
                </a:path>
              </a:pathLst>
            </a:custGeom>
            <a:solidFill>
              <a:srgbClr val="EE6E2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3191176" y="4432488"/>
              <a:ext cx="276258" cy="94697"/>
            </a:xfrm>
            <a:custGeom>
              <a:avLst/>
              <a:gdLst>
                <a:gd name="T0" fmla="*/ 0 w 164"/>
                <a:gd name="T1" fmla="*/ 35 h 56"/>
                <a:gd name="T2" fmla="*/ 57 w 164"/>
                <a:gd name="T3" fmla="*/ 7 h 56"/>
                <a:gd name="T4" fmla="*/ 127 w 164"/>
                <a:gd name="T5" fmla="*/ 13 h 56"/>
                <a:gd name="T6" fmla="*/ 161 w 164"/>
                <a:gd name="T7" fmla="*/ 24 h 56"/>
                <a:gd name="T8" fmla="*/ 147 w 164"/>
                <a:gd name="T9" fmla="*/ 45 h 56"/>
                <a:gd name="T10" fmla="*/ 120 w 164"/>
                <a:gd name="T11" fmla="*/ 55 h 56"/>
                <a:gd name="T12" fmla="*/ 16 w 164"/>
                <a:gd name="T13" fmla="*/ 46 h 56"/>
                <a:gd name="T14" fmla="*/ 0 w 164"/>
                <a:gd name="T15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4" h="56">
                  <a:moveTo>
                    <a:pt x="0" y="35"/>
                  </a:moveTo>
                  <a:cubicBezTo>
                    <a:pt x="0" y="35"/>
                    <a:pt x="19" y="0"/>
                    <a:pt x="57" y="7"/>
                  </a:cubicBezTo>
                  <a:cubicBezTo>
                    <a:pt x="127" y="13"/>
                    <a:pt x="127" y="13"/>
                    <a:pt x="127" y="13"/>
                  </a:cubicBezTo>
                  <a:cubicBezTo>
                    <a:pt x="127" y="13"/>
                    <a:pt x="159" y="14"/>
                    <a:pt x="161" y="24"/>
                  </a:cubicBezTo>
                  <a:cubicBezTo>
                    <a:pt x="161" y="24"/>
                    <a:pt x="164" y="29"/>
                    <a:pt x="147" y="45"/>
                  </a:cubicBezTo>
                  <a:cubicBezTo>
                    <a:pt x="147" y="45"/>
                    <a:pt x="140" y="56"/>
                    <a:pt x="120" y="5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4" y="47"/>
                    <a:pt x="0" y="35"/>
                  </a:cubicBezTo>
                  <a:close/>
                </a:path>
              </a:pathLst>
            </a:custGeom>
            <a:solidFill>
              <a:srgbClr val="B64E0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3393386" y="1585890"/>
              <a:ext cx="1330739" cy="2553964"/>
            </a:xfrm>
            <a:custGeom>
              <a:avLst/>
              <a:gdLst>
                <a:gd name="T0" fmla="*/ 3 w 790"/>
                <a:gd name="T1" fmla="*/ 1516 h 1516"/>
                <a:gd name="T2" fmla="*/ 0 w 790"/>
                <a:gd name="T3" fmla="*/ 1515 h 1516"/>
                <a:gd name="T4" fmla="*/ 124 w 790"/>
                <a:gd name="T5" fmla="*/ 1292 h 1516"/>
                <a:gd name="T6" fmla="*/ 215 w 790"/>
                <a:gd name="T7" fmla="*/ 1186 h 1516"/>
                <a:gd name="T8" fmla="*/ 387 w 790"/>
                <a:gd name="T9" fmla="*/ 969 h 1516"/>
                <a:gd name="T10" fmla="*/ 553 w 790"/>
                <a:gd name="T11" fmla="*/ 752 h 1516"/>
                <a:gd name="T12" fmla="*/ 725 w 790"/>
                <a:gd name="T13" fmla="*/ 452 h 1516"/>
                <a:gd name="T14" fmla="*/ 781 w 790"/>
                <a:gd name="T15" fmla="*/ 206 h 1516"/>
                <a:gd name="T16" fmla="*/ 749 w 790"/>
                <a:gd name="T17" fmla="*/ 1 h 1516"/>
                <a:gd name="T18" fmla="*/ 752 w 790"/>
                <a:gd name="T19" fmla="*/ 0 h 1516"/>
                <a:gd name="T20" fmla="*/ 784 w 790"/>
                <a:gd name="T21" fmla="*/ 206 h 1516"/>
                <a:gd name="T22" fmla="*/ 728 w 790"/>
                <a:gd name="T23" fmla="*/ 453 h 1516"/>
                <a:gd name="T24" fmla="*/ 555 w 790"/>
                <a:gd name="T25" fmla="*/ 754 h 1516"/>
                <a:gd name="T26" fmla="*/ 390 w 790"/>
                <a:gd name="T27" fmla="*/ 971 h 1516"/>
                <a:gd name="T28" fmla="*/ 217 w 790"/>
                <a:gd name="T29" fmla="*/ 1188 h 1516"/>
                <a:gd name="T30" fmla="*/ 127 w 790"/>
                <a:gd name="T31" fmla="*/ 1294 h 1516"/>
                <a:gd name="T32" fmla="*/ 3 w 790"/>
                <a:gd name="T33" fmla="*/ 1516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0" h="1516">
                  <a:moveTo>
                    <a:pt x="3" y="1516"/>
                  </a:moveTo>
                  <a:cubicBezTo>
                    <a:pt x="0" y="1515"/>
                    <a:pt x="0" y="1515"/>
                    <a:pt x="0" y="1515"/>
                  </a:cubicBezTo>
                  <a:cubicBezTo>
                    <a:pt x="124" y="1292"/>
                    <a:pt x="124" y="1292"/>
                    <a:pt x="124" y="1292"/>
                  </a:cubicBezTo>
                  <a:cubicBezTo>
                    <a:pt x="215" y="1186"/>
                    <a:pt x="215" y="1186"/>
                    <a:pt x="215" y="1186"/>
                  </a:cubicBezTo>
                  <a:cubicBezTo>
                    <a:pt x="387" y="969"/>
                    <a:pt x="387" y="969"/>
                    <a:pt x="387" y="969"/>
                  </a:cubicBezTo>
                  <a:cubicBezTo>
                    <a:pt x="553" y="752"/>
                    <a:pt x="553" y="752"/>
                    <a:pt x="553" y="752"/>
                  </a:cubicBezTo>
                  <a:cubicBezTo>
                    <a:pt x="554" y="751"/>
                    <a:pt x="655" y="623"/>
                    <a:pt x="725" y="452"/>
                  </a:cubicBezTo>
                  <a:cubicBezTo>
                    <a:pt x="725" y="451"/>
                    <a:pt x="776" y="316"/>
                    <a:pt x="781" y="206"/>
                  </a:cubicBezTo>
                  <a:cubicBezTo>
                    <a:pt x="781" y="205"/>
                    <a:pt x="787" y="101"/>
                    <a:pt x="749" y="1"/>
                  </a:cubicBezTo>
                  <a:cubicBezTo>
                    <a:pt x="752" y="0"/>
                    <a:pt x="752" y="0"/>
                    <a:pt x="752" y="0"/>
                  </a:cubicBezTo>
                  <a:cubicBezTo>
                    <a:pt x="790" y="100"/>
                    <a:pt x="784" y="205"/>
                    <a:pt x="784" y="206"/>
                  </a:cubicBezTo>
                  <a:cubicBezTo>
                    <a:pt x="779" y="316"/>
                    <a:pt x="728" y="452"/>
                    <a:pt x="728" y="453"/>
                  </a:cubicBezTo>
                  <a:cubicBezTo>
                    <a:pt x="657" y="624"/>
                    <a:pt x="556" y="752"/>
                    <a:pt x="555" y="754"/>
                  </a:cubicBezTo>
                  <a:cubicBezTo>
                    <a:pt x="390" y="971"/>
                    <a:pt x="390" y="971"/>
                    <a:pt x="390" y="971"/>
                  </a:cubicBezTo>
                  <a:cubicBezTo>
                    <a:pt x="217" y="1188"/>
                    <a:pt x="217" y="1188"/>
                    <a:pt x="217" y="1188"/>
                  </a:cubicBezTo>
                  <a:cubicBezTo>
                    <a:pt x="127" y="1294"/>
                    <a:pt x="127" y="1294"/>
                    <a:pt x="127" y="1294"/>
                  </a:cubicBezTo>
                  <a:cubicBezTo>
                    <a:pt x="3" y="1516"/>
                    <a:pt x="3" y="1516"/>
                    <a:pt x="3" y="1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任意多边形 43"/>
            <p:cNvSpPr>
              <a:spLocks/>
            </p:cNvSpPr>
            <p:nvPr/>
          </p:nvSpPr>
          <p:spPr bwMode="auto">
            <a:xfrm>
              <a:off x="3620516" y="2107965"/>
              <a:ext cx="1156318" cy="1726438"/>
            </a:xfrm>
            <a:custGeom>
              <a:avLst/>
              <a:gdLst>
                <a:gd name="connsiteX0" fmla="*/ 2572645 w 2578146"/>
                <a:gd name="connsiteY0" fmla="*/ 0 h 3849297"/>
                <a:gd name="connsiteX1" fmla="*/ 2578146 w 2578146"/>
                <a:gd name="connsiteY1" fmla="*/ 59643 h 3849297"/>
                <a:gd name="connsiteX2" fmla="*/ 2564112 w 2578146"/>
                <a:gd name="connsiteY2" fmla="*/ 130708 h 3849297"/>
                <a:gd name="connsiteX3" fmla="*/ 2441140 w 2578146"/>
                <a:gd name="connsiteY3" fmla="*/ 548499 h 3849297"/>
                <a:gd name="connsiteX4" fmla="*/ 2193183 w 2578146"/>
                <a:gd name="connsiteY4" fmla="*/ 1141201 h 3849297"/>
                <a:gd name="connsiteX5" fmla="*/ 1645082 w 2578146"/>
                <a:gd name="connsiteY5" fmla="*/ 1957195 h 3849297"/>
                <a:gd name="connsiteX6" fmla="*/ 1010261 w 2578146"/>
                <a:gd name="connsiteY6" fmla="*/ 2685439 h 3849297"/>
                <a:gd name="connsiteX7" fmla="*/ 345582 w 2578146"/>
                <a:gd name="connsiteY7" fmla="*/ 3428569 h 3849297"/>
                <a:gd name="connsiteX8" fmla="*/ 7530 w 2578146"/>
                <a:gd name="connsiteY8" fmla="*/ 3849297 h 3849297"/>
                <a:gd name="connsiteX9" fmla="*/ 0 w 2578146"/>
                <a:gd name="connsiteY9" fmla="*/ 3842246 h 3849297"/>
                <a:gd name="connsiteX10" fmla="*/ 338052 w 2578146"/>
                <a:gd name="connsiteY10" fmla="*/ 3421126 h 3849297"/>
                <a:gd name="connsiteX11" fmla="*/ 1002732 w 2578146"/>
                <a:gd name="connsiteY11" fmla="*/ 2677604 h 3849297"/>
                <a:gd name="connsiteX12" fmla="*/ 1637552 w 2578146"/>
                <a:gd name="connsiteY12" fmla="*/ 1948968 h 3849297"/>
                <a:gd name="connsiteX13" fmla="*/ 2182278 w 2578146"/>
                <a:gd name="connsiteY13" fmla="*/ 1137675 h 3849297"/>
                <a:gd name="connsiteX14" fmla="*/ 2433610 w 2578146"/>
                <a:gd name="connsiteY14" fmla="*/ 544581 h 3849297"/>
                <a:gd name="connsiteX15" fmla="*/ 2572518 w 2578146"/>
                <a:gd name="connsiteY15" fmla="*/ 455 h 3849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8146" h="3849297">
                  <a:moveTo>
                    <a:pt x="2572645" y="0"/>
                  </a:moveTo>
                  <a:lnTo>
                    <a:pt x="2578146" y="59643"/>
                  </a:lnTo>
                  <a:lnTo>
                    <a:pt x="2564112" y="130708"/>
                  </a:lnTo>
                  <a:cubicBezTo>
                    <a:pt x="2526334" y="296194"/>
                    <a:pt x="2446787" y="534396"/>
                    <a:pt x="2441140" y="548499"/>
                  </a:cubicBezTo>
                  <a:cubicBezTo>
                    <a:pt x="2396222" y="778058"/>
                    <a:pt x="2193183" y="1141201"/>
                    <a:pt x="2193183" y="1141201"/>
                  </a:cubicBezTo>
                  <a:cubicBezTo>
                    <a:pt x="2118147" y="1333545"/>
                    <a:pt x="1648977" y="1948968"/>
                    <a:pt x="1645082" y="1957195"/>
                  </a:cubicBezTo>
                  <a:lnTo>
                    <a:pt x="1010261" y="2685439"/>
                  </a:lnTo>
                  <a:lnTo>
                    <a:pt x="345582" y="3428569"/>
                  </a:lnTo>
                  <a:lnTo>
                    <a:pt x="7530" y="3849297"/>
                  </a:lnTo>
                  <a:cubicBezTo>
                    <a:pt x="4933" y="3846555"/>
                    <a:pt x="2597" y="3844596"/>
                    <a:pt x="0" y="3842246"/>
                  </a:cubicBezTo>
                  <a:lnTo>
                    <a:pt x="338052" y="3421126"/>
                  </a:lnTo>
                  <a:lnTo>
                    <a:pt x="1002732" y="2677604"/>
                  </a:lnTo>
                  <a:lnTo>
                    <a:pt x="1637552" y="1948968"/>
                  </a:lnTo>
                  <a:cubicBezTo>
                    <a:pt x="1641447" y="1941525"/>
                    <a:pt x="2106723" y="1325710"/>
                    <a:pt x="2182278" y="1137675"/>
                  </a:cubicBezTo>
                  <a:cubicBezTo>
                    <a:pt x="2185913" y="1134150"/>
                    <a:pt x="2384798" y="774141"/>
                    <a:pt x="2433610" y="544581"/>
                  </a:cubicBezTo>
                  <a:cubicBezTo>
                    <a:pt x="2433610" y="540664"/>
                    <a:pt x="2576153" y="112493"/>
                    <a:pt x="2572518" y="4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22"/>
            <p:cNvSpPr>
              <a:spLocks/>
            </p:cNvSpPr>
            <p:nvPr/>
          </p:nvSpPr>
          <p:spPr bwMode="auto">
            <a:xfrm>
              <a:off x="3364194" y="1024829"/>
              <a:ext cx="997520" cy="3136385"/>
            </a:xfrm>
            <a:custGeom>
              <a:avLst/>
              <a:gdLst>
                <a:gd name="T0" fmla="*/ 3 w 592"/>
                <a:gd name="T1" fmla="*/ 1862 h 1862"/>
                <a:gd name="T2" fmla="*/ 0 w 592"/>
                <a:gd name="T3" fmla="*/ 1861 h 1862"/>
                <a:gd name="T4" fmla="*/ 77 w 592"/>
                <a:gd name="T5" fmla="*/ 1600 h 1862"/>
                <a:gd name="T6" fmla="*/ 156 w 592"/>
                <a:gd name="T7" fmla="*/ 1477 h 1862"/>
                <a:gd name="T8" fmla="*/ 284 w 592"/>
                <a:gd name="T9" fmla="*/ 1220 h 1862"/>
                <a:gd name="T10" fmla="*/ 406 w 592"/>
                <a:gd name="T11" fmla="*/ 963 h 1862"/>
                <a:gd name="T12" fmla="*/ 517 w 592"/>
                <a:gd name="T13" fmla="*/ 687 h 1862"/>
                <a:gd name="T14" fmla="*/ 556 w 592"/>
                <a:gd name="T15" fmla="*/ 528 h 1862"/>
                <a:gd name="T16" fmla="*/ 579 w 592"/>
                <a:gd name="T17" fmla="*/ 360 h 1862"/>
                <a:gd name="T18" fmla="*/ 535 w 592"/>
                <a:gd name="T19" fmla="*/ 114 h 1862"/>
                <a:gd name="T20" fmla="*/ 434 w 592"/>
                <a:gd name="T21" fmla="*/ 3 h 1862"/>
                <a:gd name="T22" fmla="*/ 436 w 592"/>
                <a:gd name="T23" fmla="*/ 0 h 1862"/>
                <a:gd name="T24" fmla="*/ 538 w 592"/>
                <a:gd name="T25" fmla="*/ 113 h 1862"/>
                <a:gd name="T26" fmla="*/ 582 w 592"/>
                <a:gd name="T27" fmla="*/ 360 h 1862"/>
                <a:gd name="T28" fmla="*/ 559 w 592"/>
                <a:gd name="T29" fmla="*/ 529 h 1862"/>
                <a:gd name="T30" fmla="*/ 520 w 592"/>
                <a:gd name="T31" fmla="*/ 687 h 1862"/>
                <a:gd name="T32" fmla="*/ 409 w 592"/>
                <a:gd name="T33" fmla="*/ 964 h 1862"/>
                <a:gd name="T34" fmla="*/ 286 w 592"/>
                <a:gd name="T35" fmla="*/ 1222 h 1862"/>
                <a:gd name="T36" fmla="*/ 159 w 592"/>
                <a:gd name="T37" fmla="*/ 1479 h 1862"/>
                <a:gd name="T38" fmla="*/ 80 w 592"/>
                <a:gd name="T39" fmla="*/ 1602 h 1862"/>
                <a:gd name="T40" fmla="*/ 3 w 592"/>
                <a:gd name="T41" fmla="*/ 1862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2" h="1862">
                  <a:moveTo>
                    <a:pt x="3" y="1862"/>
                  </a:moveTo>
                  <a:cubicBezTo>
                    <a:pt x="0" y="1861"/>
                    <a:pt x="0" y="1861"/>
                    <a:pt x="0" y="1861"/>
                  </a:cubicBezTo>
                  <a:cubicBezTo>
                    <a:pt x="77" y="1600"/>
                    <a:pt x="77" y="1600"/>
                    <a:pt x="77" y="1600"/>
                  </a:cubicBezTo>
                  <a:cubicBezTo>
                    <a:pt x="156" y="1477"/>
                    <a:pt x="156" y="1477"/>
                    <a:pt x="156" y="1477"/>
                  </a:cubicBezTo>
                  <a:cubicBezTo>
                    <a:pt x="284" y="1220"/>
                    <a:pt x="284" y="1220"/>
                    <a:pt x="284" y="1220"/>
                  </a:cubicBezTo>
                  <a:cubicBezTo>
                    <a:pt x="406" y="963"/>
                    <a:pt x="406" y="963"/>
                    <a:pt x="406" y="963"/>
                  </a:cubicBezTo>
                  <a:cubicBezTo>
                    <a:pt x="407" y="960"/>
                    <a:pt x="505" y="737"/>
                    <a:pt x="517" y="687"/>
                  </a:cubicBezTo>
                  <a:cubicBezTo>
                    <a:pt x="518" y="685"/>
                    <a:pt x="549" y="573"/>
                    <a:pt x="556" y="528"/>
                  </a:cubicBezTo>
                  <a:cubicBezTo>
                    <a:pt x="556" y="527"/>
                    <a:pt x="582" y="404"/>
                    <a:pt x="579" y="360"/>
                  </a:cubicBezTo>
                  <a:cubicBezTo>
                    <a:pt x="579" y="359"/>
                    <a:pt x="589" y="204"/>
                    <a:pt x="535" y="114"/>
                  </a:cubicBezTo>
                  <a:cubicBezTo>
                    <a:pt x="535" y="113"/>
                    <a:pt x="509" y="54"/>
                    <a:pt x="434" y="3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511" y="52"/>
                    <a:pt x="537" y="112"/>
                    <a:pt x="538" y="113"/>
                  </a:cubicBezTo>
                  <a:cubicBezTo>
                    <a:pt x="592" y="203"/>
                    <a:pt x="582" y="359"/>
                    <a:pt x="582" y="360"/>
                  </a:cubicBezTo>
                  <a:cubicBezTo>
                    <a:pt x="585" y="404"/>
                    <a:pt x="559" y="527"/>
                    <a:pt x="559" y="529"/>
                  </a:cubicBezTo>
                  <a:cubicBezTo>
                    <a:pt x="552" y="573"/>
                    <a:pt x="520" y="686"/>
                    <a:pt x="520" y="687"/>
                  </a:cubicBezTo>
                  <a:cubicBezTo>
                    <a:pt x="508" y="738"/>
                    <a:pt x="410" y="962"/>
                    <a:pt x="409" y="964"/>
                  </a:cubicBezTo>
                  <a:cubicBezTo>
                    <a:pt x="286" y="1222"/>
                    <a:pt x="286" y="1222"/>
                    <a:pt x="286" y="1222"/>
                  </a:cubicBezTo>
                  <a:cubicBezTo>
                    <a:pt x="159" y="1479"/>
                    <a:pt x="159" y="1479"/>
                    <a:pt x="159" y="1479"/>
                  </a:cubicBezTo>
                  <a:cubicBezTo>
                    <a:pt x="80" y="1602"/>
                    <a:pt x="80" y="1602"/>
                    <a:pt x="80" y="1602"/>
                  </a:cubicBezTo>
                  <a:cubicBezTo>
                    <a:pt x="3" y="1862"/>
                    <a:pt x="3" y="1862"/>
                    <a:pt x="3" y="18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3600579" y="1217071"/>
              <a:ext cx="991824" cy="2555388"/>
            </a:xfrm>
            <a:custGeom>
              <a:avLst/>
              <a:gdLst>
                <a:gd name="T0" fmla="*/ 3 w 589"/>
                <a:gd name="T1" fmla="*/ 1517 h 1517"/>
                <a:gd name="T2" fmla="*/ 0 w 589"/>
                <a:gd name="T3" fmla="*/ 1515 h 1517"/>
                <a:gd name="T4" fmla="*/ 63 w 589"/>
                <a:gd name="T5" fmla="*/ 1383 h 1517"/>
                <a:gd name="T6" fmla="*/ 218 w 589"/>
                <a:gd name="T7" fmla="*/ 1143 h 1517"/>
                <a:gd name="T8" fmla="*/ 366 w 589"/>
                <a:gd name="T9" fmla="*/ 904 h 1517"/>
                <a:gd name="T10" fmla="*/ 516 w 589"/>
                <a:gd name="T11" fmla="*/ 600 h 1517"/>
                <a:gd name="T12" fmla="*/ 571 w 589"/>
                <a:gd name="T13" fmla="*/ 352 h 1517"/>
                <a:gd name="T14" fmla="*/ 520 w 589"/>
                <a:gd name="T15" fmla="*/ 86 h 1517"/>
                <a:gd name="T16" fmla="*/ 460 w 589"/>
                <a:gd name="T17" fmla="*/ 2 h 1517"/>
                <a:gd name="T18" fmla="*/ 463 w 589"/>
                <a:gd name="T19" fmla="*/ 0 h 1517"/>
                <a:gd name="T20" fmla="*/ 523 w 589"/>
                <a:gd name="T21" fmla="*/ 84 h 1517"/>
                <a:gd name="T22" fmla="*/ 574 w 589"/>
                <a:gd name="T23" fmla="*/ 352 h 1517"/>
                <a:gd name="T24" fmla="*/ 518 w 589"/>
                <a:gd name="T25" fmla="*/ 601 h 1517"/>
                <a:gd name="T26" fmla="*/ 369 w 589"/>
                <a:gd name="T27" fmla="*/ 905 h 1517"/>
                <a:gd name="T28" fmla="*/ 220 w 589"/>
                <a:gd name="T29" fmla="*/ 1144 h 1517"/>
                <a:gd name="T30" fmla="*/ 66 w 589"/>
                <a:gd name="T31" fmla="*/ 1385 h 1517"/>
                <a:gd name="T32" fmla="*/ 3 w 589"/>
                <a:gd name="T33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9" h="1517">
                  <a:moveTo>
                    <a:pt x="3" y="1517"/>
                  </a:moveTo>
                  <a:cubicBezTo>
                    <a:pt x="0" y="1515"/>
                    <a:pt x="0" y="1515"/>
                    <a:pt x="0" y="1515"/>
                  </a:cubicBezTo>
                  <a:cubicBezTo>
                    <a:pt x="63" y="1383"/>
                    <a:pt x="63" y="1383"/>
                    <a:pt x="63" y="1383"/>
                  </a:cubicBezTo>
                  <a:cubicBezTo>
                    <a:pt x="218" y="1143"/>
                    <a:pt x="218" y="1143"/>
                    <a:pt x="218" y="1143"/>
                  </a:cubicBezTo>
                  <a:cubicBezTo>
                    <a:pt x="366" y="904"/>
                    <a:pt x="366" y="904"/>
                    <a:pt x="366" y="904"/>
                  </a:cubicBezTo>
                  <a:cubicBezTo>
                    <a:pt x="367" y="901"/>
                    <a:pt x="498" y="668"/>
                    <a:pt x="516" y="600"/>
                  </a:cubicBezTo>
                  <a:cubicBezTo>
                    <a:pt x="516" y="598"/>
                    <a:pt x="567" y="433"/>
                    <a:pt x="571" y="352"/>
                  </a:cubicBezTo>
                  <a:cubicBezTo>
                    <a:pt x="571" y="350"/>
                    <a:pt x="586" y="178"/>
                    <a:pt x="520" y="86"/>
                  </a:cubicBezTo>
                  <a:cubicBezTo>
                    <a:pt x="520" y="85"/>
                    <a:pt x="487" y="28"/>
                    <a:pt x="460" y="2"/>
                  </a:cubicBezTo>
                  <a:cubicBezTo>
                    <a:pt x="463" y="0"/>
                    <a:pt x="463" y="0"/>
                    <a:pt x="463" y="0"/>
                  </a:cubicBezTo>
                  <a:cubicBezTo>
                    <a:pt x="490" y="26"/>
                    <a:pt x="522" y="83"/>
                    <a:pt x="523" y="84"/>
                  </a:cubicBezTo>
                  <a:cubicBezTo>
                    <a:pt x="589" y="177"/>
                    <a:pt x="574" y="350"/>
                    <a:pt x="574" y="352"/>
                  </a:cubicBezTo>
                  <a:cubicBezTo>
                    <a:pt x="570" y="434"/>
                    <a:pt x="519" y="599"/>
                    <a:pt x="518" y="601"/>
                  </a:cubicBezTo>
                  <a:cubicBezTo>
                    <a:pt x="501" y="669"/>
                    <a:pt x="370" y="903"/>
                    <a:pt x="369" y="905"/>
                  </a:cubicBezTo>
                  <a:cubicBezTo>
                    <a:pt x="220" y="1144"/>
                    <a:pt x="220" y="1144"/>
                    <a:pt x="220" y="1144"/>
                  </a:cubicBezTo>
                  <a:cubicBezTo>
                    <a:pt x="66" y="1385"/>
                    <a:pt x="66" y="1385"/>
                    <a:pt x="66" y="1385"/>
                  </a:cubicBezTo>
                  <a:cubicBezTo>
                    <a:pt x="3" y="1517"/>
                    <a:pt x="3" y="1517"/>
                    <a:pt x="3" y="15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3494491" y="918740"/>
              <a:ext cx="550381" cy="2803166"/>
            </a:xfrm>
            <a:custGeom>
              <a:avLst/>
              <a:gdLst>
                <a:gd name="T0" fmla="*/ 3 w 327"/>
                <a:gd name="T1" fmla="*/ 1664 h 1664"/>
                <a:gd name="T2" fmla="*/ 0 w 327"/>
                <a:gd name="T3" fmla="*/ 1664 h 1664"/>
                <a:gd name="T4" fmla="*/ 25 w 327"/>
                <a:gd name="T5" fmla="*/ 1522 h 1664"/>
                <a:gd name="T6" fmla="*/ 112 w 327"/>
                <a:gd name="T7" fmla="*/ 1254 h 1664"/>
                <a:gd name="T8" fmla="*/ 200 w 327"/>
                <a:gd name="T9" fmla="*/ 979 h 1664"/>
                <a:gd name="T10" fmla="*/ 288 w 327"/>
                <a:gd name="T11" fmla="*/ 633 h 1664"/>
                <a:gd name="T12" fmla="*/ 320 w 327"/>
                <a:gd name="T13" fmla="*/ 311 h 1664"/>
                <a:gd name="T14" fmla="*/ 290 w 327"/>
                <a:gd name="T15" fmla="*/ 112 h 1664"/>
                <a:gd name="T16" fmla="*/ 200 w 327"/>
                <a:gd name="T17" fmla="*/ 3 h 1664"/>
                <a:gd name="T18" fmla="*/ 201 w 327"/>
                <a:gd name="T19" fmla="*/ 0 h 1664"/>
                <a:gd name="T20" fmla="*/ 293 w 327"/>
                <a:gd name="T21" fmla="*/ 111 h 1664"/>
                <a:gd name="T22" fmla="*/ 323 w 327"/>
                <a:gd name="T23" fmla="*/ 311 h 1664"/>
                <a:gd name="T24" fmla="*/ 291 w 327"/>
                <a:gd name="T25" fmla="*/ 633 h 1664"/>
                <a:gd name="T26" fmla="*/ 203 w 327"/>
                <a:gd name="T27" fmla="*/ 980 h 1664"/>
                <a:gd name="T28" fmla="*/ 115 w 327"/>
                <a:gd name="T29" fmla="*/ 1255 h 1664"/>
                <a:gd name="T30" fmla="*/ 28 w 327"/>
                <a:gd name="T31" fmla="*/ 1523 h 1664"/>
                <a:gd name="T32" fmla="*/ 3 w 327"/>
                <a:gd name="T33" fmla="*/ 1664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7" h="1664">
                  <a:moveTo>
                    <a:pt x="3" y="1664"/>
                  </a:moveTo>
                  <a:cubicBezTo>
                    <a:pt x="0" y="1664"/>
                    <a:pt x="0" y="1664"/>
                    <a:pt x="0" y="1664"/>
                  </a:cubicBezTo>
                  <a:cubicBezTo>
                    <a:pt x="25" y="1522"/>
                    <a:pt x="25" y="1522"/>
                    <a:pt x="25" y="1522"/>
                  </a:cubicBezTo>
                  <a:cubicBezTo>
                    <a:pt x="112" y="1254"/>
                    <a:pt x="112" y="1254"/>
                    <a:pt x="112" y="1254"/>
                  </a:cubicBezTo>
                  <a:cubicBezTo>
                    <a:pt x="200" y="979"/>
                    <a:pt x="200" y="979"/>
                    <a:pt x="200" y="979"/>
                  </a:cubicBezTo>
                  <a:cubicBezTo>
                    <a:pt x="200" y="977"/>
                    <a:pt x="268" y="734"/>
                    <a:pt x="288" y="633"/>
                  </a:cubicBezTo>
                  <a:cubicBezTo>
                    <a:pt x="289" y="631"/>
                    <a:pt x="324" y="433"/>
                    <a:pt x="320" y="311"/>
                  </a:cubicBezTo>
                  <a:cubicBezTo>
                    <a:pt x="320" y="310"/>
                    <a:pt x="314" y="185"/>
                    <a:pt x="290" y="112"/>
                  </a:cubicBezTo>
                  <a:cubicBezTo>
                    <a:pt x="289" y="111"/>
                    <a:pt x="267" y="31"/>
                    <a:pt x="200" y="3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69" y="29"/>
                    <a:pt x="292" y="110"/>
                    <a:pt x="293" y="111"/>
                  </a:cubicBezTo>
                  <a:cubicBezTo>
                    <a:pt x="317" y="185"/>
                    <a:pt x="323" y="309"/>
                    <a:pt x="323" y="311"/>
                  </a:cubicBezTo>
                  <a:cubicBezTo>
                    <a:pt x="327" y="433"/>
                    <a:pt x="291" y="631"/>
                    <a:pt x="291" y="633"/>
                  </a:cubicBezTo>
                  <a:cubicBezTo>
                    <a:pt x="271" y="735"/>
                    <a:pt x="203" y="978"/>
                    <a:pt x="203" y="980"/>
                  </a:cubicBezTo>
                  <a:cubicBezTo>
                    <a:pt x="115" y="1255"/>
                    <a:pt x="115" y="1255"/>
                    <a:pt x="115" y="1255"/>
                  </a:cubicBezTo>
                  <a:cubicBezTo>
                    <a:pt x="28" y="1523"/>
                    <a:pt x="28" y="1523"/>
                    <a:pt x="28" y="1523"/>
                  </a:cubicBezTo>
                  <a:cubicBezTo>
                    <a:pt x="3" y="1664"/>
                    <a:pt x="3" y="1664"/>
                    <a:pt x="3" y="1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25"/>
            <p:cNvSpPr>
              <a:spLocks noChangeShapeType="1"/>
            </p:cNvSpPr>
            <p:nvPr/>
          </p:nvSpPr>
          <p:spPr bwMode="auto">
            <a:xfrm>
              <a:off x="3271633" y="41633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3271633" y="41633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3256681" y="868188"/>
              <a:ext cx="446428" cy="3293026"/>
            </a:xfrm>
            <a:custGeom>
              <a:avLst/>
              <a:gdLst>
                <a:gd name="T0" fmla="*/ 3 w 265"/>
                <a:gd name="T1" fmla="*/ 1955 h 1955"/>
                <a:gd name="T2" fmla="*/ 0 w 265"/>
                <a:gd name="T3" fmla="*/ 1955 h 1955"/>
                <a:gd name="T4" fmla="*/ 55 w 265"/>
                <a:gd name="T5" fmla="*/ 1685 h 1955"/>
                <a:gd name="T6" fmla="*/ 99 w 265"/>
                <a:gd name="T7" fmla="*/ 1546 h 1955"/>
                <a:gd name="T8" fmla="*/ 143 w 265"/>
                <a:gd name="T9" fmla="*/ 1267 h 1955"/>
                <a:gd name="T10" fmla="*/ 186 w 265"/>
                <a:gd name="T11" fmla="*/ 986 h 1955"/>
                <a:gd name="T12" fmla="*/ 236 w 265"/>
                <a:gd name="T13" fmla="*/ 558 h 1955"/>
                <a:gd name="T14" fmla="*/ 237 w 265"/>
                <a:gd name="T15" fmla="*/ 103 h 1955"/>
                <a:gd name="T16" fmla="*/ 195 w 265"/>
                <a:gd name="T17" fmla="*/ 3 h 1955"/>
                <a:gd name="T18" fmla="*/ 197 w 265"/>
                <a:gd name="T19" fmla="*/ 0 h 1955"/>
                <a:gd name="T20" fmla="*/ 240 w 265"/>
                <a:gd name="T21" fmla="*/ 103 h 1955"/>
                <a:gd name="T22" fmla="*/ 239 w 265"/>
                <a:gd name="T23" fmla="*/ 558 h 1955"/>
                <a:gd name="T24" fmla="*/ 189 w 265"/>
                <a:gd name="T25" fmla="*/ 986 h 1955"/>
                <a:gd name="T26" fmla="*/ 146 w 265"/>
                <a:gd name="T27" fmla="*/ 1268 h 1955"/>
                <a:gd name="T28" fmla="*/ 102 w 265"/>
                <a:gd name="T29" fmla="*/ 1546 h 1955"/>
                <a:gd name="T30" fmla="*/ 58 w 265"/>
                <a:gd name="T31" fmla="*/ 1685 h 1955"/>
                <a:gd name="T32" fmla="*/ 3 w 265"/>
                <a:gd name="T33" fmla="*/ 1955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1955">
                  <a:moveTo>
                    <a:pt x="3" y="1955"/>
                  </a:moveTo>
                  <a:cubicBezTo>
                    <a:pt x="0" y="1955"/>
                    <a:pt x="0" y="1955"/>
                    <a:pt x="0" y="1955"/>
                  </a:cubicBezTo>
                  <a:cubicBezTo>
                    <a:pt x="55" y="1685"/>
                    <a:pt x="55" y="1685"/>
                    <a:pt x="55" y="1685"/>
                  </a:cubicBezTo>
                  <a:cubicBezTo>
                    <a:pt x="99" y="1546"/>
                    <a:pt x="99" y="1546"/>
                    <a:pt x="99" y="1546"/>
                  </a:cubicBezTo>
                  <a:cubicBezTo>
                    <a:pt x="143" y="1267"/>
                    <a:pt x="143" y="1267"/>
                    <a:pt x="143" y="1267"/>
                  </a:cubicBezTo>
                  <a:cubicBezTo>
                    <a:pt x="186" y="986"/>
                    <a:pt x="186" y="986"/>
                    <a:pt x="186" y="986"/>
                  </a:cubicBezTo>
                  <a:cubicBezTo>
                    <a:pt x="187" y="982"/>
                    <a:pt x="233" y="619"/>
                    <a:pt x="236" y="558"/>
                  </a:cubicBezTo>
                  <a:cubicBezTo>
                    <a:pt x="236" y="555"/>
                    <a:pt x="262" y="245"/>
                    <a:pt x="237" y="103"/>
                  </a:cubicBezTo>
                  <a:cubicBezTo>
                    <a:pt x="237" y="102"/>
                    <a:pt x="231" y="28"/>
                    <a:pt x="195" y="3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34" y="26"/>
                    <a:pt x="240" y="100"/>
                    <a:pt x="240" y="103"/>
                  </a:cubicBezTo>
                  <a:cubicBezTo>
                    <a:pt x="265" y="244"/>
                    <a:pt x="239" y="555"/>
                    <a:pt x="239" y="558"/>
                  </a:cubicBezTo>
                  <a:cubicBezTo>
                    <a:pt x="236" y="619"/>
                    <a:pt x="190" y="982"/>
                    <a:pt x="189" y="986"/>
                  </a:cubicBezTo>
                  <a:cubicBezTo>
                    <a:pt x="146" y="1268"/>
                    <a:pt x="146" y="1268"/>
                    <a:pt x="146" y="1268"/>
                  </a:cubicBezTo>
                  <a:cubicBezTo>
                    <a:pt x="102" y="1546"/>
                    <a:pt x="102" y="1546"/>
                    <a:pt x="102" y="1546"/>
                  </a:cubicBezTo>
                  <a:cubicBezTo>
                    <a:pt x="58" y="1685"/>
                    <a:pt x="58" y="1685"/>
                    <a:pt x="58" y="1685"/>
                  </a:cubicBezTo>
                  <a:cubicBezTo>
                    <a:pt x="3" y="1955"/>
                    <a:pt x="3" y="1955"/>
                    <a:pt x="3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3288721" y="853236"/>
              <a:ext cx="65505" cy="2853718"/>
            </a:xfrm>
            <a:custGeom>
              <a:avLst/>
              <a:gdLst>
                <a:gd name="T0" fmla="*/ 36 w 39"/>
                <a:gd name="T1" fmla="*/ 1694 h 1694"/>
                <a:gd name="T2" fmla="*/ 12 w 39"/>
                <a:gd name="T3" fmla="*/ 1550 h 1694"/>
                <a:gd name="T4" fmla="*/ 8 w 39"/>
                <a:gd name="T5" fmla="*/ 1268 h 1694"/>
                <a:gd name="T6" fmla="*/ 4 w 39"/>
                <a:gd name="T7" fmla="*/ 985 h 1694"/>
                <a:gd name="T8" fmla="*/ 0 w 39"/>
                <a:gd name="T9" fmla="*/ 412 h 1694"/>
                <a:gd name="T10" fmla="*/ 9 w 39"/>
                <a:gd name="T11" fmla="*/ 101 h 1694"/>
                <a:gd name="T12" fmla="*/ 26 w 39"/>
                <a:gd name="T13" fmla="*/ 0 h 1694"/>
                <a:gd name="T14" fmla="*/ 28 w 39"/>
                <a:gd name="T15" fmla="*/ 2 h 1694"/>
                <a:gd name="T16" fmla="*/ 12 w 39"/>
                <a:gd name="T17" fmla="*/ 102 h 1694"/>
                <a:gd name="T18" fmla="*/ 3 w 39"/>
                <a:gd name="T19" fmla="*/ 412 h 1694"/>
                <a:gd name="T20" fmla="*/ 7 w 39"/>
                <a:gd name="T21" fmla="*/ 985 h 1694"/>
                <a:gd name="T22" fmla="*/ 11 w 39"/>
                <a:gd name="T23" fmla="*/ 1268 h 1694"/>
                <a:gd name="T24" fmla="*/ 15 w 39"/>
                <a:gd name="T25" fmla="*/ 1550 h 1694"/>
                <a:gd name="T26" fmla="*/ 39 w 39"/>
                <a:gd name="T27" fmla="*/ 1694 h 1694"/>
                <a:gd name="T28" fmla="*/ 36 w 39"/>
                <a:gd name="T29" fmla="*/ 1694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694">
                  <a:moveTo>
                    <a:pt x="36" y="1694"/>
                  </a:moveTo>
                  <a:cubicBezTo>
                    <a:pt x="12" y="1550"/>
                    <a:pt x="12" y="1550"/>
                    <a:pt x="12" y="1550"/>
                  </a:cubicBezTo>
                  <a:cubicBezTo>
                    <a:pt x="8" y="1268"/>
                    <a:pt x="8" y="1268"/>
                    <a:pt x="8" y="1268"/>
                  </a:cubicBezTo>
                  <a:cubicBezTo>
                    <a:pt x="4" y="985"/>
                    <a:pt x="4" y="985"/>
                    <a:pt x="4" y="985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09"/>
                    <a:pt x="2" y="183"/>
                    <a:pt x="9" y="101"/>
                  </a:cubicBezTo>
                  <a:cubicBezTo>
                    <a:pt x="10" y="98"/>
                    <a:pt x="13" y="13"/>
                    <a:pt x="26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8" y="12"/>
                    <a:pt x="14" y="71"/>
                    <a:pt x="12" y="102"/>
                  </a:cubicBezTo>
                  <a:cubicBezTo>
                    <a:pt x="5" y="183"/>
                    <a:pt x="3" y="409"/>
                    <a:pt x="3" y="412"/>
                  </a:cubicBezTo>
                  <a:cubicBezTo>
                    <a:pt x="7" y="985"/>
                    <a:pt x="7" y="985"/>
                    <a:pt x="7" y="985"/>
                  </a:cubicBezTo>
                  <a:cubicBezTo>
                    <a:pt x="11" y="1268"/>
                    <a:pt x="11" y="1268"/>
                    <a:pt x="11" y="1268"/>
                  </a:cubicBezTo>
                  <a:cubicBezTo>
                    <a:pt x="15" y="1550"/>
                    <a:pt x="15" y="1550"/>
                    <a:pt x="15" y="1550"/>
                  </a:cubicBezTo>
                  <a:cubicBezTo>
                    <a:pt x="39" y="1694"/>
                    <a:pt x="39" y="1694"/>
                    <a:pt x="39" y="1694"/>
                  </a:cubicBezTo>
                  <a:cubicBezTo>
                    <a:pt x="36" y="1694"/>
                    <a:pt x="36" y="1694"/>
                    <a:pt x="36" y="16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9"/>
            <p:cNvSpPr>
              <a:spLocks/>
            </p:cNvSpPr>
            <p:nvPr/>
          </p:nvSpPr>
          <p:spPr bwMode="auto">
            <a:xfrm>
              <a:off x="2520467" y="935828"/>
              <a:ext cx="682101" cy="2772550"/>
            </a:xfrm>
            <a:custGeom>
              <a:avLst/>
              <a:gdLst>
                <a:gd name="T0" fmla="*/ 403 w 405"/>
                <a:gd name="T1" fmla="*/ 1646 h 1646"/>
                <a:gd name="T2" fmla="*/ 338 w 405"/>
                <a:gd name="T3" fmla="*/ 1513 h 1646"/>
                <a:gd name="T4" fmla="*/ 245 w 405"/>
                <a:gd name="T5" fmla="*/ 1245 h 1646"/>
                <a:gd name="T6" fmla="*/ 156 w 405"/>
                <a:gd name="T7" fmla="*/ 976 h 1646"/>
                <a:gd name="T8" fmla="*/ 57 w 405"/>
                <a:gd name="T9" fmla="*/ 568 h 1646"/>
                <a:gd name="T10" fmla="*/ 79 w 405"/>
                <a:gd name="T11" fmla="*/ 119 h 1646"/>
                <a:gd name="T12" fmla="*/ 189 w 405"/>
                <a:gd name="T13" fmla="*/ 0 h 1646"/>
                <a:gd name="T14" fmla="*/ 190 w 405"/>
                <a:gd name="T15" fmla="*/ 3 h 1646"/>
                <a:gd name="T16" fmla="*/ 82 w 405"/>
                <a:gd name="T17" fmla="*/ 120 h 1646"/>
                <a:gd name="T18" fmla="*/ 60 w 405"/>
                <a:gd name="T19" fmla="*/ 568 h 1646"/>
                <a:gd name="T20" fmla="*/ 159 w 405"/>
                <a:gd name="T21" fmla="*/ 975 h 1646"/>
                <a:gd name="T22" fmla="*/ 248 w 405"/>
                <a:gd name="T23" fmla="*/ 1244 h 1646"/>
                <a:gd name="T24" fmla="*/ 341 w 405"/>
                <a:gd name="T25" fmla="*/ 1511 h 1646"/>
                <a:gd name="T26" fmla="*/ 405 w 405"/>
                <a:gd name="T27" fmla="*/ 1644 h 1646"/>
                <a:gd name="T28" fmla="*/ 403 w 405"/>
                <a:gd name="T29" fmla="*/ 1646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5" h="1646">
                  <a:moveTo>
                    <a:pt x="403" y="1646"/>
                  </a:moveTo>
                  <a:cubicBezTo>
                    <a:pt x="338" y="1513"/>
                    <a:pt x="338" y="1513"/>
                    <a:pt x="338" y="1513"/>
                  </a:cubicBezTo>
                  <a:cubicBezTo>
                    <a:pt x="245" y="1245"/>
                    <a:pt x="245" y="1245"/>
                    <a:pt x="245" y="1245"/>
                  </a:cubicBezTo>
                  <a:cubicBezTo>
                    <a:pt x="156" y="976"/>
                    <a:pt x="156" y="976"/>
                    <a:pt x="156" y="976"/>
                  </a:cubicBezTo>
                  <a:cubicBezTo>
                    <a:pt x="156" y="974"/>
                    <a:pt x="83" y="745"/>
                    <a:pt x="57" y="568"/>
                  </a:cubicBezTo>
                  <a:cubicBezTo>
                    <a:pt x="56" y="565"/>
                    <a:pt x="0" y="297"/>
                    <a:pt x="79" y="119"/>
                  </a:cubicBezTo>
                  <a:cubicBezTo>
                    <a:pt x="79" y="119"/>
                    <a:pt x="107" y="36"/>
                    <a:pt x="189" y="0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10" y="38"/>
                    <a:pt x="82" y="120"/>
                    <a:pt x="82" y="120"/>
                  </a:cubicBezTo>
                  <a:cubicBezTo>
                    <a:pt x="3" y="297"/>
                    <a:pt x="59" y="565"/>
                    <a:pt x="60" y="568"/>
                  </a:cubicBezTo>
                  <a:cubicBezTo>
                    <a:pt x="85" y="745"/>
                    <a:pt x="159" y="973"/>
                    <a:pt x="159" y="975"/>
                  </a:cubicBezTo>
                  <a:cubicBezTo>
                    <a:pt x="248" y="1244"/>
                    <a:pt x="248" y="1244"/>
                    <a:pt x="248" y="1244"/>
                  </a:cubicBezTo>
                  <a:cubicBezTo>
                    <a:pt x="341" y="1511"/>
                    <a:pt x="341" y="1511"/>
                    <a:pt x="341" y="1511"/>
                  </a:cubicBezTo>
                  <a:cubicBezTo>
                    <a:pt x="405" y="1644"/>
                    <a:pt x="405" y="1644"/>
                    <a:pt x="405" y="1644"/>
                  </a:cubicBezTo>
                  <a:cubicBezTo>
                    <a:pt x="403" y="1646"/>
                    <a:pt x="403" y="1646"/>
                    <a:pt x="403" y="16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1924518" y="1710491"/>
              <a:ext cx="1327178" cy="2450723"/>
            </a:xfrm>
            <a:custGeom>
              <a:avLst/>
              <a:gdLst>
                <a:gd name="T0" fmla="*/ 785 w 788"/>
                <a:gd name="T1" fmla="*/ 1455 h 1455"/>
                <a:gd name="T2" fmla="*/ 657 w 788"/>
                <a:gd name="T3" fmla="*/ 1245 h 1455"/>
                <a:gd name="T4" fmla="*/ 581 w 788"/>
                <a:gd name="T5" fmla="*/ 1119 h 1455"/>
                <a:gd name="T6" fmla="*/ 411 w 788"/>
                <a:gd name="T7" fmla="*/ 907 h 1455"/>
                <a:gd name="T8" fmla="*/ 251 w 788"/>
                <a:gd name="T9" fmla="*/ 691 h 1455"/>
                <a:gd name="T10" fmla="*/ 80 w 788"/>
                <a:gd name="T11" fmla="*/ 377 h 1455"/>
                <a:gd name="T12" fmla="*/ 53 w 788"/>
                <a:gd name="T13" fmla="*/ 0 h 1455"/>
                <a:gd name="T14" fmla="*/ 56 w 788"/>
                <a:gd name="T15" fmla="*/ 1 h 1455"/>
                <a:gd name="T16" fmla="*/ 83 w 788"/>
                <a:gd name="T17" fmla="*/ 375 h 1455"/>
                <a:gd name="T18" fmla="*/ 253 w 788"/>
                <a:gd name="T19" fmla="*/ 689 h 1455"/>
                <a:gd name="T20" fmla="*/ 413 w 788"/>
                <a:gd name="T21" fmla="*/ 905 h 1455"/>
                <a:gd name="T22" fmla="*/ 583 w 788"/>
                <a:gd name="T23" fmla="*/ 1117 h 1455"/>
                <a:gd name="T24" fmla="*/ 660 w 788"/>
                <a:gd name="T25" fmla="*/ 1244 h 1455"/>
                <a:gd name="T26" fmla="*/ 788 w 788"/>
                <a:gd name="T27" fmla="*/ 1453 h 1455"/>
                <a:gd name="T28" fmla="*/ 785 w 788"/>
                <a:gd name="T29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8" h="1455">
                  <a:moveTo>
                    <a:pt x="785" y="1455"/>
                  </a:moveTo>
                  <a:cubicBezTo>
                    <a:pt x="657" y="1245"/>
                    <a:pt x="657" y="1245"/>
                    <a:pt x="657" y="1245"/>
                  </a:cubicBezTo>
                  <a:cubicBezTo>
                    <a:pt x="581" y="1119"/>
                    <a:pt x="581" y="1119"/>
                    <a:pt x="581" y="1119"/>
                  </a:cubicBezTo>
                  <a:cubicBezTo>
                    <a:pt x="411" y="907"/>
                    <a:pt x="411" y="907"/>
                    <a:pt x="411" y="907"/>
                  </a:cubicBezTo>
                  <a:cubicBezTo>
                    <a:pt x="251" y="691"/>
                    <a:pt x="251" y="691"/>
                    <a:pt x="251" y="691"/>
                  </a:cubicBezTo>
                  <a:cubicBezTo>
                    <a:pt x="250" y="690"/>
                    <a:pt x="164" y="579"/>
                    <a:pt x="80" y="377"/>
                  </a:cubicBezTo>
                  <a:cubicBezTo>
                    <a:pt x="79" y="374"/>
                    <a:pt x="0" y="172"/>
                    <a:pt x="53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3" y="172"/>
                    <a:pt x="82" y="373"/>
                    <a:pt x="83" y="375"/>
                  </a:cubicBezTo>
                  <a:cubicBezTo>
                    <a:pt x="167" y="578"/>
                    <a:pt x="253" y="688"/>
                    <a:pt x="253" y="689"/>
                  </a:cubicBezTo>
                  <a:cubicBezTo>
                    <a:pt x="413" y="905"/>
                    <a:pt x="413" y="905"/>
                    <a:pt x="413" y="905"/>
                  </a:cubicBezTo>
                  <a:cubicBezTo>
                    <a:pt x="583" y="1117"/>
                    <a:pt x="583" y="1117"/>
                    <a:pt x="583" y="1117"/>
                  </a:cubicBezTo>
                  <a:cubicBezTo>
                    <a:pt x="660" y="1244"/>
                    <a:pt x="660" y="1244"/>
                    <a:pt x="660" y="1244"/>
                  </a:cubicBezTo>
                  <a:cubicBezTo>
                    <a:pt x="788" y="1453"/>
                    <a:pt x="788" y="1453"/>
                    <a:pt x="788" y="1453"/>
                  </a:cubicBezTo>
                  <a:cubicBezTo>
                    <a:pt x="785" y="1455"/>
                    <a:pt x="785" y="1455"/>
                    <a:pt x="785" y="14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>
              <a:off x="1985039" y="2328512"/>
              <a:ext cx="1058040" cy="1492364"/>
            </a:xfrm>
            <a:custGeom>
              <a:avLst/>
              <a:gdLst>
                <a:gd name="T0" fmla="*/ 626 w 628"/>
                <a:gd name="T1" fmla="*/ 886 h 886"/>
                <a:gd name="T2" fmla="*/ 535 w 628"/>
                <a:gd name="T3" fmla="*/ 781 h 886"/>
                <a:gd name="T4" fmla="*/ 369 w 628"/>
                <a:gd name="T5" fmla="*/ 590 h 886"/>
                <a:gd name="T6" fmla="*/ 208 w 628"/>
                <a:gd name="T7" fmla="*/ 394 h 886"/>
                <a:gd name="T8" fmla="*/ 56 w 628"/>
                <a:gd name="T9" fmla="*/ 151 h 886"/>
                <a:gd name="T10" fmla="*/ 0 w 628"/>
                <a:gd name="T11" fmla="*/ 1 h 886"/>
                <a:gd name="T12" fmla="*/ 3 w 628"/>
                <a:gd name="T13" fmla="*/ 0 h 886"/>
                <a:gd name="T14" fmla="*/ 58 w 628"/>
                <a:gd name="T15" fmla="*/ 149 h 886"/>
                <a:gd name="T16" fmla="*/ 210 w 628"/>
                <a:gd name="T17" fmla="*/ 392 h 886"/>
                <a:gd name="T18" fmla="*/ 371 w 628"/>
                <a:gd name="T19" fmla="*/ 588 h 886"/>
                <a:gd name="T20" fmla="*/ 538 w 628"/>
                <a:gd name="T21" fmla="*/ 779 h 886"/>
                <a:gd name="T22" fmla="*/ 628 w 628"/>
                <a:gd name="T23" fmla="*/ 884 h 886"/>
                <a:gd name="T24" fmla="*/ 626 w 628"/>
                <a:gd name="T25" fmla="*/ 886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8" h="886">
                  <a:moveTo>
                    <a:pt x="626" y="886"/>
                  </a:moveTo>
                  <a:cubicBezTo>
                    <a:pt x="535" y="781"/>
                    <a:pt x="535" y="781"/>
                    <a:pt x="535" y="781"/>
                  </a:cubicBezTo>
                  <a:cubicBezTo>
                    <a:pt x="369" y="590"/>
                    <a:pt x="369" y="590"/>
                    <a:pt x="369" y="590"/>
                  </a:cubicBezTo>
                  <a:cubicBezTo>
                    <a:pt x="208" y="394"/>
                    <a:pt x="208" y="394"/>
                    <a:pt x="208" y="394"/>
                  </a:cubicBezTo>
                  <a:cubicBezTo>
                    <a:pt x="207" y="392"/>
                    <a:pt x="107" y="246"/>
                    <a:pt x="56" y="151"/>
                  </a:cubicBezTo>
                  <a:cubicBezTo>
                    <a:pt x="56" y="150"/>
                    <a:pt x="29" y="105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2" y="104"/>
                    <a:pt x="58" y="149"/>
                    <a:pt x="58" y="149"/>
                  </a:cubicBezTo>
                  <a:cubicBezTo>
                    <a:pt x="110" y="244"/>
                    <a:pt x="209" y="391"/>
                    <a:pt x="210" y="392"/>
                  </a:cubicBezTo>
                  <a:cubicBezTo>
                    <a:pt x="371" y="588"/>
                    <a:pt x="371" y="588"/>
                    <a:pt x="371" y="588"/>
                  </a:cubicBezTo>
                  <a:cubicBezTo>
                    <a:pt x="538" y="779"/>
                    <a:pt x="538" y="779"/>
                    <a:pt x="538" y="779"/>
                  </a:cubicBezTo>
                  <a:cubicBezTo>
                    <a:pt x="628" y="884"/>
                    <a:pt x="628" y="884"/>
                    <a:pt x="628" y="884"/>
                  </a:cubicBezTo>
                  <a:cubicBezTo>
                    <a:pt x="626" y="886"/>
                    <a:pt x="626" y="886"/>
                    <a:pt x="626" y="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32"/>
            <p:cNvSpPr>
              <a:spLocks/>
            </p:cNvSpPr>
            <p:nvPr/>
          </p:nvSpPr>
          <p:spPr bwMode="auto">
            <a:xfrm>
              <a:off x="2095693" y="1282575"/>
              <a:ext cx="995357" cy="2469897"/>
            </a:xfrm>
            <a:custGeom>
              <a:avLst/>
              <a:gdLst>
                <a:gd name="T0" fmla="*/ 574 w 608"/>
                <a:gd name="T1" fmla="*/ 1515 h 1515"/>
                <a:gd name="T2" fmla="*/ 576 w 608"/>
                <a:gd name="T3" fmla="*/ 1503 h 1515"/>
                <a:gd name="T4" fmla="*/ 604 w 608"/>
                <a:gd name="T5" fmla="*/ 1465 h 1515"/>
                <a:gd name="T6" fmla="*/ 518 w 608"/>
                <a:gd name="T7" fmla="*/ 1351 h 1515"/>
                <a:gd name="T8" fmla="*/ 365 w 608"/>
                <a:gd name="T9" fmla="*/ 1115 h 1515"/>
                <a:gd name="T10" fmla="*/ 218 w 608"/>
                <a:gd name="T11" fmla="*/ 878 h 1515"/>
                <a:gd name="T12" fmla="*/ 51 w 608"/>
                <a:gd name="T13" fmla="*/ 514 h 1515"/>
                <a:gd name="T14" fmla="*/ 24 w 608"/>
                <a:gd name="T15" fmla="*/ 223 h 1515"/>
                <a:gd name="T16" fmla="*/ 76 w 608"/>
                <a:gd name="T17" fmla="*/ 65 h 1515"/>
                <a:gd name="T18" fmla="*/ 122 w 608"/>
                <a:gd name="T19" fmla="*/ 0 h 1515"/>
                <a:gd name="T20" fmla="*/ 124 w 608"/>
                <a:gd name="T21" fmla="*/ 2 h 1515"/>
                <a:gd name="T22" fmla="*/ 79 w 608"/>
                <a:gd name="T23" fmla="*/ 66 h 1515"/>
                <a:gd name="T24" fmla="*/ 79 w 608"/>
                <a:gd name="T25" fmla="*/ 66 h 1515"/>
                <a:gd name="T26" fmla="*/ 27 w 608"/>
                <a:gd name="T27" fmla="*/ 223 h 1515"/>
                <a:gd name="T28" fmla="*/ 54 w 608"/>
                <a:gd name="T29" fmla="*/ 513 h 1515"/>
                <a:gd name="T30" fmla="*/ 221 w 608"/>
                <a:gd name="T31" fmla="*/ 876 h 1515"/>
                <a:gd name="T32" fmla="*/ 367 w 608"/>
                <a:gd name="T33" fmla="*/ 1113 h 1515"/>
                <a:gd name="T34" fmla="*/ 520 w 608"/>
                <a:gd name="T35" fmla="*/ 1349 h 1515"/>
                <a:gd name="T36" fmla="*/ 608 w 608"/>
                <a:gd name="T37" fmla="*/ 1466 h 1515"/>
                <a:gd name="T38" fmla="*/ 607 w 608"/>
                <a:gd name="T39" fmla="*/ 1467 h 1515"/>
                <a:gd name="T40" fmla="*/ 579 w 608"/>
                <a:gd name="T41" fmla="*/ 1504 h 1515"/>
                <a:gd name="T42" fmla="*/ 577 w 608"/>
                <a:gd name="T43" fmla="*/ 1515 h 1515"/>
                <a:gd name="T44" fmla="*/ 574 w 608"/>
                <a:gd name="T45" fmla="*/ 1515 h 1515"/>
                <a:gd name="connsiteX0" fmla="*/ 9203 w 9713"/>
                <a:gd name="connsiteY0" fmla="*/ 10000 h 10000"/>
                <a:gd name="connsiteX1" fmla="*/ 9187 w 9713"/>
                <a:gd name="connsiteY1" fmla="*/ 9921 h 10000"/>
                <a:gd name="connsiteX2" fmla="*/ 9647 w 9713"/>
                <a:gd name="connsiteY2" fmla="*/ 9670 h 10000"/>
                <a:gd name="connsiteX3" fmla="*/ 8233 w 9713"/>
                <a:gd name="connsiteY3" fmla="*/ 8917 h 10000"/>
                <a:gd name="connsiteX4" fmla="*/ 5716 w 9713"/>
                <a:gd name="connsiteY4" fmla="*/ 7360 h 10000"/>
                <a:gd name="connsiteX5" fmla="*/ 3299 w 9713"/>
                <a:gd name="connsiteY5" fmla="*/ 5795 h 10000"/>
                <a:gd name="connsiteX6" fmla="*/ 552 w 9713"/>
                <a:gd name="connsiteY6" fmla="*/ 3393 h 10000"/>
                <a:gd name="connsiteX7" fmla="*/ 108 w 9713"/>
                <a:gd name="connsiteY7" fmla="*/ 1472 h 10000"/>
                <a:gd name="connsiteX8" fmla="*/ 963 w 9713"/>
                <a:gd name="connsiteY8" fmla="*/ 429 h 10000"/>
                <a:gd name="connsiteX9" fmla="*/ 1720 w 9713"/>
                <a:gd name="connsiteY9" fmla="*/ 0 h 10000"/>
                <a:gd name="connsiteX10" fmla="*/ 1752 w 9713"/>
                <a:gd name="connsiteY10" fmla="*/ 13 h 10000"/>
                <a:gd name="connsiteX11" fmla="*/ 1012 w 9713"/>
                <a:gd name="connsiteY11" fmla="*/ 436 h 10000"/>
                <a:gd name="connsiteX12" fmla="*/ 1012 w 9713"/>
                <a:gd name="connsiteY12" fmla="*/ 436 h 10000"/>
                <a:gd name="connsiteX13" fmla="*/ 157 w 9713"/>
                <a:gd name="connsiteY13" fmla="*/ 1472 h 10000"/>
                <a:gd name="connsiteX14" fmla="*/ 601 w 9713"/>
                <a:gd name="connsiteY14" fmla="*/ 3386 h 10000"/>
                <a:gd name="connsiteX15" fmla="*/ 3348 w 9713"/>
                <a:gd name="connsiteY15" fmla="*/ 5782 h 10000"/>
                <a:gd name="connsiteX16" fmla="*/ 5749 w 9713"/>
                <a:gd name="connsiteY16" fmla="*/ 7347 h 10000"/>
                <a:gd name="connsiteX17" fmla="*/ 8266 w 9713"/>
                <a:gd name="connsiteY17" fmla="*/ 8904 h 10000"/>
                <a:gd name="connsiteX18" fmla="*/ 9713 w 9713"/>
                <a:gd name="connsiteY18" fmla="*/ 9677 h 10000"/>
                <a:gd name="connsiteX19" fmla="*/ 9697 w 9713"/>
                <a:gd name="connsiteY19" fmla="*/ 9683 h 10000"/>
                <a:gd name="connsiteX20" fmla="*/ 9236 w 9713"/>
                <a:gd name="connsiteY20" fmla="*/ 9927 h 10000"/>
                <a:gd name="connsiteX21" fmla="*/ 9203 w 9713"/>
                <a:gd name="connsiteY21" fmla="*/ 10000 h 10000"/>
                <a:gd name="connsiteX0" fmla="*/ 9475 w 10025"/>
                <a:gd name="connsiteY0" fmla="*/ 10000 h 10000"/>
                <a:gd name="connsiteX1" fmla="*/ 9458 w 10025"/>
                <a:gd name="connsiteY1" fmla="*/ 9921 h 10000"/>
                <a:gd name="connsiteX2" fmla="*/ 9932 w 10025"/>
                <a:gd name="connsiteY2" fmla="*/ 9670 h 10000"/>
                <a:gd name="connsiteX3" fmla="*/ 8476 w 10025"/>
                <a:gd name="connsiteY3" fmla="*/ 8917 h 10000"/>
                <a:gd name="connsiteX4" fmla="*/ 5885 w 10025"/>
                <a:gd name="connsiteY4" fmla="*/ 7360 h 10000"/>
                <a:gd name="connsiteX5" fmla="*/ 3396 w 10025"/>
                <a:gd name="connsiteY5" fmla="*/ 5795 h 10000"/>
                <a:gd name="connsiteX6" fmla="*/ 568 w 10025"/>
                <a:gd name="connsiteY6" fmla="*/ 3393 h 10000"/>
                <a:gd name="connsiteX7" fmla="*/ 111 w 10025"/>
                <a:gd name="connsiteY7" fmla="*/ 1472 h 10000"/>
                <a:gd name="connsiteX8" fmla="*/ 991 w 10025"/>
                <a:gd name="connsiteY8" fmla="*/ 429 h 10000"/>
                <a:gd name="connsiteX9" fmla="*/ 1771 w 10025"/>
                <a:gd name="connsiteY9" fmla="*/ 0 h 10000"/>
                <a:gd name="connsiteX10" fmla="*/ 1804 w 10025"/>
                <a:gd name="connsiteY10" fmla="*/ 13 h 10000"/>
                <a:gd name="connsiteX11" fmla="*/ 1042 w 10025"/>
                <a:gd name="connsiteY11" fmla="*/ 436 h 10000"/>
                <a:gd name="connsiteX12" fmla="*/ 1042 w 10025"/>
                <a:gd name="connsiteY12" fmla="*/ 436 h 10000"/>
                <a:gd name="connsiteX13" fmla="*/ 162 w 10025"/>
                <a:gd name="connsiteY13" fmla="*/ 1472 h 10000"/>
                <a:gd name="connsiteX14" fmla="*/ 619 w 10025"/>
                <a:gd name="connsiteY14" fmla="*/ 3386 h 10000"/>
                <a:gd name="connsiteX15" fmla="*/ 3447 w 10025"/>
                <a:gd name="connsiteY15" fmla="*/ 5782 h 10000"/>
                <a:gd name="connsiteX16" fmla="*/ 5919 w 10025"/>
                <a:gd name="connsiteY16" fmla="*/ 7347 h 10000"/>
                <a:gd name="connsiteX17" fmla="*/ 8510 w 10025"/>
                <a:gd name="connsiteY17" fmla="*/ 8904 h 10000"/>
                <a:gd name="connsiteX18" fmla="*/ 10000 w 10025"/>
                <a:gd name="connsiteY18" fmla="*/ 9677 h 10000"/>
                <a:gd name="connsiteX19" fmla="*/ 9984 w 10025"/>
                <a:gd name="connsiteY19" fmla="*/ 9683 h 10000"/>
                <a:gd name="connsiteX20" fmla="*/ 9475 w 10025"/>
                <a:gd name="connsiteY20" fmla="*/ 10000 h 10000"/>
                <a:gd name="connsiteX0" fmla="*/ 9984 w 10027"/>
                <a:gd name="connsiteY0" fmla="*/ 9683 h 9921"/>
                <a:gd name="connsiteX1" fmla="*/ 9458 w 10027"/>
                <a:gd name="connsiteY1" fmla="*/ 9921 h 9921"/>
                <a:gd name="connsiteX2" fmla="*/ 9932 w 10027"/>
                <a:gd name="connsiteY2" fmla="*/ 9670 h 9921"/>
                <a:gd name="connsiteX3" fmla="*/ 8476 w 10027"/>
                <a:gd name="connsiteY3" fmla="*/ 8917 h 9921"/>
                <a:gd name="connsiteX4" fmla="*/ 5885 w 10027"/>
                <a:gd name="connsiteY4" fmla="*/ 7360 h 9921"/>
                <a:gd name="connsiteX5" fmla="*/ 3396 w 10027"/>
                <a:gd name="connsiteY5" fmla="*/ 5795 h 9921"/>
                <a:gd name="connsiteX6" fmla="*/ 568 w 10027"/>
                <a:gd name="connsiteY6" fmla="*/ 3393 h 9921"/>
                <a:gd name="connsiteX7" fmla="*/ 111 w 10027"/>
                <a:gd name="connsiteY7" fmla="*/ 1472 h 9921"/>
                <a:gd name="connsiteX8" fmla="*/ 991 w 10027"/>
                <a:gd name="connsiteY8" fmla="*/ 429 h 9921"/>
                <a:gd name="connsiteX9" fmla="*/ 1771 w 10027"/>
                <a:gd name="connsiteY9" fmla="*/ 0 h 9921"/>
                <a:gd name="connsiteX10" fmla="*/ 1804 w 10027"/>
                <a:gd name="connsiteY10" fmla="*/ 13 h 9921"/>
                <a:gd name="connsiteX11" fmla="*/ 1042 w 10027"/>
                <a:gd name="connsiteY11" fmla="*/ 436 h 9921"/>
                <a:gd name="connsiteX12" fmla="*/ 1042 w 10027"/>
                <a:gd name="connsiteY12" fmla="*/ 436 h 9921"/>
                <a:gd name="connsiteX13" fmla="*/ 162 w 10027"/>
                <a:gd name="connsiteY13" fmla="*/ 1472 h 9921"/>
                <a:gd name="connsiteX14" fmla="*/ 619 w 10027"/>
                <a:gd name="connsiteY14" fmla="*/ 3386 h 9921"/>
                <a:gd name="connsiteX15" fmla="*/ 3447 w 10027"/>
                <a:gd name="connsiteY15" fmla="*/ 5782 h 9921"/>
                <a:gd name="connsiteX16" fmla="*/ 5919 w 10027"/>
                <a:gd name="connsiteY16" fmla="*/ 7347 h 9921"/>
                <a:gd name="connsiteX17" fmla="*/ 8510 w 10027"/>
                <a:gd name="connsiteY17" fmla="*/ 8904 h 9921"/>
                <a:gd name="connsiteX18" fmla="*/ 10000 w 10027"/>
                <a:gd name="connsiteY18" fmla="*/ 9677 h 9921"/>
                <a:gd name="connsiteX19" fmla="*/ 9984 w 10027"/>
                <a:gd name="connsiteY19" fmla="*/ 9683 h 9921"/>
                <a:gd name="connsiteX0" fmla="*/ 9956 w 10027"/>
                <a:gd name="connsiteY0" fmla="*/ 9760 h 9807"/>
                <a:gd name="connsiteX1" fmla="*/ 9904 w 10027"/>
                <a:gd name="connsiteY1" fmla="*/ 9747 h 9807"/>
                <a:gd name="connsiteX2" fmla="*/ 8452 w 10027"/>
                <a:gd name="connsiteY2" fmla="*/ 8988 h 9807"/>
                <a:gd name="connsiteX3" fmla="*/ 5868 w 10027"/>
                <a:gd name="connsiteY3" fmla="*/ 7419 h 9807"/>
                <a:gd name="connsiteX4" fmla="*/ 3386 w 10027"/>
                <a:gd name="connsiteY4" fmla="*/ 5841 h 9807"/>
                <a:gd name="connsiteX5" fmla="*/ 565 w 10027"/>
                <a:gd name="connsiteY5" fmla="*/ 3420 h 9807"/>
                <a:gd name="connsiteX6" fmla="*/ 110 w 10027"/>
                <a:gd name="connsiteY6" fmla="*/ 1484 h 9807"/>
                <a:gd name="connsiteX7" fmla="*/ 987 w 10027"/>
                <a:gd name="connsiteY7" fmla="*/ 432 h 9807"/>
                <a:gd name="connsiteX8" fmla="*/ 1765 w 10027"/>
                <a:gd name="connsiteY8" fmla="*/ 0 h 9807"/>
                <a:gd name="connsiteX9" fmla="*/ 1798 w 10027"/>
                <a:gd name="connsiteY9" fmla="*/ 13 h 9807"/>
                <a:gd name="connsiteX10" fmla="*/ 1038 w 10027"/>
                <a:gd name="connsiteY10" fmla="*/ 439 h 9807"/>
                <a:gd name="connsiteX11" fmla="*/ 1038 w 10027"/>
                <a:gd name="connsiteY11" fmla="*/ 439 h 9807"/>
                <a:gd name="connsiteX12" fmla="*/ 161 w 10027"/>
                <a:gd name="connsiteY12" fmla="*/ 1484 h 9807"/>
                <a:gd name="connsiteX13" fmla="*/ 616 w 10027"/>
                <a:gd name="connsiteY13" fmla="*/ 3413 h 9807"/>
                <a:gd name="connsiteX14" fmla="*/ 3437 w 10027"/>
                <a:gd name="connsiteY14" fmla="*/ 5828 h 9807"/>
                <a:gd name="connsiteX15" fmla="*/ 5902 w 10027"/>
                <a:gd name="connsiteY15" fmla="*/ 7406 h 9807"/>
                <a:gd name="connsiteX16" fmla="*/ 8486 w 10027"/>
                <a:gd name="connsiteY16" fmla="*/ 8975 h 9807"/>
                <a:gd name="connsiteX17" fmla="*/ 9972 w 10027"/>
                <a:gd name="connsiteY17" fmla="*/ 9754 h 9807"/>
                <a:gd name="connsiteX18" fmla="*/ 9956 w 10027"/>
                <a:gd name="connsiteY18" fmla="*/ 9760 h 9807"/>
                <a:gd name="connsiteX0" fmla="*/ 9945 w 10097"/>
                <a:gd name="connsiteY0" fmla="*/ 9946 h 10040"/>
                <a:gd name="connsiteX1" fmla="*/ 9877 w 10097"/>
                <a:gd name="connsiteY1" fmla="*/ 9939 h 10040"/>
                <a:gd name="connsiteX2" fmla="*/ 8429 w 10097"/>
                <a:gd name="connsiteY2" fmla="*/ 9165 h 10040"/>
                <a:gd name="connsiteX3" fmla="*/ 5852 w 10097"/>
                <a:gd name="connsiteY3" fmla="*/ 7565 h 10040"/>
                <a:gd name="connsiteX4" fmla="*/ 3377 w 10097"/>
                <a:gd name="connsiteY4" fmla="*/ 5956 h 10040"/>
                <a:gd name="connsiteX5" fmla="*/ 563 w 10097"/>
                <a:gd name="connsiteY5" fmla="*/ 3487 h 10040"/>
                <a:gd name="connsiteX6" fmla="*/ 110 w 10097"/>
                <a:gd name="connsiteY6" fmla="*/ 1513 h 10040"/>
                <a:gd name="connsiteX7" fmla="*/ 984 w 10097"/>
                <a:gd name="connsiteY7" fmla="*/ 441 h 10040"/>
                <a:gd name="connsiteX8" fmla="*/ 1760 w 10097"/>
                <a:gd name="connsiteY8" fmla="*/ 0 h 10040"/>
                <a:gd name="connsiteX9" fmla="*/ 1793 w 10097"/>
                <a:gd name="connsiteY9" fmla="*/ 13 h 10040"/>
                <a:gd name="connsiteX10" fmla="*/ 1035 w 10097"/>
                <a:gd name="connsiteY10" fmla="*/ 448 h 10040"/>
                <a:gd name="connsiteX11" fmla="*/ 1035 w 10097"/>
                <a:gd name="connsiteY11" fmla="*/ 448 h 10040"/>
                <a:gd name="connsiteX12" fmla="*/ 161 w 10097"/>
                <a:gd name="connsiteY12" fmla="*/ 1513 h 10040"/>
                <a:gd name="connsiteX13" fmla="*/ 614 w 10097"/>
                <a:gd name="connsiteY13" fmla="*/ 3480 h 10040"/>
                <a:gd name="connsiteX14" fmla="*/ 3428 w 10097"/>
                <a:gd name="connsiteY14" fmla="*/ 5943 h 10040"/>
                <a:gd name="connsiteX15" fmla="*/ 5886 w 10097"/>
                <a:gd name="connsiteY15" fmla="*/ 7552 h 10040"/>
                <a:gd name="connsiteX16" fmla="*/ 8463 w 10097"/>
                <a:gd name="connsiteY16" fmla="*/ 9152 h 10040"/>
                <a:gd name="connsiteX17" fmla="*/ 9945 w 10097"/>
                <a:gd name="connsiteY17" fmla="*/ 9946 h 10040"/>
                <a:gd name="connsiteX0" fmla="*/ 9945 w 10020"/>
                <a:gd name="connsiteY0" fmla="*/ 9946 h 10001"/>
                <a:gd name="connsiteX1" fmla="*/ 9877 w 10020"/>
                <a:gd name="connsiteY1" fmla="*/ 9939 h 10001"/>
                <a:gd name="connsiteX2" fmla="*/ 8429 w 10020"/>
                <a:gd name="connsiteY2" fmla="*/ 9165 h 10001"/>
                <a:gd name="connsiteX3" fmla="*/ 5852 w 10020"/>
                <a:gd name="connsiteY3" fmla="*/ 7565 h 10001"/>
                <a:gd name="connsiteX4" fmla="*/ 3377 w 10020"/>
                <a:gd name="connsiteY4" fmla="*/ 5956 h 10001"/>
                <a:gd name="connsiteX5" fmla="*/ 563 w 10020"/>
                <a:gd name="connsiteY5" fmla="*/ 3487 h 10001"/>
                <a:gd name="connsiteX6" fmla="*/ 110 w 10020"/>
                <a:gd name="connsiteY6" fmla="*/ 1513 h 10001"/>
                <a:gd name="connsiteX7" fmla="*/ 984 w 10020"/>
                <a:gd name="connsiteY7" fmla="*/ 441 h 10001"/>
                <a:gd name="connsiteX8" fmla="*/ 1760 w 10020"/>
                <a:gd name="connsiteY8" fmla="*/ 0 h 10001"/>
                <a:gd name="connsiteX9" fmla="*/ 1793 w 10020"/>
                <a:gd name="connsiteY9" fmla="*/ 13 h 10001"/>
                <a:gd name="connsiteX10" fmla="*/ 1035 w 10020"/>
                <a:gd name="connsiteY10" fmla="*/ 448 h 10001"/>
                <a:gd name="connsiteX11" fmla="*/ 1035 w 10020"/>
                <a:gd name="connsiteY11" fmla="*/ 448 h 10001"/>
                <a:gd name="connsiteX12" fmla="*/ 161 w 10020"/>
                <a:gd name="connsiteY12" fmla="*/ 1513 h 10001"/>
                <a:gd name="connsiteX13" fmla="*/ 614 w 10020"/>
                <a:gd name="connsiteY13" fmla="*/ 3480 h 10001"/>
                <a:gd name="connsiteX14" fmla="*/ 3428 w 10020"/>
                <a:gd name="connsiteY14" fmla="*/ 5943 h 10001"/>
                <a:gd name="connsiteX15" fmla="*/ 5886 w 10020"/>
                <a:gd name="connsiteY15" fmla="*/ 7552 h 10001"/>
                <a:gd name="connsiteX16" fmla="*/ 8463 w 10020"/>
                <a:gd name="connsiteY16" fmla="*/ 9152 h 10001"/>
                <a:gd name="connsiteX17" fmla="*/ 9945 w 10020"/>
                <a:gd name="connsiteY17" fmla="*/ 9946 h 10001"/>
                <a:gd name="connsiteX0" fmla="*/ 9945 w 9955"/>
                <a:gd name="connsiteY0" fmla="*/ 9946 h 9948"/>
                <a:gd name="connsiteX1" fmla="*/ 9877 w 9955"/>
                <a:gd name="connsiteY1" fmla="*/ 9939 h 9948"/>
                <a:gd name="connsiteX2" fmla="*/ 8429 w 9955"/>
                <a:gd name="connsiteY2" fmla="*/ 9165 h 9948"/>
                <a:gd name="connsiteX3" fmla="*/ 5852 w 9955"/>
                <a:gd name="connsiteY3" fmla="*/ 7565 h 9948"/>
                <a:gd name="connsiteX4" fmla="*/ 3377 w 9955"/>
                <a:gd name="connsiteY4" fmla="*/ 5956 h 9948"/>
                <a:gd name="connsiteX5" fmla="*/ 563 w 9955"/>
                <a:gd name="connsiteY5" fmla="*/ 3487 h 9948"/>
                <a:gd name="connsiteX6" fmla="*/ 110 w 9955"/>
                <a:gd name="connsiteY6" fmla="*/ 1513 h 9948"/>
                <a:gd name="connsiteX7" fmla="*/ 984 w 9955"/>
                <a:gd name="connsiteY7" fmla="*/ 441 h 9948"/>
                <a:gd name="connsiteX8" fmla="*/ 1760 w 9955"/>
                <a:gd name="connsiteY8" fmla="*/ 0 h 9948"/>
                <a:gd name="connsiteX9" fmla="*/ 1793 w 9955"/>
                <a:gd name="connsiteY9" fmla="*/ 13 h 9948"/>
                <a:gd name="connsiteX10" fmla="*/ 1035 w 9955"/>
                <a:gd name="connsiteY10" fmla="*/ 448 h 9948"/>
                <a:gd name="connsiteX11" fmla="*/ 1035 w 9955"/>
                <a:gd name="connsiteY11" fmla="*/ 448 h 9948"/>
                <a:gd name="connsiteX12" fmla="*/ 161 w 9955"/>
                <a:gd name="connsiteY12" fmla="*/ 1513 h 9948"/>
                <a:gd name="connsiteX13" fmla="*/ 614 w 9955"/>
                <a:gd name="connsiteY13" fmla="*/ 3480 h 9948"/>
                <a:gd name="connsiteX14" fmla="*/ 3428 w 9955"/>
                <a:gd name="connsiteY14" fmla="*/ 5943 h 9948"/>
                <a:gd name="connsiteX15" fmla="*/ 5886 w 9955"/>
                <a:gd name="connsiteY15" fmla="*/ 7552 h 9948"/>
                <a:gd name="connsiteX16" fmla="*/ 8463 w 9955"/>
                <a:gd name="connsiteY16" fmla="*/ 9152 h 9948"/>
                <a:gd name="connsiteX17" fmla="*/ 9945 w 9955"/>
                <a:gd name="connsiteY17" fmla="*/ 9946 h 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55" h="9948">
                  <a:moveTo>
                    <a:pt x="9945" y="9946"/>
                  </a:moveTo>
                  <a:cubicBezTo>
                    <a:pt x="9978" y="9957"/>
                    <a:pt x="9927" y="9923"/>
                    <a:pt x="9877" y="9939"/>
                  </a:cubicBezTo>
                  <a:lnTo>
                    <a:pt x="8429" y="9165"/>
                  </a:lnTo>
                  <a:lnTo>
                    <a:pt x="5852" y="7565"/>
                  </a:lnTo>
                  <a:lnTo>
                    <a:pt x="3377" y="5956"/>
                  </a:lnTo>
                  <a:cubicBezTo>
                    <a:pt x="3360" y="5943"/>
                    <a:pt x="1137" y="4525"/>
                    <a:pt x="563" y="3487"/>
                  </a:cubicBezTo>
                  <a:cubicBezTo>
                    <a:pt x="548" y="3480"/>
                    <a:pt x="-294" y="2470"/>
                    <a:pt x="110" y="1513"/>
                  </a:cubicBezTo>
                  <a:cubicBezTo>
                    <a:pt x="110" y="1500"/>
                    <a:pt x="463" y="754"/>
                    <a:pt x="984" y="441"/>
                  </a:cubicBezTo>
                  <a:cubicBezTo>
                    <a:pt x="1001" y="420"/>
                    <a:pt x="1171" y="258"/>
                    <a:pt x="1760" y="0"/>
                  </a:cubicBezTo>
                  <a:cubicBezTo>
                    <a:pt x="1771" y="4"/>
                    <a:pt x="1782" y="9"/>
                    <a:pt x="1793" y="13"/>
                  </a:cubicBezTo>
                  <a:cubicBezTo>
                    <a:pt x="1205" y="278"/>
                    <a:pt x="1035" y="448"/>
                    <a:pt x="1035" y="448"/>
                  </a:cubicBezTo>
                  <a:lnTo>
                    <a:pt x="1035" y="448"/>
                  </a:lnTo>
                  <a:cubicBezTo>
                    <a:pt x="514" y="760"/>
                    <a:pt x="161" y="1506"/>
                    <a:pt x="161" y="1513"/>
                  </a:cubicBezTo>
                  <a:cubicBezTo>
                    <a:pt x="-244" y="2470"/>
                    <a:pt x="597" y="3474"/>
                    <a:pt x="614" y="3480"/>
                  </a:cubicBezTo>
                  <a:cubicBezTo>
                    <a:pt x="1187" y="4518"/>
                    <a:pt x="3394" y="5929"/>
                    <a:pt x="3428" y="5943"/>
                  </a:cubicBezTo>
                  <a:lnTo>
                    <a:pt x="5886" y="7552"/>
                  </a:lnTo>
                  <a:lnTo>
                    <a:pt x="8463" y="9152"/>
                  </a:lnTo>
                  <a:lnTo>
                    <a:pt x="9945" y="99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auto">
            <a:xfrm>
              <a:off x="2906374" y="873172"/>
              <a:ext cx="387331" cy="3293026"/>
            </a:xfrm>
            <a:custGeom>
              <a:avLst/>
              <a:gdLst>
                <a:gd name="T0" fmla="*/ 227 w 230"/>
                <a:gd name="T1" fmla="*/ 1955 h 1955"/>
                <a:gd name="T2" fmla="*/ 173 w 230"/>
                <a:gd name="T3" fmla="*/ 1680 h 1955"/>
                <a:gd name="T4" fmla="*/ 169 w 230"/>
                <a:gd name="T5" fmla="*/ 1537 h 1955"/>
                <a:gd name="T6" fmla="*/ 121 w 230"/>
                <a:gd name="T7" fmla="*/ 1258 h 1955"/>
                <a:gd name="T8" fmla="*/ 74 w 230"/>
                <a:gd name="T9" fmla="*/ 980 h 1955"/>
                <a:gd name="T10" fmla="*/ 23 w 230"/>
                <a:gd name="T11" fmla="*/ 608 h 1955"/>
                <a:gd name="T12" fmla="*/ 11 w 230"/>
                <a:gd name="T13" fmla="*/ 269 h 1955"/>
                <a:gd name="T14" fmla="*/ 33 w 230"/>
                <a:gd name="T15" fmla="*/ 111 h 1955"/>
                <a:gd name="T16" fmla="*/ 107 w 230"/>
                <a:gd name="T17" fmla="*/ 0 h 1955"/>
                <a:gd name="T18" fmla="*/ 108 w 230"/>
                <a:gd name="T19" fmla="*/ 3 h 1955"/>
                <a:gd name="T20" fmla="*/ 36 w 230"/>
                <a:gd name="T21" fmla="*/ 111 h 1955"/>
                <a:gd name="T22" fmla="*/ 14 w 230"/>
                <a:gd name="T23" fmla="*/ 269 h 1955"/>
                <a:gd name="T24" fmla="*/ 26 w 230"/>
                <a:gd name="T25" fmla="*/ 608 h 1955"/>
                <a:gd name="T26" fmla="*/ 77 w 230"/>
                <a:gd name="T27" fmla="*/ 980 h 1955"/>
                <a:gd name="T28" fmla="*/ 124 w 230"/>
                <a:gd name="T29" fmla="*/ 1258 h 1955"/>
                <a:gd name="T30" fmla="*/ 172 w 230"/>
                <a:gd name="T31" fmla="*/ 1536 h 1955"/>
                <a:gd name="T32" fmla="*/ 176 w 230"/>
                <a:gd name="T33" fmla="*/ 1679 h 1955"/>
                <a:gd name="T34" fmla="*/ 230 w 230"/>
                <a:gd name="T35" fmla="*/ 1955 h 1955"/>
                <a:gd name="T36" fmla="*/ 227 w 230"/>
                <a:gd name="T37" fmla="*/ 1955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" h="1955">
                  <a:moveTo>
                    <a:pt x="227" y="1955"/>
                  </a:moveTo>
                  <a:cubicBezTo>
                    <a:pt x="173" y="1680"/>
                    <a:pt x="173" y="1680"/>
                    <a:pt x="173" y="1680"/>
                  </a:cubicBezTo>
                  <a:cubicBezTo>
                    <a:pt x="169" y="1537"/>
                    <a:pt x="169" y="1537"/>
                    <a:pt x="169" y="1537"/>
                  </a:cubicBezTo>
                  <a:cubicBezTo>
                    <a:pt x="121" y="1258"/>
                    <a:pt x="121" y="1258"/>
                    <a:pt x="121" y="1258"/>
                  </a:cubicBezTo>
                  <a:cubicBezTo>
                    <a:pt x="74" y="980"/>
                    <a:pt x="74" y="980"/>
                    <a:pt x="74" y="980"/>
                  </a:cubicBezTo>
                  <a:cubicBezTo>
                    <a:pt x="74" y="977"/>
                    <a:pt x="25" y="676"/>
                    <a:pt x="23" y="608"/>
                  </a:cubicBezTo>
                  <a:cubicBezTo>
                    <a:pt x="23" y="606"/>
                    <a:pt x="0" y="387"/>
                    <a:pt x="11" y="269"/>
                  </a:cubicBezTo>
                  <a:cubicBezTo>
                    <a:pt x="11" y="268"/>
                    <a:pt x="15" y="211"/>
                    <a:pt x="33" y="111"/>
                  </a:cubicBezTo>
                  <a:cubicBezTo>
                    <a:pt x="34" y="106"/>
                    <a:pt x="60" y="10"/>
                    <a:pt x="107" y="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62" y="13"/>
                    <a:pt x="36" y="110"/>
                    <a:pt x="36" y="111"/>
                  </a:cubicBezTo>
                  <a:cubicBezTo>
                    <a:pt x="18" y="211"/>
                    <a:pt x="14" y="268"/>
                    <a:pt x="14" y="269"/>
                  </a:cubicBezTo>
                  <a:cubicBezTo>
                    <a:pt x="3" y="387"/>
                    <a:pt x="26" y="605"/>
                    <a:pt x="26" y="608"/>
                  </a:cubicBezTo>
                  <a:cubicBezTo>
                    <a:pt x="28" y="676"/>
                    <a:pt x="77" y="976"/>
                    <a:pt x="77" y="980"/>
                  </a:cubicBezTo>
                  <a:cubicBezTo>
                    <a:pt x="124" y="1258"/>
                    <a:pt x="124" y="1258"/>
                    <a:pt x="124" y="1258"/>
                  </a:cubicBezTo>
                  <a:cubicBezTo>
                    <a:pt x="172" y="1536"/>
                    <a:pt x="172" y="1536"/>
                    <a:pt x="172" y="1536"/>
                  </a:cubicBezTo>
                  <a:cubicBezTo>
                    <a:pt x="176" y="1679"/>
                    <a:pt x="176" y="1679"/>
                    <a:pt x="176" y="1679"/>
                  </a:cubicBezTo>
                  <a:cubicBezTo>
                    <a:pt x="230" y="1955"/>
                    <a:pt x="230" y="1955"/>
                    <a:pt x="230" y="1955"/>
                  </a:cubicBezTo>
                  <a:cubicBezTo>
                    <a:pt x="227" y="1955"/>
                    <a:pt x="227" y="1955"/>
                    <a:pt x="227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2278385" y="1056869"/>
              <a:ext cx="1022440" cy="3111465"/>
            </a:xfrm>
            <a:custGeom>
              <a:avLst/>
              <a:gdLst>
                <a:gd name="T0" fmla="*/ 605 w 607"/>
                <a:gd name="T1" fmla="*/ 1847 h 1847"/>
                <a:gd name="T2" fmla="*/ 479 w 607"/>
                <a:gd name="T3" fmla="*/ 1600 h 1847"/>
                <a:gd name="T4" fmla="*/ 430 w 607"/>
                <a:gd name="T5" fmla="*/ 1461 h 1847"/>
                <a:gd name="T6" fmla="*/ 304 w 607"/>
                <a:gd name="T7" fmla="*/ 1208 h 1847"/>
                <a:gd name="T8" fmla="*/ 181 w 607"/>
                <a:gd name="T9" fmla="*/ 954 h 1847"/>
                <a:gd name="T10" fmla="*/ 42 w 607"/>
                <a:gd name="T11" fmla="*/ 561 h 1847"/>
                <a:gd name="T12" fmla="*/ 19 w 607"/>
                <a:gd name="T13" fmla="*/ 294 h 1847"/>
                <a:gd name="T14" fmla="*/ 68 w 607"/>
                <a:gd name="T15" fmla="*/ 115 h 1847"/>
                <a:gd name="T16" fmla="*/ 176 w 607"/>
                <a:gd name="T17" fmla="*/ 0 h 1847"/>
                <a:gd name="T18" fmla="*/ 177 w 607"/>
                <a:gd name="T19" fmla="*/ 3 h 1847"/>
                <a:gd name="T20" fmla="*/ 71 w 607"/>
                <a:gd name="T21" fmla="*/ 116 h 1847"/>
                <a:gd name="T22" fmla="*/ 22 w 607"/>
                <a:gd name="T23" fmla="*/ 294 h 1847"/>
                <a:gd name="T24" fmla="*/ 45 w 607"/>
                <a:gd name="T25" fmla="*/ 560 h 1847"/>
                <a:gd name="T26" fmla="*/ 184 w 607"/>
                <a:gd name="T27" fmla="*/ 952 h 1847"/>
                <a:gd name="T28" fmla="*/ 306 w 607"/>
                <a:gd name="T29" fmla="*/ 1206 h 1847"/>
                <a:gd name="T30" fmla="*/ 433 w 607"/>
                <a:gd name="T31" fmla="*/ 1460 h 1847"/>
                <a:gd name="T32" fmla="*/ 482 w 607"/>
                <a:gd name="T33" fmla="*/ 1599 h 1847"/>
                <a:gd name="T34" fmla="*/ 607 w 607"/>
                <a:gd name="T35" fmla="*/ 1845 h 1847"/>
                <a:gd name="T36" fmla="*/ 605 w 607"/>
                <a:gd name="T37" fmla="*/ 1847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7" h="1847">
                  <a:moveTo>
                    <a:pt x="605" y="1847"/>
                  </a:moveTo>
                  <a:cubicBezTo>
                    <a:pt x="479" y="1600"/>
                    <a:pt x="479" y="1600"/>
                    <a:pt x="479" y="1600"/>
                  </a:cubicBezTo>
                  <a:cubicBezTo>
                    <a:pt x="430" y="1461"/>
                    <a:pt x="430" y="1461"/>
                    <a:pt x="430" y="1461"/>
                  </a:cubicBezTo>
                  <a:cubicBezTo>
                    <a:pt x="304" y="1208"/>
                    <a:pt x="304" y="1208"/>
                    <a:pt x="304" y="1208"/>
                  </a:cubicBezTo>
                  <a:cubicBezTo>
                    <a:pt x="181" y="954"/>
                    <a:pt x="181" y="954"/>
                    <a:pt x="181" y="954"/>
                  </a:cubicBezTo>
                  <a:cubicBezTo>
                    <a:pt x="180" y="951"/>
                    <a:pt x="66" y="694"/>
                    <a:pt x="42" y="561"/>
                  </a:cubicBezTo>
                  <a:cubicBezTo>
                    <a:pt x="41" y="560"/>
                    <a:pt x="0" y="405"/>
                    <a:pt x="19" y="294"/>
                  </a:cubicBezTo>
                  <a:cubicBezTo>
                    <a:pt x="19" y="292"/>
                    <a:pt x="32" y="183"/>
                    <a:pt x="68" y="115"/>
                  </a:cubicBezTo>
                  <a:cubicBezTo>
                    <a:pt x="68" y="114"/>
                    <a:pt x="112" y="39"/>
                    <a:pt x="176" y="0"/>
                  </a:cubicBezTo>
                  <a:cubicBezTo>
                    <a:pt x="177" y="3"/>
                    <a:pt x="177" y="3"/>
                    <a:pt x="177" y="3"/>
                  </a:cubicBezTo>
                  <a:cubicBezTo>
                    <a:pt x="114" y="41"/>
                    <a:pt x="71" y="116"/>
                    <a:pt x="71" y="116"/>
                  </a:cubicBezTo>
                  <a:cubicBezTo>
                    <a:pt x="35" y="184"/>
                    <a:pt x="22" y="293"/>
                    <a:pt x="22" y="294"/>
                  </a:cubicBezTo>
                  <a:cubicBezTo>
                    <a:pt x="3" y="404"/>
                    <a:pt x="44" y="559"/>
                    <a:pt x="45" y="560"/>
                  </a:cubicBezTo>
                  <a:cubicBezTo>
                    <a:pt x="68" y="693"/>
                    <a:pt x="183" y="950"/>
                    <a:pt x="184" y="952"/>
                  </a:cubicBezTo>
                  <a:cubicBezTo>
                    <a:pt x="306" y="1206"/>
                    <a:pt x="306" y="1206"/>
                    <a:pt x="306" y="1206"/>
                  </a:cubicBezTo>
                  <a:cubicBezTo>
                    <a:pt x="433" y="1460"/>
                    <a:pt x="433" y="1460"/>
                    <a:pt x="433" y="1460"/>
                  </a:cubicBezTo>
                  <a:cubicBezTo>
                    <a:pt x="482" y="1599"/>
                    <a:pt x="482" y="1599"/>
                    <a:pt x="482" y="1599"/>
                  </a:cubicBezTo>
                  <a:cubicBezTo>
                    <a:pt x="607" y="1845"/>
                    <a:pt x="607" y="1845"/>
                    <a:pt x="607" y="1845"/>
                  </a:cubicBezTo>
                  <a:cubicBezTo>
                    <a:pt x="605" y="1847"/>
                    <a:pt x="605" y="1847"/>
                    <a:pt x="605" y="18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>
              <a:off x="3187616" y="4407568"/>
              <a:ext cx="276258" cy="45568"/>
            </a:xfrm>
            <a:custGeom>
              <a:avLst/>
              <a:gdLst>
                <a:gd name="T0" fmla="*/ 2 w 164"/>
                <a:gd name="T1" fmla="*/ 27 h 27"/>
                <a:gd name="T2" fmla="*/ 0 w 164"/>
                <a:gd name="T3" fmla="*/ 25 h 27"/>
                <a:gd name="T4" fmla="*/ 20 w 164"/>
                <a:gd name="T5" fmla="*/ 8 h 27"/>
                <a:gd name="T6" fmla="*/ 62 w 164"/>
                <a:gd name="T7" fmla="*/ 3 h 27"/>
                <a:gd name="T8" fmla="*/ 142 w 164"/>
                <a:gd name="T9" fmla="*/ 10 h 27"/>
                <a:gd name="T10" fmla="*/ 164 w 164"/>
                <a:gd name="T11" fmla="*/ 21 h 27"/>
                <a:gd name="T12" fmla="*/ 161 w 164"/>
                <a:gd name="T13" fmla="*/ 22 h 27"/>
                <a:gd name="T14" fmla="*/ 141 w 164"/>
                <a:gd name="T15" fmla="*/ 13 h 27"/>
                <a:gd name="T16" fmla="*/ 62 w 164"/>
                <a:gd name="T17" fmla="*/ 6 h 27"/>
                <a:gd name="T18" fmla="*/ 22 w 164"/>
                <a:gd name="T19" fmla="*/ 11 h 27"/>
                <a:gd name="T20" fmla="*/ 2 w 164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7">
                  <a:moveTo>
                    <a:pt x="2" y="27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32" y="0"/>
                    <a:pt x="62" y="3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10"/>
                    <a:pt x="160" y="10"/>
                    <a:pt x="164" y="21"/>
                  </a:cubicBezTo>
                  <a:cubicBezTo>
                    <a:pt x="161" y="22"/>
                    <a:pt x="161" y="22"/>
                    <a:pt x="161" y="22"/>
                  </a:cubicBezTo>
                  <a:cubicBezTo>
                    <a:pt x="158" y="13"/>
                    <a:pt x="142" y="13"/>
                    <a:pt x="141" y="13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33" y="3"/>
                    <a:pt x="22" y="11"/>
                    <a:pt x="22" y="11"/>
                  </a:cubicBezTo>
                  <a:cubicBezTo>
                    <a:pt x="2" y="27"/>
                    <a:pt x="2" y="27"/>
                    <a:pt x="2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8"/>
            <p:cNvSpPr>
              <a:spLocks/>
            </p:cNvSpPr>
            <p:nvPr/>
          </p:nvSpPr>
          <p:spPr bwMode="auto">
            <a:xfrm>
              <a:off x="3186192" y="4375528"/>
              <a:ext cx="277682" cy="45568"/>
            </a:xfrm>
            <a:custGeom>
              <a:avLst/>
              <a:gdLst>
                <a:gd name="T0" fmla="*/ 2 w 165"/>
                <a:gd name="T1" fmla="*/ 27 h 27"/>
                <a:gd name="T2" fmla="*/ 0 w 165"/>
                <a:gd name="T3" fmla="*/ 25 h 27"/>
                <a:gd name="T4" fmla="*/ 20 w 165"/>
                <a:gd name="T5" fmla="*/ 8 h 27"/>
                <a:gd name="T6" fmla="*/ 63 w 165"/>
                <a:gd name="T7" fmla="*/ 3 h 27"/>
                <a:gd name="T8" fmla="*/ 142 w 165"/>
                <a:gd name="T9" fmla="*/ 10 h 27"/>
                <a:gd name="T10" fmla="*/ 165 w 165"/>
                <a:gd name="T11" fmla="*/ 22 h 27"/>
                <a:gd name="T12" fmla="*/ 162 w 165"/>
                <a:gd name="T13" fmla="*/ 23 h 27"/>
                <a:gd name="T14" fmla="*/ 142 w 165"/>
                <a:gd name="T15" fmla="*/ 13 h 27"/>
                <a:gd name="T16" fmla="*/ 63 w 165"/>
                <a:gd name="T17" fmla="*/ 6 h 27"/>
                <a:gd name="T18" fmla="*/ 22 w 165"/>
                <a:gd name="T19" fmla="*/ 11 h 27"/>
                <a:gd name="T20" fmla="*/ 2 w 165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27">
                  <a:moveTo>
                    <a:pt x="2" y="27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32" y="0"/>
                    <a:pt x="63" y="3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3" y="10"/>
                    <a:pt x="161" y="11"/>
                    <a:pt x="165" y="22"/>
                  </a:cubicBezTo>
                  <a:cubicBezTo>
                    <a:pt x="162" y="23"/>
                    <a:pt x="162" y="23"/>
                    <a:pt x="162" y="23"/>
                  </a:cubicBezTo>
                  <a:cubicBezTo>
                    <a:pt x="159" y="13"/>
                    <a:pt x="142" y="13"/>
                    <a:pt x="142" y="13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33" y="3"/>
                    <a:pt x="22" y="11"/>
                    <a:pt x="22" y="11"/>
                  </a:cubicBezTo>
                  <a:cubicBezTo>
                    <a:pt x="2" y="27"/>
                    <a:pt x="2" y="27"/>
                    <a:pt x="2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9"/>
            <p:cNvSpPr>
              <a:spLocks/>
            </p:cNvSpPr>
            <p:nvPr/>
          </p:nvSpPr>
          <p:spPr bwMode="auto">
            <a:xfrm>
              <a:off x="3184056" y="4343488"/>
              <a:ext cx="279818" cy="45568"/>
            </a:xfrm>
            <a:custGeom>
              <a:avLst/>
              <a:gdLst>
                <a:gd name="T0" fmla="*/ 2 w 166"/>
                <a:gd name="T1" fmla="*/ 27 h 27"/>
                <a:gd name="T2" fmla="*/ 0 w 166"/>
                <a:gd name="T3" fmla="*/ 24 h 27"/>
                <a:gd name="T4" fmla="*/ 20 w 166"/>
                <a:gd name="T5" fmla="*/ 8 h 27"/>
                <a:gd name="T6" fmla="*/ 63 w 166"/>
                <a:gd name="T7" fmla="*/ 2 h 27"/>
                <a:gd name="T8" fmla="*/ 143 w 166"/>
                <a:gd name="T9" fmla="*/ 9 h 27"/>
                <a:gd name="T10" fmla="*/ 166 w 166"/>
                <a:gd name="T11" fmla="*/ 21 h 27"/>
                <a:gd name="T12" fmla="*/ 163 w 166"/>
                <a:gd name="T13" fmla="*/ 22 h 27"/>
                <a:gd name="T14" fmla="*/ 143 w 166"/>
                <a:gd name="T15" fmla="*/ 12 h 27"/>
                <a:gd name="T16" fmla="*/ 63 w 166"/>
                <a:gd name="T17" fmla="*/ 5 h 27"/>
                <a:gd name="T18" fmla="*/ 22 w 166"/>
                <a:gd name="T19" fmla="*/ 10 h 27"/>
                <a:gd name="T20" fmla="*/ 2 w 166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27">
                  <a:moveTo>
                    <a:pt x="2" y="27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33" y="0"/>
                    <a:pt x="63" y="2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4" y="9"/>
                    <a:pt x="162" y="10"/>
                    <a:pt x="166" y="21"/>
                  </a:cubicBezTo>
                  <a:cubicBezTo>
                    <a:pt x="163" y="22"/>
                    <a:pt x="163" y="22"/>
                    <a:pt x="163" y="22"/>
                  </a:cubicBezTo>
                  <a:cubicBezTo>
                    <a:pt x="160" y="13"/>
                    <a:pt x="143" y="12"/>
                    <a:pt x="143" y="12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34" y="3"/>
                    <a:pt x="22" y="10"/>
                    <a:pt x="22" y="10"/>
                  </a:cubicBezTo>
                  <a:cubicBezTo>
                    <a:pt x="2" y="27"/>
                    <a:pt x="2" y="27"/>
                    <a:pt x="2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40"/>
            <p:cNvSpPr>
              <a:spLocks/>
            </p:cNvSpPr>
            <p:nvPr/>
          </p:nvSpPr>
          <p:spPr bwMode="auto">
            <a:xfrm>
              <a:off x="3182632" y="4307887"/>
              <a:ext cx="279818" cy="45568"/>
            </a:xfrm>
            <a:custGeom>
              <a:avLst/>
              <a:gdLst>
                <a:gd name="T0" fmla="*/ 2 w 166"/>
                <a:gd name="T1" fmla="*/ 27 h 27"/>
                <a:gd name="T2" fmla="*/ 0 w 166"/>
                <a:gd name="T3" fmla="*/ 25 h 27"/>
                <a:gd name="T4" fmla="*/ 20 w 166"/>
                <a:gd name="T5" fmla="*/ 9 h 27"/>
                <a:gd name="T6" fmla="*/ 63 w 166"/>
                <a:gd name="T7" fmla="*/ 3 h 27"/>
                <a:gd name="T8" fmla="*/ 144 w 166"/>
                <a:gd name="T9" fmla="*/ 10 h 27"/>
                <a:gd name="T10" fmla="*/ 166 w 166"/>
                <a:gd name="T11" fmla="*/ 22 h 27"/>
                <a:gd name="T12" fmla="*/ 163 w 166"/>
                <a:gd name="T13" fmla="*/ 23 h 27"/>
                <a:gd name="T14" fmla="*/ 143 w 166"/>
                <a:gd name="T15" fmla="*/ 13 h 27"/>
                <a:gd name="T16" fmla="*/ 63 w 166"/>
                <a:gd name="T17" fmla="*/ 6 h 27"/>
                <a:gd name="T18" fmla="*/ 22 w 166"/>
                <a:gd name="T19" fmla="*/ 11 h 27"/>
                <a:gd name="T20" fmla="*/ 2 w 166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27">
                  <a:moveTo>
                    <a:pt x="2" y="27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33" y="0"/>
                    <a:pt x="63" y="3"/>
                  </a:cubicBezTo>
                  <a:cubicBezTo>
                    <a:pt x="144" y="10"/>
                    <a:pt x="144" y="10"/>
                    <a:pt x="144" y="10"/>
                  </a:cubicBezTo>
                  <a:cubicBezTo>
                    <a:pt x="144" y="10"/>
                    <a:pt x="162" y="11"/>
                    <a:pt x="166" y="22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0" y="14"/>
                    <a:pt x="144" y="13"/>
                    <a:pt x="143" y="13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33" y="4"/>
                    <a:pt x="22" y="11"/>
                    <a:pt x="22" y="11"/>
                  </a:cubicBezTo>
                  <a:cubicBezTo>
                    <a:pt x="2" y="27"/>
                    <a:pt x="2" y="27"/>
                    <a:pt x="2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41"/>
            <p:cNvSpPr>
              <a:spLocks/>
            </p:cNvSpPr>
            <p:nvPr/>
          </p:nvSpPr>
          <p:spPr bwMode="auto">
            <a:xfrm>
              <a:off x="3231761" y="4294359"/>
              <a:ext cx="18512" cy="151657"/>
            </a:xfrm>
            <a:custGeom>
              <a:avLst/>
              <a:gdLst>
                <a:gd name="T0" fmla="*/ 19 w 26"/>
                <a:gd name="T1" fmla="*/ 213 h 213"/>
                <a:gd name="T2" fmla="*/ 0 w 26"/>
                <a:gd name="T3" fmla="*/ 3 h 213"/>
                <a:gd name="T4" fmla="*/ 7 w 26"/>
                <a:gd name="T5" fmla="*/ 0 h 213"/>
                <a:gd name="T6" fmla="*/ 26 w 26"/>
                <a:gd name="T7" fmla="*/ 213 h 213"/>
                <a:gd name="T8" fmla="*/ 19 w 26"/>
                <a:gd name="T9" fmla="*/ 213 h 213"/>
                <a:gd name="T10" fmla="*/ 19 w 26"/>
                <a:gd name="T11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13">
                  <a:moveTo>
                    <a:pt x="19" y="21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26" y="213"/>
                  </a:lnTo>
                  <a:lnTo>
                    <a:pt x="19" y="213"/>
                  </a:lnTo>
                  <a:lnTo>
                    <a:pt x="19" y="2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42"/>
            <p:cNvSpPr>
              <a:spLocks/>
            </p:cNvSpPr>
            <p:nvPr/>
          </p:nvSpPr>
          <p:spPr bwMode="auto">
            <a:xfrm>
              <a:off x="3287297" y="4297919"/>
              <a:ext cx="11392" cy="146673"/>
            </a:xfrm>
            <a:custGeom>
              <a:avLst/>
              <a:gdLst>
                <a:gd name="T0" fmla="*/ 9 w 16"/>
                <a:gd name="T1" fmla="*/ 206 h 206"/>
                <a:gd name="T2" fmla="*/ 0 w 16"/>
                <a:gd name="T3" fmla="*/ 0 h 206"/>
                <a:gd name="T4" fmla="*/ 7 w 16"/>
                <a:gd name="T5" fmla="*/ 0 h 206"/>
                <a:gd name="T6" fmla="*/ 16 w 16"/>
                <a:gd name="T7" fmla="*/ 206 h 206"/>
                <a:gd name="T8" fmla="*/ 9 w 16"/>
                <a:gd name="T9" fmla="*/ 206 h 206"/>
                <a:gd name="T10" fmla="*/ 9 w 16"/>
                <a:gd name="T11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06">
                  <a:moveTo>
                    <a:pt x="9" y="206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16" y="206"/>
                  </a:lnTo>
                  <a:lnTo>
                    <a:pt x="9" y="206"/>
                  </a:lnTo>
                  <a:lnTo>
                    <a:pt x="9" y="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auto">
            <a:xfrm>
              <a:off x="3364194" y="4306463"/>
              <a:ext cx="12104" cy="144537"/>
            </a:xfrm>
            <a:custGeom>
              <a:avLst/>
              <a:gdLst>
                <a:gd name="T0" fmla="*/ 10 w 17"/>
                <a:gd name="T1" fmla="*/ 203 h 203"/>
                <a:gd name="T2" fmla="*/ 0 w 17"/>
                <a:gd name="T3" fmla="*/ 0 h 203"/>
                <a:gd name="T4" fmla="*/ 8 w 17"/>
                <a:gd name="T5" fmla="*/ 0 h 203"/>
                <a:gd name="T6" fmla="*/ 17 w 17"/>
                <a:gd name="T7" fmla="*/ 203 h 203"/>
                <a:gd name="T8" fmla="*/ 10 w 17"/>
                <a:gd name="T9" fmla="*/ 203 h 203"/>
                <a:gd name="T10" fmla="*/ 10 w 17"/>
                <a:gd name="T11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03">
                  <a:moveTo>
                    <a:pt x="10" y="203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7" y="203"/>
                  </a:lnTo>
                  <a:lnTo>
                    <a:pt x="10" y="203"/>
                  </a:lnTo>
                  <a:lnTo>
                    <a:pt x="10" y="2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44"/>
            <p:cNvSpPr>
              <a:spLocks/>
            </p:cNvSpPr>
            <p:nvPr/>
          </p:nvSpPr>
          <p:spPr bwMode="auto">
            <a:xfrm>
              <a:off x="3420442" y="4310023"/>
              <a:ext cx="9968" cy="145961"/>
            </a:xfrm>
            <a:custGeom>
              <a:avLst/>
              <a:gdLst>
                <a:gd name="T0" fmla="*/ 7 w 14"/>
                <a:gd name="T1" fmla="*/ 205 h 205"/>
                <a:gd name="T2" fmla="*/ 0 w 14"/>
                <a:gd name="T3" fmla="*/ 2 h 205"/>
                <a:gd name="T4" fmla="*/ 7 w 14"/>
                <a:gd name="T5" fmla="*/ 0 h 205"/>
                <a:gd name="T6" fmla="*/ 14 w 14"/>
                <a:gd name="T7" fmla="*/ 205 h 205"/>
                <a:gd name="T8" fmla="*/ 7 w 14"/>
                <a:gd name="T9" fmla="*/ 205 h 205"/>
                <a:gd name="T10" fmla="*/ 7 w 14"/>
                <a:gd name="T1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5">
                  <a:moveTo>
                    <a:pt x="7" y="205"/>
                  </a:moveTo>
                  <a:lnTo>
                    <a:pt x="0" y="2"/>
                  </a:lnTo>
                  <a:lnTo>
                    <a:pt x="7" y="0"/>
                  </a:lnTo>
                  <a:lnTo>
                    <a:pt x="14" y="205"/>
                  </a:lnTo>
                  <a:lnTo>
                    <a:pt x="7" y="205"/>
                  </a:lnTo>
                  <a:lnTo>
                    <a:pt x="7" y="2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51"/>
            <p:cNvSpPr>
              <a:spLocks noChangeArrowheads="1"/>
            </p:cNvSpPr>
            <p:nvPr/>
          </p:nvSpPr>
          <p:spPr bwMode="auto">
            <a:xfrm>
              <a:off x="1887491" y="1833667"/>
              <a:ext cx="51977" cy="519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9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小小草店铺中的素材\Y3030-30套合集+文艺唯美风格（把时间改成了2016）\扫一扫更多惊喜等着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57729"/>
            <a:ext cx="11914909" cy="67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菱形拼接四块立方体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99506" y="1766918"/>
            <a:ext cx="4327526" cy="4285190"/>
            <a:chOff x="2353928" y="912335"/>
            <a:chExt cx="3497057" cy="3462846"/>
          </a:xfrm>
        </p:grpSpPr>
        <p:grpSp>
          <p:nvGrpSpPr>
            <p:cNvPr id="33" name="组合 32"/>
            <p:cNvGrpSpPr/>
            <p:nvPr/>
          </p:nvGrpSpPr>
          <p:grpSpPr>
            <a:xfrm>
              <a:off x="3535281" y="2643758"/>
              <a:ext cx="1132002" cy="1731423"/>
              <a:chOff x="3535281" y="2684025"/>
              <a:chExt cx="1132002" cy="1731423"/>
            </a:xfrm>
          </p:grpSpPr>
          <p:sp>
            <p:nvSpPr>
              <p:cNvPr id="49" name="矩形 48"/>
              <p:cNvSpPr/>
              <p:nvPr/>
            </p:nvSpPr>
            <p:spPr>
              <a:xfrm rot="2700000">
                <a:off x="3697649" y="2849685"/>
                <a:ext cx="807669" cy="8076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rot="2700000">
                <a:off x="3697648" y="3607779"/>
                <a:ext cx="807669" cy="807669"/>
              </a:xfrm>
              <a:prstGeom prst="rect">
                <a:avLst/>
              </a:prstGeom>
              <a:solidFill>
                <a:srgbClr val="802D0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矩形 3"/>
              <p:cNvSpPr/>
              <p:nvPr/>
            </p:nvSpPr>
            <p:spPr>
              <a:xfrm>
                <a:off x="3535281" y="2684025"/>
                <a:ext cx="568241" cy="1329984"/>
              </a:xfrm>
              <a:custGeom>
                <a:avLst/>
                <a:gdLst>
                  <a:gd name="connsiteX0" fmla="*/ 0 w 576263"/>
                  <a:gd name="connsiteY0" fmla="*/ 0 h 186986"/>
                  <a:gd name="connsiteX1" fmla="*/ 576263 w 576263"/>
                  <a:gd name="connsiteY1" fmla="*/ 0 h 186986"/>
                  <a:gd name="connsiteX2" fmla="*/ 576263 w 576263"/>
                  <a:gd name="connsiteY2" fmla="*/ 186986 h 186986"/>
                  <a:gd name="connsiteX3" fmla="*/ 0 w 576263"/>
                  <a:gd name="connsiteY3" fmla="*/ 186986 h 186986"/>
                  <a:gd name="connsiteX4" fmla="*/ 0 w 576263"/>
                  <a:gd name="connsiteY4" fmla="*/ 0 h 186986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92305 w 592305"/>
                  <a:gd name="connsiteY2" fmla="*/ 186986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76263 w 592305"/>
                  <a:gd name="connsiteY2" fmla="*/ 199018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76263"/>
                  <a:gd name="connsiteY0" fmla="*/ 569494 h 1325974"/>
                  <a:gd name="connsiteX1" fmla="*/ 568242 w 576263"/>
                  <a:gd name="connsiteY1" fmla="*/ 0 h 1325974"/>
                  <a:gd name="connsiteX2" fmla="*/ 576263 w 576263"/>
                  <a:gd name="connsiteY2" fmla="*/ 768512 h 1325974"/>
                  <a:gd name="connsiteX3" fmla="*/ 0 w 576263"/>
                  <a:gd name="connsiteY3" fmla="*/ 1325974 h 1325974"/>
                  <a:gd name="connsiteX4" fmla="*/ 16042 w 576263"/>
                  <a:gd name="connsiteY4" fmla="*/ 569494 h 1325974"/>
                  <a:gd name="connsiteX0" fmla="*/ 12031 w 572252"/>
                  <a:gd name="connsiteY0" fmla="*/ 569494 h 1317953"/>
                  <a:gd name="connsiteX1" fmla="*/ 564231 w 572252"/>
                  <a:gd name="connsiteY1" fmla="*/ 0 h 1317953"/>
                  <a:gd name="connsiteX2" fmla="*/ 572252 w 572252"/>
                  <a:gd name="connsiteY2" fmla="*/ 768512 h 1317953"/>
                  <a:gd name="connsiteX3" fmla="*/ 0 w 572252"/>
                  <a:gd name="connsiteY3" fmla="*/ 1317953 h 1317953"/>
                  <a:gd name="connsiteX4" fmla="*/ 12031 w 572252"/>
                  <a:gd name="connsiteY4" fmla="*/ 569494 h 1317953"/>
                  <a:gd name="connsiteX0" fmla="*/ 8020 w 568241"/>
                  <a:gd name="connsiteY0" fmla="*/ 569494 h 1329984"/>
                  <a:gd name="connsiteX1" fmla="*/ 560220 w 568241"/>
                  <a:gd name="connsiteY1" fmla="*/ 0 h 1329984"/>
                  <a:gd name="connsiteX2" fmla="*/ 568241 w 568241"/>
                  <a:gd name="connsiteY2" fmla="*/ 768512 h 1329984"/>
                  <a:gd name="connsiteX3" fmla="*/ 0 w 568241"/>
                  <a:gd name="connsiteY3" fmla="*/ 1329984 h 1329984"/>
                  <a:gd name="connsiteX4" fmla="*/ 8020 w 568241"/>
                  <a:gd name="connsiteY4" fmla="*/ 569494 h 13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8241" h="1329984">
                    <a:moveTo>
                      <a:pt x="8020" y="569494"/>
                    </a:moveTo>
                    <a:lnTo>
                      <a:pt x="560220" y="0"/>
                    </a:lnTo>
                    <a:cubicBezTo>
                      <a:pt x="562894" y="256171"/>
                      <a:pt x="565567" y="512341"/>
                      <a:pt x="568241" y="768512"/>
                    </a:cubicBezTo>
                    <a:lnTo>
                      <a:pt x="0" y="1329984"/>
                    </a:lnTo>
                    <a:cubicBezTo>
                      <a:pt x="2673" y="1076487"/>
                      <a:pt x="5347" y="822991"/>
                      <a:pt x="8020" y="569494"/>
                    </a:cubicBezTo>
                    <a:close/>
                  </a:path>
                </a:pathLst>
              </a:custGeom>
              <a:solidFill>
                <a:srgbClr val="F5A60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矩形 3"/>
              <p:cNvSpPr/>
              <p:nvPr/>
            </p:nvSpPr>
            <p:spPr>
              <a:xfrm flipH="1">
                <a:off x="4091020" y="2684025"/>
                <a:ext cx="576263" cy="1325974"/>
              </a:xfrm>
              <a:custGeom>
                <a:avLst/>
                <a:gdLst>
                  <a:gd name="connsiteX0" fmla="*/ 0 w 576263"/>
                  <a:gd name="connsiteY0" fmla="*/ 0 h 186986"/>
                  <a:gd name="connsiteX1" fmla="*/ 576263 w 576263"/>
                  <a:gd name="connsiteY1" fmla="*/ 0 h 186986"/>
                  <a:gd name="connsiteX2" fmla="*/ 576263 w 576263"/>
                  <a:gd name="connsiteY2" fmla="*/ 186986 h 186986"/>
                  <a:gd name="connsiteX3" fmla="*/ 0 w 576263"/>
                  <a:gd name="connsiteY3" fmla="*/ 186986 h 186986"/>
                  <a:gd name="connsiteX4" fmla="*/ 0 w 576263"/>
                  <a:gd name="connsiteY4" fmla="*/ 0 h 186986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92305 w 592305"/>
                  <a:gd name="connsiteY2" fmla="*/ 186986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76263 w 592305"/>
                  <a:gd name="connsiteY2" fmla="*/ 199018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76263"/>
                  <a:gd name="connsiteY0" fmla="*/ 569494 h 1325974"/>
                  <a:gd name="connsiteX1" fmla="*/ 568242 w 576263"/>
                  <a:gd name="connsiteY1" fmla="*/ 0 h 1325974"/>
                  <a:gd name="connsiteX2" fmla="*/ 576263 w 576263"/>
                  <a:gd name="connsiteY2" fmla="*/ 768512 h 1325974"/>
                  <a:gd name="connsiteX3" fmla="*/ 0 w 576263"/>
                  <a:gd name="connsiteY3" fmla="*/ 1325974 h 1325974"/>
                  <a:gd name="connsiteX4" fmla="*/ 16042 w 576263"/>
                  <a:gd name="connsiteY4" fmla="*/ 569494 h 132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263" h="1325974">
                    <a:moveTo>
                      <a:pt x="16042" y="569494"/>
                    </a:moveTo>
                    <a:lnTo>
                      <a:pt x="568242" y="0"/>
                    </a:lnTo>
                    <a:cubicBezTo>
                      <a:pt x="570916" y="256171"/>
                      <a:pt x="573589" y="512341"/>
                      <a:pt x="576263" y="768512"/>
                    </a:cubicBezTo>
                    <a:lnTo>
                      <a:pt x="0" y="1325974"/>
                    </a:lnTo>
                    <a:lnTo>
                      <a:pt x="16042" y="569494"/>
                    </a:lnTo>
                    <a:close/>
                  </a:path>
                </a:pathLst>
              </a:custGeom>
              <a:solidFill>
                <a:srgbClr val="AA600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 flipV="1">
              <a:off x="3535281" y="912335"/>
              <a:ext cx="1132002" cy="1731423"/>
              <a:chOff x="3535281" y="2684025"/>
              <a:chExt cx="1132002" cy="1731423"/>
            </a:xfrm>
          </p:grpSpPr>
          <p:sp>
            <p:nvSpPr>
              <p:cNvPr id="45" name="矩形 44"/>
              <p:cNvSpPr/>
              <p:nvPr/>
            </p:nvSpPr>
            <p:spPr>
              <a:xfrm rot="2700000">
                <a:off x="3697649" y="2849685"/>
                <a:ext cx="807669" cy="8076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 rot="2700000">
                <a:off x="3697648" y="3607779"/>
                <a:ext cx="807669" cy="807669"/>
              </a:xfrm>
              <a:prstGeom prst="rect">
                <a:avLst/>
              </a:prstGeom>
              <a:solidFill>
                <a:srgbClr val="07C1D6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矩形 3"/>
              <p:cNvSpPr/>
              <p:nvPr/>
            </p:nvSpPr>
            <p:spPr>
              <a:xfrm>
                <a:off x="3535281" y="2684025"/>
                <a:ext cx="568241" cy="1329984"/>
              </a:xfrm>
              <a:custGeom>
                <a:avLst/>
                <a:gdLst>
                  <a:gd name="connsiteX0" fmla="*/ 0 w 576263"/>
                  <a:gd name="connsiteY0" fmla="*/ 0 h 186986"/>
                  <a:gd name="connsiteX1" fmla="*/ 576263 w 576263"/>
                  <a:gd name="connsiteY1" fmla="*/ 0 h 186986"/>
                  <a:gd name="connsiteX2" fmla="*/ 576263 w 576263"/>
                  <a:gd name="connsiteY2" fmla="*/ 186986 h 186986"/>
                  <a:gd name="connsiteX3" fmla="*/ 0 w 576263"/>
                  <a:gd name="connsiteY3" fmla="*/ 186986 h 186986"/>
                  <a:gd name="connsiteX4" fmla="*/ 0 w 576263"/>
                  <a:gd name="connsiteY4" fmla="*/ 0 h 186986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92305 w 592305"/>
                  <a:gd name="connsiteY2" fmla="*/ 186986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76263 w 592305"/>
                  <a:gd name="connsiteY2" fmla="*/ 199018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76263"/>
                  <a:gd name="connsiteY0" fmla="*/ 569494 h 1325974"/>
                  <a:gd name="connsiteX1" fmla="*/ 568242 w 576263"/>
                  <a:gd name="connsiteY1" fmla="*/ 0 h 1325974"/>
                  <a:gd name="connsiteX2" fmla="*/ 576263 w 576263"/>
                  <a:gd name="connsiteY2" fmla="*/ 768512 h 1325974"/>
                  <a:gd name="connsiteX3" fmla="*/ 0 w 576263"/>
                  <a:gd name="connsiteY3" fmla="*/ 1325974 h 1325974"/>
                  <a:gd name="connsiteX4" fmla="*/ 16042 w 576263"/>
                  <a:gd name="connsiteY4" fmla="*/ 569494 h 1325974"/>
                  <a:gd name="connsiteX0" fmla="*/ 12031 w 572252"/>
                  <a:gd name="connsiteY0" fmla="*/ 569494 h 1317953"/>
                  <a:gd name="connsiteX1" fmla="*/ 564231 w 572252"/>
                  <a:gd name="connsiteY1" fmla="*/ 0 h 1317953"/>
                  <a:gd name="connsiteX2" fmla="*/ 572252 w 572252"/>
                  <a:gd name="connsiteY2" fmla="*/ 768512 h 1317953"/>
                  <a:gd name="connsiteX3" fmla="*/ 0 w 572252"/>
                  <a:gd name="connsiteY3" fmla="*/ 1317953 h 1317953"/>
                  <a:gd name="connsiteX4" fmla="*/ 12031 w 572252"/>
                  <a:gd name="connsiteY4" fmla="*/ 569494 h 1317953"/>
                  <a:gd name="connsiteX0" fmla="*/ 8020 w 568241"/>
                  <a:gd name="connsiteY0" fmla="*/ 569494 h 1329984"/>
                  <a:gd name="connsiteX1" fmla="*/ 560220 w 568241"/>
                  <a:gd name="connsiteY1" fmla="*/ 0 h 1329984"/>
                  <a:gd name="connsiteX2" fmla="*/ 568241 w 568241"/>
                  <a:gd name="connsiteY2" fmla="*/ 768512 h 1329984"/>
                  <a:gd name="connsiteX3" fmla="*/ 0 w 568241"/>
                  <a:gd name="connsiteY3" fmla="*/ 1329984 h 1329984"/>
                  <a:gd name="connsiteX4" fmla="*/ 8020 w 568241"/>
                  <a:gd name="connsiteY4" fmla="*/ 569494 h 13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8241" h="1329984">
                    <a:moveTo>
                      <a:pt x="8020" y="569494"/>
                    </a:moveTo>
                    <a:lnTo>
                      <a:pt x="560220" y="0"/>
                    </a:lnTo>
                    <a:cubicBezTo>
                      <a:pt x="562894" y="256171"/>
                      <a:pt x="565567" y="512341"/>
                      <a:pt x="568241" y="768512"/>
                    </a:cubicBezTo>
                    <a:lnTo>
                      <a:pt x="0" y="1329984"/>
                    </a:lnTo>
                    <a:cubicBezTo>
                      <a:pt x="2673" y="1076487"/>
                      <a:pt x="5347" y="822991"/>
                      <a:pt x="8020" y="569494"/>
                    </a:cubicBezTo>
                    <a:close/>
                  </a:path>
                </a:pathLst>
              </a:custGeom>
              <a:solidFill>
                <a:srgbClr val="2099A7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矩形 3"/>
              <p:cNvSpPr/>
              <p:nvPr/>
            </p:nvSpPr>
            <p:spPr>
              <a:xfrm flipH="1">
                <a:off x="4091020" y="2684025"/>
                <a:ext cx="576263" cy="1325974"/>
              </a:xfrm>
              <a:custGeom>
                <a:avLst/>
                <a:gdLst>
                  <a:gd name="connsiteX0" fmla="*/ 0 w 576263"/>
                  <a:gd name="connsiteY0" fmla="*/ 0 h 186986"/>
                  <a:gd name="connsiteX1" fmla="*/ 576263 w 576263"/>
                  <a:gd name="connsiteY1" fmla="*/ 0 h 186986"/>
                  <a:gd name="connsiteX2" fmla="*/ 576263 w 576263"/>
                  <a:gd name="connsiteY2" fmla="*/ 186986 h 186986"/>
                  <a:gd name="connsiteX3" fmla="*/ 0 w 576263"/>
                  <a:gd name="connsiteY3" fmla="*/ 186986 h 186986"/>
                  <a:gd name="connsiteX4" fmla="*/ 0 w 576263"/>
                  <a:gd name="connsiteY4" fmla="*/ 0 h 186986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92305 w 592305"/>
                  <a:gd name="connsiteY2" fmla="*/ 186986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76263 w 592305"/>
                  <a:gd name="connsiteY2" fmla="*/ 199018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76263"/>
                  <a:gd name="connsiteY0" fmla="*/ 569494 h 1325974"/>
                  <a:gd name="connsiteX1" fmla="*/ 568242 w 576263"/>
                  <a:gd name="connsiteY1" fmla="*/ 0 h 1325974"/>
                  <a:gd name="connsiteX2" fmla="*/ 576263 w 576263"/>
                  <a:gd name="connsiteY2" fmla="*/ 768512 h 1325974"/>
                  <a:gd name="connsiteX3" fmla="*/ 0 w 576263"/>
                  <a:gd name="connsiteY3" fmla="*/ 1325974 h 1325974"/>
                  <a:gd name="connsiteX4" fmla="*/ 16042 w 576263"/>
                  <a:gd name="connsiteY4" fmla="*/ 569494 h 132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263" h="1325974">
                    <a:moveTo>
                      <a:pt x="16042" y="569494"/>
                    </a:moveTo>
                    <a:lnTo>
                      <a:pt x="568242" y="0"/>
                    </a:lnTo>
                    <a:cubicBezTo>
                      <a:pt x="570916" y="256171"/>
                      <a:pt x="573589" y="512341"/>
                      <a:pt x="576263" y="768512"/>
                    </a:cubicBezTo>
                    <a:lnTo>
                      <a:pt x="0" y="1325974"/>
                    </a:lnTo>
                    <a:lnTo>
                      <a:pt x="16042" y="569494"/>
                    </a:lnTo>
                    <a:close/>
                  </a:path>
                </a:pathLst>
              </a:custGeom>
              <a:solidFill>
                <a:srgbClr val="145D65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 rot="16200000">
              <a:off x="4419273" y="1780172"/>
              <a:ext cx="1132002" cy="1731423"/>
              <a:chOff x="3535281" y="2684025"/>
              <a:chExt cx="1132002" cy="1731423"/>
            </a:xfrm>
          </p:grpSpPr>
          <p:sp>
            <p:nvSpPr>
              <p:cNvPr id="41" name="矩形 40"/>
              <p:cNvSpPr/>
              <p:nvPr/>
            </p:nvSpPr>
            <p:spPr>
              <a:xfrm rot="2700000">
                <a:off x="3697649" y="2849685"/>
                <a:ext cx="807669" cy="8076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rot="2700000">
                <a:off x="3697648" y="3607779"/>
                <a:ext cx="807669" cy="807669"/>
              </a:xfrm>
              <a:prstGeom prst="rect">
                <a:avLst/>
              </a:prstGeom>
              <a:solidFill>
                <a:srgbClr val="6C6B65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矩形 3"/>
              <p:cNvSpPr/>
              <p:nvPr/>
            </p:nvSpPr>
            <p:spPr>
              <a:xfrm>
                <a:off x="3535281" y="2684025"/>
                <a:ext cx="568241" cy="1329984"/>
              </a:xfrm>
              <a:custGeom>
                <a:avLst/>
                <a:gdLst>
                  <a:gd name="connsiteX0" fmla="*/ 0 w 576263"/>
                  <a:gd name="connsiteY0" fmla="*/ 0 h 186986"/>
                  <a:gd name="connsiteX1" fmla="*/ 576263 w 576263"/>
                  <a:gd name="connsiteY1" fmla="*/ 0 h 186986"/>
                  <a:gd name="connsiteX2" fmla="*/ 576263 w 576263"/>
                  <a:gd name="connsiteY2" fmla="*/ 186986 h 186986"/>
                  <a:gd name="connsiteX3" fmla="*/ 0 w 576263"/>
                  <a:gd name="connsiteY3" fmla="*/ 186986 h 186986"/>
                  <a:gd name="connsiteX4" fmla="*/ 0 w 576263"/>
                  <a:gd name="connsiteY4" fmla="*/ 0 h 186986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92305 w 592305"/>
                  <a:gd name="connsiteY2" fmla="*/ 186986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76263 w 592305"/>
                  <a:gd name="connsiteY2" fmla="*/ 199018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76263"/>
                  <a:gd name="connsiteY0" fmla="*/ 569494 h 1325974"/>
                  <a:gd name="connsiteX1" fmla="*/ 568242 w 576263"/>
                  <a:gd name="connsiteY1" fmla="*/ 0 h 1325974"/>
                  <a:gd name="connsiteX2" fmla="*/ 576263 w 576263"/>
                  <a:gd name="connsiteY2" fmla="*/ 768512 h 1325974"/>
                  <a:gd name="connsiteX3" fmla="*/ 0 w 576263"/>
                  <a:gd name="connsiteY3" fmla="*/ 1325974 h 1325974"/>
                  <a:gd name="connsiteX4" fmla="*/ 16042 w 576263"/>
                  <a:gd name="connsiteY4" fmla="*/ 569494 h 1325974"/>
                  <a:gd name="connsiteX0" fmla="*/ 12031 w 572252"/>
                  <a:gd name="connsiteY0" fmla="*/ 569494 h 1317953"/>
                  <a:gd name="connsiteX1" fmla="*/ 564231 w 572252"/>
                  <a:gd name="connsiteY1" fmla="*/ 0 h 1317953"/>
                  <a:gd name="connsiteX2" fmla="*/ 572252 w 572252"/>
                  <a:gd name="connsiteY2" fmla="*/ 768512 h 1317953"/>
                  <a:gd name="connsiteX3" fmla="*/ 0 w 572252"/>
                  <a:gd name="connsiteY3" fmla="*/ 1317953 h 1317953"/>
                  <a:gd name="connsiteX4" fmla="*/ 12031 w 572252"/>
                  <a:gd name="connsiteY4" fmla="*/ 569494 h 1317953"/>
                  <a:gd name="connsiteX0" fmla="*/ 8020 w 568241"/>
                  <a:gd name="connsiteY0" fmla="*/ 569494 h 1329984"/>
                  <a:gd name="connsiteX1" fmla="*/ 560220 w 568241"/>
                  <a:gd name="connsiteY1" fmla="*/ 0 h 1329984"/>
                  <a:gd name="connsiteX2" fmla="*/ 568241 w 568241"/>
                  <a:gd name="connsiteY2" fmla="*/ 768512 h 1329984"/>
                  <a:gd name="connsiteX3" fmla="*/ 0 w 568241"/>
                  <a:gd name="connsiteY3" fmla="*/ 1329984 h 1329984"/>
                  <a:gd name="connsiteX4" fmla="*/ 8020 w 568241"/>
                  <a:gd name="connsiteY4" fmla="*/ 569494 h 13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8241" h="1329984">
                    <a:moveTo>
                      <a:pt x="8020" y="569494"/>
                    </a:moveTo>
                    <a:lnTo>
                      <a:pt x="560220" y="0"/>
                    </a:lnTo>
                    <a:cubicBezTo>
                      <a:pt x="562894" y="256171"/>
                      <a:pt x="565567" y="512341"/>
                      <a:pt x="568241" y="768512"/>
                    </a:cubicBezTo>
                    <a:lnTo>
                      <a:pt x="0" y="1329984"/>
                    </a:lnTo>
                    <a:cubicBezTo>
                      <a:pt x="2673" y="1076487"/>
                      <a:pt x="5347" y="822991"/>
                      <a:pt x="8020" y="569494"/>
                    </a:cubicBezTo>
                    <a:close/>
                  </a:path>
                </a:pathLst>
              </a:custGeom>
              <a:solidFill>
                <a:srgbClr val="96938B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矩形 3"/>
              <p:cNvSpPr/>
              <p:nvPr/>
            </p:nvSpPr>
            <p:spPr>
              <a:xfrm flipH="1">
                <a:off x="4091020" y="2684025"/>
                <a:ext cx="576263" cy="1325974"/>
              </a:xfrm>
              <a:custGeom>
                <a:avLst/>
                <a:gdLst>
                  <a:gd name="connsiteX0" fmla="*/ 0 w 576263"/>
                  <a:gd name="connsiteY0" fmla="*/ 0 h 186986"/>
                  <a:gd name="connsiteX1" fmla="*/ 576263 w 576263"/>
                  <a:gd name="connsiteY1" fmla="*/ 0 h 186986"/>
                  <a:gd name="connsiteX2" fmla="*/ 576263 w 576263"/>
                  <a:gd name="connsiteY2" fmla="*/ 186986 h 186986"/>
                  <a:gd name="connsiteX3" fmla="*/ 0 w 576263"/>
                  <a:gd name="connsiteY3" fmla="*/ 186986 h 186986"/>
                  <a:gd name="connsiteX4" fmla="*/ 0 w 576263"/>
                  <a:gd name="connsiteY4" fmla="*/ 0 h 186986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92305 w 592305"/>
                  <a:gd name="connsiteY2" fmla="*/ 186986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76263 w 592305"/>
                  <a:gd name="connsiteY2" fmla="*/ 199018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76263"/>
                  <a:gd name="connsiteY0" fmla="*/ 569494 h 1325974"/>
                  <a:gd name="connsiteX1" fmla="*/ 568242 w 576263"/>
                  <a:gd name="connsiteY1" fmla="*/ 0 h 1325974"/>
                  <a:gd name="connsiteX2" fmla="*/ 576263 w 576263"/>
                  <a:gd name="connsiteY2" fmla="*/ 768512 h 1325974"/>
                  <a:gd name="connsiteX3" fmla="*/ 0 w 576263"/>
                  <a:gd name="connsiteY3" fmla="*/ 1325974 h 1325974"/>
                  <a:gd name="connsiteX4" fmla="*/ 16042 w 576263"/>
                  <a:gd name="connsiteY4" fmla="*/ 569494 h 132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263" h="1325974">
                    <a:moveTo>
                      <a:pt x="16042" y="569494"/>
                    </a:moveTo>
                    <a:lnTo>
                      <a:pt x="568242" y="0"/>
                    </a:lnTo>
                    <a:cubicBezTo>
                      <a:pt x="570916" y="256171"/>
                      <a:pt x="573589" y="512341"/>
                      <a:pt x="576263" y="768512"/>
                    </a:cubicBezTo>
                    <a:lnTo>
                      <a:pt x="0" y="1325974"/>
                    </a:lnTo>
                    <a:lnTo>
                      <a:pt x="16042" y="569494"/>
                    </a:lnTo>
                    <a:close/>
                  </a:path>
                </a:pathLst>
              </a:custGeom>
              <a:solidFill>
                <a:srgbClr val="D7D3C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5400000" flipH="1">
              <a:off x="2653639" y="1780172"/>
              <a:ext cx="1132002" cy="1731423"/>
              <a:chOff x="3535281" y="2684025"/>
              <a:chExt cx="1132002" cy="1731423"/>
            </a:xfrm>
          </p:grpSpPr>
          <p:sp>
            <p:nvSpPr>
              <p:cNvPr id="37" name="矩形 36"/>
              <p:cNvSpPr/>
              <p:nvPr/>
            </p:nvSpPr>
            <p:spPr>
              <a:xfrm rot="2700000">
                <a:off x="3697649" y="2849685"/>
                <a:ext cx="807669" cy="8076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rot="2700000">
                <a:off x="3697648" y="3607779"/>
                <a:ext cx="807669" cy="807669"/>
              </a:xfrm>
              <a:prstGeom prst="rect">
                <a:avLst/>
              </a:prstGeom>
              <a:solidFill>
                <a:srgbClr val="283434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矩形 3"/>
              <p:cNvSpPr/>
              <p:nvPr/>
            </p:nvSpPr>
            <p:spPr>
              <a:xfrm>
                <a:off x="3535281" y="2684025"/>
                <a:ext cx="568241" cy="1329984"/>
              </a:xfrm>
              <a:custGeom>
                <a:avLst/>
                <a:gdLst>
                  <a:gd name="connsiteX0" fmla="*/ 0 w 576263"/>
                  <a:gd name="connsiteY0" fmla="*/ 0 h 186986"/>
                  <a:gd name="connsiteX1" fmla="*/ 576263 w 576263"/>
                  <a:gd name="connsiteY1" fmla="*/ 0 h 186986"/>
                  <a:gd name="connsiteX2" fmla="*/ 576263 w 576263"/>
                  <a:gd name="connsiteY2" fmla="*/ 186986 h 186986"/>
                  <a:gd name="connsiteX3" fmla="*/ 0 w 576263"/>
                  <a:gd name="connsiteY3" fmla="*/ 186986 h 186986"/>
                  <a:gd name="connsiteX4" fmla="*/ 0 w 576263"/>
                  <a:gd name="connsiteY4" fmla="*/ 0 h 186986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92305 w 592305"/>
                  <a:gd name="connsiteY2" fmla="*/ 186986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76263 w 592305"/>
                  <a:gd name="connsiteY2" fmla="*/ 199018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76263"/>
                  <a:gd name="connsiteY0" fmla="*/ 569494 h 1325974"/>
                  <a:gd name="connsiteX1" fmla="*/ 568242 w 576263"/>
                  <a:gd name="connsiteY1" fmla="*/ 0 h 1325974"/>
                  <a:gd name="connsiteX2" fmla="*/ 576263 w 576263"/>
                  <a:gd name="connsiteY2" fmla="*/ 768512 h 1325974"/>
                  <a:gd name="connsiteX3" fmla="*/ 0 w 576263"/>
                  <a:gd name="connsiteY3" fmla="*/ 1325974 h 1325974"/>
                  <a:gd name="connsiteX4" fmla="*/ 16042 w 576263"/>
                  <a:gd name="connsiteY4" fmla="*/ 569494 h 1325974"/>
                  <a:gd name="connsiteX0" fmla="*/ 12031 w 572252"/>
                  <a:gd name="connsiteY0" fmla="*/ 569494 h 1317953"/>
                  <a:gd name="connsiteX1" fmla="*/ 564231 w 572252"/>
                  <a:gd name="connsiteY1" fmla="*/ 0 h 1317953"/>
                  <a:gd name="connsiteX2" fmla="*/ 572252 w 572252"/>
                  <a:gd name="connsiteY2" fmla="*/ 768512 h 1317953"/>
                  <a:gd name="connsiteX3" fmla="*/ 0 w 572252"/>
                  <a:gd name="connsiteY3" fmla="*/ 1317953 h 1317953"/>
                  <a:gd name="connsiteX4" fmla="*/ 12031 w 572252"/>
                  <a:gd name="connsiteY4" fmla="*/ 569494 h 1317953"/>
                  <a:gd name="connsiteX0" fmla="*/ 8020 w 568241"/>
                  <a:gd name="connsiteY0" fmla="*/ 569494 h 1329984"/>
                  <a:gd name="connsiteX1" fmla="*/ 560220 w 568241"/>
                  <a:gd name="connsiteY1" fmla="*/ 0 h 1329984"/>
                  <a:gd name="connsiteX2" fmla="*/ 568241 w 568241"/>
                  <a:gd name="connsiteY2" fmla="*/ 768512 h 1329984"/>
                  <a:gd name="connsiteX3" fmla="*/ 0 w 568241"/>
                  <a:gd name="connsiteY3" fmla="*/ 1329984 h 1329984"/>
                  <a:gd name="connsiteX4" fmla="*/ 8020 w 568241"/>
                  <a:gd name="connsiteY4" fmla="*/ 569494 h 13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8241" h="1329984">
                    <a:moveTo>
                      <a:pt x="8020" y="569494"/>
                    </a:moveTo>
                    <a:lnTo>
                      <a:pt x="560220" y="0"/>
                    </a:lnTo>
                    <a:cubicBezTo>
                      <a:pt x="562894" y="256171"/>
                      <a:pt x="565567" y="512341"/>
                      <a:pt x="568241" y="768512"/>
                    </a:cubicBezTo>
                    <a:lnTo>
                      <a:pt x="0" y="1329984"/>
                    </a:lnTo>
                    <a:cubicBezTo>
                      <a:pt x="2673" y="1076487"/>
                      <a:pt x="5347" y="822991"/>
                      <a:pt x="8020" y="569494"/>
                    </a:cubicBezTo>
                    <a:close/>
                  </a:path>
                </a:pathLst>
              </a:custGeom>
              <a:solidFill>
                <a:srgbClr val="5662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矩形 3"/>
              <p:cNvSpPr/>
              <p:nvPr/>
            </p:nvSpPr>
            <p:spPr>
              <a:xfrm flipH="1">
                <a:off x="4091020" y="2684025"/>
                <a:ext cx="576263" cy="1325974"/>
              </a:xfrm>
              <a:custGeom>
                <a:avLst/>
                <a:gdLst>
                  <a:gd name="connsiteX0" fmla="*/ 0 w 576263"/>
                  <a:gd name="connsiteY0" fmla="*/ 0 h 186986"/>
                  <a:gd name="connsiteX1" fmla="*/ 576263 w 576263"/>
                  <a:gd name="connsiteY1" fmla="*/ 0 h 186986"/>
                  <a:gd name="connsiteX2" fmla="*/ 576263 w 576263"/>
                  <a:gd name="connsiteY2" fmla="*/ 186986 h 186986"/>
                  <a:gd name="connsiteX3" fmla="*/ 0 w 576263"/>
                  <a:gd name="connsiteY3" fmla="*/ 186986 h 186986"/>
                  <a:gd name="connsiteX4" fmla="*/ 0 w 576263"/>
                  <a:gd name="connsiteY4" fmla="*/ 0 h 186986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92305 w 592305"/>
                  <a:gd name="connsiteY2" fmla="*/ 186986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92305"/>
                  <a:gd name="connsiteY0" fmla="*/ 0 h 756480"/>
                  <a:gd name="connsiteX1" fmla="*/ 592305 w 592305"/>
                  <a:gd name="connsiteY1" fmla="*/ 0 h 756480"/>
                  <a:gd name="connsiteX2" fmla="*/ 576263 w 592305"/>
                  <a:gd name="connsiteY2" fmla="*/ 199018 h 756480"/>
                  <a:gd name="connsiteX3" fmla="*/ 0 w 592305"/>
                  <a:gd name="connsiteY3" fmla="*/ 756480 h 756480"/>
                  <a:gd name="connsiteX4" fmla="*/ 16042 w 592305"/>
                  <a:gd name="connsiteY4" fmla="*/ 0 h 756480"/>
                  <a:gd name="connsiteX0" fmla="*/ 16042 w 576263"/>
                  <a:gd name="connsiteY0" fmla="*/ 569494 h 1325974"/>
                  <a:gd name="connsiteX1" fmla="*/ 568242 w 576263"/>
                  <a:gd name="connsiteY1" fmla="*/ 0 h 1325974"/>
                  <a:gd name="connsiteX2" fmla="*/ 576263 w 576263"/>
                  <a:gd name="connsiteY2" fmla="*/ 768512 h 1325974"/>
                  <a:gd name="connsiteX3" fmla="*/ 0 w 576263"/>
                  <a:gd name="connsiteY3" fmla="*/ 1325974 h 1325974"/>
                  <a:gd name="connsiteX4" fmla="*/ 16042 w 576263"/>
                  <a:gd name="connsiteY4" fmla="*/ 569494 h 132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263" h="1325974">
                    <a:moveTo>
                      <a:pt x="16042" y="569494"/>
                    </a:moveTo>
                    <a:lnTo>
                      <a:pt x="568242" y="0"/>
                    </a:lnTo>
                    <a:cubicBezTo>
                      <a:pt x="570916" y="256171"/>
                      <a:pt x="573589" y="512341"/>
                      <a:pt x="576263" y="768512"/>
                    </a:cubicBezTo>
                    <a:lnTo>
                      <a:pt x="0" y="1325974"/>
                    </a:lnTo>
                    <a:lnTo>
                      <a:pt x="16042" y="569494"/>
                    </a:lnTo>
                    <a:close/>
                  </a:path>
                </a:pathLst>
              </a:custGeom>
              <a:solidFill>
                <a:srgbClr val="354445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3" name="文本框 52"/>
          <p:cNvSpPr txBox="1"/>
          <p:nvPr/>
        </p:nvSpPr>
        <p:spPr>
          <a:xfrm>
            <a:off x="5781496" y="528989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25210" y="3619122"/>
            <a:ext cx="37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140412" y="3691245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 flipH="1">
            <a:off x="5781496" y="2000087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62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圆角矩形相互咬合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54" name="文本框 53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653198" y="3321789"/>
            <a:ext cx="2960688" cy="1022167"/>
            <a:chOff x="8653198" y="1184908"/>
            <a:chExt cx="2960688" cy="1022167"/>
          </a:xfrm>
        </p:grpSpPr>
        <p:sp>
          <p:nvSpPr>
            <p:cNvPr id="60" name="文本框 59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21668" y="3313374"/>
            <a:ext cx="2935945" cy="1022167"/>
            <a:chOff x="821668" y="2906974"/>
            <a:chExt cx="2935945" cy="1022167"/>
          </a:xfrm>
        </p:grpSpPr>
        <p:sp>
          <p:nvSpPr>
            <p:cNvPr id="66" name="文本框 65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653198" y="5043855"/>
            <a:ext cx="2960688" cy="1022167"/>
            <a:chOff x="8653198" y="2906974"/>
            <a:chExt cx="2960688" cy="1022167"/>
          </a:xfrm>
        </p:grpSpPr>
        <p:sp>
          <p:nvSpPr>
            <p:cNvPr id="72" name="文本框 71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85985" y="5030936"/>
            <a:ext cx="3144666" cy="1022167"/>
            <a:chOff x="785985" y="4624536"/>
            <a:chExt cx="3144666" cy="1022167"/>
          </a:xfrm>
        </p:grpSpPr>
        <p:sp>
          <p:nvSpPr>
            <p:cNvPr id="78" name="文本框 77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747463" y="1591308"/>
            <a:ext cx="4191000" cy="4600714"/>
            <a:chOff x="3251809" y="330200"/>
            <a:chExt cx="5155592" cy="5659606"/>
          </a:xfrm>
        </p:grpSpPr>
        <p:grpSp>
          <p:nvGrpSpPr>
            <p:cNvPr id="95" name="组合 94"/>
            <p:cNvGrpSpPr/>
            <p:nvPr/>
          </p:nvGrpSpPr>
          <p:grpSpPr>
            <a:xfrm>
              <a:off x="3251809" y="407321"/>
              <a:ext cx="5057558" cy="5582485"/>
              <a:chOff x="3335692" y="330200"/>
              <a:chExt cx="5057558" cy="5582485"/>
            </a:xfrm>
          </p:grpSpPr>
          <p:sp>
            <p:nvSpPr>
              <p:cNvPr id="114" name="Freeform 5"/>
              <p:cNvSpPr>
                <a:spLocks noEditPoints="1"/>
              </p:cNvSpPr>
              <p:nvPr/>
            </p:nvSpPr>
            <p:spPr bwMode="auto">
              <a:xfrm>
                <a:off x="5095875" y="1662113"/>
                <a:ext cx="2459038" cy="2795588"/>
              </a:xfrm>
              <a:custGeom>
                <a:avLst/>
                <a:gdLst>
                  <a:gd name="T0" fmla="*/ 702 w 883"/>
                  <a:gd name="T1" fmla="*/ 207 h 1004"/>
                  <a:gd name="T2" fmla="*/ 538 w 883"/>
                  <a:gd name="T3" fmla="*/ 86 h 1004"/>
                  <a:gd name="T4" fmla="*/ 346 w 883"/>
                  <a:gd name="T5" fmla="*/ 9 h 1004"/>
                  <a:gd name="T6" fmla="*/ 229 w 883"/>
                  <a:gd name="T7" fmla="*/ 88 h 1004"/>
                  <a:gd name="T8" fmla="*/ 207 w 883"/>
                  <a:gd name="T9" fmla="*/ 127 h 1004"/>
                  <a:gd name="T10" fmla="*/ 117 w 883"/>
                  <a:gd name="T11" fmla="*/ 293 h 1004"/>
                  <a:gd name="T12" fmla="*/ 55 w 883"/>
                  <a:gd name="T13" fmla="*/ 405 h 1004"/>
                  <a:gd name="T14" fmla="*/ 115 w 883"/>
                  <a:gd name="T15" fmla="*/ 713 h 1004"/>
                  <a:gd name="T16" fmla="*/ 229 w 883"/>
                  <a:gd name="T17" fmla="*/ 786 h 1004"/>
                  <a:gd name="T18" fmla="*/ 399 w 883"/>
                  <a:gd name="T19" fmla="*/ 886 h 1004"/>
                  <a:gd name="T20" fmla="*/ 500 w 883"/>
                  <a:gd name="T21" fmla="*/ 945 h 1004"/>
                  <a:gd name="T22" fmla="*/ 753 w 883"/>
                  <a:gd name="T23" fmla="*/ 845 h 1004"/>
                  <a:gd name="T24" fmla="*/ 855 w 883"/>
                  <a:gd name="T25" fmla="*/ 550 h 1004"/>
                  <a:gd name="T26" fmla="*/ 819 w 883"/>
                  <a:gd name="T27" fmla="*/ 307 h 1004"/>
                  <a:gd name="T28" fmla="*/ 702 w 883"/>
                  <a:gd name="T29" fmla="*/ 207 h 1004"/>
                  <a:gd name="T30" fmla="*/ 807 w 883"/>
                  <a:gd name="T31" fmla="*/ 486 h 1004"/>
                  <a:gd name="T32" fmla="*/ 790 w 883"/>
                  <a:gd name="T33" fmla="*/ 532 h 1004"/>
                  <a:gd name="T34" fmla="*/ 725 w 883"/>
                  <a:gd name="T35" fmla="*/ 712 h 1004"/>
                  <a:gd name="T36" fmla="*/ 628 w 883"/>
                  <a:gd name="T37" fmla="*/ 882 h 1004"/>
                  <a:gd name="T38" fmla="*/ 486 w 883"/>
                  <a:gd name="T39" fmla="*/ 840 h 1004"/>
                  <a:gd name="T40" fmla="*/ 321 w 883"/>
                  <a:gd name="T41" fmla="*/ 741 h 1004"/>
                  <a:gd name="T42" fmla="*/ 194 w 883"/>
                  <a:gd name="T43" fmla="*/ 665 h 1004"/>
                  <a:gd name="T44" fmla="*/ 127 w 883"/>
                  <a:gd name="T45" fmla="*/ 463 h 1004"/>
                  <a:gd name="T46" fmla="*/ 275 w 883"/>
                  <a:gd name="T47" fmla="*/ 179 h 1004"/>
                  <a:gd name="T48" fmla="*/ 391 w 883"/>
                  <a:gd name="T49" fmla="*/ 80 h 1004"/>
                  <a:gd name="T50" fmla="*/ 521 w 883"/>
                  <a:gd name="T51" fmla="*/ 152 h 1004"/>
                  <a:gd name="T52" fmla="*/ 680 w 883"/>
                  <a:gd name="T53" fmla="*/ 268 h 1004"/>
                  <a:gd name="T54" fmla="*/ 786 w 883"/>
                  <a:gd name="T55" fmla="*/ 354 h 1004"/>
                  <a:gd name="T56" fmla="*/ 807 w 883"/>
                  <a:gd name="T57" fmla="*/ 486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83" h="1004">
                    <a:moveTo>
                      <a:pt x="702" y="207"/>
                    </a:moveTo>
                    <a:cubicBezTo>
                      <a:pt x="647" y="167"/>
                      <a:pt x="593" y="126"/>
                      <a:pt x="538" y="86"/>
                    </a:cubicBezTo>
                    <a:cubicBezTo>
                      <a:pt x="481" y="43"/>
                      <a:pt x="423" y="0"/>
                      <a:pt x="346" y="9"/>
                    </a:cubicBezTo>
                    <a:cubicBezTo>
                      <a:pt x="296" y="15"/>
                      <a:pt x="253" y="44"/>
                      <a:pt x="229" y="88"/>
                    </a:cubicBezTo>
                    <a:cubicBezTo>
                      <a:pt x="207" y="127"/>
                      <a:pt x="207" y="127"/>
                      <a:pt x="207" y="127"/>
                    </a:cubicBezTo>
                    <a:cubicBezTo>
                      <a:pt x="177" y="182"/>
                      <a:pt x="147" y="238"/>
                      <a:pt x="117" y="293"/>
                    </a:cubicBezTo>
                    <a:cubicBezTo>
                      <a:pt x="55" y="405"/>
                      <a:pt x="55" y="405"/>
                      <a:pt x="55" y="405"/>
                    </a:cubicBezTo>
                    <a:cubicBezTo>
                      <a:pt x="0" y="506"/>
                      <a:pt x="32" y="637"/>
                      <a:pt x="115" y="713"/>
                    </a:cubicBezTo>
                    <a:cubicBezTo>
                      <a:pt x="148" y="743"/>
                      <a:pt x="190" y="764"/>
                      <a:pt x="229" y="786"/>
                    </a:cubicBezTo>
                    <a:cubicBezTo>
                      <a:pt x="285" y="819"/>
                      <a:pt x="342" y="853"/>
                      <a:pt x="399" y="886"/>
                    </a:cubicBezTo>
                    <a:cubicBezTo>
                      <a:pt x="433" y="905"/>
                      <a:pt x="466" y="925"/>
                      <a:pt x="500" y="945"/>
                    </a:cubicBezTo>
                    <a:cubicBezTo>
                      <a:pt x="601" y="1004"/>
                      <a:pt x="717" y="952"/>
                      <a:pt x="753" y="845"/>
                    </a:cubicBezTo>
                    <a:cubicBezTo>
                      <a:pt x="787" y="747"/>
                      <a:pt x="821" y="648"/>
                      <a:pt x="855" y="550"/>
                    </a:cubicBezTo>
                    <a:cubicBezTo>
                      <a:pt x="883" y="467"/>
                      <a:pt x="872" y="379"/>
                      <a:pt x="819" y="307"/>
                    </a:cubicBezTo>
                    <a:cubicBezTo>
                      <a:pt x="788" y="266"/>
                      <a:pt x="743" y="237"/>
                      <a:pt x="702" y="207"/>
                    </a:cubicBezTo>
                    <a:close/>
                    <a:moveTo>
                      <a:pt x="807" y="486"/>
                    </a:moveTo>
                    <a:cubicBezTo>
                      <a:pt x="801" y="501"/>
                      <a:pt x="796" y="517"/>
                      <a:pt x="790" y="532"/>
                    </a:cubicBezTo>
                    <a:cubicBezTo>
                      <a:pt x="769" y="592"/>
                      <a:pt x="747" y="652"/>
                      <a:pt x="725" y="712"/>
                    </a:cubicBezTo>
                    <a:cubicBezTo>
                      <a:pt x="706" y="768"/>
                      <a:pt x="689" y="858"/>
                      <a:pt x="628" y="882"/>
                    </a:cubicBezTo>
                    <a:cubicBezTo>
                      <a:pt x="575" y="902"/>
                      <a:pt x="529" y="866"/>
                      <a:pt x="486" y="840"/>
                    </a:cubicBezTo>
                    <a:cubicBezTo>
                      <a:pt x="321" y="741"/>
                      <a:pt x="321" y="741"/>
                      <a:pt x="321" y="741"/>
                    </a:cubicBezTo>
                    <a:cubicBezTo>
                      <a:pt x="279" y="715"/>
                      <a:pt x="237" y="690"/>
                      <a:pt x="194" y="665"/>
                    </a:cubicBezTo>
                    <a:cubicBezTo>
                      <a:pt x="126" y="624"/>
                      <a:pt x="88" y="537"/>
                      <a:pt x="127" y="463"/>
                    </a:cubicBezTo>
                    <a:cubicBezTo>
                      <a:pt x="275" y="179"/>
                      <a:pt x="275" y="179"/>
                      <a:pt x="275" y="179"/>
                    </a:cubicBezTo>
                    <a:cubicBezTo>
                      <a:pt x="301" y="130"/>
                      <a:pt x="324" y="75"/>
                      <a:pt x="391" y="80"/>
                    </a:cubicBezTo>
                    <a:cubicBezTo>
                      <a:pt x="440" y="84"/>
                      <a:pt x="483" y="124"/>
                      <a:pt x="521" y="152"/>
                    </a:cubicBezTo>
                    <a:cubicBezTo>
                      <a:pt x="574" y="190"/>
                      <a:pt x="627" y="229"/>
                      <a:pt x="680" y="268"/>
                    </a:cubicBezTo>
                    <a:cubicBezTo>
                      <a:pt x="715" y="293"/>
                      <a:pt x="760" y="318"/>
                      <a:pt x="786" y="354"/>
                    </a:cubicBezTo>
                    <a:cubicBezTo>
                      <a:pt x="812" y="391"/>
                      <a:pt x="823" y="442"/>
                      <a:pt x="807" y="486"/>
                    </a:cubicBezTo>
                    <a:close/>
                  </a:path>
                </a:pathLst>
              </a:custGeom>
              <a:solidFill>
                <a:srgbClr val="B2B0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Freeform 6"/>
              <p:cNvSpPr>
                <a:spLocks/>
              </p:cNvSpPr>
              <p:nvPr/>
            </p:nvSpPr>
            <p:spPr bwMode="auto">
              <a:xfrm>
                <a:off x="5849280" y="2089814"/>
                <a:ext cx="828079" cy="562876"/>
              </a:xfrm>
              <a:custGeom>
                <a:avLst/>
                <a:gdLst>
                  <a:gd name="T0" fmla="*/ 183 w 308"/>
                  <a:gd name="T1" fmla="*/ 173 h 184"/>
                  <a:gd name="T2" fmla="*/ 274 w 308"/>
                  <a:gd name="T3" fmla="*/ 115 h 184"/>
                  <a:gd name="T4" fmla="*/ 303 w 308"/>
                  <a:gd name="T5" fmla="*/ 56 h 184"/>
                  <a:gd name="T6" fmla="*/ 279 w 308"/>
                  <a:gd name="T7" fmla="*/ 31 h 184"/>
                  <a:gd name="T8" fmla="*/ 237 w 308"/>
                  <a:gd name="T9" fmla="*/ 0 h 184"/>
                  <a:gd name="T10" fmla="*/ 156 w 308"/>
                  <a:gd name="T11" fmla="*/ 86 h 184"/>
                  <a:gd name="T12" fmla="*/ 42 w 308"/>
                  <a:gd name="T13" fmla="*/ 37 h 184"/>
                  <a:gd name="T14" fmla="*/ 20 w 308"/>
                  <a:gd name="T15" fmla="*/ 81 h 184"/>
                  <a:gd name="T16" fmla="*/ 10 w 308"/>
                  <a:gd name="T17" fmla="*/ 114 h 184"/>
                  <a:gd name="T18" fmla="*/ 183 w 308"/>
                  <a:gd name="T19" fmla="*/ 173 h 184"/>
                  <a:gd name="connsiteX0" fmla="*/ 5727 w 9641"/>
                  <a:gd name="connsiteY0" fmla="*/ 11501 h 11612"/>
                  <a:gd name="connsiteX1" fmla="*/ 8681 w 9641"/>
                  <a:gd name="connsiteY1" fmla="*/ 8349 h 11612"/>
                  <a:gd name="connsiteX2" fmla="*/ 9623 w 9641"/>
                  <a:gd name="connsiteY2" fmla="*/ 5142 h 11612"/>
                  <a:gd name="connsiteX3" fmla="*/ 8566 w 9641"/>
                  <a:gd name="connsiteY3" fmla="*/ 626 h 11612"/>
                  <a:gd name="connsiteX4" fmla="*/ 7480 w 9641"/>
                  <a:gd name="connsiteY4" fmla="*/ 2099 h 11612"/>
                  <a:gd name="connsiteX5" fmla="*/ 4850 w 9641"/>
                  <a:gd name="connsiteY5" fmla="*/ 6773 h 11612"/>
                  <a:gd name="connsiteX6" fmla="*/ 1149 w 9641"/>
                  <a:gd name="connsiteY6" fmla="*/ 4110 h 11612"/>
                  <a:gd name="connsiteX7" fmla="*/ 434 w 9641"/>
                  <a:gd name="connsiteY7" fmla="*/ 6501 h 11612"/>
                  <a:gd name="connsiteX8" fmla="*/ 110 w 9641"/>
                  <a:gd name="connsiteY8" fmla="*/ 8295 h 11612"/>
                  <a:gd name="connsiteX9" fmla="*/ 5727 w 9641"/>
                  <a:gd name="connsiteY9" fmla="*/ 11501 h 11612"/>
                  <a:gd name="connsiteX0" fmla="*/ 5940 w 10000"/>
                  <a:gd name="connsiteY0" fmla="*/ 9365 h 9461"/>
                  <a:gd name="connsiteX1" fmla="*/ 9004 w 10000"/>
                  <a:gd name="connsiteY1" fmla="*/ 6651 h 9461"/>
                  <a:gd name="connsiteX2" fmla="*/ 9981 w 10000"/>
                  <a:gd name="connsiteY2" fmla="*/ 3889 h 9461"/>
                  <a:gd name="connsiteX3" fmla="*/ 8885 w 10000"/>
                  <a:gd name="connsiteY3" fmla="*/ 0 h 9461"/>
                  <a:gd name="connsiteX4" fmla="*/ 7759 w 10000"/>
                  <a:gd name="connsiteY4" fmla="*/ 1269 h 9461"/>
                  <a:gd name="connsiteX5" fmla="*/ 5031 w 10000"/>
                  <a:gd name="connsiteY5" fmla="*/ 5294 h 9461"/>
                  <a:gd name="connsiteX6" fmla="*/ 1192 w 10000"/>
                  <a:gd name="connsiteY6" fmla="*/ 3000 h 9461"/>
                  <a:gd name="connsiteX7" fmla="*/ 450 w 10000"/>
                  <a:gd name="connsiteY7" fmla="*/ 5060 h 9461"/>
                  <a:gd name="connsiteX8" fmla="*/ 114 w 10000"/>
                  <a:gd name="connsiteY8" fmla="*/ 6604 h 9461"/>
                  <a:gd name="connsiteX9" fmla="*/ 5940 w 10000"/>
                  <a:gd name="connsiteY9" fmla="*/ 9365 h 9461"/>
                  <a:gd name="connsiteX0" fmla="*/ 5940 w 10000"/>
                  <a:gd name="connsiteY0" fmla="*/ 9899 h 10000"/>
                  <a:gd name="connsiteX1" fmla="*/ 9004 w 10000"/>
                  <a:gd name="connsiteY1" fmla="*/ 7030 h 10000"/>
                  <a:gd name="connsiteX2" fmla="*/ 9981 w 10000"/>
                  <a:gd name="connsiteY2" fmla="*/ 4111 h 10000"/>
                  <a:gd name="connsiteX3" fmla="*/ 8885 w 10000"/>
                  <a:gd name="connsiteY3" fmla="*/ 0 h 10000"/>
                  <a:gd name="connsiteX4" fmla="*/ 7759 w 10000"/>
                  <a:gd name="connsiteY4" fmla="*/ 1341 h 10000"/>
                  <a:gd name="connsiteX5" fmla="*/ 4916 w 10000"/>
                  <a:gd name="connsiteY5" fmla="*/ 5596 h 10000"/>
                  <a:gd name="connsiteX6" fmla="*/ 1192 w 10000"/>
                  <a:gd name="connsiteY6" fmla="*/ 3171 h 10000"/>
                  <a:gd name="connsiteX7" fmla="*/ 450 w 10000"/>
                  <a:gd name="connsiteY7" fmla="*/ 5348 h 10000"/>
                  <a:gd name="connsiteX8" fmla="*/ 114 w 10000"/>
                  <a:gd name="connsiteY8" fmla="*/ 6980 h 10000"/>
                  <a:gd name="connsiteX9" fmla="*/ 5940 w 10000"/>
                  <a:gd name="connsiteY9" fmla="*/ 9899 h 10000"/>
                  <a:gd name="connsiteX0" fmla="*/ 5940 w 10000"/>
                  <a:gd name="connsiteY0" fmla="*/ 9899 h 10000"/>
                  <a:gd name="connsiteX1" fmla="*/ 9004 w 10000"/>
                  <a:gd name="connsiteY1" fmla="*/ 7030 h 10000"/>
                  <a:gd name="connsiteX2" fmla="*/ 9981 w 10000"/>
                  <a:gd name="connsiteY2" fmla="*/ 4111 h 10000"/>
                  <a:gd name="connsiteX3" fmla="*/ 8885 w 10000"/>
                  <a:gd name="connsiteY3" fmla="*/ 0 h 10000"/>
                  <a:gd name="connsiteX4" fmla="*/ 7759 w 10000"/>
                  <a:gd name="connsiteY4" fmla="*/ 1341 h 10000"/>
                  <a:gd name="connsiteX5" fmla="*/ 4916 w 10000"/>
                  <a:gd name="connsiteY5" fmla="*/ 5596 h 10000"/>
                  <a:gd name="connsiteX6" fmla="*/ 2324 w 10000"/>
                  <a:gd name="connsiteY6" fmla="*/ 2114 h 10000"/>
                  <a:gd name="connsiteX7" fmla="*/ 1192 w 10000"/>
                  <a:gd name="connsiteY7" fmla="*/ 3171 h 10000"/>
                  <a:gd name="connsiteX8" fmla="*/ 450 w 10000"/>
                  <a:gd name="connsiteY8" fmla="*/ 5348 h 10000"/>
                  <a:gd name="connsiteX9" fmla="*/ 114 w 10000"/>
                  <a:gd name="connsiteY9" fmla="*/ 6980 h 10000"/>
                  <a:gd name="connsiteX10" fmla="*/ 5940 w 10000"/>
                  <a:gd name="connsiteY10" fmla="*/ 9899 h 10000"/>
                  <a:gd name="connsiteX0" fmla="*/ 5940 w 10000"/>
                  <a:gd name="connsiteY0" fmla="*/ 9899 h 10000"/>
                  <a:gd name="connsiteX1" fmla="*/ 9004 w 10000"/>
                  <a:gd name="connsiteY1" fmla="*/ 7030 h 10000"/>
                  <a:gd name="connsiteX2" fmla="*/ 9981 w 10000"/>
                  <a:gd name="connsiteY2" fmla="*/ 4111 h 10000"/>
                  <a:gd name="connsiteX3" fmla="*/ 8885 w 10000"/>
                  <a:gd name="connsiteY3" fmla="*/ 0 h 10000"/>
                  <a:gd name="connsiteX4" fmla="*/ 7759 w 10000"/>
                  <a:gd name="connsiteY4" fmla="*/ 1341 h 10000"/>
                  <a:gd name="connsiteX5" fmla="*/ 4916 w 10000"/>
                  <a:gd name="connsiteY5" fmla="*/ 5596 h 10000"/>
                  <a:gd name="connsiteX6" fmla="*/ 2324 w 10000"/>
                  <a:gd name="connsiteY6" fmla="*/ 2114 h 10000"/>
                  <a:gd name="connsiteX7" fmla="*/ 1192 w 10000"/>
                  <a:gd name="connsiteY7" fmla="*/ 3171 h 10000"/>
                  <a:gd name="connsiteX8" fmla="*/ 450 w 10000"/>
                  <a:gd name="connsiteY8" fmla="*/ 5348 h 10000"/>
                  <a:gd name="connsiteX9" fmla="*/ 114 w 10000"/>
                  <a:gd name="connsiteY9" fmla="*/ 6980 h 10000"/>
                  <a:gd name="connsiteX10" fmla="*/ 5940 w 10000"/>
                  <a:gd name="connsiteY10" fmla="*/ 9899 h 10000"/>
                  <a:gd name="connsiteX0" fmla="*/ 5940 w 10000"/>
                  <a:gd name="connsiteY0" fmla="*/ 9899 h 10000"/>
                  <a:gd name="connsiteX1" fmla="*/ 9004 w 10000"/>
                  <a:gd name="connsiteY1" fmla="*/ 7030 h 10000"/>
                  <a:gd name="connsiteX2" fmla="*/ 9981 w 10000"/>
                  <a:gd name="connsiteY2" fmla="*/ 4111 h 10000"/>
                  <a:gd name="connsiteX3" fmla="*/ 8885 w 10000"/>
                  <a:gd name="connsiteY3" fmla="*/ 0 h 10000"/>
                  <a:gd name="connsiteX4" fmla="*/ 7759 w 10000"/>
                  <a:gd name="connsiteY4" fmla="*/ 1341 h 10000"/>
                  <a:gd name="connsiteX5" fmla="*/ 4916 w 10000"/>
                  <a:gd name="connsiteY5" fmla="*/ 5596 h 10000"/>
                  <a:gd name="connsiteX6" fmla="*/ 2324 w 10000"/>
                  <a:gd name="connsiteY6" fmla="*/ 2114 h 10000"/>
                  <a:gd name="connsiteX7" fmla="*/ 1192 w 10000"/>
                  <a:gd name="connsiteY7" fmla="*/ 3171 h 10000"/>
                  <a:gd name="connsiteX8" fmla="*/ 450 w 10000"/>
                  <a:gd name="connsiteY8" fmla="*/ 5348 h 10000"/>
                  <a:gd name="connsiteX9" fmla="*/ 114 w 10000"/>
                  <a:gd name="connsiteY9" fmla="*/ 6980 h 10000"/>
                  <a:gd name="connsiteX10" fmla="*/ 5940 w 10000"/>
                  <a:gd name="connsiteY10" fmla="*/ 9899 h 10000"/>
                  <a:gd name="connsiteX0" fmla="*/ 5940 w 10000"/>
                  <a:gd name="connsiteY0" fmla="*/ 9899 h 10000"/>
                  <a:gd name="connsiteX1" fmla="*/ 9004 w 10000"/>
                  <a:gd name="connsiteY1" fmla="*/ 7030 h 10000"/>
                  <a:gd name="connsiteX2" fmla="*/ 9981 w 10000"/>
                  <a:gd name="connsiteY2" fmla="*/ 4111 h 10000"/>
                  <a:gd name="connsiteX3" fmla="*/ 8885 w 10000"/>
                  <a:gd name="connsiteY3" fmla="*/ 0 h 10000"/>
                  <a:gd name="connsiteX4" fmla="*/ 7759 w 10000"/>
                  <a:gd name="connsiteY4" fmla="*/ 1341 h 10000"/>
                  <a:gd name="connsiteX5" fmla="*/ 4916 w 10000"/>
                  <a:gd name="connsiteY5" fmla="*/ 5596 h 10000"/>
                  <a:gd name="connsiteX6" fmla="*/ 2324 w 10000"/>
                  <a:gd name="connsiteY6" fmla="*/ 2114 h 10000"/>
                  <a:gd name="connsiteX7" fmla="*/ 1077 w 10000"/>
                  <a:gd name="connsiteY7" fmla="*/ 3171 h 10000"/>
                  <a:gd name="connsiteX8" fmla="*/ 450 w 10000"/>
                  <a:gd name="connsiteY8" fmla="*/ 5348 h 10000"/>
                  <a:gd name="connsiteX9" fmla="*/ 114 w 10000"/>
                  <a:gd name="connsiteY9" fmla="*/ 6980 h 10000"/>
                  <a:gd name="connsiteX10" fmla="*/ 5940 w 10000"/>
                  <a:gd name="connsiteY10" fmla="*/ 9899 h 10000"/>
                  <a:gd name="connsiteX0" fmla="*/ 5940 w 10000"/>
                  <a:gd name="connsiteY0" fmla="*/ 9899 h 10000"/>
                  <a:gd name="connsiteX1" fmla="*/ 9004 w 10000"/>
                  <a:gd name="connsiteY1" fmla="*/ 7030 h 10000"/>
                  <a:gd name="connsiteX2" fmla="*/ 9981 w 10000"/>
                  <a:gd name="connsiteY2" fmla="*/ 4111 h 10000"/>
                  <a:gd name="connsiteX3" fmla="*/ 8885 w 10000"/>
                  <a:gd name="connsiteY3" fmla="*/ 0 h 10000"/>
                  <a:gd name="connsiteX4" fmla="*/ 7759 w 10000"/>
                  <a:gd name="connsiteY4" fmla="*/ 1341 h 10000"/>
                  <a:gd name="connsiteX5" fmla="*/ 4916 w 10000"/>
                  <a:gd name="connsiteY5" fmla="*/ 5596 h 10000"/>
                  <a:gd name="connsiteX6" fmla="*/ 2238 w 10000"/>
                  <a:gd name="connsiteY6" fmla="*/ 1860 h 10000"/>
                  <a:gd name="connsiteX7" fmla="*/ 1077 w 10000"/>
                  <a:gd name="connsiteY7" fmla="*/ 3171 h 10000"/>
                  <a:gd name="connsiteX8" fmla="*/ 450 w 10000"/>
                  <a:gd name="connsiteY8" fmla="*/ 5348 h 10000"/>
                  <a:gd name="connsiteX9" fmla="*/ 114 w 10000"/>
                  <a:gd name="connsiteY9" fmla="*/ 6980 h 10000"/>
                  <a:gd name="connsiteX10" fmla="*/ 5940 w 10000"/>
                  <a:gd name="connsiteY10" fmla="*/ 9899 h 10000"/>
                  <a:gd name="connsiteX0" fmla="*/ 5940 w 10000"/>
                  <a:gd name="connsiteY0" fmla="*/ 9899 h 10000"/>
                  <a:gd name="connsiteX1" fmla="*/ 9004 w 10000"/>
                  <a:gd name="connsiteY1" fmla="*/ 7030 h 10000"/>
                  <a:gd name="connsiteX2" fmla="*/ 9981 w 10000"/>
                  <a:gd name="connsiteY2" fmla="*/ 4111 h 10000"/>
                  <a:gd name="connsiteX3" fmla="*/ 8885 w 10000"/>
                  <a:gd name="connsiteY3" fmla="*/ 0 h 10000"/>
                  <a:gd name="connsiteX4" fmla="*/ 7759 w 10000"/>
                  <a:gd name="connsiteY4" fmla="*/ 1341 h 10000"/>
                  <a:gd name="connsiteX5" fmla="*/ 4916 w 10000"/>
                  <a:gd name="connsiteY5" fmla="*/ 5596 h 10000"/>
                  <a:gd name="connsiteX6" fmla="*/ 2238 w 10000"/>
                  <a:gd name="connsiteY6" fmla="*/ 1860 h 10000"/>
                  <a:gd name="connsiteX7" fmla="*/ 1077 w 10000"/>
                  <a:gd name="connsiteY7" fmla="*/ 3171 h 10000"/>
                  <a:gd name="connsiteX8" fmla="*/ 450 w 10000"/>
                  <a:gd name="connsiteY8" fmla="*/ 5348 h 10000"/>
                  <a:gd name="connsiteX9" fmla="*/ 114 w 10000"/>
                  <a:gd name="connsiteY9" fmla="*/ 6980 h 10000"/>
                  <a:gd name="connsiteX10" fmla="*/ 5940 w 10000"/>
                  <a:gd name="connsiteY10" fmla="*/ 9899 h 10000"/>
                  <a:gd name="connsiteX0" fmla="*/ 5940 w 10000"/>
                  <a:gd name="connsiteY0" fmla="*/ 9899 h 10000"/>
                  <a:gd name="connsiteX1" fmla="*/ 9004 w 10000"/>
                  <a:gd name="connsiteY1" fmla="*/ 7030 h 10000"/>
                  <a:gd name="connsiteX2" fmla="*/ 9981 w 10000"/>
                  <a:gd name="connsiteY2" fmla="*/ 4111 h 10000"/>
                  <a:gd name="connsiteX3" fmla="*/ 8885 w 10000"/>
                  <a:gd name="connsiteY3" fmla="*/ 0 h 10000"/>
                  <a:gd name="connsiteX4" fmla="*/ 7759 w 10000"/>
                  <a:gd name="connsiteY4" fmla="*/ 1341 h 10000"/>
                  <a:gd name="connsiteX5" fmla="*/ 4916 w 10000"/>
                  <a:gd name="connsiteY5" fmla="*/ 5596 h 10000"/>
                  <a:gd name="connsiteX6" fmla="*/ 2238 w 10000"/>
                  <a:gd name="connsiteY6" fmla="*/ 1860 h 10000"/>
                  <a:gd name="connsiteX7" fmla="*/ 1077 w 10000"/>
                  <a:gd name="connsiteY7" fmla="*/ 3171 h 10000"/>
                  <a:gd name="connsiteX8" fmla="*/ 450 w 10000"/>
                  <a:gd name="connsiteY8" fmla="*/ 5348 h 10000"/>
                  <a:gd name="connsiteX9" fmla="*/ 114 w 10000"/>
                  <a:gd name="connsiteY9" fmla="*/ 6980 h 10000"/>
                  <a:gd name="connsiteX10" fmla="*/ 5940 w 10000"/>
                  <a:gd name="connsiteY10" fmla="*/ 9899 h 10000"/>
                  <a:gd name="connsiteX0" fmla="*/ 5940 w 10000"/>
                  <a:gd name="connsiteY0" fmla="*/ 9899 h 10000"/>
                  <a:gd name="connsiteX1" fmla="*/ 9004 w 10000"/>
                  <a:gd name="connsiteY1" fmla="*/ 7030 h 10000"/>
                  <a:gd name="connsiteX2" fmla="*/ 9981 w 10000"/>
                  <a:gd name="connsiteY2" fmla="*/ 4111 h 10000"/>
                  <a:gd name="connsiteX3" fmla="*/ 8885 w 10000"/>
                  <a:gd name="connsiteY3" fmla="*/ 0 h 10000"/>
                  <a:gd name="connsiteX4" fmla="*/ 7759 w 10000"/>
                  <a:gd name="connsiteY4" fmla="*/ 1341 h 10000"/>
                  <a:gd name="connsiteX5" fmla="*/ 4916 w 10000"/>
                  <a:gd name="connsiteY5" fmla="*/ 5596 h 10000"/>
                  <a:gd name="connsiteX6" fmla="*/ 2238 w 10000"/>
                  <a:gd name="connsiteY6" fmla="*/ 1860 h 10000"/>
                  <a:gd name="connsiteX7" fmla="*/ 1077 w 10000"/>
                  <a:gd name="connsiteY7" fmla="*/ 3171 h 10000"/>
                  <a:gd name="connsiteX8" fmla="*/ 450 w 10000"/>
                  <a:gd name="connsiteY8" fmla="*/ 5348 h 10000"/>
                  <a:gd name="connsiteX9" fmla="*/ 114 w 10000"/>
                  <a:gd name="connsiteY9" fmla="*/ 6980 h 10000"/>
                  <a:gd name="connsiteX10" fmla="*/ 5940 w 10000"/>
                  <a:gd name="connsiteY10" fmla="*/ 9899 h 10000"/>
                  <a:gd name="connsiteX0" fmla="*/ 5940 w 10000"/>
                  <a:gd name="connsiteY0" fmla="*/ 9899 h 10000"/>
                  <a:gd name="connsiteX1" fmla="*/ 9004 w 10000"/>
                  <a:gd name="connsiteY1" fmla="*/ 7030 h 10000"/>
                  <a:gd name="connsiteX2" fmla="*/ 9981 w 10000"/>
                  <a:gd name="connsiteY2" fmla="*/ 4111 h 10000"/>
                  <a:gd name="connsiteX3" fmla="*/ 8885 w 10000"/>
                  <a:gd name="connsiteY3" fmla="*/ 0 h 10000"/>
                  <a:gd name="connsiteX4" fmla="*/ 7759 w 10000"/>
                  <a:gd name="connsiteY4" fmla="*/ 1341 h 10000"/>
                  <a:gd name="connsiteX5" fmla="*/ 4916 w 10000"/>
                  <a:gd name="connsiteY5" fmla="*/ 5596 h 10000"/>
                  <a:gd name="connsiteX6" fmla="*/ 2238 w 10000"/>
                  <a:gd name="connsiteY6" fmla="*/ 1860 h 10000"/>
                  <a:gd name="connsiteX7" fmla="*/ 1077 w 10000"/>
                  <a:gd name="connsiteY7" fmla="*/ 3171 h 10000"/>
                  <a:gd name="connsiteX8" fmla="*/ 450 w 10000"/>
                  <a:gd name="connsiteY8" fmla="*/ 5348 h 10000"/>
                  <a:gd name="connsiteX9" fmla="*/ 114 w 10000"/>
                  <a:gd name="connsiteY9" fmla="*/ 6980 h 10000"/>
                  <a:gd name="connsiteX10" fmla="*/ 5940 w 10000"/>
                  <a:gd name="connsiteY10" fmla="*/ 9899 h 10000"/>
                  <a:gd name="connsiteX0" fmla="*/ 5948 w 10008"/>
                  <a:gd name="connsiteY0" fmla="*/ 9899 h 10000"/>
                  <a:gd name="connsiteX1" fmla="*/ 9012 w 10008"/>
                  <a:gd name="connsiteY1" fmla="*/ 7030 h 10000"/>
                  <a:gd name="connsiteX2" fmla="*/ 9989 w 10008"/>
                  <a:gd name="connsiteY2" fmla="*/ 4111 h 10000"/>
                  <a:gd name="connsiteX3" fmla="*/ 8893 w 10008"/>
                  <a:gd name="connsiteY3" fmla="*/ 0 h 10000"/>
                  <a:gd name="connsiteX4" fmla="*/ 7767 w 10008"/>
                  <a:gd name="connsiteY4" fmla="*/ 1341 h 10000"/>
                  <a:gd name="connsiteX5" fmla="*/ 4924 w 10008"/>
                  <a:gd name="connsiteY5" fmla="*/ 5596 h 10000"/>
                  <a:gd name="connsiteX6" fmla="*/ 2246 w 10008"/>
                  <a:gd name="connsiteY6" fmla="*/ 1860 h 10000"/>
                  <a:gd name="connsiteX7" fmla="*/ 1085 w 10008"/>
                  <a:gd name="connsiteY7" fmla="*/ 3171 h 10000"/>
                  <a:gd name="connsiteX8" fmla="*/ 400 w 10008"/>
                  <a:gd name="connsiteY8" fmla="*/ 5179 h 10000"/>
                  <a:gd name="connsiteX9" fmla="*/ 122 w 10008"/>
                  <a:gd name="connsiteY9" fmla="*/ 6980 h 10000"/>
                  <a:gd name="connsiteX10" fmla="*/ 5948 w 10008"/>
                  <a:gd name="connsiteY10" fmla="*/ 9899 h 10000"/>
                  <a:gd name="connsiteX0" fmla="*/ 6046 w 10106"/>
                  <a:gd name="connsiteY0" fmla="*/ 9899 h 9992"/>
                  <a:gd name="connsiteX1" fmla="*/ 9110 w 10106"/>
                  <a:gd name="connsiteY1" fmla="*/ 7030 h 9992"/>
                  <a:gd name="connsiteX2" fmla="*/ 10087 w 10106"/>
                  <a:gd name="connsiteY2" fmla="*/ 4111 h 9992"/>
                  <a:gd name="connsiteX3" fmla="*/ 8991 w 10106"/>
                  <a:gd name="connsiteY3" fmla="*/ 0 h 9992"/>
                  <a:gd name="connsiteX4" fmla="*/ 7865 w 10106"/>
                  <a:gd name="connsiteY4" fmla="*/ 1341 h 9992"/>
                  <a:gd name="connsiteX5" fmla="*/ 5022 w 10106"/>
                  <a:gd name="connsiteY5" fmla="*/ 5596 h 9992"/>
                  <a:gd name="connsiteX6" fmla="*/ 2344 w 10106"/>
                  <a:gd name="connsiteY6" fmla="*/ 1860 h 9992"/>
                  <a:gd name="connsiteX7" fmla="*/ 1183 w 10106"/>
                  <a:gd name="connsiteY7" fmla="*/ 3171 h 9992"/>
                  <a:gd name="connsiteX8" fmla="*/ 498 w 10106"/>
                  <a:gd name="connsiteY8" fmla="*/ 5179 h 9992"/>
                  <a:gd name="connsiteX9" fmla="*/ 105 w 10106"/>
                  <a:gd name="connsiteY9" fmla="*/ 6769 h 9992"/>
                  <a:gd name="connsiteX10" fmla="*/ 6046 w 10106"/>
                  <a:gd name="connsiteY10" fmla="*/ 9899 h 9992"/>
                  <a:gd name="connsiteX0" fmla="*/ 5879 w 9896"/>
                  <a:gd name="connsiteY0" fmla="*/ 9907 h 10000"/>
                  <a:gd name="connsiteX1" fmla="*/ 8910 w 9896"/>
                  <a:gd name="connsiteY1" fmla="*/ 7036 h 10000"/>
                  <a:gd name="connsiteX2" fmla="*/ 9877 w 9896"/>
                  <a:gd name="connsiteY2" fmla="*/ 4114 h 10000"/>
                  <a:gd name="connsiteX3" fmla="*/ 8793 w 9896"/>
                  <a:gd name="connsiteY3" fmla="*/ 0 h 10000"/>
                  <a:gd name="connsiteX4" fmla="*/ 7679 w 9896"/>
                  <a:gd name="connsiteY4" fmla="*/ 1342 h 10000"/>
                  <a:gd name="connsiteX5" fmla="*/ 4865 w 9896"/>
                  <a:gd name="connsiteY5" fmla="*/ 5600 h 10000"/>
                  <a:gd name="connsiteX6" fmla="*/ 2215 w 9896"/>
                  <a:gd name="connsiteY6" fmla="*/ 1861 h 10000"/>
                  <a:gd name="connsiteX7" fmla="*/ 1067 w 9896"/>
                  <a:gd name="connsiteY7" fmla="*/ 3174 h 10000"/>
                  <a:gd name="connsiteX8" fmla="*/ 389 w 9896"/>
                  <a:gd name="connsiteY8" fmla="*/ 5183 h 10000"/>
                  <a:gd name="connsiteX9" fmla="*/ 0 w 9896"/>
                  <a:gd name="connsiteY9" fmla="*/ 6774 h 10000"/>
                  <a:gd name="connsiteX10" fmla="*/ 5879 w 9896"/>
                  <a:gd name="connsiteY10" fmla="*/ 9907 h 10000"/>
                  <a:gd name="connsiteX0" fmla="*/ 5941 w 10000"/>
                  <a:gd name="connsiteY0" fmla="*/ 9907 h 10000"/>
                  <a:gd name="connsiteX1" fmla="*/ 9004 w 10000"/>
                  <a:gd name="connsiteY1" fmla="*/ 7036 h 10000"/>
                  <a:gd name="connsiteX2" fmla="*/ 9981 w 10000"/>
                  <a:gd name="connsiteY2" fmla="*/ 4114 h 10000"/>
                  <a:gd name="connsiteX3" fmla="*/ 8885 w 10000"/>
                  <a:gd name="connsiteY3" fmla="*/ 0 h 10000"/>
                  <a:gd name="connsiteX4" fmla="*/ 7760 w 10000"/>
                  <a:gd name="connsiteY4" fmla="*/ 1342 h 10000"/>
                  <a:gd name="connsiteX5" fmla="*/ 4916 w 10000"/>
                  <a:gd name="connsiteY5" fmla="*/ 5600 h 10000"/>
                  <a:gd name="connsiteX6" fmla="*/ 2238 w 10000"/>
                  <a:gd name="connsiteY6" fmla="*/ 1861 h 10000"/>
                  <a:gd name="connsiteX7" fmla="*/ 1078 w 10000"/>
                  <a:gd name="connsiteY7" fmla="*/ 3174 h 10000"/>
                  <a:gd name="connsiteX8" fmla="*/ 393 w 10000"/>
                  <a:gd name="connsiteY8" fmla="*/ 5183 h 10000"/>
                  <a:gd name="connsiteX9" fmla="*/ 0 w 10000"/>
                  <a:gd name="connsiteY9" fmla="*/ 6774 h 10000"/>
                  <a:gd name="connsiteX10" fmla="*/ 5941 w 10000"/>
                  <a:gd name="connsiteY10" fmla="*/ 9907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00" h="10000">
                    <a:moveTo>
                      <a:pt x="5941" y="9907"/>
                    </a:moveTo>
                    <a:cubicBezTo>
                      <a:pt x="7187" y="9561"/>
                      <a:pt x="8297" y="8571"/>
                      <a:pt x="9004" y="7036"/>
                    </a:cubicBezTo>
                    <a:cubicBezTo>
                      <a:pt x="9409" y="6145"/>
                      <a:pt x="9677" y="5104"/>
                      <a:pt x="9981" y="4114"/>
                    </a:cubicBezTo>
                    <a:cubicBezTo>
                      <a:pt x="10149" y="3521"/>
                      <a:pt x="9190" y="297"/>
                      <a:pt x="8885" y="0"/>
                    </a:cubicBezTo>
                    <a:cubicBezTo>
                      <a:pt x="7816" y="1342"/>
                      <a:pt x="8421" y="408"/>
                      <a:pt x="7760" y="1342"/>
                    </a:cubicBezTo>
                    <a:cubicBezTo>
                      <a:pt x="7098" y="2276"/>
                      <a:pt x="5837" y="5514"/>
                      <a:pt x="4916" y="5600"/>
                    </a:cubicBezTo>
                    <a:cubicBezTo>
                      <a:pt x="3997" y="5687"/>
                      <a:pt x="2774" y="2604"/>
                      <a:pt x="2238" y="1861"/>
                    </a:cubicBezTo>
                    <a:cubicBezTo>
                      <a:pt x="1531" y="2599"/>
                      <a:pt x="1592" y="2705"/>
                      <a:pt x="1078" y="3174"/>
                    </a:cubicBezTo>
                    <a:lnTo>
                      <a:pt x="393" y="5183"/>
                    </a:lnTo>
                    <a:cubicBezTo>
                      <a:pt x="225" y="5629"/>
                      <a:pt x="180" y="6047"/>
                      <a:pt x="0" y="6774"/>
                    </a:cubicBezTo>
                    <a:cubicBezTo>
                      <a:pt x="1784" y="8508"/>
                      <a:pt x="3683" y="10451"/>
                      <a:pt x="5941" y="9907"/>
                    </a:cubicBezTo>
                    <a:close/>
                  </a:path>
                </a:pathLst>
              </a:custGeom>
              <a:solidFill>
                <a:srgbClr val="2099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Freeform 7"/>
              <p:cNvSpPr>
                <a:spLocks/>
              </p:cNvSpPr>
              <p:nvPr/>
            </p:nvSpPr>
            <p:spPr bwMode="auto">
              <a:xfrm>
                <a:off x="5664987" y="2547867"/>
                <a:ext cx="557451" cy="1090684"/>
              </a:xfrm>
              <a:custGeom>
                <a:avLst/>
                <a:gdLst>
                  <a:gd name="T0" fmla="*/ 76 w 200"/>
                  <a:gd name="T1" fmla="*/ 319 h 368"/>
                  <a:gd name="T2" fmla="*/ 156 w 200"/>
                  <a:gd name="T3" fmla="*/ 368 h 368"/>
                  <a:gd name="T4" fmla="*/ 182 w 200"/>
                  <a:gd name="T5" fmla="*/ 306 h 368"/>
                  <a:gd name="T6" fmla="*/ 181 w 200"/>
                  <a:gd name="T7" fmla="*/ 153 h 368"/>
                  <a:gd name="T8" fmla="*/ 97 w 200"/>
                  <a:gd name="T9" fmla="*/ 37 h 368"/>
                  <a:gd name="T10" fmla="*/ 41 w 200"/>
                  <a:gd name="T11" fmla="*/ 0 h 368"/>
                  <a:gd name="T12" fmla="*/ 2 w 200"/>
                  <a:gd name="T13" fmla="*/ 78 h 368"/>
                  <a:gd name="T14" fmla="*/ 105 w 200"/>
                  <a:gd name="T15" fmla="*/ 188 h 368"/>
                  <a:gd name="T16" fmla="*/ 96 w 200"/>
                  <a:gd name="T17" fmla="*/ 276 h 368"/>
                  <a:gd name="T18" fmla="*/ 76 w 200"/>
                  <a:gd name="T19" fmla="*/ 319 h 368"/>
                  <a:gd name="connsiteX0" fmla="*/ 3704 w 9647"/>
                  <a:gd name="connsiteY0" fmla="*/ 9342 h 10674"/>
                  <a:gd name="connsiteX1" fmla="*/ 7704 w 9647"/>
                  <a:gd name="connsiteY1" fmla="*/ 10674 h 10674"/>
                  <a:gd name="connsiteX2" fmla="*/ 9004 w 9647"/>
                  <a:gd name="connsiteY2" fmla="*/ 8989 h 10674"/>
                  <a:gd name="connsiteX3" fmla="*/ 8954 w 9647"/>
                  <a:gd name="connsiteY3" fmla="*/ 4832 h 10674"/>
                  <a:gd name="connsiteX4" fmla="*/ 3725 w 9647"/>
                  <a:gd name="connsiteY4" fmla="*/ 69 h 10674"/>
                  <a:gd name="connsiteX5" fmla="*/ 1954 w 9647"/>
                  <a:gd name="connsiteY5" fmla="*/ 674 h 10674"/>
                  <a:gd name="connsiteX6" fmla="*/ 4 w 9647"/>
                  <a:gd name="connsiteY6" fmla="*/ 2794 h 10674"/>
                  <a:gd name="connsiteX7" fmla="*/ 5154 w 9647"/>
                  <a:gd name="connsiteY7" fmla="*/ 5783 h 10674"/>
                  <a:gd name="connsiteX8" fmla="*/ 4704 w 9647"/>
                  <a:gd name="connsiteY8" fmla="*/ 8174 h 10674"/>
                  <a:gd name="connsiteX9" fmla="*/ 3704 w 9647"/>
                  <a:gd name="connsiteY9" fmla="*/ 9342 h 10674"/>
                  <a:gd name="connsiteX0" fmla="*/ 3840 w 10000"/>
                  <a:gd name="connsiteY0" fmla="*/ 8687 h 9935"/>
                  <a:gd name="connsiteX1" fmla="*/ 7986 w 10000"/>
                  <a:gd name="connsiteY1" fmla="*/ 9935 h 9935"/>
                  <a:gd name="connsiteX2" fmla="*/ 9333 w 10000"/>
                  <a:gd name="connsiteY2" fmla="*/ 8356 h 9935"/>
                  <a:gd name="connsiteX3" fmla="*/ 9282 w 10000"/>
                  <a:gd name="connsiteY3" fmla="*/ 4462 h 9935"/>
                  <a:gd name="connsiteX4" fmla="*/ 3861 w 10000"/>
                  <a:gd name="connsiteY4" fmla="*/ 0 h 9935"/>
                  <a:gd name="connsiteX5" fmla="*/ 2026 w 10000"/>
                  <a:gd name="connsiteY5" fmla="*/ 566 h 9935"/>
                  <a:gd name="connsiteX6" fmla="*/ 4 w 10000"/>
                  <a:gd name="connsiteY6" fmla="*/ 2553 h 9935"/>
                  <a:gd name="connsiteX7" fmla="*/ 5343 w 10000"/>
                  <a:gd name="connsiteY7" fmla="*/ 5353 h 9935"/>
                  <a:gd name="connsiteX8" fmla="*/ 4876 w 10000"/>
                  <a:gd name="connsiteY8" fmla="*/ 7593 h 9935"/>
                  <a:gd name="connsiteX9" fmla="*/ 3840 w 10000"/>
                  <a:gd name="connsiteY9" fmla="*/ 8687 h 9935"/>
                  <a:gd name="connsiteX0" fmla="*/ 3840 w 10000"/>
                  <a:gd name="connsiteY0" fmla="*/ 8744 h 10000"/>
                  <a:gd name="connsiteX1" fmla="*/ 7986 w 10000"/>
                  <a:gd name="connsiteY1" fmla="*/ 10000 h 10000"/>
                  <a:gd name="connsiteX2" fmla="*/ 9333 w 10000"/>
                  <a:gd name="connsiteY2" fmla="*/ 8411 h 10000"/>
                  <a:gd name="connsiteX3" fmla="*/ 9282 w 10000"/>
                  <a:gd name="connsiteY3" fmla="*/ 4491 h 10000"/>
                  <a:gd name="connsiteX4" fmla="*/ 3861 w 10000"/>
                  <a:gd name="connsiteY4" fmla="*/ 0 h 10000"/>
                  <a:gd name="connsiteX5" fmla="*/ 2026 w 10000"/>
                  <a:gd name="connsiteY5" fmla="*/ 570 h 10000"/>
                  <a:gd name="connsiteX6" fmla="*/ 4 w 10000"/>
                  <a:gd name="connsiteY6" fmla="*/ 2570 h 10000"/>
                  <a:gd name="connsiteX7" fmla="*/ 5343 w 10000"/>
                  <a:gd name="connsiteY7" fmla="*/ 5388 h 10000"/>
                  <a:gd name="connsiteX8" fmla="*/ 4876 w 10000"/>
                  <a:gd name="connsiteY8" fmla="*/ 7643 h 10000"/>
                  <a:gd name="connsiteX9" fmla="*/ 3840 w 10000"/>
                  <a:gd name="connsiteY9" fmla="*/ 8744 h 10000"/>
                  <a:gd name="connsiteX0" fmla="*/ 3840 w 10007"/>
                  <a:gd name="connsiteY0" fmla="*/ 8773 h 10029"/>
                  <a:gd name="connsiteX1" fmla="*/ 7986 w 10007"/>
                  <a:gd name="connsiteY1" fmla="*/ 10029 h 10029"/>
                  <a:gd name="connsiteX2" fmla="*/ 9333 w 10007"/>
                  <a:gd name="connsiteY2" fmla="*/ 8440 h 10029"/>
                  <a:gd name="connsiteX3" fmla="*/ 9282 w 10007"/>
                  <a:gd name="connsiteY3" fmla="*/ 4520 h 10029"/>
                  <a:gd name="connsiteX4" fmla="*/ 3743 w 10007"/>
                  <a:gd name="connsiteY4" fmla="*/ 0 h 10029"/>
                  <a:gd name="connsiteX5" fmla="*/ 2026 w 10007"/>
                  <a:gd name="connsiteY5" fmla="*/ 599 h 10029"/>
                  <a:gd name="connsiteX6" fmla="*/ 4 w 10007"/>
                  <a:gd name="connsiteY6" fmla="*/ 2599 h 10029"/>
                  <a:gd name="connsiteX7" fmla="*/ 5343 w 10007"/>
                  <a:gd name="connsiteY7" fmla="*/ 5417 h 10029"/>
                  <a:gd name="connsiteX8" fmla="*/ 4876 w 10007"/>
                  <a:gd name="connsiteY8" fmla="*/ 7672 h 10029"/>
                  <a:gd name="connsiteX9" fmla="*/ 3840 w 10007"/>
                  <a:gd name="connsiteY9" fmla="*/ 8773 h 10029"/>
                  <a:gd name="connsiteX0" fmla="*/ 3900 w 10067"/>
                  <a:gd name="connsiteY0" fmla="*/ 8773 h 10029"/>
                  <a:gd name="connsiteX1" fmla="*/ 8046 w 10067"/>
                  <a:gd name="connsiteY1" fmla="*/ 10029 h 10029"/>
                  <a:gd name="connsiteX2" fmla="*/ 9393 w 10067"/>
                  <a:gd name="connsiteY2" fmla="*/ 8440 h 10029"/>
                  <a:gd name="connsiteX3" fmla="*/ 9342 w 10067"/>
                  <a:gd name="connsiteY3" fmla="*/ 4520 h 10029"/>
                  <a:gd name="connsiteX4" fmla="*/ 3803 w 10067"/>
                  <a:gd name="connsiteY4" fmla="*/ 0 h 10029"/>
                  <a:gd name="connsiteX5" fmla="*/ 2382 w 10067"/>
                  <a:gd name="connsiteY5" fmla="*/ 511 h 10029"/>
                  <a:gd name="connsiteX6" fmla="*/ 64 w 10067"/>
                  <a:gd name="connsiteY6" fmla="*/ 2599 h 10029"/>
                  <a:gd name="connsiteX7" fmla="*/ 5403 w 10067"/>
                  <a:gd name="connsiteY7" fmla="*/ 5417 h 10029"/>
                  <a:gd name="connsiteX8" fmla="*/ 4936 w 10067"/>
                  <a:gd name="connsiteY8" fmla="*/ 7672 h 10029"/>
                  <a:gd name="connsiteX9" fmla="*/ 3900 w 10067"/>
                  <a:gd name="connsiteY9" fmla="*/ 8773 h 10029"/>
                  <a:gd name="connsiteX0" fmla="*/ 3900 w 10067"/>
                  <a:gd name="connsiteY0" fmla="*/ 8773 h 10029"/>
                  <a:gd name="connsiteX1" fmla="*/ 8046 w 10067"/>
                  <a:gd name="connsiteY1" fmla="*/ 10029 h 10029"/>
                  <a:gd name="connsiteX2" fmla="*/ 9393 w 10067"/>
                  <a:gd name="connsiteY2" fmla="*/ 8440 h 10029"/>
                  <a:gd name="connsiteX3" fmla="*/ 9342 w 10067"/>
                  <a:gd name="connsiteY3" fmla="*/ 4520 h 10029"/>
                  <a:gd name="connsiteX4" fmla="*/ 3803 w 10067"/>
                  <a:gd name="connsiteY4" fmla="*/ 0 h 10029"/>
                  <a:gd name="connsiteX5" fmla="*/ 2382 w 10067"/>
                  <a:gd name="connsiteY5" fmla="*/ 511 h 10029"/>
                  <a:gd name="connsiteX6" fmla="*/ 64 w 10067"/>
                  <a:gd name="connsiteY6" fmla="*/ 2599 h 10029"/>
                  <a:gd name="connsiteX7" fmla="*/ 5403 w 10067"/>
                  <a:gd name="connsiteY7" fmla="*/ 5417 h 10029"/>
                  <a:gd name="connsiteX8" fmla="*/ 4936 w 10067"/>
                  <a:gd name="connsiteY8" fmla="*/ 7672 h 10029"/>
                  <a:gd name="connsiteX9" fmla="*/ 3900 w 10067"/>
                  <a:gd name="connsiteY9" fmla="*/ 8773 h 10029"/>
                  <a:gd name="connsiteX0" fmla="*/ 4114 w 10281"/>
                  <a:gd name="connsiteY0" fmla="*/ 8773 h 10029"/>
                  <a:gd name="connsiteX1" fmla="*/ 8260 w 10281"/>
                  <a:gd name="connsiteY1" fmla="*/ 10029 h 10029"/>
                  <a:gd name="connsiteX2" fmla="*/ 9607 w 10281"/>
                  <a:gd name="connsiteY2" fmla="*/ 8440 h 10029"/>
                  <a:gd name="connsiteX3" fmla="*/ 9556 w 10281"/>
                  <a:gd name="connsiteY3" fmla="*/ 4520 h 10029"/>
                  <a:gd name="connsiteX4" fmla="*/ 4017 w 10281"/>
                  <a:gd name="connsiteY4" fmla="*/ 0 h 10029"/>
                  <a:gd name="connsiteX5" fmla="*/ 2596 w 10281"/>
                  <a:gd name="connsiteY5" fmla="*/ 511 h 10029"/>
                  <a:gd name="connsiteX6" fmla="*/ 278 w 10281"/>
                  <a:gd name="connsiteY6" fmla="*/ 2599 h 10029"/>
                  <a:gd name="connsiteX7" fmla="*/ 5617 w 10281"/>
                  <a:gd name="connsiteY7" fmla="*/ 5417 h 10029"/>
                  <a:gd name="connsiteX8" fmla="*/ 5150 w 10281"/>
                  <a:gd name="connsiteY8" fmla="*/ 7672 h 10029"/>
                  <a:gd name="connsiteX9" fmla="*/ 4114 w 10281"/>
                  <a:gd name="connsiteY9" fmla="*/ 8773 h 10029"/>
                  <a:gd name="connsiteX0" fmla="*/ 3837 w 10004"/>
                  <a:gd name="connsiteY0" fmla="*/ 8773 h 10029"/>
                  <a:gd name="connsiteX1" fmla="*/ 7983 w 10004"/>
                  <a:gd name="connsiteY1" fmla="*/ 10029 h 10029"/>
                  <a:gd name="connsiteX2" fmla="*/ 9330 w 10004"/>
                  <a:gd name="connsiteY2" fmla="*/ 8440 h 10029"/>
                  <a:gd name="connsiteX3" fmla="*/ 9279 w 10004"/>
                  <a:gd name="connsiteY3" fmla="*/ 4520 h 10029"/>
                  <a:gd name="connsiteX4" fmla="*/ 3740 w 10004"/>
                  <a:gd name="connsiteY4" fmla="*/ 0 h 10029"/>
                  <a:gd name="connsiteX5" fmla="*/ 2319 w 10004"/>
                  <a:gd name="connsiteY5" fmla="*/ 511 h 10029"/>
                  <a:gd name="connsiteX6" fmla="*/ 1 w 10004"/>
                  <a:gd name="connsiteY6" fmla="*/ 2599 h 10029"/>
                  <a:gd name="connsiteX7" fmla="*/ 5340 w 10004"/>
                  <a:gd name="connsiteY7" fmla="*/ 5417 h 10029"/>
                  <a:gd name="connsiteX8" fmla="*/ 4873 w 10004"/>
                  <a:gd name="connsiteY8" fmla="*/ 7672 h 10029"/>
                  <a:gd name="connsiteX9" fmla="*/ 3837 w 10004"/>
                  <a:gd name="connsiteY9" fmla="*/ 8773 h 10029"/>
                  <a:gd name="connsiteX0" fmla="*/ 3837 w 10004"/>
                  <a:gd name="connsiteY0" fmla="*/ 8773 h 10029"/>
                  <a:gd name="connsiteX1" fmla="*/ 7983 w 10004"/>
                  <a:gd name="connsiteY1" fmla="*/ 10029 h 10029"/>
                  <a:gd name="connsiteX2" fmla="*/ 9330 w 10004"/>
                  <a:gd name="connsiteY2" fmla="*/ 8440 h 10029"/>
                  <a:gd name="connsiteX3" fmla="*/ 9279 w 10004"/>
                  <a:gd name="connsiteY3" fmla="*/ 4520 h 10029"/>
                  <a:gd name="connsiteX4" fmla="*/ 3740 w 10004"/>
                  <a:gd name="connsiteY4" fmla="*/ 0 h 10029"/>
                  <a:gd name="connsiteX5" fmla="*/ 2319 w 10004"/>
                  <a:gd name="connsiteY5" fmla="*/ 511 h 10029"/>
                  <a:gd name="connsiteX6" fmla="*/ 1 w 10004"/>
                  <a:gd name="connsiteY6" fmla="*/ 2599 h 10029"/>
                  <a:gd name="connsiteX7" fmla="*/ 5340 w 10004"/>
                  <a:gd name="connsiteY7" fmla="*/ 5417 h 10029"/>
                  <a:gd name="connsiteX8" fmla="*/ 4873 w 10004"/>
                  <a:gd name="connsiteY8" fmla="*/ 7672 h 10029"/>
                  <a:gd name="connsiteX9" fmla="*/ 3837 w 10004"/>
                  <a:gd name="connsiteY9" fmla="*/ 8773 h 10029"/>
                  <a:gd name="connsiteX0" fmla="*/ 3837 w 10004"/>
                  <a:gd name="connsiteY0" fmla="*/ 8773 h 10029"/>
                  <a:gd name="connsiteX1" fmla="*/ 7983 w 10004"/>
                  <a:gd name="connsiteY1" fmla="*/ 10029 h 10029"/>
                  <a:gd name="connsiteX2" fmla="*/ 9330 w 10004"/>
                  <a:gd name="connsiteY2" fmla="*/ 8440 h 10029"/>
                  <a:gd name="connsiteX3" fmla="*/ 9279 w 10004"/>
                  <a:gd name="connsiteY3" fmla="*/ 4520 h 10029"/>
                  <a:gd name="connsiteX4" fmla="*/ 3740 w 10004"/>
                  <a:gd name="connsiteY4" fmla="*/ 0 h 10029"/>
                  <a:gd name="connsiteX5" fmla="*/ 2319 w 10004"/>
                  <a:gd name="connsiteY5" fmla="*/ 511 h 10029"/>
                  <a:gd name="connsiteX6" fmla="*/ 1 w 10004"/>
                  <a:gd name="connsiteY6" fmla="*/ 2599 h 10029"/>
                  <a:gd name="connsiteX7" fmla="*/ 5340 w 10004"/>
                  <a:gd name="connsiteY7" fmla="*/ 5417 h 10029"/>
                  <a:gd name="connsiteX8" fmla="*/ 4873 w 10004"/>
                  <a:gd name="connsiteY8" fmla="*/ 7672 h 10029"/>
                  <a:gd name="connsiteX9" fmla="*/ 3837 w 10004"/>
                  <a:gd name="connsiteY9" fmla="*/ 8773 h 10029"/>
                  <a:gd name="connsiteX0" fmla="*/ 3836 w 10003"/>
                  <a:gd name="connsiteY0" fmla="*/ 8773 h 10029"/>
                  <a:gd name="connsiteX1" fmla="*/ 7982 w 10003"/>
                  <a:gd name="connsiteY1" fmla="*/ 10029 h 10029"/>
                  <a:gd name="connsiteX2" fmla="*/ 9329 w 10003"/>
                  <a:gd name="connsiteY2" fmla="*/ 8440 h 10029"/>
                  <a:gd name="connsiteX3" fmla="*/ 9278 w 10003"/>
                  <a:gd name="connsiteY3" fmla="*/ 4520 h 10029"/>
                  <a:gd name="connsiteX4" fmla="*/ 3739 w 10003"/>
                  <a:gd name="connsiteY4" fmla="*/ 0 h 10029"/>
                  <a:gd name="connsiteX5" fmla="*/ 2318 w 10003"/>
                  <a:gd name="connsiteY5" fmla="*/ 511 h 10029"/>
                  <a:gd name="connsiteX6" fmla="*/ 0 w 10003"/>
                  <a:gd name="connsiteY6" fmla="*/ 2599 h 10029"/>
                  <a:gd name="connsiteX7" fmla="*/ 5339 w 10003"/>
                  <a:gd name="connsiteY7" fmla="*/ 5417 h 10029"/>
                  <a:gd name="connsiteX8" fmla="*/ 4872 w 10003"/>
                  <a:gd name="connsiteY8" fmla="*/ 7672 h 10029"/>
                  <a:gd name="connsiteX9" fmla="*/ 3836 w 10003"/>
                  <a:gd name="connsiteY9" fmla="*/ 8773 h 10029"/>
                  <a:gd name="connsiteX0" fmla="*/ 3836 w 10003"/>
                  <a:gd name="connsiteY0" fmla="*/ 8773 h 10029"/>
                  <a:gd name="connsiteX1" fmla="*/ 7982 w 10003"/>
                  <a:gd name="connsiteY1" fmla="*/ 10029 h 10029"/>
                  <a:gd name="connsiteX2" fmla="*/ 9329 w 10003"/>
                  <a:gd name="connsiteY2" fmla="*/ 8440 h 10029"/>
                  <a:gd name="connsiteX3" fmla="*/ 9278 w 10003"/>
                  <a:gd name="connsiteY3" fmla="*/ 4520 h 10029"/>
                  <a:gd name="connsiteX4" fmla="*/ 3739 w 10003"/>
                  <a:gd name="connsiteY4" fmla="*/ 0 h 10029"/>
                  <a:gd name="connsiteX5" fmla="*/ 2318 w 10003"/>
                  <a:gd name="connsiteY5" fmla="*/ 511 h 10029"/>
                  <a:gd name="connsiteX6" fmla="*/ 0 w 10003"/>
                  <a:gd name="connsiteY6" fmla="*/ 2599 h 10029"/>
                  <a:gd name="connsiteX7" fmla="*/ 5339 w 10003"/>
                  <a:gd name="connsiteY7" fmla="*/ 5417 h 10029"/>
                  <a:gd name="connsiteX8" fmla="*/ 4872 w 10003"/>
                  <a:gd name="connsiteY8" fmla="*/ 7672 h 10029"/>
                  <a:gd name="connsiteX9" fmla="*/ 3836 w 10003"/>
                  <a:gd name="connsiteY9" fmla="*/ 8773 h 10029"/>
                  <a:gd name="connsiteX0" fmla="*/ 3836 w 10003"/>
                  <a:gd name="connsiteY0" fmla="*/ 8773 h 10029"/>
                  <a:gd name="connsiteX1" fmla="*/ 7982 w 10003"/>
                  <a:gd name="connsiteY1" fmla="*/ 10029 h 10029"/>
                  <a:gd name="connsiteX2" fmla="*/ 9329 w 10003"/>
                  <a:gd name="connsiteY2" fmla="*/ 8440 h 10029"/>
                  <a:gd name="connsiteX3" fmla="*/ 9278 w 10003"/>
                  <a:gd name="connsiteY3" fmla="*/ 4520 h 10029"/>
                  <a:gd name="connsiteX4" fmla="*/ 3739 w 10003"/>
                  <a:gd name="connsiteY4" fmla="*/ 0 h 10029"/>
                  <a:gd name="connsiteX5" fmla="*/ 2318 w 10003"/>
                  <a:gd name="connsiteY5" fmla="*/ 511 h 10029"/>
                  <a:gd name="connsiteX6" fmla="*/ 0 w 10003"/>
                  <a:gd name="connsiteY6" fmla="*/ 2599 h 10029"/>
                  <a:gd name="connsiteX7" fmla="*/ 5339 w 10003"/>
                  <a:gd name="connsiteY7" fmla="*/ 5417 h 10029"/>
                  <a:gd name="connsiteX8" fmla="*/ 4872 w 10003"/>
                  <a:gd name="connsiteY8" fmla="*/ 7672 h 10029"/>
                  <a:gd name="connsiteX9" fmla="*/ 3836 w 10003"/>
                  <a:gd name="connsiteY9" fmla="*/ 8773 h 10029"/>
                  <a:gd name="connsiteX0" fmla="*/ 3836 w 10003"/>
                  <a:gd name="connsiteY0" fmla="*/ 8773 h 10029"/>
                  <a:gd name="connsiteX1" fmla="*/ 7982 w 10003"/>
                  <a:gd name="connsiteY1" fmla="*/ 10029 h 10029"/>
                  <a:gd name="connsiteX2" fmla="*/ 9329 w 10003"/>
                  <a:gd name="connsiteY2" fmla="*/ 8440 h 10029"/>
                  <a:gd name="connsiteX3" fmla="*/ 9278 w 10003"/>
                  <a:gd name="connsiteY3" fmla="*/ 4520 h 10029"/>
                  <a:gd name="connsiteX4" fmla="*/ 3739 w 10003"/>
                  <a:gd name="connsiteY4" fmla="*/ 0 h 10029"/>
                  <a:gd name="connsiteX5" fmla="*/ 2318 w 10003"/>
                  <a:gd name="connsiteY5" fmla="*/ 511 h 10029"/>
                  <a:gd name="connsiteX6" fmla="*/ 0 w 10003"/>
                  <a:gd name="connsiteY6" fmla="*/ 2599 h 10029"/>
                  <a:gd name="connsiteX7" fmla="*/ 5339 w 10003"/>
                  <a:gd name="connsiteY7" fmla="*/ 5417 h 10029"/>
                  <a:gd name="connsiteX8" fmla="*/ 4872 w 10003"/>
                  <a:gd name="connsiteY8" fmla="*/ 7672 h 10029"/>
                  <a:gd name="connsiteX9" fmla="*/ 3836 w 10003"/>
                  <a:gd name="connsiteY9" fmla="*/ 8773 h 10029"/>
                  <a:gd name="connsiteX0" fmla="*/ 3836 w 10400"/>
                  <a:gd name="connsiteY0" fmla="*/ 8773 h 10029"/>
                  <a:gd name="connsiteX1" fmla="*/ 7982 w 10400"/>
                  <a:gd name="connsiteY1" fmla="*/ 10029 h 10029"/>
                  <a:gd name="connsiteX2" fmla="*/ 9921 w 10400"/>
                  <a:gd name="connsiteY2" fmla="*/ 8265 h 10029"/>
                  <a:gd name="connsiteX3" fmla="*/ 9278 w 10400"/>
                  <a:gd name="connsiteY3" fmla="*/ 4520 h 10029"/>
                  <a:gd name="connsiteX4" fmla="*/ 3739 w 10400"/>
                  <a:gd name="connsiteY4" fmla="*/ 0 h 10029"/>
                  <a:gd name="connsiteX5" fmla="*/ 2318 w 10400"/>
                  <a:gd name="connsiteY5" fmla="*/ 511 h 10029"/>
                  <a:gd name="connsiteX6" fmla="*/ 0 w 10400"/>
                  <a:gd name="connsiteY6" fmla="*/ 2599 h 10029"/>
                  <a:gd name="connsiteX7" fmla="*/ 5339 w 10400"/>
                  <a:gd name="connsiteY7" fmla="*/ 5417 h 10029"/>
                  <a:gd name="connsiteX8" fmla="*/ 4872 w 10400"/>
                  <a:gd name="connsiteY8" fmla="*/ 7672 h 10029"/>
                  <a:gd name="connsiteX9" fmla="*/ 3836 w 10400"/>
                  <a:gd name="connsiteY9" fmla="*/ 8773 h 1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00" h="10029">
                    <a:moveTo>
                      <a:pt x="3836" y="8773"/>
                    </a:moveTo>
                    <a:lnTo>
                      <a:pt x="7982" y="10029"/>
                    </a:lnTo>
                    <a:cubicBezTo>
                      <a:pt x="10877" y="8731"/>
                      <a:pt x="9559" y="8803"/>
                      <a:pt x="9921" y="8265"/>
                    </a:cubicBezTo>
                    <a:cubicBezTo>
                      <a:pt x="10854" y="7010"/>
                      <a:pt x="10308" y="5898"/>
                      <a:pt x="9278" y="4520"/>
                    </a:cubicBezTo>
                    <a:cubicBezTo>
                      <a:pt x="8248" y="3143"/>
                      <a:pt x="5761" y="743"/>
                      <a:pt x="3739" y="0"/>
                    </a:cubicBezTo>
                    <a:cubicBezTo>
                      <a:pt x="2214" y="430"/>
                      <a:pt x="3302" y="177"/>
                      <a:pt x="2318" y="511"/>
                    </a:cubicBezTo>
                    <a:cubicBezTo>
                      <a:pt x="1399" y="1391"/>
                      <a:pt x="1059" y="1676"/>
                      <a:pt x="0" y="2599"/>
                    </a:cubicBezTo>
                    <a:cubicBezTo>
                      <a:pt x="2263" y="3463"/>
                      <a:pt x="4613" y="3982"/>
                      <a:pt x="5339" y="5417"/>
                    </a:cubicBezTo>
                    <a:cubicBezTo>
                      <a:pt x="5701" y="6185"/>
                      <a:pt x="5546" y="6954"/>
                      <a:pt x="4872" y="7672"/>
                    </a:cubicBezTo>
                    <a:cubicBezTo>
                      <a:pt x="4768" y="7774"/>
                      <a:pt x="3784" y="8748"/>
                      <a:pt x="3836" y="8773"/>
                    </a:cubicBezTo>
                    <a:close/>
                  </a:path>
                </a:pathLst>
              </a:custGeom>
              <a:solidFill>
                <a:srgbClr val="3544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Freeform 8"/>
              <p:cNvSpPr>
                <a:spLocks/>
              </p:cNvSpPr>
              <p:nvPr/>
            </p:nvSpPr>
            <p:spPr bwMode="auto">
              <a:xfrm>
                <a:off x="5823822" y="3623148"/>
                <a:ext cx="2091772" cy="2289537"/>
              </a:xfrm>
              <a:custGeom>
                <a:avLst/>
                <a:gdLst>
                  <a:gd name="T0" fmla="*/ 679 w 785"/>
                  <a:gd name="T1" fmla="*/ 54 h 805"/>
                  <a:gd name="T2" fmla="*/ 597 w 785"/>
                  <a:gd name="T3" fmla="*/ 0 h 805"/>
                  <a:gd name="T4" fmla="*/ 573 w 785"/>
                  <a:gd name="T5" fmla="*/ 71 h 805"/>
                  <a:gd name="T6" fmla="*/ 620 w 785"/>
                  <a:gd name="T7" fmla="*/ 108 h 805"/>
                  <a:gd name="T8" fmla="*/ 694 w 785"/>
                  <a:gd name="T9" fmla="*/ 175 h 805"/>
                  <a:gd name="T10" fmla="*/ 703 w 785"/>
                  <a:gd name="T11" fmla="*/ 285 h 805"/>
                  <a:gd name="T12" fmla="*/ 612 w 785"/>
                  <a:gd name="T13" fmla="*/ 596 h 805"/>
                  <a:gd name="T14" fmla="*/ 578 w 785"/>
                  <a:gd name="T15" fmla="*/ 664 h 805"/>
                  <a:gd name="T16" fmla="*/ 478 w 785"/>
                  <a:gd name="T17" fmla="*/ 679 h 805"/>
                  <a:gd name="T18" fmla="*/ 342 w 785"/>
                  <a:gd name="T19" fmla="*/ 608 h 805"/>
                  <a:gd name="T20" fmla="*/ 194 w 785"/>
                  <a:gd name="T21" fmla="*/ 531 h 805"/>
                  <a:gd name="T22" fmla="*/ 132 w 785"/>
                  <a:gd name="T23" fmla="*/ 340 h 805"/>
                  <a:gd name="T24" fmla="*/ 179 w 785"/>
                  <a:gd name="T25" fmla="*/ 225 h 805"/>
                  <a:gd name="T26" fmla="*/ 100 w 785"/>
                  <a:gd name="T27" fmla="*/ 176 h 805"/>
                  <a:gd name="T28" fmla="*/ 46 w 785"/>
                  <a:gd name="T29" fmla="*/ 303 h 805"/>
                  <a:gd name="T30" fmla="*/ 127 w 785"/>
                  <a:gd name="T31" fmla="*/ 617 h 805"/>
                  <a:gd name="T32" fmla="*/ 242 w 785"/>
                  <a:gd name="T33" fmla="*/ 676 h 805"/>
                  <a:gd name="T34" fmla="*/ 412 w 785"/>
                  <a:gd name="T35" fmla="*/ 761 h 805"/>
                  <a:gd name="T36" fmla="*/ 451 w 785"/>
                  <a:gd name="T37" fmla="*/ 781 h 805"/>
                  <a:gd name="T38" fmla="*/ 600 w 785"/>
                  <a:gd name="T39" fmla="*/ 767 h 805"/>
                  <a:gd name="T40" fmla="*/ 688 w 785"/>
                  <a:gd name="T41" fmla="*/ 604 h 805"/>
                  <a:gd name="T42" fmla="*/ 739 w 785"/>
                  <a:gd name="T43" fmla="*/ 420 h 805"/>
                  <a:gd name="T44" fmla="*/ 773 w 785"/>
                  <a:gd name="T45" fmla="*/ 288 h 805"/>
                  <a:gd name="T46" fmla="*/ 679 w 785"/>
                  <a:gd name="T47" fmla="*/ 54 h 805"/>
                  <a:gd name="connsiteX0" fmla="*/ 8341 w 9569"/>
                  <a:gd name="connsiteY0" fmla="*/ 671 h 9883"/>
                  <a:gd name="connsiteX1" fmla="*/ 7296 w 9569"/>
                  <a:gd name="connsiteY1" fmla="*/ 0 h 9883"/>
                  <a:gd name="connsiteX2" fmla="*/ 6990 w 9569"/>
                  <a:gd name="connsiteY2" fmla="*/ 882 h 9883"/>
                  <a:gd name="connsiteX3" fmla="*/ 7589 w 9569"/>
                  <a:gd name="connsiteY3" fmla="*/ 1342 h 9883"/>
                  <a:gd name="connsiteX4" fmla="*/ 8532 w 9569"/>
                  <a:gd name="connsiteY4" fmla="*/ 2174 h 9883"/>
                  <a:gd name="connsiteX5" fmla="*/ 8646 w 9569"/>
                  <a:gd name="connsiteY5" fmla="*/ 3540 h 9883"/>
                  <a:gd name="connsiteX6" fmla="*/ 7487 w 9569"/>
                  <a:gd name="connsiteY6" fmla="*/ 7404 h 9883"/>
                  <a:gd name="connsiteX7" fmla="*/ 7054 w 9569"/>
                  <a:gd name="connsiteY7" fmla="*/ 8248 h 9883"/>
                  <a:gd name="connsiteX8" fmla="*/ 5780 w 9569"/>
                  <a:gd name="connsiteY8" fmla="*/ 8435 h 9883"/>
                  <a:gd name="connsiteX9" fmla="*/ 4048 w 9569"/>
                  <a:gd name="connsiteY9" fmla="*/ 7553 h 9883"/>
                  <a:gd name="connsiteX10" fmla="*/ 2162 w 9569"/>
                  <a:gd name="connsiteY10" fmla="*/ 6596 h 9883"/>
                  <a:gd name="connsiteX11" fmla="*/ 1373 w 9569"/>
                  <a:gd name="connsiteY11" fmla="*/ 4224 h 9883"/>
                  <a:gd name="connsiteX12" fmla="*/ 1971 w 9569"/>
                  <a:gd name="connsiteY12" fmla="*/ 2795 h 9883"/>
                  <a:gd name="connsiteX13" fmla="*/ 965 w 9569"/>
                  <a:gd name="connsiteY13" fmla="*/ 2186 h 9883"/>
                  <a:gd name="connsiteX14" fmla="*/ 277 w 9569"/>
                  <a:gd name="connsiteY14" fmla="*/ 3764 h 9883"/>
                  <a:gd name="connsiteX15" fmla="*/ 1309 w 9569"/>
                  <a:gd name="connsiteY15" fmla="*/ 7665 h 9883"/>
                  <a:gd name="connsiteX16" fmla="*/ 2774 w 9569"/>
                  <a:gd name="connsiteY16" fmla="*/ 8398 h 9883"/>
                  <a:gd name="connsiteX17" fmla="*/ 4939 w 9569"/>
                  <a:gd name="connsiteY17" fmla="*/ 9453 h 9883"/>
                  <a:gd name="connsiteX18" fmla="*/ 5436 w 9569"/>
                  <a:gd name="connsiteY18" fmla="*/ 9702 h 9883"/>
                  <a:gd name="connsiteX19" fmla="*/ 7334 w 9569"/>
                  <a:gd name="connsiteY19" fmla="*/ 9528 h 9883"/>
                  <a:gd name="connsiteX20" fmla="*/ 8455 w 9569"/>
                  <a:gd name="connsiteY20" fmla="*/ 7503 h 9883"/>
                  <a:gd name="connsiteX21" fmla="*/ 9105 w 9569"/>
                  <a:gd name="connsiteY21" fmla="*/ 5217 h 9883"/>
                  <a:gd name="connsiteX22" fmla="*/ 9538 w 9569"/>
                  <a:gd name="connsiteY22" fmla="*/ 3578 h 9883"/>
                  <a:gd name="connsiteX23" fmla="*/ 8341 w 9569"/>
                  <a:gd name="connsiteY23" fmla="*/ 671 h 9883"/>
                  <a:gd name="connsiteX0" fmla="*/ 8717 w 10000"/>
                  <a:gd name="connsiteY0" fmla="*/ 679 h 10000"/>
                  <a:gd name="connsiteX1" fmla="*/ 7625 w 10000"/>
                  <a:gd name="connsiteY1" fmla="*/ 0 h 10000"/>
                  <a:gd name="connsiteX2" fmla="*/ 7305 w 10000"/>
                  <a:gd name="connsiteY2" fmla="*/ 892 h 10000"/>
                  <a:gd name="connsiteX3" fmla="*/ 7931 w 10000"/>
                  <a:gd name="connsiteY3" fmla="*/ 1358 h 10000"/>
                  <a:gd name="connsiteX4" fmla="*/ 8916 w 10000"/>
                  <a:gd name="connsiteY4" fmla="*/ 2200 h 10000"/>
                  <a:gd name="connsiteX5" fmla="*/ 9035 w 10000"/>
                  <a:gd name="connsiteY5" fmla="*/ 3582 h 10000"/>
                  <a:gd name="connsiteX6" fmla="*/ 7824 w 10000"/>
                  <a:gd name="connsiteY6" fmla="*/ 7492 h 10000"/>
                  <a:gd name="connsiteX7" fmla="*/ 7372 w 10000"/>
                  <a:gd name="connsiteY7" fmla="*/ 8346 h 10000"/>
                  <a:gd name="connsiteX8" fmla="*/ 6040 w 10000"/>
                  <a:gd name="connsiteY8" fmla="*/ 8535 h 10000"/>
                  <a:gd name="connsiteX9" fmla="*/ 4230 w 10000"/>
                  <a:gd name="connsiteY9" fmla="*/ 7642 h 10000"/>
                  <a:gd name="connsiteX10" fmla="*/ 2259 w 10000"/>
                  <a:gd name="connsiteY10" fmla="*/ 6674 h 10000"/>
                  <a:gd name="connsiteX11" fmla="*/ 1435 w 10000"/>
                  <a:gd name="connsiteY11" fmla="*/ 4274 h 10000"/>
                  <a:gd name="connsiteX12" fmla="*/ 2060 w 10000"/>
                  <a:gd name="connsiteY12" fmla="*/ 2828 h 10000"/>
                  <a:gd name="connsiteX13" fmla="*/ 1623 w 10000"/>
                  <a:gd name="connsiteY13" fmla="*/ 2103 h 10000"/>
                  <a:gd name="connsiteX14" fmla="*/ 1008 w 10000"/>
                  <a:gd name="connsiteY14" fmla="*/ 2212 h 10000"/>
                  <a:gd name="connsiteX15" fmla="*/ 289 w 10000"/>
                  <a:gd name="connsiteY15" fmla="*/ 3809 h 10000"/>
                  <a:gd name="connsiteX16" fmla="*/ 1368 w 10000"/>
                  <a:gd name="connsiteY16" fmla="*/ 7756 h 10000"/>
                  <a:gd name="connsiteX17" fmla="*/ 2899 w 10000"/>
                  <a:gd name="connsiteY17" fmla="*/ 8497 h 10000"/>
                  <a:gd name="connsiteX18" fmla="*/ 5161 w 10000"/>
                  <a:gd name="connsiteY18" fmla="*/ 9565 h 10000"/>
                  <a:gd name="connsiteX19" fmla="*/ 5681 w 10000"/>
                  <a:gd name="connsiteY19" fmla="*/ 9817 h 10000"/>
                  <a:gd name="connsiteX20" fmla="*/ 7664 w 10000"/>
                  <a:gd name="connsiteY20" fmla="*/ 9641 h 10000"/>
                  <a:gd name="connsiteX21" fmla="*/ 8836 w 10000"/>
                  <a:gd name="connsiteY21" fmla="*/ 7592 h 10000"/>
                  <a:gd name="connsiteX22" fmla="*/ 9515 w 10000"/>
                  <a:gd name="connsiteY22" fmla="*/ 5279 h 10000"/>
                  <a:gd name="connsiteX23" fmla="*/ 9968 w 10000"/>
                  <a:gd name="connsiteY23" fmla="*/ 3620 h 10000"/>
                  <a:gd name="connsiteX24" fmla="*/ 8717 w 10000"/>
                  <a:gd name="connsiteY24" fmla="*/ 679 h 10000"/>
                  <a:gd name="connsiteX0" fmla="*/ 8717 w 10000"/>
                  <a:gd name="connsiteY0" fmla="*/ 679 h 10000"/>
                  <a:gd name="connsiteX1" fmla="*/ 7625 w 10000"/>
                  <a:gd name="connsiteY1" fmla="*/ 0 h 10000"/>
                  <a:gd name="connsiteX2" fmla="*/ 7305 w 10000"/>
                  <a:gd name="connsiteY2" fmla="*/ 892 h 10000"/>
                  <a:gd name="connsiteX3" fmla="*/ 7931 w 10000"/>
                  <a:gd name="connsiteY3" fmla="*/ 1358 h 10000"/>
                  <a:gd name="connsiteX4" fmla="*/ 8916 w 10000"/>
                  <a:gd name="connsiteY4" fmla="*/ 2200 h 10000"/>
                  <a:gd name="connsiteX5" fmla="*/ 9035 w 10000"/>
                  <a:gd name="connsiteY5" fmla="*/ 3582 h 10000"/>
                  <a:gd name="connsiteX6" fmla="*/ 7824 w 10000"/>
                  <a:gd name="connsiteY6" fmla="*/ 7492 h 10000"/>
                  <a:gd name="connsiteX7" fmla="*/ 7372 w 10000"/>
                  <a:gd name="connsiteY7" fmla="*/ 8346 h 10000"/>
                  <a:gd name="connsiteX8" fmla="*/ 6040 w 10000"/>
                  <a:gd name="connsiteY8" fmla="*/ 8535 h 10000"/>
                  <a:gd name="connsiteX9" fmla="*/ 4230 w 10000"/>
                  <a:gd name="connsiteY9" fmla="*/ 7642 h 10000"/>
                  <a:gd name="connsiteX10" fmla="*/ 2259 w 10000"/>
                  <a:gd name="connsiteY10" fmla="*/ 6674 h 10000"/>
                  <a:gd name="connsiteX11" fmla="*/ 1435 w 10000"/>
                  <a:gd name="connsiteY11" fmla="*/ 4274 h 10000"/>
                  <a:gd name="connsiteX12" fmla="*/ 2060 w 10000"/>
                  <a:gd name="connsiteY12" fmla="*/ 2828 h 10000"/>
                  <a:gd name="connsiteX13" fmla="*/ 1623 w 10000"/>
                  <a:gd name="connsiteY13" fmla="*/ 2103 h 10000"/>
                  <a:gd name="connsiteX14" fmla="*/ 1008 w 10000"/>
                  <a:gd name="connsiteY14" fmla="*/ 2212 h 10000"/>
                  <a:gd name="connsiteX15" fmla="*/ 289 w 10000"/>
                  <a:gd name="connsiteY15" fmla="*/ 3809 h 10000"/>
                  <a:gd name="connsiteX16" fmla="*/ 1368 w 10000"/>
                  <a:gd name="connsiteY16" fmla="*/ 7756 h 10000"/>
                  <a:gd name="connsiteX17" fmla="*/ 2899 w 10000"/>
                  <a:gd name="connsiteY17" fmla="*/ 8497 h 10000"/>
                  <a:gd name="connsiteX18" fmla="*/ 5161 w 10000"/>
                  <a:gd name="connsiteY18" fmla="*/ 9565 h 10000"/>
                  <a:gd name="connsiteX19" fmla="*/ 5681 w 10000"/>
                  <a:gd name="connsiteY19" fmla="*/ 9817 h 10000"/>
                  <a:gd name="connsiteX20" fmla="*/ 7664 w 10000"/>
                  <a:gd name="connsiteY20" fmla="*/ 9641 h 10000"/>
                  <a:gd name="connsiteX21" fmla="*/ 8836 w 10000"/>
                  <a:gd name="connsiteY21" fmla="*/ 7592 h 10000"/>
                  <a:gd name="connsiteX22" fmla="*/ 9515 w 10000"/>
                  <a:gd name="connsiteY22" fmla="*/ 5279 h 10000"/>
                  <a:gd name="connsiteX23" fmla="*/ 9968 w 10000"/>
                  <a:gd name="connsiteY23" fmla="*/ 3620 h 10000"/>
                  <a:gd name="connsiteX24" fmla="*/ 8717 w 10000"/>
                  <a:gd name="connsiteY24" fmla="*/ 679 h 10000"/>
                  <a:gd name="connsiteX0" fmla="*/ 8717 w 10000"/>
                  <a:gd name="connsiteY0" fmla="*/ 679 h 10000"/>
                  <a:gd name="connsiteX1" fmla="*/ 7625 w 10000"/>
                  <a:gd name="connsiteY1" fmla="*/ 0 h 10000"/>
                  <a:gd name="connsiteX2" fmla="*/ 7305 w 10000"/>
                  <a:gd name="connsiteY2" fmla="*/ 892 h 10000"/>
                  <a:gd name="connsiteX3" fmla="*/ 7931 w 10000"/>
                  <a:gd name="connsiteY3" fmla="*/ 1358 h 10000"/>
                  <a:gd name="connsiteX4" fmla="*/ 8916 w 10000"/>
                  <a:gd name="connsiteY4" fmla="*/ 2200 h 10000"/>
                  <a:gd name="connsiteX5" fmla="*/ 9035 w 10000"/>
                  <a:gd name="connsiteY5" fmla="*/ 3582 h 10000"/>
                  <a:gd name="connsiteX6" fmla="*/ 7824 w 10000"/>
                  <a:gd name="connsiteY6" fmla="*/ 7492 h 10000"/>
                  <a:gd name="connsiteX7" fmla="*/ 7372 w 10000"/>
                  <a:gd name="connsiteY7" fmla="*/ 8346 h 10000"/>
                  <a:gd name="connsiteX8" fmla="*/ 6040 w 10000"/>
                  <a:gd name="connsiteY8" fmla="*/ 8535 h 10000"/>
                  <a:gd name="connsiteX9" fmla="*/ 4230 w 10000"/>
                  <a:gd name="connsiteY9" fmla="*/ 7642 h 10000"/>
                  <a:gd name="connsiteX10" fmla="*/ 2259 w 10000"/>
                  <a:gd name="connsiteY10" fmla="*/ 6674 h 10000"/>
                  <a:gd name="connsiteX11" fmla="*/ 1435 w 10000"/>
                  <a:gd name="connsiteY11" fmla="*/ 4274 h 10000"/>
                  <a:gd name="connsiteX12" fmla="*/ 2060 w 10000"/>
                  <a:gd name="connsiteY12" fmla="*/ 2828 h 10000"/>
                  <a:gd name="connsiteX13" fmla="*/ 1429 w 10000"/>
                  <a:gd name="connsiteY13" fmla="*/ 1899 h 10000"/>
                  <a:gd name="connsiteX14" fmla="*/ 1008 w 10000"/>
                  <a:gd name="connsiteY14" fmla="*/ 2212 h 10000"/>
                  <a:gd name="connsiteX15" fmla="*/ 289 w 10000"/>
                  <a:gd name="connsiteY15" fmla="*/ 3809 h 10000"/>
                  <a:gd name="connsiteX16" fmla="*/ 1368 w 10000"/>
                  <a:gd name="connsiteY16" fmla="*/ 7756 h 10000"/>
                  <a:gd name="connsiteX17" fmla="*/ 2899 w 10000"/>
                  <a:gd name="connsiteY17" fmla="*/ 8497 h 10000"/>
                  <a:gd name="connsiteX18" fmla="*/ 5161 w 10000"/>
                  <a:gd name="connsiteY18" fmla="*/ 9565 h 10000"/>
                  <a:gd name="connsiteX19" fmla="*/ 5681 w 10000"/>
                  <a:gd name="connsiteY19" fmla="*/ 9817 h 10000"/>
                  <a:gd name="connsiteX20" fmla="*/ 7664 w 10000"/>
                  <a:gd name="connsiteY20" fmla="*/ 9641 h 10000"/>
                  <a:gd name="connsiteX21" fmla="*/ 8836 w 10000"/>
                  <a:gd name="connsiteY21" fmla="*/ 7592 h 10000"/>
                  <a:gd name="connsiteX22" fmla="*/ 9515 w 10000"/>
                  <a:gd name="connsiteY22" fmla="*/ 5279 h 10000"/>
                  <a:gd name="connsiteX23" fmla="*/ 9968 w 10000"/>
                  <a:gd name="connsiteY23" fmla="*/ 3620 h 10000"/>
                  <a:gd name="connsiteX24" fmla="*/ 8717 w 10000"/>
                  <a:gd name="connsiteY24" fmla="*/ 679 h 10000"/>
                  <a:gd name="connsiteX0" fmla="*/ 8717 w 10000"/>
                  <a:gd name="connsiteY0" fmla="*/ 679 h 10000"/>
                  <a:gd name="connsiteX1" fmla="*/ 7625 w 10000"/>
                  <a:gd name="connsiteY1" fmla="*/ 0 h 10000"/>
                  <a:gd name="connsiteX2" fmla="*/ 7305 w 10000"/>
                  <a:gd name="connsiteY2" fmla="*/ 892 h 10000"/>
                  <a:gd name="connsiteX3" fmla="*/ 7931 w 10000"/>
                  <a:gd name="connsiteY3" fmla="*/ 1358 h 10000"/>
                  <a:gd name="connsiteX4" fmla="*/ 8916 w 10000"/>
                  <a:gd name="connsiteY4" fmla="*/ 2200 h 10000"/>
                  <a:gd name="connsiteX5" fmla="*/ 9035 w 10000"/>
                  <a:gd name="connsiteY5" fmla="*/ 3582 h 10000"/>
                  <a:gd name="connsiteX6" fmla="*/ 7824 w 10000"/>
                  <a:gd name="connsiteY6" fmla="*/ 7492 h 10000"/>
                  <a:gd name="connsiteX7" fmla="*/ 7372 w 10000"/>
                  <a:gd name="connsiteY7" fmla="*/ 8346 h 10000"/>
                  <a:gd name="connsiteX8" fmla="*/ 6040 w 10000"/>
                  <a:gd name="connsiteY8" fmla="*/ 8535 h 10000"/>
                  <a:gd name="connsiteX9" fmla="*/ 4230 w 10000"/>
                  <a:gd name="connsiteY9" fmla="*/ 7642 h 10000"/>
                  <a:gd name="connsiteX10" fmla="*/ 2259 w 10000"/>
                  <a:gd name="connsiteY10" fmla="*/ 6674 h 10000"/>
                  <a:gd name="connsiteX11" fmla="*/ 1435 w 10000"/>
                  <a:gd name="connsiteY11" fmla="*/ 4274 h 10000"/>
                  <a:gd name="connsiteX12" fmla="*/ 2060 w 10000"/>
                  <a:gd name="connsiteY12" fmla="*/ 2828 h 10000"/>
                  <a:gd name="connsiteX13" fmla="*/ 1429 w 10000"/>
                  <a:gd name="connsiteY13" fmla="*/ 1899 h 10000"/>
                  <a:gd name="connsiteX14" fmla="*/ 1008 w 10000"/>
                  <a:gd name="connsiteY14" fmla="*/ 2212 h 10000"/>
                  <a:gd name="connsiteX15" fmla="*/ 289 w 10000"/>
                  <a:gd name="connsiteY15" fmla="*/ 3809 h 10000"/>
                  <a:gd name="connsiteX16" fmla="*/ 1368 w 10000"/>
                  <a:gd name="connsiteY16" fmla="*/ 7756 h 10000"/>
                  <a:gd name="connsiteX17" fmla="*/ 2899 w 10000"/>
                  <a:gd name="connsiteY17" fmla="*/ 8497 h 10000"/>
                  <a:gd name="connsiteX18" fmla="*/ 5161 w 10000"/>
                  <a:gd name="connsiteY18" fmla="*/ 9565 h 10000"/>
                  <a:gd name="connsiteX19" fmla="*/ 5681 w 10000"/>
                  <a:gd name="connsiteY19" fmla="*/ 9817 h 10000"/>
                  <a:gd name="connsiteX20" fmla="*/ 7664 w 10000"/>
                  <a:gd name="connsiteY20" fmla="*/ 9641 h 10000"/>
                  <a:gd name="connsiteX21" fmla="*/ 8836 w 10000"/>
                  <a:gd name="connsiteY21" fmla="*/ 7592 h 10000"/>
                  <a:gd name="connsiteX22" fmla="*/ 9515 w 10000"/>
                  <a:gd name="connsiteY22" fmla="*/ 5279 h 10000"/>
                  <a:gd name="connsiteX23" fmla="*/ 9968 w 10000"/>
                  <a:gd name="connsiteY23" fmla="*/ 3620 h 10000"/>
                  <a:gd name="connsiteX24" fmla="*/ 8717 w 10000"/>
                  <a:gd name="connsiteY24" fmla="*/ 679 h 10000"/>
                  <a:gd name="connsiteX0" fmla="*/ 8717 w 10000"/>
                  <a:gd name="connsiteY0" fmla="*/ 679 h 10000"/>
                  <a:gd name="connsiteX1" fmla="*/ 7625 w 10000"/>
                  <a:gd name="connsiteY1" fmla="*/ 0 h 10000"/>
                  <a:gd name="connsiteX2" fmla="*/ 7305 w 10000"/>
                  <a:gd name="connsiteY2" fmla="*/ 892 h 10000"/>
                  <a:gd name="connsiteX3" fmla="*/ 7931 w 10000"/>
                  <a:gd name="connsiteY3" fmla="*/ 1358 h 10000"/>
                  <a:gd name="connsiteX4" fmla="*/ 8916 w 10000"/>
                  <a:gd name="connsiteY4" fmla="*/ 2200 h 10000"/>
                  <a:gd name="connsiteX5" fmla="*/ 9035 w 10000"/>
                  <a:gd name="connsiteY5" fmla="*/ 3582 h 10000"/>
                  <a:gd name="connsiteX6" fmla="*/ 7824 w 10000"/>
                  <a:gd name="connsiteY6" fmla="*/ 7492 h 10000"/>
                  <a:gd name="connsiteX7" fmla="*/ 7372 w 10000"/>
                  <a:gd name="connsiteY7" fmla="*/ 8346 h 10000"/>
                  <a:gd name="connsiteX8" fmla="*/ 6040 w 10000"/>
                  <a:gd name="connsiteY8" fmla="*/ 8535 h 10000"/>
                  <a:gd name="connsiteX9" fmla="*/ 4230 w 10000"/>
                  <a:gd name="connsiteY9" fmla="*/ 7642 h 10000"/>
                  <a:gd name="connsiteX10" fmla="*/ 2259 w 10000"/>
                  <a:gd name="connsiteY10" fmla="*/ 6674 h 10000"/>
                  <a:gd name="connsiteX11" fmla="*/ 1435 w 10000"/>
                  <a:gd name="connsiteY11" fmla="*/ 4274 h 10000"/>
                  <a:gd name="connsiteX12" fmla="*/ 2060 w 10000"/>
                  <a:gd name="connsiteY12" fmla="*/ 2828 h 10000"/>
                  <a:gd name="connsiteX13" fmla="*/ 1429 w 10000"/>
                  <a:gd name="connsiteY13" fmla="*/ 1899 h 10000"/>
                  <a:gd name="connsiteX14" fmla="*/ 1008 w 10000"/>
                  <a:gd name="connsiteY14" fmla="*/ 2212 h 10000"/>
                  <a:gd name="connsiteX15" fmla="*/ 289 w 10000"/>
                  <a:gd name="connsiteY15" fmla="*/ 3809 h 10000"/>
                  <a:gd name="connsiteX16" fmla="*/ 1368 w 10000"/>
                  <a:gd name="connsiteY16" fmla="*/ 7756 h 10000"/>
                  <a:gd name="connsiteX17" fmla="*/ 2899 w 10000"/>
                  <a:gd name="connsiteY17" fmla="*/ 8497 h 10000"/>
                  <a:gd name="connsiteX18" fmla="*/ 5161 w 10000"/>
                  <a:gd name="connsiteY18" fmla="*/ 9565 h 10000"/>
                  <a:gd name="connsiteX19" fmla="*/ 5681 w 10000"/>
                  <a:gd name="connsiteY19" fmla="*/ 9817 h 10000"/>
                  <a:gd name="connsiteX20" fmla="*/ 7664 w 10000"/>
                  <a:gd name="connsiteY20" fmla="*/ 9641 h 10000"/>
                  <a:gd name="connsiteX21" fmla="*/ 8836 w 10000"/>
                  <a:gd name="connsiteY21" fmla="*/ 7592 h 10000"/>
                  <a:gd name="connsiteX22" fmla="*/ 9515 w 10000"/>
                  <a:gd name="connsiteY22" fmla="*/ 5279 h 10000"/>
                  <a:gd name="connsiteX23" fmla="*/ 9968 w 10000"/>
                  <a:gd name="connsiteY23" fmla="*/ 3620 h 10000"/>
                  <a:gd name="connsiteX24" fmla="*/ 8717 w 10000"/>
                  <a:gd name="connsiteY24" fmla="*/ 679 h 10000"/>
                  <a:gd name="connsiteX0" fmla="*/ 8717 w 10000"/>
                  <a:gd name="connsiteY0" fmla="*/ 679 h 10000"/>
                  <a:gd name="connsiteX1" fmla="*/ 7625 w 10000"/>
                  <a:gd name="connsiteY1" fmla="*/ 0 h 10000"/>
                  <a:gd name="connsiteX2" fmla="*/ 7305 w 10000"/>
                  <a:gd name="connsiteY2" fmla="*/ 892 h 10000"/>
                  <a:gd name="connsiteX3" fmla="*/ 7931 w 10000"/>
                  <a:gd name="connsiteY3" fmla="*/ 1358 h 10000"/>
                  <a:gd name="connsiteX4" fmla="*/ 8916 w 10000"/>
                  <a:gd name="connsiteY4" fmla="*/ 2200 h 10000"/>
                  <a:gd name="connsiteX5" fmla="*/ 9035 w 10000"/>
                  <a:gd name="connsiteY5" fmla="*/ 3582 h 10000"/>
                  <a:gd name="connsiteX6" fmla="*/ 7824 w 10000"/>
                  <a:gd name="connsiteY6" fmla="*/ 7492 h 10000"/>
                  <a:gd name="connsiteX7" fmla="*/ 7372 w 10000"/>
                  <a:gd name="connsiteY7" fmla="*/ 8346 h 10000"/>
                  <a:gd name="connsiteX8" fmla="*/ 6040 w 10000"/>
                  <a:gd name="connsiteY8" fmla="*/ 8535 h 10000"/>
                  <a:gd name="connsiteX9" fmla="*/ 4230 w 10000"/>
                  <a:gd name="connsiteY9" fmla="*/ 7642 h 10000"/>
                  <a:gd name="connsiteX10" fmla="*/ 2259 w 10000"/>
                  <a:gd name="connsiteY10" fmla="*/ 6674 h 10000"/>
                  <a:gd name="connsiteX11" fmla="*/ 1435 w 10000"/>
                  <a:gd name="connsiteY11" fmla="*/ 4274 h 10000"/>
                  <a:gd name="connsiteX12" fmla="*/ 2060 w 10000"/>
                  <a:gd name="connsiteY12" fmla="*/ 2828 h 10000"/>
                  <a:gd name="connsiteX13" fmla="*/ 1429 w 10000"/>
                  <a:gd name="connsiteY13" fmla="*/ 1899 h 10000"/>
                  <a:gd name="connsiteX14" fmla="*/ 1008 w 10000"/>
                  <a:gd name="connsiteY14" fmla="*/ 2212 h 10000"/>
                  <a:gd name="connsiteX15" fmla="*/ 289 w 10000"/>
                  <a:gd name="connsiteY15" fmla="*/ 3809 h 10000"/>
                  <a:gd name="connsiteX16" fmla="*/ 1368 w 10000"/>
                  <a:gd name="connsiteY16" fmla="*/ 7756 h 10000"/>
                  <a:gd name="connsiteX17" fmla="*/ 2899 w 10000"/>
                  <a:gd name="connsiteY17" fmla="*/ 8497 h 10000"/>
                  <a:gd name="connsiteX18" fmla="*/ 5161 w 10000"/>
                  <a:gd name="connsiteY18" fmla="*/ 9565 h 10000"/>
                  <a:gd name="connsiteX19" fmla="*/ 5681 w 10000"/>
                  <a:gd name="connsiteY19" fmla="*/ 9817 h 10000"/>
                  <a:gd name="connsiteX20" fmla="*/ 7664 w 10000"/>
                  <a:gd name="connsiteY20" fmla="*/ 9641 h 10000"/>
                  <a:gd name="connsiteX21" fmla="*/ 8836 w 10000"/>
                  <a:gd name="connsiteY21" fmla="*/ 7592 h 10000"/>
                  <a:gd name="connsiteX22" fmla="*/ 9515 w 10000"/>
                  <a:gd name="connsiteY22" fmla="*/ 5279 h 10000"/>
                  <a:gd name="connsiteX23" fmla="*/ 9968 w 10000"/>
                  <a:gd name="connsiteY23" fmla="*/ 3620 h 10000"/>
                  <a:gd name="connsiteX24" fmla="*/ 8717 w 10000"/>
                  <a:gd name="connsiteY24" fmla="*/ 679 h 10000"/>
                  <a:gd name="connsiteX0" fmla="*/ 8717 w 10000"/>
                  <a:gd name="connsiteY0" fmla="*/ 679 h 10000"/>
                  <a:gd name="connsiteX1" fmla="*/ 7625 w 10000"/>
                  <a:gd name="connsiteY1" fmla="*/ 0 h 10000"/>
                  <a:gd name="connsiteX2" fmla="*/ 7305 w 10000"/>
                  <a:gd name="connsiteY2" fmla="*/ 892 h 10000"/>
                  <a:gd name="connsiteX3" fmla="*/ 7931 w 10000"/>
                  <a:gd name="connsiteY3" fmla="*/ 1358 h 10000"/>
                  <a:gd name="connsiteX4" fmla="*/ 8916 w 10000"/>
                  <a:gd name="connsiteY4" fmla="*/ 2200 h 10000"/>
                  <a:gd name="connsiteX5" fmla="*/ 9035 w 10000"/>
                  <a:gd name="connsiteY5" fmla="*/ 3582 h 10000"/>
                  <a:gd name="connsiteX6" fmla="*/ 7824 w 10000"/>
                  <a:gd name="connsiteY6" fmla="*/ 7492 h 10000"/>
                  <a:gd name="connsiteX7" fmla="*/ 7372 w 10000"/>
                  <a:gd name="connsiteY7" fmla="*/ 8346 h 10000"/>
                  <a:gd name="connsiteX8" fmla="*/ 6040 w 10000"/>
                  <a:gd name="connsiteY8" fmla="*/ 8535 h 10000"/>
                  <a:gd name="connsiteX9" fmla="*/ 4230 w 10000"/>
                  <a:gd name="connsiteY9" fmla="*/ 7642 h 10000"/>
                  <a:gd name="connsiteX10" fmla="*/ 2259 w 10000"/>
                  <a:gd name="connsiteY10" fmla="*/ 6674 h 10000"/>
                  <a:gd name="connsiteX11" fmla="*/ 1435 w 10000"/>
                  <a:gd name="connsiteY11" fmla="*/ 4274 h 10000"/>
                  <a:gd name="connsiteX12" fmla="*/ 2060 w 10000"/>
                  <a:gd name="connsiteY12" fmla="*/ 2828 h 10000"/>
                  <a:gd name="connsiteX13" fmla="*/ 1395 w 10000"/>
                  <a:gd name="connsiteY13" fmla="*/ 1867 h 10000"/>
                  <a:gd name="connsiteX14" fmla="*/ 1008 w 10000"/>
                  <a:gd name="connsiteY14" fmla="*/ 2212 h 10000"/>
                  <a:gd name="connsiteX15" fmla="*/ 289 w 10000"/>
                  <a:gd name="connsiteY15" fmla="*/ 3809 h 10000"/>
                  <a:gd name="connsiteX16" fmla="*/ 1368 w 10000"/>
                  <a:gd name="connsiteY16" fmla="*/ 7756 h 10000"/>
                  <a:gd name="connsiteX17" fmla="*/ 2899 w 10000"/>
                  <a:gd name="connsiteY17" fmla="*/ 8497 h 10000"/>
                  <a:gd name="connsiteX18" fmla="*/ 5161 w 10000"/>
                  <a:gd name="connsiteY18" fmla="*/ 9565 h 10000"/>
                  <a:gd name="connsiteX19" fmla="*/ 5681 w 10000"/>
                  <a:gd name="connsiteY19" fmla="*/ 9817 h 10000"/>
                  <a:gd name="connsiteX20" fmla="*/ 7664 w 10000"/>
                  <a:gd name="connsiteY20" fmla="*/ 9641 h 10000"/>
                  <a:gd name="connsiteX21" fmla="*/ 8836 w 10000"/>
                  <a:gd name="connsiteY21" fmla="*/ 7592 h 10000"/>
                  <a:gd name="connsiteX22" fmla="*/ 9515 w 10000"/>
                  <a:gd name="connsiteY22" fmla="*/ 5279 h 10000"/>
                  <a:gd name="connsiteX23" fmla="*/ 9968 w 10000"/>
                  <a:gd name="connsiteY23" fmla="*/ 3620 h 10000"/>
                  <a:gd name="connsiteX24" fmla="*/ 8717 w 10000"/>
                  <a:gd name="connsiteY24" fmla="*/ 679 h 10000"/>
                  <a:gd name="connsiteX0" fmla="*/ 8717 w 10000"/>
                  <a:gd name="connsiteY0" fmla="*/ 679 h 10000"/>
                  <a:gd name="connsiteX1" fmla="*/ 7625 w 10000"/>
                  <a:gd name="connsiteY1" fmla="*/ 0 h 10000"/>
                  <a:gd name="connsiteX2" fmla="*/ 7305 w 10000"/>
                  <a:gd name="connsiteY2" fmla="*/ 892 h 10000"/>
                  <a:gd name="connsiteX3" fmla="*/ 7931 w 10000"/>
                  <a:gd name="connsiteY3" fmla="*/ 1358 h 10000"/>
                  <a:gd name="connsiteX4" fmla="*/ 8916 w 10000"/>
                  <a:gd name="connsiteY4" fmla="*/ 2200 h 10000"/>
                  <a:gd name="connsiteX5" fmla="*/ 9035 w 10000"/>
                  <a:gd name="connsiteY5" fmla="*/ 3582 h 10000"/>
                  <a:gd name="connsiteX6" fmla="*/ 7824 w 10000"/>
                  <a:gd name="connsiteY6" fmla="*/ 7492 h 10000"/>
                  <a:gd name="connsiteX7" fmla="*/ 7372 w 10000"/>
                  <a:gd name="connsiteY7" fmla="*/ 8346 h 10000"/>
                  <a:gd name="connsiteX8" fmla="*/ 6040 w 10000"/>
                  <a:gd name="connsiteY8" fmla="*/ 8535 h 10000"/>
                  <a:gd name="connsiteX9" fmla="*/ 4230 w 10000"/>
                  <a:gd name="connsiteY9" fmla="*/ 7642 h 10000"/>
                  <a:gd name="connsiteX10" fmla="*/ 2259 w 10000"/>
                  <a:gd name="connsiteY10" fmla="*/ 6674 h 10000"/>
                  <a:gd name="connsiteX11" fmla="*/ 1435 w 10000"/>
                  <a:gd name="connsiteY11" fmla="*/ 4274 h 10000"/>
                  <a:gd name="connsiteX12" fmla="*/ 2060 w 10000"/>
                  <a:gd name="connsiteY12" fmla="*/ 2828 h 10000"/>
                  <a:gd name="connsiteX13" fmla="*/ 1395 w 10000"/>
                  <a:gd name="connsiteY13" fmla="*/ 1867 h 10000"/>
                  <a:gd name="connsiteX14" fmla="*/ 1008 w 10000"/>
                  <a:gd name="connsiteY14" fmla="*/ 2212 h 10000"/>
                  <a:gd name="connsiteX15" fmla="*/ 289 w 10000"/>
                  <a:gd name="connsiteY15" fmla="*/ 3809 h 10000"/>
                  <a:gd name="connsiteX16" fmla="*/ 1368 w 10000"/>
                  <a:gd name="connsiteY16" fmla="*/ 7756 h 10000"/>
                  <a:gd name="connsiteX17" fmla="*/ 2899 w 10000"/>
                  <a:gd name="connsiteY17" fmla="*/ 8497 h 10000"/>
                  <a:gd name="connsiteX18" fmla="*/ 5161 w 10000"/>
                  <a:gd name="connsiteY18" fmla="*/ 9565 h 10000"/>
                  <a:gd name="connsiteX19" fmla="*/ 5681 w 10000"/>
                  <a:gd name="connsiteY19" fmla="*/ 9817 h 10000"/>
                  <a:gd name="connsiteX20" fmla="*/ 7664 w 10000"/>
                  <a:gd name="connsiteY20" fmla="*/ 9641 h 10000"/>
                  <a:gd name="connsiteX21" fmla="*/ 8836 w 10000"/>
                  <a:gd name="connsiteY21" fmla="*/ 7592 h 10000"/>
                  <a:gd name="connsiteX22" fmla="*/ 9515 w 10000"/>
                  <a:gd name="connsiteY22" fmla="*/ 5279 h 10000"/>
                  <a:gd name="connsiteX23" fmla="*/ 9968 w 10000"/>
                  <a:gd name="connsiteY23" fmla="*/ 3620 h 10000"/>
                  <a:gd name="connsiteX24" fmla="*/ 8717 w 10000"/>
                  <a:gd name="connsiteY24" fmla="*/ 679 h 10000"/>
                  <a:gd name="connsiteX0" fmla="*/ 8717 w 10000"/>
                  <a:gd name="connsiteY0" fmla="*/ 679 h 10000"/>
                  <a:gd name="connsiteX1" fmla="*/ 7625 w 10000"/>
                  <a:gd name="connsiteY1" fmla="*/ 0 h 10000"/>
                  <a:gd name="connsiteX2" fmla="*/ 7305 w 10000"/>
                  <a:gd name="connsiteY2" fmla="*/ 892 h 10000"/>
                  <a:gd name="connsiteX3" fmla="*/ 7931 w 10000"/>
                  <a:gd name="connsiteY3" fmla="*/ 1358 h 10000"/>
                  <a:gd name="connsiteX4" fmla="*/ 8916 w 10000"/>
                  <a:gd name="connsiteY4" fmla="*/ 2200 h 10000"/>
                  <a:gd name="connsiteX5" fmla="*/ 9035 w 10000"/>
                  <a:gd name="connsiteY5" fmla="*/ 3582 h 10000"/>
                  <a:gd name="connsiteX6" fmla="*/ 7824 w 10000"/>
                  <a:gd name="connsiteY6" fmla="*/ 7492 h 10000"/>
                  <a:gd name="connsiteX7" fmla="*/ 7372 w 10000"/>
                  <a:gd name="connsiteY7" fmla="*/ 8346 h 10000"/>
                  <a:gd name="connsiteX8" fmla="*/ 6040 w 10000"/>
                  <a:gd name="connsiteY8" fmla="*/ 8535 h 10000"/>
                  <a:gd name="connsiteX9" fmla="*/ 4230 w 10000"/>
                  <a:gd name="connsiteY9" fmla="*/ 7642 h 10000"/>
                  <a:gd name="connsiteX10" fmla="*/ 2259 w 10000"/>
                  <a:gd name="connsiteY10" fmla="*/ 6674 h 10000"/>
                  <a:gd name="connsiteX11" fmla="*/ 1435 w 10000"/>
                  <a:gd name="connsiteY11" fmla="*/ 4274 h 10000"/>
                  <a:gd name="connsiteX12" fmla="*/ 2060 w 10000"/>
                  <a:gd name="connsiteY12" fmla="*/ 2828 h 10000"/>
                  <a:gd name="connsiteX13" fmla="*/ 1395 w 10000"/>
                  <a:gd name="connsiteY13" fmla="*/ 1867 h 10000"/>
                  <a:gd name="connsiteX14" fmla="*/ 1008 w 10000"/>
                  <a:gd name="connsiteY14" fmla="*/ 2212 h 10000"/>
                  <a:gd name="connsiteX15" fmla="*/ 289 w 10000"/>
                  <a:gd name="connsiteY15" fmla="*/ 3809 h 10000"/>
                  <a:gd name="connsiteX16" fmla="*/ 1368 w 10000"/>
                  <a:gd name="connsiteY16" fmla="*/ 7756 h 10000"/>
                  <a:gd name="connsiteX17" fmla="*/ 2899 w 10000"/>
                  <a:gd name="connsiteY17" fmla="*/ 8497 h 10000"/>
                  <a:gd name="connsiteX18" fmla="*/ 5161 w 10000"/>
                  <a:gd name="connsiteY18" fmla="*/ 9565 h 10000"/>
                  <a:gd name="connsiteX19" fmla="*/ 5681 w 10000"/>
                  <a:gd name="connsiteY19" fmla="*/ 9817 h 10000"/>
                  <a:gd name="connsiteX20" fmla="*/ 7664 w 10000"/>
                  <a:gd name="connsiteY20" fmla="*/ 9641 h 10000"/>
                  <a:gd name="connsiteX21" fmla="*/ 8836 w 10000"/>
                  <a:gd name="connsiteY21" fmla="*/ 7592 h 10000"/>
                  <a:gd name="connsiteX22" fmla="*/ 9515 w 10000"/>
                  <a:gd name="connsiteY22" fmla="*/ 5279 h 10000"/>
                  <a:gd name="connsiteX23" fmla="*/ 9968 w 10000"/>
                  <a:gd name="connsiteY23" fmla="*/ 3620 h 10000"/>
                  <a:gd name="connsiteX24" fmla="*/ 8717 w 10000"/>
                  <a:gd name="connsiteY24" fmla="*/ 679 h 10000"/>
                  <a:gd name="connsiteX0" fmla="*/ 8717 w 10000"/>
                  <a:gd name="connsiteY0" fmla="*/ 679 h 10000"/>
                  <a:gd name="connsiteX1" fmla="*/ 7625 w 10000"/>
                  <a:gd name="connsiteY1" fmla="*/ 0 h 10000"/>
                  <a:gd name="connsiteX2" fmla="*/ 7305 w 10000"/>
                  <a:gd name="connsiteY2" fmla="*/ 892 h 10000"/>
                  <a:gd name="connsiteX3" fmla="*/ 7999 w 10000"/>
                  <a:gd name="connsiteY3" fmla="*/ 1390 h 10000"/>
                  <a:gd name="connsiteX4" fmla="*/ 8916 w 10000"/>
                  <a:gd name="connsiteY4" fmla="*/ 2200 h 10000"/>
                  <a:gd name="connsiteX5" fmla="*/ 9035 w 10000"/>
                  <a:gd name="connsiteY5" fmla="*/ 3582 h 10000"/>
                  <a:gd name="connsiteX6" fmla="*/ 7824 w 10000"/>
                  <a:gd name="connsiteY6" fmla="*/ 7492 h 10000"/>
                  <a:gd name="connsiteX7" fmla="*/ 7372 w 10000"/>
                  <a:gd name="connsiteY7" fmla="*/ 8346 h 10000"/>
                  <a:gd name="connsiteX8" fmla="*/ 6040 w 10000"/>
                  <a:gd name="connsiteY8" fmla="*/ 8535 h 10000"/>
                  <a:gd name="connsiteX9" fmla="*/ 4230 w 10000"/>
                  <a:gd name="connsiteY9" fmla="*/ 7642 h 10000"/>
                  <a:gd name="connsiteX10" fmla="*/ 2259 w 10000"/>
                  <a:gd name="connsiteY10" fmla="*/ 6674 h 10000"/>
                  <a:gd name="connsiteX11" fmla="*/ 1435 w 10000"/>
                  <a:gd name="connsiteY11" fmla="*/ 4274 h 10000"/>
                  <a:gd name="connsiteX12" fmla="*/ 2060 w 10000"/>
                  <a:gd name="connsiteY12" fmla="*/ 2828 h 10000"/>
                  <a:gd name="connsiteX13" fmla="*/ 1395 w 10000"/>
                  <a:gd name="connsiteY13" fmla="*/ 1867 h 10000"/>
                  <a:gd name="connsiteX14" fmla="*/ 1008 w 10000"/>
                  <a:gd name="connsiteY14" fmla="*/ 2212 h 10000"/>
                  <a:gd name="connsiteX15" fmla="*/ 289 w 10000"/>
                  <a:gd name="connsiteY15" fmla="*/ 3809 h 10000"/>
                  <a:gd name="connsiteX16" fmla="*/ 1368 w 10000"/>
                  <a:gd name="connsiteY16" fmla="*/ 7756 h 10000"/>
                  <a:gd name="connsiteX17" fmla="*/ 2899 w 10000"/>
                  <a:gd name="connsiteY17" fmla="*/ 8497 h 10000"/>
                  <a:gd name="connsiteX18" fmla="*/ 5161 w 10000"/>
                  <a:gd name="connsiteY18" fmla="*/ 9565 h 10000"/>
                  <a:gd name="connsiteX19" fmla="*/ 5681 w 10000"/>
                  <a:gd name="connsiteY19" fmla="*/ 9817 h 10000"/>
                  <a:gd name="connsiteX20" fmla="*/ 7664 w 10000"/>
                  <a:gd name="connsiteY20" fmla="*/ 9641 h 10000"/>
                  <a:gd name="connsiteX21" fmla="*/ 8836 w 10000"/>
                  <a:gd name="connsiteY21" fmla="*/ 7592 h 10000"/>
                  <a:gd name="connsiteX22" fmla="*/ 9515 w 10000"/>
                  <a:gd name="connsiteY22" fmla="*/ 5279 h 10000"/>
                  <a:gd name="connsiteX23" fmla="*/ 9968 w 10000"/>
                  <a:gd name="connsiteY23" fmla="*/ 3620 h 10000"/>
                  <a:gd name="connsiteX24" fmla="*/ 8717 w 10000"/>
                  <a:gd name="connsiteY24" fmla="*/ 679 h 10000"/>
                  <a:gd name="connsiteX0" fmla="*/ 8717 w 10000"/>
                  <a:gd name="connsiteY0" fmla="*/ 679 h 10000"/>
                  <a:gd name="connsiteX1" fmla="*/ 7625 w 10000"/>
                  <a:gd name="connsiteY1" fmla="*/ 0 h 10000"/>
                  <a:gd name="connsiteX2" fmla="*/ 7305 w 10000"/>
                  <a:gd name="connsiteY2" fmla="*/ 892 h 10000"/>
                  <a:gd name="connsiteX3" fmla="*/ 8067 w 10000"/>
                  <a:gd name="connsiteY3" fmla="*/ 1411 h 10000"/>
                  <a:gd name="connsiteX4" fmla="*/ 8916 w 10000"/>
                  <a:gd name="connsiteY4" fmla="*/ 2200 h 10000"/>
                  <a:gd name="connsiteX5" fmla="*/ 9035 w 10000"/>
                  <a:gd name="connsiteY5" fmla="*/ 3582 h 10000"/>
                  <a:gd name="connsiteX6" fmla="*/ 7824 w 10000"/>
                  <a:gd name="connsiteY6" fmla="*/ 7492 h 10000"/>
                  <a:gd name="connsiteX7" fmla="*/ 7372 w 10000"/>
                  <a:gd name="connsiteY7" fmla="*/ 8346 h 10000"/>
                  <a:gd name="connsiteX8" fmla="*/ 6040 w 10000"/>
                  <a:gd name="connsiteY8" fmla="*/ 8535 h 10000"/>
                  <a:gd name="connsiteX9" fmla="*/ 4230 w 10000"/>
                  <a:gd name="connsiteY9" fmla="*/ 7642 h 10000"/>
                  <a:gd name="connsiteX10" fmla="*/ 2259 w 10000"/>
                  <a:gd name="connsiteY10" fmla="*/ 6674 h 10000"/>
                  <a:gd name="connsiteX11" fmla="*/ 1435 w 10000"/>
                  <a:gd name="connsiteY11" fmla="*/ 4274 h 10000"/>
                  <a:gd name="connsiteX12" fmla="*/ 2060 w 10000"/>
                  <a:gd name="connsiteY12" fmla="*/ 2828 h 10000"/>
                  <a:gd name="connsiteX13" fmla="*/ 1395 w 10000"/>
                  <a:gd name="connsiteY13" fmla="*/ 1867 h 10000"/>
                  <a:gd name="connsiteX14" fmla="*/ 1008 w 10000"/>
                  <a:gd name="connsiteY14" fmla="*/ 2212 h 10000"/>
                  <a:gd name="connsiteX15" fmla="*/ 289 w 10000"/>
                  <a:gd name="connsiteY15" fmla="*/ 3809 h 10000"/>
                  <a:gd name="connsiteX16" fmla="*/ 1368 w 10000"/>
                  <a:gd name="connsiteY16" fmla="*/ 7756 h 10000"/>
                  <a:gd name="connsiteX17" fmla="*/ 2899 w 10000"/>
                  <a:gd name="connsiteY17" fmla="*/ 8497 h 10000"/>
                  <a:gd name="connsiteX18" fmla="*/ 5161 w 10000"/>
                  <a:gd name="connsiteY18" fmla="*/ 9565 h 10000"/>
                  <a:gd name="connsiteX19" fmla="*/ 5681 w 10000"/>
                  <a:gd name="connsiteY19" fmla="*/ 9817 h 10000"/>
                  <a:gd name="connsiteX20" fmla="*/ 7664 w 10000"/>
                  <a:gd name="connsiteY20" fmla="*/ 9641 h 10000"/>
                  <a:gd name="connsiteX21" fmla="*/ 8836 w 10000"/>
                  <a:gd name="connsiteY21" fmla="*/ 7592 h 10000"/>
                  <a:gd name="connsiteX22" fmla="*/ 9515 w 10000"/>
                  <a:gd name="connsiteY22" fmla="*/ 5279 h 10000"/>
                  <a:gd name="connsiteX23" fmla="*/ 9968 w 10000"/>
                  <a:gd name="connsiteY23" fmla="*/ 3620 h 10000"/>
                  <a:gd name="connsiteX24" fmla="*/ 8717 w 10000"/>
                  <a:gd name="connsiteY24" fmla="*/ 679 h 10000"/>
                  <a:gd name="connsiteX0" fmla="*/ 8717 w 10000"/>
                  <a:gd name="connsiteY0" fmla="*/ 679 h 10000"/>
                  <a:gd name="connsiteX1" fmla="*/ 7625 w 10000"/>
                  <a:gd name="connsiteY1" fmla="*/ 0 h 10000"/>
                  <a:gd name="connsiteX2" fmla="*/ 7305 w 10000"/>
                  <a:gd name="connsiteY2" fmla="*/ 892 h 10000"/>
                  <a:gd name="connsiteX3" fmla="*/ 8067 w 10000"/>
                  <a:gd name="connsiteY3" fmla="*/ 1411 h 10000"/>
                  <a:gd name="connsiteX4" fmla="*/ 8916 w 10000"/>
                  <a:gd name="connsiteY4" fmla="*/ 2200 h 10000"/>
                  <a:gd name="connsiteX5" fmla="*/ 9035 w 10000"/>
                  <a:gd name="connsiteY5" fmla="*/ 3582 h 10000"/>
                  <a:gd name="connsiteX6" fmla="*/ 7824 w 10000"/>
                  <a:gd name="connsiteY6" fmla="*/ 7492 h 10000"/>
                  <a:gd name="connsiteX7" fmla="*/ 7372 w 10000"/>
                  <a:gd name="connsiteY7" fmla="*/ 8346 h 10000"/>
                  <a:gd name="connsiteX8" fmla="*/ 6040 w 10000"/>
                  <a:gd name="connsiteY8" fmla="*/ 8535 h 10000"/>
                  <a:gd name="connsiteX9" fmla="*/ 4230 w 10000"/>
                  <a:gd name="connsiteY9" fmla="*/ 7642 h 10000"/>
                  <a:gd name="connsiteX10" fmla="*/ 2259 w 10000"/>
                  <a:gd name="connsiteY10" fmla="*/ 6674 h 10000"/>
                  <a:gd name="connsiteX11" fmla="*/ 1435 w 10000"/>
                  <a:gd name="connsiteY11" fmla="*/ 4274 h 10000"/>
                  <a:gd name="connsiteX12" fmla="*/ 2060 w 10000"/>
                  <a:gd name="connsiteY12" fmla="*/ 2828 h 10000"/>
                  <a:gd name="connsiteX13" fmla="*/ 1395 w 10000"/>
                  <a:gd name="connsiteY13" fmla="*/ 1867 h 10000"/>
                  <a:gd name="connsiteX14" fmla="*/ 1008 w 10000"/>
                  <a:gd name="connsiteY14" fmla="*/ 2212 h 10000"/>
                  <a:gd name="connsiteX15" fmla="*/ 289 w 10000"/>
                  <a:gd name="connsiteY15" fmla="*/ 3809 h 10000"/>
                  <a:gd name="connsiteX16" fmla="*/ 1368 w 10000"/>
                  <a:gd name="connsiteY16" fmla="*/ 7756 h 10000"/>
                  <a:gd name="connsiteX17" fmla="*/ 2899 w 10000"/>
                  <a:gd name="connsiteY17" fmla="*/ 8497 h 10000"/>
                  <a:gd name="connsiteX18" fmla="*/ 5161 w 10000"/>
                  <a:gd name="connsiteY18" fmla="*/ 9565 h 10000"/>
                  <a:gd name="connsiteX19" fmla="*/ 5681 w 10000"/>
                  <a:gd name="connsiteY19" fmla="*/ 9817 h 10000"/>
                  <a:gd name="connsiteX20" fmla="*/ 7664 w 10000"/>
                  <a:gd name="connsiteY20" fmla="*/ 9641 h 10000"/>
                  <a:gd name="connsiteX21" fmla="*/ 8836 w 10000"/>
                  <a:gd name="connsiteY21" fmla="*/ 7592 h 10000"/>
                  <a:gd name="connsiteX22" fmla="*/ 9515 w 10000"/>
                  <a:gd name="connsiteY22" fmla="*/ 5279 h 10000"/>
                  <a:gd name="connsiteX23" fmla="*/ 9968 w 10000"/>
                  <a:gd name="connsiteY23" fmla="*/ 3620 h 10000"/>
                  <a:gd name="connsiteX24" fmla="*/ 8717 w 10000"/>
                  <a:gd name="connsiteY24" fmla="*/ 679 h 10000"/>
                  <a:gd name="connsiteX0" fmla="*/ 8717 w 10000"/>
                  <a:gd name="connsiteY0" fmla="*/ 1029 h 10350"/>
                  <a:gd name="connsiteX1" fmla="*/ 8054 w 10000"/>
                  <a:gd name="connsiteY1" fmla="*/ 23 h 10350"/>
                  <a:gd name="connsiteX2" fmla="*/ 7625 w 10000"/>
                  <a:gd name="connsiteY2" fmla="*/ 350 h 10350"/>
                  <a:gd name="connsiteX3" fmla="*/ 7305 w 10000"/>
                  <a:gd name="connsiteY3" fmla="*/ 1242 h 10350"/>
                  <a:gd name="connsiteX4" fmla="*/ 8067 w 10000"/>
                  <a:gd name="connsiteY4" fmla="*/ 1761 h 10350"/>
                  <a:gd name="connsiteX5" fmla="*/ 8916 w 10000"/>
                  <a:gd name="connsiteY5" fmla="*/ 2550 h 10350"/>
                  <a:gd name="connsiteX6" fmla="*/ 9035 w 10000"/>
                  <a:gd name="connsiteY6" fmla="*/ 3932 h 10350"/>
                  <a:gd name="connsiteX7" fmla="*/ 7824 w 10000"/>
                  <a:gd name="connsiteY7" fmla="*/ 7842 h 10350"/>
                  <a:gd name="connsiteX8" fmla="*/ 7372 w 10000"/>
                  <a:gd name="connsiteY8" fmla="*/ 8696 h 10350"/>
                  <a:gd name="connsiteX9" fmla="*/ 6040 w 10000"/>
                  <a:gd name="connsiteY9" fmla="*/ 8885 h 10350"/>
                  <a:gd name="connsiteX10" fmla="*/ 4230 w 10000"/>
                  <a:gd name="connsiteY10" fmla="*/ 7992 h 10350"/>
                  <a:gd name="connsiteX11" fmla="*/ 2259 w 10000"/>
                  <a:gd name="connsiteY11" fmla="*/ 7024 h 10350"/>
                  <a:gd name="connsiteX12" fmla="*/ 1435 w 10000"/>
                  <a:gd name="connsiteY12" fmla="*/ 4624 h 10350"/>
                  <a:gd name="connsiteX13" fmla="*/ 2060 w 10000"/>
                  <a:gd name="connsiteY13" fmla="*/ 3178 h 10350"/>
                  <a:gd name="connsiteX14" fmla="*/ 1395 w 10000"/>
                  <a:gd name="connsiteY14" fmla="*/ 2217 h 10350"/>
                  <a:gd name="connsiteX15" fmla="*/ 1008 w 10000"/>
                  <a:gd name="connsiteY15" fmla="*/ 2562 h 10350"/>
                  <a:gd name="connsiteX16" fmla="*/ 289 w 10000"/>
                  <a:gd name="connsiteY16" fmla="*/ 4159 h 10350"/>
                  <a:gd name="connsiteX17" fmla="*/ 1368 w 10000"/>
                  <a:gd name="connsiteY17" fmla="*/ 8106 h 10350"/>
                  <a:gd name="connsiteX18" fmla="*/ 2899 w 10000"/>
                  <a:gd name="connsiteY18" fmla="*/ 8847 h 10350"/>
                  <a:gd name="connsiteX19" fmla="*/ 5161 w 10000"/>
                  <a:gd name="connsiteY19" fmla="*/ 9915 h 10350"/>
                  <a:gd name="connsiteX20" fmla="*/ 5681 w 10000"/>
                  <a:gd name="connsiteY20" fmla="*/ 10167 h 10350"/>
                  <a:gd name="connsiteX21" fmla="*/ 7664 w 10000"/>
                  <a:gd name="connsiteY21" fmla="*/ 9991 h 10350"/>
                  <a:gd name="connsiteX22" fmla="*/ 8836 w 10000"/>
                  <a:gd name="connsiteY22" fmla="*/ 7942 h 10350"/>
                  <a:gd name="connsiteX23" fmla="*/ 9515 w 10000"/>
                  <a:gd name="connsiteY23" fmla="*/ 5629 h 10350"/>
                  <a:gd name="connsiteX24" fmla="*/ 9968 w 10000"/>
                  <a:gd name="connsiteY24" fmla="*/ 3970 h 10350"/>
                  <a:gd name="connsiteX25" fmla="*/ 8717 w 10000"/>
                  <a:gd name="connsiteY25" fmla="*/ 1029 h 10350"/>
                  <a:gd name="connsiteX0" fmla="*/ 8717 w 10000"/>
                  <a:gd name="connsiteY0" fmla="*/ 1006 h 10327"/>
                  <a:gd name="connsiteX1" fmla="*/ 8054 w 10000"/>
                  <a:gd name="connsiteY1" fmla="*/ 0 h 10327"/>
                  <a:gd name="connsiteX2" fmla="*/ 7625 w 10000"/>
                  <a:gd name="connsiteY2" fmla="*/ 327 h 10327"/>
                  <a:gd name="connsiteX3" fmla="*/ 7305 w 10000"/>
                  <a:gd name="connsiteY3" fmla="*/ 1219 h 10327"/>
                  <a:gd name="connsiteX4" fmla="*/ 8067 w 10000"/>
                  <a:gd name="connsiteY4" fmla="*/ 1738 h 10327"/>
                  <a:gd name="connsiteX5" fmla="*/ 8916 w 10000"/>
                  <a:gd name="connsiteY5" fmla="*/ 2527 h 10327"/>
                  <a:gd name="connsiteX6" fmla="*/ 9035 w 10000"/>
                  <a:gd name="connsiteY6" fmla="*/ 3909 h 10327"/>
                  <a:gd name="connsiteX7" fmla="*/ 7824 w 10000"/>
                  <a:gd name="connsiteY7" fmla="*/ 7819 h 10327"/>
                  <a:gd name="connsiteX8" fmla="*/ 7372 w 10000"/>
                  <a:gd name="connsiteY8" fmla="*/ 8673 h 10327"/>
                  <a:gd name="connsiteX9" fmla="*/ 6040 w 10000"/>
                  <a:gd name="connsiteY9" fmla="*/ 8862 h 10327"/>
                  <a:gd name="connsiteX10" fmla="*/ 4230 w 10000"/>
                  <a:gd name="connsiteY10" fmla="*/ 7969 h 10327"/>
                  <a:gd name="connsiteX11" fmla="*/ 2259 w 10000"/>
                  <a:gd name="connsiteY11" fmla="*/ 7001 h 10327"/>
                  <a:gd name="connsiteX12" fmla="*/ 1435 w 10000"/>
                  <a:gd name="connsiteY12" fmla="*/ 4601 h 10327"/>
                  <a:gd name="connsiteX13" fmla="*/ 2060 w 10000"/>
                  <a:gd name="connsiteY13" fmla="*/ 3155 h 10327"/>
                  <a:gd name="connsiteX14" fmla="*/ 1395 w 10000"/>
                  <a:gd name="connsiteY14" fmla="*/ 2194 h 10327"/>
                  <a:gd name="connsiteX15" fmla="*/ 1008 w 10000"/>
                  <a:gd name="connsiteY15" fmla="*/ 2539 h 10327"/>
                  <a:gd name="connsiteX16" fmla="*/ 289 w 10000"/>
                  <a:gd name="connsiteY16" fmla="*/ 4136 h 10327"/>
                  <a:gd name="connsiteX17" fmla="*/ 1368 w 10000"/>
                  <a:gd name="connsiteY17" fmla="*/ 8083 h 10327"/>
                  <a:gd name="connsiteX18" fmla="*/ 2899 w 10000"/>
                  <a:gd name="connsiteY18" fmla="*/ 8824 h 10327"/>
                  <a:gd name="connsiteX19" fmla="*/ 5161 w 10000"/>
                  <a:gd name="connsiteY19" fmla="*/ 9892 h 10327"/>
                  <a:gd name="connsiteX20" fmla="*/ 5681 w 10000"/>
                  <a:gd name="connsiteY20" fmla="*/ 10144 h 10327"/>
                  <a:gd name="connsiteX21" fmla="*/ 7664 w 10000"/>
                  <a:gd name="connsiteY21" fmla="*/ 9968 h 10327"/>
                  <a:gd name="connsiteX22" fmla="*/ 8836 w 10000"/>
                  <a:gd name="connsiteY22" fmla="*/ 7919 h 10327"/>
                  <a:gd name="connsiteX23" fmla="*/ 9515 w 10000"/>
                  <a:gd name="connsiteY23" fmla="*/ 5606 h 10327"/>
                  <a:gd name="connsiteX24" fmla="*/ 9968 w 10000"/>
                  <a:gd name="connsiteY24" fmla="*/ 3947 h 10327"/>
                  <a:gd name="connsiteX25" fmla="*/ 8717 w 10000"/>
                  <a:gd name="connsiteY25" fmla="*/ 1006 h 10327"/>
                  <a:gd name="connsiteX0" fmla="*/ 8717 w 10000"/>
                  <a:gd name="connsiteY0" fmla="*/ 1028 h 10349"/>
                  <a:gd name="connsiteX1" fmla="*/ 8031 w 10000"/>
                  <a:gd name="connsiteY1" fmla="*/ 0 h 10349"/>
                  <a:gd name="connsiteX2" fmla="*/ 7625 w 10000"/>
                  <a:gd name="connsiteY2" fmla="*/ 349 h 10349"/>
                  <a:gd name="connsiteX3" fmla="*/ 7305 w 10000"/>
                  <a:gd name="connsiteY3" fmla="*/ 1241 h 10349"/>
                  <a:gd name="connsiteX4" fmla="*/ 8067 w 10000"/>
                  <a:gd name="connsiteY4" fmla="*/ 1760 h 10349"/>
                  <a:gd name="connsiteX5" fmla="*/ 8916 w 10000"/>
                  <a:gd name="connsiteY5" fmla="*/ 2549 h 10349"/>
                  <a:gd name="connsiteX6" fmla="*/ 9035 w 10000"/>
                  <a:gd name="connsiteY6" fmla="*/ 3931 h 10349"/>
                  <a:gd name="connsiteX7" fmla="*/ 7824 w 10000"/>
                  <a:gd name="connsiteY7" fmla="*/ 7841 h 10349"/>
                  <a:gd name="connsiteX8" fmla="*/ 7372 w 10000"/>
                  <a:gd name="connsiteY8" fmla="*/ 8695 h 10349"/>
                  <a:gd name="connsiteX9" fmla="*/ 6040 w 10000"/>
                  <a:gd name="connsiteY9" fmla="*/ 8884 h 10349"/>
                  <a:gd name="connsiteX10" fmla="*/ 4230 w 10000"/>
                  <a:gd name="connsiteY10" fmla="*/ 7991 h 10349"/>
                  <a:gd name="connsiteX11" fmla="*/ 2259 w 10000"/>
                  <a:gd name="connsiteY11" fmla="*/ 7023 h 10349"/>
                  <a:gd name="connsiteX12" fmla="*/ 1435 w 10000"/>
                  <a:gd name="connsiteY12" fmla="*/ 4623 h 10349"/>
                  <a:gd name="connsiteX13" fmla="*/ 2060 w 10000"/>
                  <a:gd name="connsiteY13" fmla="*/ 3177 h 10349"/>
                  <a:gd name="connsiteX14" fmla="*/ 1395 w 10000"/>
                  <a:gd name="connsiteY14" fmla="*/ 2216 h 10349"/>
                  <a:gd name="connsiteX15" fmla="*/ 1008 w 10000"/>
                  <a:gd name="connsiteY15" fmla="*/ 2561 h 10349"/>
                  <a:gd name="connsiteX16" fmla="*/ 289 w 10000"/>
                  <a:gd name="connsiteY16" fmla="*/ 4158 h 10349"/>
                  <a:gd name="connsiteX17" fmla="*/ 1368 w 10000"/>
                  <a:gd name="connsiteY17" fmla="*/ 8105 h 10349"/>
                  <a:gd name="connsiteX18" fmla="*/ 2899 w 10000"/>
                  <a:gd name="connsiteY18" fmla="*/ 8846 h 10349"/>
                  <a:gd name="connsiteX19" fmla="*/ 5161 w 10000"/>
                  <a:gd name="connsiteY19" fmla="*/ 9914 h 10349"/>
                  <a:gd name="connsiteX20" fmla="*/ 5681 w 10000"/>
                  <a:gd name="connsiteY20" fmla="*/ 10166 h 10349"/>
                  <a:gd name="connsiteX21" fmla="*/ 7664 w 10000"/>
                  <a:gd name="connsiteY21" fmla="*/ 9990 h 10349"/>
                  <a:gd name="connsiteX22" fmla="*/ 8836 w 10000"/>
                  <a:gd name="connsiteY22" fmla="*/ 7941 h 10349"/>
                  <a:gd name="connsiteX23" fmla="*/ 9515 w 10000"/>
                  <a:gd name="connsiteY23" fmla="*/ 5628 h 10349"/>
                  <a:gd name="connsiteX24" fmla="*/ 9968 w 10000"/>
                  <a:gd name="connsiteY24" fmla="*/ 3969 h 10349"/>
                  <a:gd name="connsiteX25" fmla="*/ 8717 w 10000"/>
                  <a:gd name="connsiteY25" fmla="*/ 1028 h 10349"/>
                  <a:gd name="connsiteX0" fmla="*/ 8717 w 10000"/>
                  <a:gd name="connsiteY0" fmla="*/ 1028 h 10325"/>
                  <a:gd name="connsiteX1" fmla="*/ 8031 w 10000"/>
                  <a:gd name="connsiteY1" fmla="*/ 0 h 10325"/>
                  <a:gd name="connsiteX2" fmla="*/ 7625 w 10000"/>
                  <a:gd name="connsiteY2" fmla="*/ 349 h 10325"/>
                  <a:gd name="connsiteX3" fmla="*/ 7305 w 10000"/>
                  <a:gd name="connsiteY3" fmla="*/ 1241 h 10325"/>
                  <a:gd name="connsiteX4" fmla="*/ 8067 w 10000"/>
                  <a:gd name="connsiteY4" fmla="*/ 1760 h 10325"/>
                  <a:gd name="connsiteX5" fmla="*/ 8916 w 10000"/>
                  <a:gd name="connsiteY5" fmla="*/ 2549 h 10325"/>
                  <a:gd name="connsiteX6" fmla="*/ 9035 w 10000"/>
                  <a:gd name="connsiteY6" fmla="*/ 3931 h 10325"/>
                  <a:gd name="connsiteX7" fmla="*/ 7824 w 10000"/>
                  <a:gd name="connsiteY7" fmla="*/ 7841 h 10325"/>
                  <a:gd name="connsiteX8" fmla="*/ 7372 w 10000"/>
                  <a:gd name="connsiteY8" fmla="*/ 8695 h 10325"/>
                  <a:gd name="connsiteX9" fmla="*/ 6040 w 10000"/>
                  <a:gd name="connsiteY9" fmla="*/ 8884 h 10325"/>
                  <a:gd name="connsiteX10" fmla="*/ 4230 w 10000"/>
                  <a:gd name="connsiteY10" fmla="*/ 7991 h 10325"/>
                  <a:gd name="connsiteX11" fmla="*/ 2259 w 10000"/>
                  <a:gd name="connsiteY11" fmla="*/ 7023 h 10325"/>
                  <a:gd name="connsiteX12" fmla="*/ 1435 w 10000"/>
                  <a:gd name="connsiteY12" fmla="*/ 4623 h 10325"/>
                  <a:gd name="connsiteX13" fmla="*/ 2060 w 10000"/>
                  <a:gd name="connsiteY13" fmla="*/ 3177 h 10325"/>
                  <a:gd name="connsiteX14" fmla="*/ 1395 w 10000"/>
                  <a:gd name="connsiteY14" fmla="*/ 2216 h 10325"/>
                  <a:gd name="connsiteX15" fmla="*/ 1008 w 10000"/>
                  <a:gd name="connsiteY15" fmla="*/ 2561 h 10325"/>
                  <a:gd name="connsiteX16" fmla="*/ 289 w 10000"/>
                  <a:gd name="connsiteY16" fmla="*/ 4158 h 10325"/>
                  <a:gd name="connsiteX17" fmla="*/ 1368 w 10000"/>
                  <a:gd name="connsiteY17" fmla="*/ 8105 h 10325"/>
                  <a:gd name="connsiteX18" fmla="*/ 2899 w 10000"/>
                  <a:gd name="connsiteY18" fmla="*/ 8846 h 10325"/>
                  <a:gd name="connsiteX19" fmla="*/ 5161 w 10000"/>
                  <a:gd name="connsiteY19" fmla="*/ 9914 h 10325"/>
                  <a:gd name="connsiteX20" fmla="*/ 5681 w 10000"/>
                  <a:gd name="connsiteY20" fmla="*/ 10166 h 10325"/>
                  <a:gd name="connsiteX21" fmla="*/ 7846 w 10000"/>
                  <a:gd name="connsiteY21" fmla="*/ 9918 h 10325"/>
                  <a:gd name="connsiteX22" fmla="*/ 8836 w 10000"/>
                  <a:gd name="connsiteY22" fmla="*/ 7941 h 10325"/>
                  <a:gd name="connsiteX23" fmla="*/ 9515 w 10000"/>
                  <a:gd name="connsiteY23" fmla="*/ 5628 h 10325"/>
                  <a:gd name="connsiteX24" fmla="*/ 9968 w 10000"/>
                  <a:gd name="connsiteY24" fmla="*/ 3969 h 10325"/>
                  <a:gd name="connsiteX25" fmla="*/ 8717 w 10000"/>
                  <a:gd name="connsiteY25" fmla="*/ 1028 h 10325"/>
                  <a:gd name="connsiteX0" fmla="*/ 8717 w 10000"/>
                  <a:gd name="connsiteY0" fmla="*/ 1028 h 10335"/>
                  <a:gd name="connsiteX1" fmla="*/ 8031 w 10000"/>
                  <a:gd name="connsiteY1" fmla="*/ 0 h 10335"/>
                  <a:gd name="connsiteX2" fmla="*/ 7625 w 10000"/>
                  <a:gd name="connsiteY2" fmla="*/ 349 h 10335"/>
                  <a:gd name="connsiteX3" fmla="*/ 7305 w 10000"/>
                  <a:gd name="connsiteY3" fmla="*/ 1241 h 10335"/>
                  <a:gd name="connsiteX4" fmla="*/ 8067 w 10000"/>
                  <a:gd name="connsiteY4" fmla="*/ 1760 h 10335"/>
                  <a:gd name="connsiteX5" fmla="*/ 8916 w 10000"/>
                  <a:gd name="connsiteY5" fmla="*/ 2549 h 10335"/>
                  <a:gd name="connsiteX6" fmla="*/ 9035 w 10000"/>
                  <a:gd name="connsiteY6" fmla="*/ 3931 h 10335"/>
                  <a:gd name="connsiteX7" fmla="*/ 7824 w 10000"/>
                  <a:gd name="connsiteY7" fmla="*/ 7841 h 10335"/>
                  <a:gd name="connsiteX8" fmla="*/ 7372 w 10000"/>
                  <a:gd name="connsiteY8" fmla="*/ 8695 h 10335"/>
                  <a:gd name="connsiteX9" fmla="*/ 6040 w 10000"/>
                  <a:gd name="connsiteY9" fmla="*/ 8884 h 10335"/>
                  <a:gd name="connsiteX10" fmla="*/ 4230 w 10000"/>
                  <a:gd name="connsiteY10" fmla="*/ 7991 h 10335"/>
                  <a:gd name="connsiteX11" fmla="*/ 2259 w 10000"/>
                  <a:gd name="connsiteY11" fmla="*/ 7023 h 10335"/>
                  <a:gd name="connsiteX12" fmla="*/ 1435 w 10000"/>
                  <a:gd name="connsiteY12" fmla="*/ 4623 h 10335"/>
                  <a:gd name="connsiteX13" fmla="*/ 2060 w 10000"/>
                  <a:gd name="connsiteY13" fmla="*/ 3177 h 10335"/>
                  <a:gd name="connsiteX14" fmla="*/ 1395 w 10000"/>
                  <a:gd name="connsiteY14" fmla="*/ 2216 h 10335"/>
                  <a:gd name="connsiteX15" fmla="*/ 1008 w 10000"/>
                  <a:gd name="connsiteY15" fmla="*/ 2561 h 10335"/>
                  <a:gd name="connsiteX16" fmla="*/ 289 w 10000"/>
                  <a:gd name="connsiteY16" fmla="*/ 4158 h 10335"/>
                  <a:gd name="connsiteX17" fmla="*/ 1368 w 10000"/>
                  <a:gd name="connsiteY17" fmla="*/ 8105 h 10335"/>
                  <a:gd name="connsiteX18" fmla="*/ 2899 w 10000"/>
                  <a:gd name="connsiteY18" fmla="*/ 8846 h 10335"/>
                  <a:gd name="connsiteX19" fmla="*/ 5161 w 10000"/>
                  <a:gd name="connsiteY19" fmla="*/ 9914 h 10335"/>
                  <a:gd name="connsiteX20" fmla="*/ 5681 w 10000"/>
                  <a:gd name="connsiteY20" fmla="*/ 10166 h 10335"/>
                  <a:gd name="connsiteX21" fmla="*/ 7846 w 10000"/>
                  <a:gd name="connsiteY21" fmla="*/ 9918 h 10335"/>
                  <a:gd name="connsiteX22" fmla="*/ 8836 w 10000"/>
                  <a:gd name="connsiteY22" fmla="*/ 7941 h 10335"/>
                  <a:gd name="connsiteX23" fmla="*/ 9515 w 10000"/>
                  <a:gd name="connsiteY23" fmla="*/ 5628 h 10335"/>
                  <a:gd name="connsiteX24" fmla="*/ 9968 w 10000"/>
                  <a:gd name="connsiteY24" fmla="*/ 3969 h 10335"/>
                  <a:gd name="connsiteX25" fmla="*/ 8717 w 10000"/>
                  <a:gd name="connsiteY25" fmla="*/ 1028 h 10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000" h="10335">
                    <a:moveTo>
                      <a:pt x="8717" y="1028"/>
                    </a:moveTo>
                    <a:cubicBezTo>
                      <a:pt x="8417" y="463"/>
                      <a:pt x="8213" y="113"/>
                      <a:pt x="8031" y="0"/>
                    </a:cubicBezTo>
                    <a:cubicBezTo>
                      <a:pt x="7792" y="177"/>
                      <a:pt x="7769" y="239"/>
                      <a:pt x="7625" y="349"/>
                    </a:cubicBezTo>
                    <a:cubicBezTo>
                      <a:pt x="7518" y="638"/>
                      <a:pt x="7411" y="940"/>
                      <a:pt x="7305" y="1241"/>
                    </a:cubicBezTo>
                    <a:cubicBezTo>
                      <a:pt x="7673" y="1511"/>
                      <a:pt x="7911" y="1629"/>
                      <a:pt x="8067" y="1760"/>
                    </a:cubicBezTo>
                    <a:cubicBezTo>
                      <a:pt x="8453" y="1999"/>
                      <a:pt x="8690" y="2146"/>
                      <a:pt x="8916" y="2549"/>
                    </a:cubicBezTo>
                    <a:cubicBezTo>
                      <a:pt x="9142" y="2989"/>
                      <a:pt x="9169" y="3466"/>
                      <a:pt x="9035" y="3931"/>
                    </a:cubicBezTo>
                    <a:cubicBezTo>
                      <a:pt x="8624" y="5238"/>
                      <a:pt x="8223" y="6545"/>
                      <a:pt x="7824" y="7841"/>
                    </a:cubicBezTo>
                    <a:cubicBezTo>
                      <a:pt x="7731" y="8154"/>
                      <a:pt x="7625" y="8456"/>
                      <a:pt x="7372" y="8695"/>
                    </a:cubicBezTo>
                    <a:cubicBezTo>
                      <a:pt x="7012" y="9060"/>
                      <a:pt x="6506" y="9123"/>
                      <a:pt x="6040" y="8884"/>
                    </a:cubicBezTo>
                    <a:lnTo>
                      <a:pt x="4230" y="7991"/>
                    </a:lnTo>
                    <a:lnTo>
                      <a:pt x="2259" y="7023"/>
                    </a:lnTo>
                    <a:cubicBezTo>
                      <a:pt x="1301" y="6559"/>
                      <a:pt x="1048" y="5540"/>
                      <a:pt x="1435" y="4623"/>
                    </a:cubicBezTo>
                    <a:cubicBezTo>
                      <a:pt x="1647" y="4145"/>
                      <a:pt x="1860" y="3655"/>
                      <a:pt x="2060" y="3177"/>
                    </a:cubicBezTo>
                    <a:cubicBezTo>
                      <a:pt x="2063" y="2835"/>
                      <a:pt x="1570" y="2319"/>
                      <a:pt x="1395" y="2216"/>
                    </a:cubicBezTo>
                    <a:cubicBezTo>
                      <a:pt x="1220" y="2349"/>
                      <a:pt x="1224" y="2393"/>
                      <a:pt x="1008" y="2561"/>
                    </a:cubicBezTo>
                    <a:cubicBezTo>
                      <a:pt x="769" y="3089"/>
                      <a:pt x="529" y="3629"/>
                      <a:pt x="289" y="4158"/>
                    </a:cubicBezTo>
                    <a:cubicBezTo>
                      <a:pt x="-323" y="5490"/>
                      <a:pt x="37" y="7287"/>
                      <a:pt x="1368" y="8105"/>
                    </a:cubicBezTo>
                    <a:cubicBezTo>
                      <a:pt x="1847" y="8393"/>
                      <a:pt x="2393" y="8607"/>
                      <a:pt x="2899" y="8846"/>
                    </a:cubicBezTo>
                    <a:lnTo>
                      <a:pt x="5161" y="9914"/>
                    </a:lnTo>
                    <a:cubicBezTo>
                      <a:pt x="5335" y="10002"/>
                      <a:pt x="5508" y="10078"/>
                      <a:pt x="5681" y="10166"/>
                    </a:cubicBezTo>
                    <a:cubicBezTo>
                      <a:pt x="6333" y="10467"/>
                      <a:pt x="7288" y="10356"/>
                      <a:pt x="7846" y="9918"/>
                    </a:cubicBezTo>
                    <a:cubicBezTo>
                      <a:pt x="8853" y="9128"/>
                      <a:pt x="8610" y="8708"/>
                      <a:pt x="8836" y="7941"/>
                    </a:cubicBezTo>
                    <a:cubicBezTo>
                      <a:pt x="9063" y="7162"/>
                      <a:pt x="9288" y="6395"/>
                      <a:pt x="9515" y="5628"/>
                    </a:cubicBezTo>
                    <a:cubicBezTo>
                      <a:pt x="9675" y="5087"/>
                      <a:pt x="9888" y="4522"/>
                      <a:pt x="9968" y="3969"/>
                    </a:cubicBezTo>
                    <a:cubicBezTo>
                      <a:pt x="10127" y="2901"/>
                      <a:pt x="9701" y="1644"/>
                      <a:pt x="8717" y="1028"/>
                    </a:cubicBezTo>
                    <a:close/>
                  </a:path>
                </a:pathLst>
              </a:custGeom>
              <a:solidFill>
                <a:srgbClr val="AA600D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Freeform 9"/>
              <p:cNvSpPr>
                <a:spLocks/>
              </p:cNvSpPr>
              <p:nvPr/>
            </p:nvSpPr>
            <p:spPr bwMode="auto">
              <a:xfrm>
                <a:off x="6716174" y="2317183"/>
                <a:ext cx="484145" cy="1010217"/>
              </a:xfrm>
              <a:custGeom>
                <a:avLst/>
                <a:gdLst>
                  <a:gd name="T0" fmla="*/ 104 w 180"/>
                  <a:gd name="T1" fmla="*/ 48 h 336"/>
                  <a:gd name="T2" fmla="*/ 71 w 180"/>
                  <a:gd name="T3" fmla="*/ 24 h 336"/>
                  <a:gd name="T4" fmla="*/ 38 w 180"/>
                  <a:gd name="T5" fmla="*/ 0 h 336"/>
                  <a:gd name="T6" fmla="*/ 16 w 180"/>
                  <a:gd name="T7" fmla="*/ 55 h 336"/>
                  <a:gd name="T8" fmla="*/ 23 w 180"/>
                  <a:gd name="T9" fmla="*/ 199 h 336"/>
                  <a:gd name="T10" fmla="*/ 151 w 180"/>
                  <a:gd name="T11" fmla="*/ 336 h 336"/>
                  <a:gd name="T12" fmla="*/ 164 w 180"/>
                  <a:gd name="T13" fmla="*/ 302 h 336"/>
                  <a:gd name="T14" fmla="*/ 178 w 180"/>
                  <a:gd name="T15" fmla="*/ 264 h 336"/>
                  <a:gd name="T16" fmla="*/ 140 w 180"/>
                  <a:gd name="T17" fmla="*/ 238 h 336"/>
                  <a:gd name="T18" fmla="*/ 89 w 180"/>
                  <a:gd name="T19" fmla="*/ 175 h 336"/>
                  <a:gd name="T20" fmla="*/ 88 w 180"/>
                  <a:gd name="T21" fmla="*/ 88 h 336"/>
                  <a:gd name="T22" fmla="*/ 104 w 180"/>
                  <a:gd name="T23" fmla="*/ 48 h 336"/>
                  <a:gd name="connsiteX0" fmla="*/ 5409 w 9530"/>
                  <a:gd name="connsiteY0" fmla="*/ 2245 h 10816"/>
                  <a:gd name="connsiteX1" fmla="*/ 3575 w 9530"/>
                  <a:gd name="connsiteY1" fmla="*/ 30 h 10816"/>
                  <a:gd name="connsiteX2" fmla="*/ 1742 w 9530"/>
                  <a:gd name="connsiteY2" fmla="*/ 816 h 10816"/>
                  <a:gd name="connsiteX3" fmla="*/ 520 w 9530"/>
                  <a:gd name="connsiteY3" fmla="*/ 2453 h 10816"/>
                  <a:gd name="connsiteX4" fmla="*/ 909 w 9530"/>
                  <a:gd name="connsiteY4" fmla="*/ 6739 h 10816"/>
                  <a:gd name="connsiteX5" fmla="*/ 8020 w 9530"/>
                  <a:gd name="connsiteY5" fmla="*/ 10816 h 10816"/>
                  <a:gd name="connsiteX6" fmla="*/ 8742 w 9530"/>
                  <a:gd name="connsiteY6" fmla="*/ 9804 h 10816"/>
                  <a:gd name="connsiteX7" fmla="*/ 9520 w 9530"/>
                  <a:gd name="connsiteY7" fmla="*/ 8673 h 10816"/>
                  <a:gd name="connsiteX8" fmla="*/ 7409 w 9530"/>
                  <a:gd name="connsiteY8" fmla="*/ 7899 h 10816"/>
                  <a:gd name="connsiteX9" fmla="*/ 4575 w 9530"/>
                  <a:gd name="connsiteY9" fmla="*/ 6024 h 10816"/>
                  <a:gd name="connsiteX10" fmla="*/ 4520 w 9530"/>
                  <a:gd name="connsiteY10" fmla="*/ 3435 h 10816"/>
                  <a:gd name="connsiteX11" fmla="*/ 5409 w 9530"/>
                  <a:gd name="connsiteY11" fmla="*/ 2245 h 10816"/>
                  <a:gd name="connsiteX0" fmla="*/ 5676 w 10001"/>
                  <a:gd name="connsiteY0" fmla="*/ 2048 h 9972"/>
                  <a:gd name="connsiteX1" fmla="*/ 3751 w 10001"/>
                  <a:gd name="connsiteY1" fmla="*/ 0 h 9972"/>
                  <a:gd name="connsiteX2" fmla="*/ 1828 w 10001"/>
                  <a:gd name="connsiteY2" fmla="*/ 726 h 9972"/>
                  <a:gd name="connsiteX3" fmla="*/ 546 w 10001"/>
                  <a:gd name="connsiteY3" fmla="*/ 2240 h 9972"/>
                  <a:gd name="connsiteX4" fmla="*/ 954 w 10001"/>
                  <a:gd name="connsiteY4" fmla="*/ 6203 h 9972"/>
                  <a:gd name="connsiteX5" fmla="*/ 8416 w 10001"/>
                  <a:gd name="connsiteY5" fmla="*/ 9972 h 9972"/>
                  <a:gd name="connsiteX6" fmla="*/ 9173 w 10001"/>
                  <a:gd name="connsiteY6" fmla="*/ 9036 h 9972"/>
                  <a:gd name="connsiteX7" fmla="*/ 9990 w 10001"/>
                  <a:gd name="connsiteY7" fmla="*/ 7991 h 9972"/>
                  <a:gd name="connsiteX8" fmla="*/ 7774 w 10001"/>
                  <a:gd name="connsiteY8" fmla="*/ 7275 h 9972"/>
                  <a:gd name="connsiteX9" fmla="*/ 4801 w 10001"/>
                  <a:gd name="connsiteY9" fmla="*/ 5542 h 9972"/>
                  <a:gd name="connsiteX10" fmla="*/ 4743 w 10001"/>
                  <a:gd name="connsiteY10" fmla="*/ 3148 h 9972"/>
                  <a:gd name="connsiteX11" fmla="*/ 5676 w 10001"/>
                  <a:gd name="connsiteY11" fmla="*/ 2048 h 9972"/>
                  <a:gd name="connsiteX0" fmla="*/ 5675 w 10000"/>
                  <a:gd name="connsiteY0" fmla="*/ 2054 h 10000"/>
                  <a:gd name="connsiteX1" fmla="*/ 3751 w 10000"/>
                  <a:gd name="connsiteY1" fmla="*/ 0 h 10000"/>
                  <a:gd name="connsiteX2" fmla="*/ 1828 w 10000"/>
                  <a:gd name="connsiteY2" fmla="*/ 728 h 10000"/>
                  <a:gd name="connsiteX3" fmla="*/ 546 w 10000"/>
                  <a:gd name="connsiteY3" fmla="*/ 2246 h 10000"/>
                  <a:gd name="connsiteX4" fmla="*/ 954 w 10000"/>
                  <a:gd name="connsiteY4" fmla="*/ 6220 h 10000"/>
                  <a:gd name="connsiteX5" fmla="*/ 8415 w 10000"/>
                  <a:gd name="connsiteY5" fmla="*/ 10000 h 10000"/>
                  <a:gd name="connsiteX6" fmla="*/ 9172 w 10000"/>
                  <a:gd name="connsiteY6" fmla="*/ 9061 h 10000"/>
                  <a:gd name="connsiteX7" fmla="*/ 9989 w 10000"/>
                  <a:gd name="connsiteY7" fmla="*/ 8013 h 10000"/>
                  <a:gd name="connsiteX8" fmla="*/ 7773 w 10000"/>
                  <a:gd name="connsiteY8" fmla="*/ 7295 h 10000"/>
                  <a:gd name="connsiteX9" fmla="*/ 4801 w 10000"/>
                  <a:gd name="connsiteY9" fmla="*/ 5558 h 10000"/>
                  <a:gd name="connsiteX10" fmla="*/ 4743 w 10000"/>
                  <a:gd name="connsiteY10" fmla="*/ 3157 h 10000"/>
                  <a:gd name="connsiteX11" fmla="*/ 5675 w 10000"/>
                  <a:gd name="connsiteY11" fmla="*/ 2054 h 10000"/>
                  <a:gd name="connsiteX0" fmla="*/ 5675 w 10000"/>
                  <a:gd name="connsiteY0" fmla="*/ 2054 h 10000"/>
                  <a:gd name="connsiteX1" fmla="*/ 3751 w 10000"/>
                  <a:gd name="connsiteY1" fmla="*/ 0 h 10000"/>
                  <a:gd name="connsiteX2" fmla="*/ 1828 w 10000"/>
                  <a:gd name="connsiteY2" fmla="*/ 728 h 10000"/>
                  <a:gd name="connsiteX3" fmla="*/ 546 w 10000"/>
                  <a:gd name="connsiteY3" fmla="*/ 2246 h 10000"/>
                  <a:gd name="connsiteX4" fmla="*/ 954 w 10000"/>
                  <a:gd name="connsiteY4" fmla="*/ 6220 h 10000"/>
                  <a:gd name="connsiteX5" fmla="*/ 8415 w 10000"/>
                  <a:gd name="connsiteY5" fmla="*/ 10000 h 10000"/>
                  <a:gd name="connsiteX6" fmla="*/ 9172 w 10000"/>
                  <a:gd name="connsiteY6" fmla="*/ 9061 h 10000"/>
                  <a:gd name="connsiteX7" fmla="*/ 9989 w 10000"/>
                  <a:gd name="connsiteY7" fmla="*/ 8013 h 10000"/>
                  <a:gd name="connsiteX8" fmla="*/ 7773 w 10000"/>
                  <a:gd name="connsiteY8" fmla="*/ 7295 h 10000"/>
                  <a:gd name="connsiteX9" fmla="*/ 4801 w 10000"/>
                  <a:gd name="connsiteY9" fmla="*/ 5558 h 10000"/>
                  <a:gd name="connsiteX10" fmla="*/ 4743 w 10000"/>
                  <a:gd name="connsiteY10" fmla="*/ 3157 h 10000"/>
                  <a:gd name="connsiteX11" fmla="*/ 5675 w 10000"/>
                  <a:gd name="connsiteY11" fmla="*/ 2054 h 10000"/>
                  <a:gd name="connsiteX0" fmla="*/ 5675 w 10092"/>
                  <a:gd name="connsiteY0" fmla="*/ 2054 h 10000"/>
                  <a:gd name="connsiteX1" fmla="*/ 3751 w 10092"/>
                  <a:gd name="connsiteY1" fmla="*/ 0 h 10000"/>
                  <a:gd name="connsiteX2" fmla="*/ 1828 w 10092"/>
                  <a:gd name="connsiteY2" fmla="*/ 728 h 10000"/>
                  <a:gd name="connsiteX3" fmla="*/ 546 w 10092"/>
                  <a:gd name="connsiteY3" fmla="*/ 2246 h 10000"/>
                  <a:gd name="connsiteX4" fmla="*/ 954 w 10092"/>
                  <a:gd name="connsiteY4" fmla="*/ 6220 h 10000"/>
                  <a:gd name="connsiteX5" fmla="*/ 8415 w 10092"/>
                  <a:gd name="connsiteY5" fmla="*/ 10000 h 10000"/>
                  <a:gd name="connsiteX6" fmla="*/ 10019 w 10092"/>
                  <a:gd name="connsiteY6" fmla="*/ 9202 h 10000"/>
                  <a:gd name="connsiteX7" fmla="*/ 9989 w 10092"/>
                  <a:gd name="connsiteY7" fmla="*/ 8013 h 10000"/>
                  <a:gd name="connsiteX8" fmla="*/ 7773 w 10092"/>
                  <a:gd name="connsiteY8" fmla="*/ 7295 h 10000"/>
                  <a:gd name="connsiteX9" fmla="*/ 4801 w 10092"/>
                  <a:gd name="connsiteY9" fmla="*/ 5558 h 10000"/>
                  <a:gd name="connsiteX10" fmla="*/ 4743 w 10092"/>
                  <a:gd name="connsiteY10" fmla="*/ 3157 h 10000"/>
                  <a:gd name="connsiteX11" fmla="*/ 5675 w 10092"/>
                  <a:gd name="connsiteY11" fmla="*/ 2054 h 10000"/>
                  <a:gd name="connsiteX0" fmla="*/ 5675 w 10092"/>
                  <a:gd name="connsiteY0" fmla="*/ 2054 h 10000"/>
                  <a:gd name="connsiteX1" fmla="*/ 3751 w 10092"/>
                  <a:gd name="connsiteY1" fmla="*/ 0 h 10000"/>
                  <a:gd name="connsiteX2" fmla="*/ 1828 w 10092"/>
                  <a:gd name="connsiteY2" fmla="*/ 728 h 10000"/>
                  <a:gd name="connsiteX3" fmla="*/ 546 w 10092"/>
                  <a:gd name="connsiteY3" fmla="*/ 2246 h 10000"/>
                  <a:gd name="connsiteX4" fmla="*/ 954 w 10092"/>
                  <a:gd name="connsiteY4" fmla="*/ 6220 h 10000"/>
                  <a:gd name="connsiteX5" fmla="*/ 8415 w 10092"/>
                  <a:gd name="connsiteY5" fmla="*/ 10000 h 10000"/>
                  <a:gd name="connsiteX6" fmla="*/ 10019 w 10092"/>
                  <a:gd name="connsiteY6" fmla="*/ 9202 h 10000"/>
                  <a:gd name="connsiteX7" fmla="*/ 9989 w 10092"/>
                  <a:gd name="connsiteY7" fmla="*/ 8013 h 10000"/>
                  <a:gd name="connsiteX8" fmla="*/ 7773 w 10092"/>
                  <a:gd name="connsiteY8" fmla="*/ 7295 h 10000"/>
                  <a:gd name="connsiteX9" fmla="*/ 4801 w 10092"/>
                  <a:gd name="connsiteY9" fmla="*/ 5558 h 10000"/>
                  <a:gd name="connsiteX10" fmla="*/ 4743 w 10092"/>
                  <a:gd name="connsiteY10" fmla="*/ 3157 h 10000"/>
                  <a:gd name="connsiteX11" fmla="*/ 5675 w 10092"/>
                  <a:gd name="connsiteY11" fmla="*/ 2054 h 10000"/>
                  <a:gd name="connsiteX0" fmla="*/ 5675 w 10092"/>
                  <a:gd name="connsiteY0" fmla="*/ 2054 h 10000"/>
                  <a:gd name="connsiteX1" fmla="*/ 3751 w 10092"/>
                  <a:gd name="connsiteY1" fmla="*/ 0 h 10000"/>
                  <a:gd name="connsiteX2" fmla="*/ 1828 w 10092"/>
                  <a:gd name="connsiteY2" fmla="*/ 728 h 10000"/>
                  <a:gd name="connsiteX3" fmla="*/ 546 w 10092"/>
                  <a:gd name="connsiteY3" fmla="*/ 2246 h 10000"/>
                  <a:gd name="connsiteX4" fmla="*/ 954 w 10092"/>
                  <a:gd name="connsiteY4" fmla="*/ 6220 h 10000"/>
                  <a:gd name="connsiteX5" fmla="*/ 8415 w 10092"/>
                  <a:gd name="connsiteY5" fmla="*/ 10000 h 10000"/>
                  <a:gd name="connsiteX6" fmla="*/ 10019 w 10092"/>
                  <a:gd name="connsiteY6" fmla="*/ 9202 h 10000"/>
                  <a:gd name="connsiteX7" fmla="*/ 9989 w 10092"/>
                  <a:gd name="connsiteY7" fmla="*/ 8013 h 10000"/>
                  <a:gd name="connsiteX8" fmla="*/ 7773 w 10092"/>
                  <a:gd name="connsiteY8" fmla="*/ 7295 h 10000"/>
                  <a:gd name="connsiteX9" fmla="*/ 4801 w 10092"/>
                  <a:gd name="connsiteY9" fmla="*/ 5558 h 10000"/>
                  <a:gd name="connsiteX10" fmla="*/ 4743 w 10092"/>
                  <a:gd name="connsiteY10" fmla="*/ 3157 h 10000"/>
                  <a:gd name="connsiteX11" fmla="*/ 5675 w 10092"/>
                  <a:gd name="connsiteY11" fmla="*/ 2054 h 10000"/>
                  <a:gd name="connsiteX0" fmla="*/ 5675 w 10092"/>
                  <a:gd name="connsiteY0" fmla="*/ 2054 h 10000"/>
                  <a:gd name="connsiteX1" fmla="*/ 3751 w 10092"/>
                  <a:gd name="connsiteY1" fmla="*/ 0 h 10000"/>
                  <a:gd name="connsiteX2" fmla="*/ 1828 w 10092"/>
                  <a:gd name="connsiteY2" fmla="*/ 728 h 10000"/>
                  <a:gd name="connsiteX3" fmla="*/ 546 w 10092"/>
                  <a:gd name="connsiteY3" fmla="*/ 2246 h 10000"/>
                  <a:gd name="connsiteX4" fmla="*/ 954 w 10092"/>
                  <a:gd name="connsiteY4" fmla="*/ 6220 h 10000"/>
                  <a:gd name="connsiteX5" fmla="*/ 8415 w 10092"/>
                  <a:gd name="connsiteY5" fmla="*/ 10000 h 10000"/>
                  <a:gd name="connsiteX6" fmla="*/ 10019 w 10092"/>
                  <a:gd name="connsiteY6" fmla="*/ 9202 h 10000"/>
                  <a:gd name="connsiteX7" fmla="*/ 9989 w 10092"/>
                  <a:gd name="connsiteY7" fmla="*/ 8013 h 10000"/>
                  <a:gd name="connsiteX8" fmla="*/ 7773 w 10092"/>
                  <a:gd name="connsiteY8" fmla="*/ 7295 h 10000"/>
                  <a:gd name="connsiteX9" fmla="*/ 4801 w 10092"/>
                  <a:gd name="connsiteY9" fmla="*/ 5558 h 10000"/>
                  <a:gd name="connsiteX10" fmla="*/ 4743 w 10092"/>
                  <a:gd name="connsiteY10" fmla="*/ 3157 h 10000"/>
                  <a:gd name="connsiteX11" fmla="*/ 5675 w 10092"/>
                  <a:gd name="connsiteY11" fmla="*/ 2054 h 10000"/>
                  <a:gd name="connsiteX0" fmla="*/ 5675 w 10126"/>
                  <a:gd name="connsiteY0" fmla="*/ 2054 h 10000"/>
                  <a:gd name="connsiteX1" fmla="*/ 3751 w 10126"/>
                  <a:gd name="connsiteY1" fmla="*/ 0 h 10000"/>
                  <a:gd name="connsiteX2" fmla="*/ 1828 w 10126"/>
                  <a:gd name="connsiteY2" fmla="*/ 728 h 10000"/>
                  <a:gd name="connsiteX3" fmla="*/ 546 w 10126"/>
                  <a:gd name="connsiteY3" fmla="*/ 2246 h 10000"/>
                  <a:gd name="connsiteX4" fmla="*/ 954 w 10126"/>
                  <a:gd name="connsiteY4" fmla="*/ 6220 h 10000"/>
                  <a:gd name="connsiteX5" fmla="*/ 8415 w 10126"/>
                  <a:gd name="connsiteY5" fmla="*/ 10000 h 10000"/>
                  <a:gd name="connsiteX6" fmla="*/ 10069 w 10126"/>
                  <a:gd name="connsiteY6" fmla="*/ 9202 h 10000"/>
                  <a:gd name="connsiteX7" fmla="*/ 9989 w 10126"/>
                  <a:gd name="connsiteY7" fmla="*/ 8013 h 10000"/>
                  <a:gd name="connsiteX8" fmla="*/ 7773 w 10126"/>
                  <a:gd name="connsiteY8" fmla="*/ 7295 h 10000"/>
                  <a:gd name="connsiteX9" fmla="*/ 4801 w 10126"/>
                  <a:gd name="connsiteY9" fmla="*/ 5558 h 10000"/>
                  <a:gd name="connsiteX10" fmla="*/ 4743 w 10126"/>
                  <a:gd name="connsiteY10" fmla="*/ 3157 h 10000"/>
                  <a:gd name="connsiteX11" fmla="*/ 5675 w 10126"/>
                  <a:gd name="connsiteY11" fmla="*/ 205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26" h="10000">
                    <a:moveTo>
                      <a:pt x="5675" y="2054"/>
                    </a:moveTo>
                    <a:cubicBezTo>
                      <a:pt x="5558" y="1832"/>
                      <a:pt x="4159" y="110"/>
                      <a:pt x="3751" y="0"/>
                    </a:cubicBezTo>
                    <a:cubicBezTo>
                      <a:pt x="2961" y="298"/>
                      <a:pt x="2768" y="360"/>
                      <a:pt x="1828" y="728"/>
                    </a:cubicBezTo>
                    <a:cubicBezTo>
                      <a:pt x="1420" y="1225"/>
                      <a:pt x="895" y="1722"/>
                      <a:pt x="546" y="2246"/>
                    </a:cubicBezTo>
                    <a:cubicBezTo>
                      <a:pt x="-387" y="3543"/>
                      <a:pt x="-38" y="4951"/>
                      <a:pt x="954" y="6220"/>
                    </a:cubicBezTo>
                    <a:cubicBezTo>
                      <a:pt x="2411" y="7985"/>
                      <a:pt x="5208" y="9007"/>
                      <a:pt x="8415" y="10000"/>
                    </a:cubicBezTo>
                    <a:cubicBezTo>
                      <a:pt x="9344" y="9532"/>
                      <a:pt x="9279" y="9553"/>
                      <a:pt x="10069" y="9202"/>
                    </a:cubicBezTo>
                    <a:cubicBezTo>
                      <a:pt x="10186" y="9010"/>
                      <a:pt x="10105" y="8206"/>
                      <a:pt x="9989" y="8013"/>
                    </a:cubicBezTo>
                    <a:cubicBezTo>
                      <a:pt x="9872" y="7793"/>
                      <a:pt x="8182" y="7434"/>
                      <a:pt x="7773" y="7295"/>
                    </a:cubicBezTo>
                    <a:cubicBezTo>
                      <a:pt x="6432" y="6854"/>
                      <a:pt x="5442" y="6275"/>
                      <a:pt x="4801" y="5558"/>
                    </a:cubicBezTo>
                    <a:cubicBezTo>
                      <a:pt x="4218" y="4784"/>
                      <a:pt x="4102" y="3929"/>
                      <a:pt x="4743" y="3157"/>
                    </a:cubicBezTo>
                    <a:cubicBezTo>
                      <a:pt x="4918" y="2936"/>
                      <a:pt x="5849" y="2246"/>
                      <a:pt x="5675" y="2054"/>
                    </a:cubicBezTo>
                    <a:close/>
                  </a:path>
                </a:pathLst>
              </a:custGeom>
              <a:solidFill>
                <a:srgbClr val="3544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Freeform 10"/>
              <p:cNvSpPr>
                <a:spLocks/>
              </p:cNvSpPr>
              <p:nvPr/>
            </p:nvSpPr>
            <p:spPr bwMode="auto">
              <a:xfrm>
                <a:off x="3335692" y="1986738"/>
                <a:ext cx="2551117" cy="2869590"/>
              </a:xfrm>
              <a:custGeom>
                <a:avLst/>
                <a:gdLst>
                  <a:gd name="T0" fmla="*/ 918 w 919"/>
                  <a:gd name="T1" fmla="*/ 766 h 1049"/>
                  <a:gd name="T2" fmla="*/ 875 w 919"/>
                  <a:gd name="T3" fmla="*/ 742 h 1049"/>
                  <a:gd name="T4" fmla="*/ 833 w 919"/>
                  <a:gd name="T5" fmla="*/ 718 h 1049"/>
                  <a:gd name="T6" fmla="*/ 774 w 919"/>
                  <a:gd name="T7" fmla="*/ 845 h 1049"/>
                  <a:gd name="T8" fmla="*/ 657 w 919"/>
                  <a:gd name="T9" fmla="*/ 923 h 1049"/>
                  <a:gd name="T10" fmla="*/ 588 w 919"/>
                  <a:gd name="T11" fmla="*/ 903 h 1049"/>
                  <a:gd name="T12" fmla="*/ 282 w 919"/>
                  <a:gd name="T13" fmla="*/ 742 h 1049"/>
                  <a:gd name="T14" fmla="*/ 176 w 919"/>
                  <a:gd name="T15" fmla="*/ 681 h 1049"/>
                  <a:gd name="T16" fmla="*/ 146 w 919"/>
                  <a:gd name="T17" fmla="*/ 519 h 1049"/>
                  <a:gd name="T18" fmla="*/ 168 w 919"/>
                  <a:gd name="T19" fmla="*/ 484 h 1049"/>
                  <a:gd name="T20" fmla="*/ 358 w 919"/>
                  <a:gd name="T21" fmla="*/ 188 h 1049"/>
                  <a:gd name="T22" fmla="*/ 378 w 919"/>
                  <a:gd name="T23" fmla="*/ 157 h 1049"/>
                  <a:gd name="T24" fmla="*/ 533 w 919"/>
                  <a:gd name="T25" fmla="*/ 115 h 1049"/>
                  <a:gd name="T26" fmla="*/ 609 w 919"/>
                  <a:gd name="T27" fmla="*/ 161 h 1049"/>
                  <a:gd name="T28" fmla="*/ 678 w 919"/>
                  <a:gd name="T29" fmla="*/ 206 h 1049"/>
                  <a:gd name="T30" fmla="*/ 718 w 919"/>
                  <a:gd name="T31" fmla="*/ 134 h 1049"/>
                  <a:gd name="T32" fmla="*/ 714 w 919"/>
                  <a:gd name="T33" fmla="*/ 123 h 1049"/>
                  <a:gd name="T34" fmla="*/ 676 w 919"/>
                  <a:gd name="T35" fmla="*/ 98 h 1049"/>
                  <a:gd name="T36" fmla="*/ 605 w 919"/>
                  <a:gd name="T37" fmla="*/ 51 h 1049"/>
                  <a:gd name="T38" fmla="*/ 430 w 919"/>
                  <a:gd name="T39" fmla="*/ 8 h 1049"/>
                  <a:gd name="T40" fmla="*/ 281 w 919"/>
                  <a:gd name="T41" fmla="*/ 96 h 1049"/>
                  <a:gd name="T42" fmla="*/ 265 w 919"/>
                  <a:gd name="T43" fmla="*/ 121 h 1049"/>
                  <a:gd name="T44" fmla="*/ 167 w 919"/>
                  <a:gd name="T45" fmla="*/ 264 h 1049"/>
                  <a:gd name="T46" fmla="*/ 66 w 919"/>
                  <a:gd name="T47" fmla="*/ 414 h 1049"/>
                  <a:gd name="T48" fmla="*/ 2 w 919"/>
                  <a:gd name="T49" fmla="*/ 590 h 1049"/>
                  <a:gd name="T50" fmla="*/ 149 w 919"/>
                  <a:gd name="T51" fmla="*/ 813 h 1049"/>
                  <a:gd name="T52" fmla="*/ 267 w 919"/>
                  <a:gd name="T53" fmla="*/ 872 h 1049"/>
                  <a:gd name="T54" fmla="*/ 547 w 919"/>
                  <a:gd name="T55" fmla="*/ 1013 h 1049"/>
                  <a:gd name="T56" fmla="*/ 772 w 919"/>
                  <a:gd name="T57" fmla="*/ 1000 h 1049"/>
                  <a:gd name="T58" fmla="*/ 873 w 919"/>
                  <a:gd name="T59" fmla="*/ 867 h 1049"/>
                  <a:gd name="T60" fmla="*/ 901 w 919"/>
                  <a:gd name="T61" fmla="*/ 803 h 1049"/>
                  <a:gd name="T62" fmla="*/ 918 w 919"/>
                  <a:gd name="T63" fmla="*/ 766 h 1049"/>
                  <a:gd name="connsiteX0" fmla="*/ 9969 w 9969"/>
                  <a:gd name="connsiteY0" fmla="*/ 7245 h 9824"/>
                  <a:gd name="connsiteX1" fmla="*/ 9501 w 9969"/>
                  <a:gd name="connsiteY1" fmla="*/ 7016 h 9824"/>
                  <a:gd name="connsiteX2" fmla="*/ 9044 w 9969"/>
                  <a:gd name="connsiteY2" fmla="*/ 6788 h 9824"/>
                  <a:gd name="connsiteX3" fmla="*/ 8402 w 9969"/>
                  <a:gd name="connsiteY3" fmla="*/ 7998 h 9824"/>
                  <a:gd name="connsiteX4" fmla="*/ 7129 w 9969"/>
                  <a:gd name="connsiteY4" fmla="*/ 8742 h 9824"/>
                  <a:gd name="connsiteX5" fmla="*/ 6378 w 9969"/>
                  <a:gd name="connsiteY5" fmla="*/ 8551 h 9824"/>
                  <a:gd name="connsiteX6" fmla="*/ 3049 w 9969"/>
                  <a:gd name="connsiteY6" fmla="*/ 7016 h 9824"/>
                  <a:gd name="connsiteX7" fmla="*/ 1895 w 9969"/>
                  <a:gd name="connsiteY7" fmla="*/ 6435 h 9824"/>
                  <a:gd name="connsiteX8" fmla="*/ 1569 w 9969"/>
                  <a:gd name="connsiteY8" fmla="*/ 4891 h 9824"/>
                  <a:gd name="connsiteX9" fmla="*/ 1808 w 9969"/>
                  <a:gd name="connsiteY9" fmla="*/ 4557 h 9824"/>
                  <a:gd name="connsiteX10" fmla="*/ 3876 w 9969"/>
                  <a:gd name="connsiteY10" fmla="*/ 1735 h 9824"/>
                  <a:gd name="connsiteX11" fmla="*/ 4093 w 9969"/>
                  <a:gd name="connsiteY11" fmla="*/ 1440 h 9824"/>
                  <a:gd name="connsiteX12" fmla="*/ 5780 w 9969"/>
                  <a:gd name="connsiteY12" fmla="*/ 1039 h 9824"/>
                  <a:gd name="connsiteX13" fmla="*/ 6607 w 9969"/>
                  <a:gd name="connsiteY13" fmla="*/ 1478 h 9824"/>
                  <a:gd name="connsiteX14" fmla="*/ 7358 w 9969"/>
                  <a:gd name="connsiteY14" fmla="*/ 1907 h 9824"/>
                  <a:gd name="connsiteX15" fmla="*/ 7867 w 9969"/>
                  <a:gd name="connsiteY15" fmla="*/ 1437 h 9824"/>
                  <a:gd name="connsiteX16" fmla="*/ 7749 w 9969"/>
                  <a:gd name="connsiteY16" fmla="*/ 1116 h 9824"/>
                  <a:gd name="connsiteX17" fmla="*/ 7336 w 9969"/>
                  <a:gd name="connsiteY17" fmla="*/ 877 h 9824"/>
                  <a:gd name="connsiteX18" fmla="*/ 6563 w 9969"/>
                  <a:gd name="connsiteY18" fmla="*/ 429 h 9824"/>
                  <a:gd name="connsiteX19" fmla="*/ 4659 w 9969"/>
                  <a:gd name="connsiteY19" fmla="*/ 19 h 9824"/>
                  <a:gd name="connsiteX20" fmla="*/ 3038 w 9969"/>
                  <a:gd name="connsiteY20" fmla="*/ 858 h 9824"/>
                  <a:gd name="connsiteX21" fmla="*/ 2864 w 9969"/>
                  <a:gd name="connsiteY21" fmla="*/ 1096 h 9824"/>
                  <a:gd name="connsiteX22" fmla="*/ 1797 w 9969"/>
                  <a:gd name="connsiteY22" fmla="*/ 2460 h 9824"/>
                  <a:gd name="connsiteX23" fmla="*/ 698 w 9969"/>
                  <a:gd name="connsiteY23" fmla="*/ 3890 h 9824"/>
                  <a:gd name="connsiteX24" fmla="*/ 2 w 9969"/>
                  <a:gd name="connsiteY24" fmla="*/ 5567 h 9824"/>
                  <a:gd name="connsiteX25" fmla="*/ 1601 w 9969"/>
                  <a:gd name="connsiteY25" fmla="*/ 7693 h 9824"/>
                  <a:gd name="connsiteX26" fmla="*/ 2885 w 9969"/>
                  <a:gd name="connsiteY26" fmla="*/ 8256 h 9824"/>
                  <a:gd name="connsiteX27" fmla="*/ 5932 w 9969"/>
                  <a:gd name="connsiteY27" fmla="*/ 9600 h 9824"/>
                  <a:gd name="connsiteX28" fmla="*/ 8380 w 9969"/>
                  <a:gd name="connsiteY28" fmla="*/ 9476 h 9824"/>
                  <a:gd name="connsiteX29" fmla="*/ 9479 w 9969"/>
                  <a:gd name="connsiteY29" fmla="*/ 8208 h 9824"/>
                  <a:gd name="connsiteX30" fmla="*/ 9784 w 9969"/>
                  <a:gd name="connsiteY30" fmla="*/ 7598 h 9824"/>
                  <a:gd name="connsiteX31" fmla="*/ 9969 w 9969"/>
                  <a:gd name="connsiteY31" fmla="*/ 7245 h 9824"/>
                  <a:gd name="connsiteX0" fmla="*/ 10000 w 10000"/>
                  <a:gd name="connsiteY0" fmla="*/ 7375 h 10000"/>
                  <a:gd name="connsiteX1" fmla="*/ 9431 w 10000"/>
                  <a:gd name="connsiteY1" fmla="*/ 6744 h 10000"/>
                  <a:gd name="connsiteX2" fmla="*/ 9072 w 10000"/>
                  <a:gd name="connsiteY2" fmla="*/ 6910 h 10000"/>
                  <a:gd name="connsiteX3" fmla="*/ 8428 w 10000"/>
                  <a:gd name="connsiteY3" fmla="*/ 8141 h 10000"/>
                  <a:gd name="connsiteX4" fmla="*/ 7151 w 10000"/>
                  <a:gd name="connsiteY4" fmla="*/ 8899 h 10000"/>
                  <a:gd name="connsiteX5" fmla="*/ 6398 w 10000"/>
                  <a:gd name="connsiteY5" fmla="*/ 8704 h 10000"/>
                  <a:gd name="connsiteX6" fmla="*/ 3058 w 10000"/>
                  <a:gd name="connsiteY6" fmla="*/ 7142 h 10000"/>
                  <a:gd name="connsiteX7" fmla="*/ 1901 w 10000"/>
                  <a:gd name="connsiteY7" fmla="*/ 6550 h 10000"/>
                  <a:gd name="connsiteX8" fmla="*/ 1574 w 10000"/>
                  <a:gd name="connsiteY8" fmla="*/ 4979 h 10000"/>
                  <a:gd name="connsiteX9" fmla="*/ 1814 w 10000"/>
                  <a:gd name="connsiteY9" fmla="*/ 4639 h 10000"/>
                  <a:gd name="connsiteX10" fmla="*/ 3888 w 10000"/>
                  <a:gd name="connsiteY10" fmla="*/ 1766 h 10000"/>
                  <a:gd name="connsiteX11" fmla="*/ 4106 w 10000"/>
                  <a:gd name="connsiteY11" fmla="*/ 1466 h 10000"/>
                  <a:gd name="connsiteX12" fmla="*/ 5798 w 10000"/>
                  <a:gd name="connsiteY12" fmla="*/ 1058 h 10000"/>
                  <a:gd name="connsiteX13" fmla="*/ 6628 w 10000"/>
                  <a:gd name="connsiteY13" fmla="*/ 1504 h 10000"/>
                  <a:gd name="connsiteX14" fmla="*/ 7381 w 10000"/>
                  <a:gd name="connsiteY14" fmla="*/ 1941 h 10000"/>
                  <a:gd name="connsiteX15" fmla="*/ 7891 w 10000"/>
                  <a:gd name="connsiteY15" fmla="*/ 1463 h 10000"/>
                  <a:gd name="connsiteX16" fmla="*/ 7773 w 10000"/>
                  <a:gd name="connsiteY16" fmla="*/ 1136 h 10000"/>
                  <a:gd name="connsiteX17" fmla="*/ 7359 w 10000"/>
                  <a:gd name="connsiteY17" fmla="*/ 893 h 10000"/>
                  <a:gd name="connsiteX18" fmla="*/ 6583 w 10000"/>
                  <a:gd name="connsiteY18" fmla="*/ 437 h 10000"/>
                  <a:gd name="connsiteX19" fmla="*/ 4673 w 10000"/>
                  <a:gd name="connsiteY19" fmla="*/ 19 h 10000"/>
                  <a:gd name="connsiteX20" fmla="*/ 3047 w 10000"/>
                  <a:gd name="connsiteY20" fmla="*/ 873 h 10000"/>
                  <a:gd name="connsiteX21" fmla="*/ 2873 w 10000"/>
                  <a:gd name="connsiteY21" fmla="*/ 1116 h 10000"/>
                  <a:gd name="connsiteX22" fmla="*/ 1803 w 10000"/>
                  <a:gd name="connsiteY22" fmla="*/ 2504 h 10000"/>
                  <a:gd name="connsiteX23" fmla="*/ 700 w 10000"/>
                  <a:gd name="connsiteY23" fmla="*/ 3960 h 10000"/>
                  <a:gd name="connsiteX24" fmla="*/ 2 w 10000"/>
                  <a:gd name="connsiteY24" fmla="*/ 5667 h 10000"/>
                  <a:gd name="connsiteX25" fmla="*/ 1606 w 10000"/>
                  <a:gd name="connsiteY25" fmla="*/ 7831 h 10000"/>
                  <a:gd name="connsiteX26" fmla="*/ 2894 w 10000"/>
                  <a:gd name="connsiteY26" fmla="*/ 8404 h 10000"/>
                  <a:gd name="connsiteX27" fmla="*/ 5950 w 10000"/>
                  <a:gd name="connsiteY27" fmla="*/ 9772 h 10000"/>
                  <a:gd name="connsiteX28" fmla="*/ 8406 w 10000"/>
                  <a:gd name="connsiteY28" fmla="*/ 9646 h 10000"/>
                  <a:gd name="connsiteX29" fmla="*/ 9508 w 10000"/>
                  <a:gd name="connsiteY29" fmla="*/ 8355 h 10000"/>
                  <a:gd name="connsiteX30" fmla="*/ 9814 w 10000"/>
                  <a:gd name="connsiteY30" fmla="*/ 7734 h 10000"/>
                  <a:gd name="connsiteX31" fmla="*/ 10000 w 10000"/>
                  <a:gd name="connsiteY31" fmla="*/ 7375 h 10000"/>
                  <a:gd name="connsiteX0" fmla="*/ 10000 w 10000"/>
                  <a:gd name="connsiteY0" fmla="*/ 7375 h 10000"/>
                  <a:gd name="connsiteX1" fmla="*/ 9431 w 10000"/>
                  <a:gd name="connsiteY1" fmla="*/ 6744 h 10000"/>
                  <a:gd name="connsiteX2" fmla="*/ 9072 w 10000"/>
                  <a:gd name="connsiteY2" fmla="*/ 6910 h 10000"/>
                  <a:gd name="connsiteX3" fmla="*/ 8428 w 10000"/>
                  <a:gd name="connsiteY3" fmla="*/ 8141 h 10000"/>
                  <a:gd name="connsiteX4" fmla="*/ 7151 w 10000"/>
                  <a:gd name="connsiteY4" fmla="*/ 8899 h 10000"/>
                  <a:gd name="connsiteX5" fmla="*/ 6398 w 10000"/>
                  <a:gd name="connsiteY5" fmla="*/ 8704 h 10000"/>
                  <a:gd name="connsiteX6" fmla="*/ 3058 w 10000"/>
                  <a:gd name="connsiteY6" fmla="*/ 7142 h 10000"/>
                  <a:gd name="connsiteX7" fmla="*/ 1901 w 10000"/>
                  <a:gd name="connsiteY7" fmla="*/ 6550 h 10000"/>
                  <a:gd name="connsiteX8" fmla="*/ 1574 w 10000"/>
                  <a:gd name="connsiteY8" fmla="*/ 4979 h 10000"/>
                  <a:gd name="connsiteX9" fmla="*/ 1814 w 10000"/>
                  <a:gd name="connsiteY9" fmla="*/ 4639 h 10000"/>
                  <a:gd name="connsiteX10" fmla="*/ 3888 w 10000"/>
                  <a:gd name="connsiteY10" fmla="*/ 1766 h 10000"/>
                  <a:gd name="connsiteX11" fmla="*/ 4106 w 10000"/>
                  <a:gd name="connsiteY11" fmla="*/ 1466 h 10000"/>
                  <a:gd name="connsiteX12" fmla="*/ 5798 w 10000"/>
                  <a:gd name="connsiteY12" fmla="*/ 1058 h 10000"/>
                  <a:gd name="connsiteX13" fmla="*/ 6628 w 10000"/>
                  <a:gd name="connsiteY13" fmla="*/ 1504 h 10000"/>
                  <a:gd name="connsiteX14" fmla="*/ 7381 w 10000"/>
                  <a:gd name="connsiteY14" fmla="*/ 1941 h 10000"/>
                  <a:gd name="connsiteX15" fmla="*/ 7891 w 10000"/>
                  <a:gd name="connsiteY15" fmla="*/ 1463 h 10000"/>
                  <a:gd name="connsiteX16" fmla="*/ 7773 w 10000"/>
                  <a:gd name="connsiteY16" fmla="*/ 1136 h 10000"/>
                  <a:gd name="connsiteX17" fmla="*/ 7359 w 10000"/>
                  <a:gd name="connsiteY17" fmla="*/ 893 h 10000"/>
                  <a:gd name="connsiteX18" fmla="*/ 6583 w 10000"/>
                  <a:gd name="connsiteY18" fmla="*/ 437 h 10000"/>
                  <a:gd name="connsiteX19" fmla="*/ 4673 w 10000"/>
                  <a:gd name="connsiteY19" fmla="*/ 19 h 10000"/>
                  <a:gd name="connsiteX20" fmla="*/ 3047 w 10000"/>
                  <a:gd name="connsiteY20" fmla="*/ 873 h 10000"/>
                  <a:gd name="connsiteX21" fmla="*/ 2873 w 10000"/>
                  <a:gd name="connsiteY21" fmla="*/ 1116 h 10000"/>
                  <a:gd name="connsiteX22" fmla="*/ 1803 w 10000"/>
                  <a:gd name="connsiteY22" fmla="*/ 2504 h 10000"/>
                  <a:gd name="connsiteX23" fmla="*/ 700 w 10000"/>
                  <a:gd name="connsiteY23" fmla="*/ 3960 h 10000"/>
                  <a:gd name="connsiteX24" fmla="*/ 2 w 10000"/>
                  <a:gd name="connsiteY24" fmla="*/ 5667 h 10000"/>
                  <a:gd name="connsiteX25" fmla="*/ 1606 w 10000"/>
                  <a:gd name="connsiteY25" fmla="*/ 7831 h 10000"/>
                  <a:gd name="connsiteX26" fmla="*/ 2894 w 10000"/>
                  <a:gd name="connsiteY26" fmla="*/ 8404 h 10000"/>
                  <a:gd name="connsiteX27" fmla="*/ 5950 w 10000"/>
                  <a:gd name="connsiteY27" fmla="*/ 9772 h 10000"/>
                  <a:gd name="connsiteX28" fmla="*/ 8406 w 10000"/>
                  <a:gd name="connsiteY28" fmla="*/ 9646 h 10000"/>
                  <a:gd name="connsiteX29" fmla="*/ 9508 w 10000"/>
                  <a:gd name="connsiteY29" fmla="*/ 8355 h 10000"/>
                  <a:gd name="connsiteX30" fmla="*/ 9814 w 10000"/>
                  <a:gd name="connsiteY30" fmla="*/ 7734 h 10000"/>
                  <a:gd name="connsiteX31" fmla="*/ 10000 w 10000"/>
                  <a:gd name="connsiteY31" fmla="*/ 7375 h 10000"/>
                  <a:gd name="connsiteX0" fmla="*/ 10000 w 10000"/>
                  <a:gd name="connsiteY0" fmla="*/ 7375 h 10000"/>
                  <a:gd name="connsiteX1" fmla="*/ 9431 w 10000"/>
                  <a:gd name="connsiteY1" fmla="*/ 6744 h 10000"/>
                  <a:gd name="connsiteX2" fmla="*/ 9072 w 10000"/>
                  <a:gd name="connsiteY2" fmla="*/ 6910 h 10000"/>
                  <a:gd name="connsiteX3" fmla="*/ 8428 w 10000"/>
                  <a:gd name="connsiteY3" fmla="*/ 8141 h 10000"/>
                  <a:gd name="connsiteX4" fmla="*/ 7151 w 10000"/>
                  <a:gd name="connsiteY4" fmla="*/ 8899 h 10000"/>
                  <a:gd name="connsiteX5" fmla="*/ 6398 w 10000"/>
                  <a:gd name="connsiteY5" fmla="*/ 8704 h 10000"/>
                  <a:gd name="connsiteX6" fmla="*/ 3058 w 10000"/>
                  <a:gd name="connsiteY6" fmla="*/ 7142 h 10000"/>
                  <a:gd name="connsiteX7" fmla="*/ 1901 w 10000"/>
                  <a:gd name="connsiteY7" fmla="*/ 6550 h 10000"/>
                  <a:gd name="connsiteX8" fmla="*/ 1574 w 10000"/>
                  <a:gd name="connsiteY8" fmla="*/ 4979 h 10000"/>
                  <a:gd name="connsiteX9" fmla="*/ 1814 w 10000"/>
                  <a:gd name="connsiteY9" fmla="*/ 4639 h 10000"/>
                  <a:gd name="connsiteX10" fmla="*/ 3888 w 10000"/>
                  <a:gd name="connsiteY10" fmla="*/ 1766 h 10000"/>
                  <a:gd name="connsiteX11" fmla="*/ 4106 w 10000"/>
                  <a:gd name="connsiteY11" fmla="*/ 1466 h 10000"/>
                  <a:gd name="connsiteX12" fmla="*/ 5798 w 10000"/>
                  <a:gd name="connsiteY12" fmla="*/ 1058 h 10000"/>
                  <a:gd name="connsiteX13" fmla="*/ 6628 w 10000"/>
                  <a:gd name="connsiteY13" fmla="*/ 1504 h 10000"/>
                  <a:gd name="connsiteX14" fmla="*/ 7381 w 10000"/>
                  <a:gd name="connsiteY14" fmla="*/ 1941 h 10000"/>
                  <a:gd name="connsiteX15" fmla="*/ 7866 w 10000"/>
                  <a:gd name="connsiteY15" fmla="*/ 1430 h 10000"/>
                  <a:gd name="connsiteX16" fmla="*/ 7773 w 10000"/>
                  <a:gd name="connsiteY16" fmla="*/ 1136 h 10000"/>
                  <a:gd name="connsiteX17" fmla="*/ 7359 w 10000"/>
                  <a:gd name="connsiteY17" fmla="*/ 893 h 10000"/>
                  <a:gd name="connsiteX18" fmla="*/ 6583 w 10000"/>
                  <a:gd name="connsiteY18" fmla="*/ 437 h 10000"/>
                  <a:gd name="connsiteX19" fmla="*/ 4673 w 10000"/>
                  <a:gd name="connsiteY19" fmla="*/ 19 h 10000"/>
                  <a:gd name="connsiteX20" fmla="*/ 3047 w 10000"/>
                  <a:gd name="connsiteY20" fmla="*/ 873 h 10000"/>
                  <a:gd name="connsiteX21" fmla="*/ 2873 w 10000"/>
                  <a:gd name="connsiteY21" fmla="*/ 1116 h 10000"/>
                  <a:gd name="connsiteX22" fmla="*/ 1803 w 10000"/>
                  <a:gd name="connsiteY22" fmla="*/ 2504 h 10000"/>
                  <a:gd name="connsiteX23" fmla="*/ 700 w 10000"/>
                  <a:gd name="connsiteY23" fmla="*/ 3960 h 10000"/>
                  <a:gd name="connsiteX24" fmla="*/ 2 w 10000"/>
                  <a:gd name="connsiteY24" fmla="*/ 5667 h 10000"/>
                  <a:gd name="connsiteX25" fmla="*/ 1606 w 10000"/>
                  <a:gd name="connsiteY25" fmla="*/ 7831 h 10000"/>
                  <a:gd name="connsiteX26" fmla="*/ 2894 w 10000"/>
                  <a:gd name="connsiteY26" fmla="*/ 8404 h 10000"/>
                  <a:gd name="connsiteX27" fmla="*/ 5950 w 10000"/>
                  <a:gd name="connsiteY27" fmla="*/ 9772 h 10000"/>
                  <a:gd name="connsiteX28" fmla="*/ 8406 w 10000"/>
                  <a:gd name="connsiteY28" fmla="*/ 9646 h 10000"/>
                  <a:gd name="connsiteX29" fmla="*/ 9508 w 10000"/>
                  <a:gd name="connsiteY29" fmla="*/ 8355 h 10000"/>
                  <a:gd name="connsiteX30" fmla="*/ 9814 w 10000"/>
                  <a:gd name="connsiteY30" fmla="*/ 7734 h 10000"/>
                  <a:gd name="connsiteX31" fmla="*/ 10000 w 10000"/>
                  <a:gd name="connsiteY31" fmla="*/ 7375 h 10000"/>
                  <a:gd name="connsiteX0" fmla="*/ 10000 w 10000"/>
                  <a:gd name="connsiteY0" fmla="*/ 7375 h 10000"/>
                  <a:gd name="connsiteX1" fmla="*/ 9431 w 10000"/>
                  <a:gd name="connsiteY1" fmla="*/ 6744 h 10000"/>
                  <a:gd name="connsiteX2" fmla="*/ 9072 w 10000"/>
                  <a:gd name="connsiteY2" fmla="*/ 6910 h 10000"/>
                  <a:gd name="connsiteX3" fmla="*/ 8428 w 10000"/>
                  <a:gd name="connsiteY3" fmla="*/ 8141 h 10000"/>
                  <a:gd name="connsiteX4" fmla="*/ 7151 w 10000"/>
                  <a:gd name="connsiteY4" fmla="*/ 8899 h 10000"/>
                  <a:gd name="connsiteX5" fmla="*/ 6398 w 10000"/>
                  <a:gd name="connsiteY5" fmla="*/ 8704 h 10000"/>
                  <a:gd name="connsiteX6" fmla="*/ 3058 w 10000"/>
                  <a:gd name="connsiteY6" fmla="*/ 7142 h 10000"/>
                  <a:gd name="connsiteX7" fmla="*/ 1901 w 10000"/>
                  <a:gd name="connsiteY7" fmla="*/ 6550 h 10000"/>
                  <a:gd name="connsiteX8" fmla="*/ 1574 w 10000"/>
                  <a:gd name="connsiteY8" fmla="*/ 4979 h 10000"/>
                  <a:gd name="connsiteX9" fmla="*/ 1814 w 10000"/>
                  <a:gd name="connsiteY9" fmla="*/ 4639 h 10000"/>
                  <a:gd name="connsiteX10" fmla="*/ 3888 w 10000"/>
                  <a:gd name="connsiteY10" fmla="*/ 1766 h 10000"/>
                  <a:gd name="connsiteX11" fmla="*/ 4106 w 10000"/>
                  <a:gd name="connsiteY11" fmla="*/ 1466 h 10000"/>
                  <a:gd name="connsiteX12" fmla="*/ 5798 w 10000"/>
                  <a:gd name="connsiteY12" fmla="*/ 1058 h 10000"/>
                  <a:gd name="connsiteX13" fmla="*/ 6628 w 10000"/>
                  <a:gd name="connsiteY13" fmla="*/ 1504 h 10000"/>
                  <a:gd name="connsiteX14" fmla="*/ 7381 w 10000"/>
                  <a:gd name="connsiteY14" fmla="*/ 1941 h 10000"/>
                  <a:gd name="connsiteX15" fmla="*/ 7841 w 10000"/>
                  <a:gd name="connsiteY15" fmla="*/ 1408 h 10000"/>
                  <a:gd name="connsiteX16" fmla="*/ 7773 w 10000"/>
                  <a:gd name="connsiteY16" fmla="*/ 1136 h 10000"/>
                  <a:gd name="connsiteX17" fmla="*/ 7359 w 10000"/>
                  <a:gd name="connsiteY17" fmla="*/ 893 h 10000"/>
                  <a:gd name="connsiteX18" fmla="*/ 6583 w 10000"/>
                  <a:gd name="connsiteY18" fmla="*/ 437 h 10000"/>
                  <a:gd name="connsiteX19" fmla="*/ 4673 w 10000"/>
                  <a:gd name="connsiteY19" fmla="*/ 19 h 10000"/>
                  <a:gd name="connsiteX20" fmla="*/ 3047 w 10000"/>
                  <a:gd name="connsiteY20" fmla="*/ 873 h 10000"/>
                  <a:gd name="connsiteX21" fmla="*/ 2873 w 10000"/>
                  <a:gd name="connsiteY21" fmla="*/ 1116 h 10000"/>
                  <a:gd name="connsiteX22" fmla="*/ 1803 w 10000"/>
                  <a:gd name="connsiteY22" fmla="*/ 2504 h 10000"/>
                  <a:gd name="connsiteX23" fmla="*/ 700 w 10000"/>
                  <a:gd name="connsiteY23" fmla="*/ 3960 h 10000"/>
                  <a:gd name="connsiteX24" fmla="*/ 2 w 10000"/>
                  <a:gd name="connsiteY24" fmla="*/ 5667 h 10000"/>
                  <a:gd name="connsiteX25" fmla="*/ 1606 w 10000"/>
                  <a:gd name="connsiteY25" fmla="*/ 7831 h 10000"/>
                  <a:gd name="connsiteX26" fmla="*/ 2894 w 10000"/>
                  <a:gd name="connsiteY26" fmla="*/ 8404 h 10000"/>
                  <a:gd name="connsiteX27" fmla="*/ 5950 w 10000"/>
                  <a:gd name="connsiteY27" fmla="*/ 9772 h 10000"/>
                  <a:gd name="connsiteX28" fmla="*/ 8406 w 10000"/>
                  <a:gd name="connsiteY28" fmla="*/ 9646 h 10000"/>
                  <a:gd name="connsiteX29" fmla="*/ 9508 w 10000"/>
                  <a:gd name="connsiteY29" fmla="*/ 8355 h 10000"/>
                  <a:gd name="connsiteX30" fmla="*/ 9814 w 10000"/>
                  <a:gd name="connsiteY30" fmla="*/ 7734 h 10000"/>
                  <a:gd name="connsiteX31" fmla="*/ 10000 w 10000"/>
                  <a:gd name="connsiteY31" fmla="*/ 7375 h 10000"/>
                  <a:gd name="connsiteX0" fmla="*/ 10000 w 10000"/>
                  <a:gd name="connsiteY0" fmla="*/ 7375 h 10000"/>
                  <a:gd name="connsiteX1" fmla="*/ 9419 w 10000"/>
                  <a:gd name="connsiteY1" fmla="*/ 6689 h 10000"/>
                  <a:gd name="connsiteX2" fmla="*/ 9072 w 10000"/>
                  <a:gd name="connsiteY2" fmla="*/ 6910 h 10000"/>
                  <a:gd name="connsiteX3" fmla="*/ 8428 w 10000"/>
                  <a:gd name="connsiteY3" fmla="*/ 8141 h 10000"/>
                  <a:gd name="connsiteX4" fmla="*/ 7151 w 10000"/>
                  <a:gd name="connsiteY4" fmla="*/ 8899 h 10000"/>
                  <a:gd name="connsiteX5" fmla="*/ 6398 w 10000"/>
                  <a:gd name="connsiteY5" fmla="*/ 8704 h 10000"/>
                  <a:gd name="connsiteX6" fmla="*/ 3058 w 10000"/>
                  <a:gd name="connsiteY6" fmla="*/ 7142 h 10000"/>
                  <a:gd name="connsiteX7" fmla="*/ 1901 w 10000"/>
                  <a:gd name="connsiteY7" fmla="*/ 6550 h 10000"/>
                  <a:gd name="connsiteX8" fmla="*/ 1574 w 10000"/>
                  <a:gd name="connsiteY8" fmla="*/ 4979 h 10000"/>
                  <a:gd name="connsiteX9" fmla="*/ 1814 w 10000"/>
                  <a:gd name="connsiteY9" fmla="*/ 4639 h 10000"/>
                  <a:gd name="connsiteX10" fmla="*/ 3888 w 10000"/>
                  <a:gd name="connsiteY10" fmla="*/ 1766 h 10000"/>
                  <a:gd name="connsiteX11" fmla="*/ 4106 w 10000"/>
                  <a:gd name="connsiteY11" fmla="*/ 1466 h 10000"/>
                  <a:gd name="connsiteX12" fmla="*/ 5798 w 10000"/>
                  <a:gd name="connsiteY12" fmla="*/ 1058 h 10000"/>
                  <a:gd name="connsiteX13" fmla="*/ 6628 w 10000"/>
                  <a:gd name="connsiteY13" fmla="*/ 1504 h 10000"/>
                  <a:gd name="connsiteX14" fmla="*/ 7381 w 10000"/>
                  <a:gd name="connsiteY14" fmla="*/ 1941 h 10000"/>
                  <a:gd name="connsiteX15" fmla="*/ 7841 w 10000"/>
                  <a:gd name="connsiteY15" fmla="*/ 1408 h 10000"/>
                  <a:gd name="connsiteX16" fmla="*/ 7773 w 10000"/>
                  <a:gd name="connsiteY16" fmla="*/ 1136 h 10000"/>
                  <a:gd name="connsiteX17" fmla="*/ 7359 w 10000"/>
                  <a:gd name="connsiteY17" fmla="*/ 893 h 10000"/>
                  <a:gd name="connsiteX18" fmla="*/ 6583 w 10000"/>
                  <a:gd name="connsiteY18" fmla="*/ 437 h 10000"/>
                  <a:gd name="connsiteX19" fmla="*/ 4673 w 10000"/>
                  <a:gd name="connsiteY19" fmla="*/ 19 h 10000"/>
                  <a:gd name="connsiteX20" fmla="*/ 3047 w 10000"/>
                  <a:gd name="connsiteY20" fmla="*/ 873 h 10000"/>
                  <a:gd name="connsiteX21" fmla="*/ 2873 w 10000"/>
                  <a:gd name="connsiteY21" fmla="*/ 1116 h 10000"/>
                  <a:gd name="connsiteX22" fmla="*/ 1803 w 10000"/>
                  <a:gd name="connsiteY22" fmla="*/ 2504 h 10000"/>
                  <a:gd name="connsiteX23" fmla="*/ 700 w 10000"/>
                  <a:gd name="connsiteY23" fmla="*/ 3960 h 10000"/>
                  <a:gd name="connsiteX24" fmla="*/ 2 w 10000"/>
                  <a:gd name="connsiteY24" fmla="*/ 5667 h 10000"/>
                  <a:gd name="connsiteX25" fmla="*/ 1606 w 10000"/>
                  <a:gd name="connsiteY25" fmla="*/ 7831 h 10000"/>
                  <a:gd name="connsiteX26" fmla="*/ 2894 w 10000"/>
                  <a:gd name="connsiteY26" fmla="*/ 8404 h 10000"/>
                  <a:gd name="connsiteX27" fmla="*/ 5950 w 10000"/>
                  <a:gd name="connsiteY27" fmla="*/ 9772 h 10000"/>
                  <a:gd name="connsiteX28" fmla="*/ 8406 w 10000"/>
                  <a:gd name="connsiteY28" fmla="*/ 9646 h 10000"/>
                  <a:gd name="connsiteX29" fmla="*/ 9508 w 10000"/>
                  <a:gd name="connsiteY29" fmla="*/ 8355 h 10000"/>
                  <a:gd name="connsiteX30" fmla="*/ 9814 w 10000"/>
                  <a:gd name="connsiteY30" fmla="*/ 7734 h 10000"/>
                  <a:gd name="connsiteX31" fmla="*/ 10000 w 10000"/>
                  <a:gd name="connsiteY31" fmla="*/ 7375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000" h="10000">
                    <a:moveTo>
                      <a:pt x="10000" y="7375"/>
                    </a:moveTo>
                    <a:cubicBezTo>
                      <a:pt x="9967" y="7307"/>
                      <a:pt x="9495" y="6728"/>
                      <a:pt x="9419" y="6689"/>
                    </a:cubicBezTo>
                    <a:lnTo>
                      <a:pt x="9072" y="6910"/>
                    </a:lnTo>
                    <a:cubicBezTo>
                      <a:pt x="8864" y="7317"/>
                      <a:pt x="8647" y="7734"/>
                      <a:pt x="8428" y="8141"/>
                    </a:cubicBezTo>
                    <a:cubicBezTo>
                      <a:pt x="8199" y="8588"/>
                      <a:pt x="7708" y="8899"/>
                      <a:pt x="7151" y="8899"/>
                    </a:cubicBezTo>
                    <a:cubicBezTo>
                      <a:pt x="6878" y="8899"/>
                      <a:pt x="6639" y="8811"/>
                      <a:pt x="6398" y="8704"/>
                    </a:cubicBezTo>
                    <a:lnTo>
                      <a:pt x="3058" y="7142"/>
                    </a:lnTo>
                    <a:cubicBezTo>
                      <a:pt x="2676" y="6968"/>
                      <a:pt x="2218" y="6812"/>
                      <a:pt x="1901" y="6550"/>
                    </a:cubicBezTo>
                    <a:cubicBezTo>
                      <a:pt x="1420" y="6152"/>
                      <a:pt x="1279" y="5502"/>
                      <a:pt x="1574" y="4979"/>
                    </a:cubicBezTo>
                    <a:cubicBezTo>
                      <a:pt x="1639" y="4862"/>
                      <a:pt x="1726" y="4755"/>
                      <a:pt x="1814" y="4639"/>
                    </a:cubicBezTo>
                    <a:lnTo>
                      <a:pt x="3888" y="1766"/>
                    </a:lnTo>
                    <a:cubicBezTo>
                      <a:pt x="3964" y="1669"/>
                      <a:pt x="4029" y="1563"/>
                      <a:pt x="4106" y="1466"/>
                    </a:cubicBezTo>
                    <a:cubicBezTo>
                      <a:pt x="4466" y="961"/>
                      <a:pt x="5208" y="845"/>
                      <a:pt x="5798" y="1058"/>
                    </a:cubicBezTo>
                    <a:cubicBezTo>
                      <a:pt x="6093" y="1175"/>
                      <a:pt x="6366" y="1359"/>
                      <a:pt x="6628" y="1504"/>
                    </a:cubicBezTo>
                    <a:lnTo>
                      <a:pt x="7381" y="1941"/>
                    </a:lnTo>
                    <a:cubicBezTo>
                      <a:pt x="7646" y="1708"/>
                      <a:pt x="7689" y="1641"/>
                      <a:pt x="7841" y="1408"/>
                    </a:cubicBezTo>
                    <a:cubicBezTo>
                      <a:pt x="7885" y="1330"/>
                      <a:pt x="7860" y="1184"/>
                      <a:pt x="7773" y="1136"/>
                    </a:cubicBezTo>
                    <a:cubicBezTo>
                      <a:pt x="7632" y="1048"/>
                      <a:pt x="7500" y="970"/>
                      <a:pt x="7359" y="893"/>
                    </a:cubicBezTo>
                    <a:cubicBezTo>
                      <a:pt x="7108" y="738"/>
                      <a:pt x="6845" y="582"/>
                      <a:pt x="6583" y="437"/>
                    </a:cubicBezTo>
                    <a:cubicBezTo>
                      <a:pt x="6027" y="107"/>
                      <a:pt x="5340" y="-58"/>
                      <a:pt x="4673" y="19"/>
                    </a:cubicBezTo>
                    <a:cubicBezTo>
                      <a:pt x="4018" y="88"/>
                      <a:pt x="3419" y="389"/>
                      <a:pt x="3047" y="873"/>
                    </a:cubicBezTo>
                    <a:cubicBezTo>
                      <a:pt x="2992" y="951"/>
                      <a:pt x="2927" y="1038"/>
                      <a:pt x="2873" y="1116"/>
                    </a:cubicBezTo>
                    <a:cubicBezTo>
                      <a:pt x="2512" y="1582"/>
                      <a:pt x="2163" y="2048"/>
                      <a:pt x="1803" y="2504"/>
                    </a:cubicBezTo>
                    <a:lnTo>
                      <a:pt x="700" y="3960"/>
                    </a:lnTo>
                    <a:cubicBezTo>
                      <a:pt x="307" y="4474"/>
                      <a:pt x="-20" y="5007"/>
                      <a:pt x="2" y="5667"/>
                    </a:cubicBezTo>
                    <a:cubicBezTo>
                      <a:pt x="24" y="6608"/>
                      <a:pt x="678" y="7413"/>
                      <a:pt x="1606" y="7831"/>
                    </a:cubicBezTo>
                    <a:lnTo>
                      <a:pt x="2894" y="8404"/>
                    </a:lnTo>
                    <a:lnTo>
                      <a:pt x="5950" y="9772"/>
                    </a:lnTo>
                    <a:cubicBezTo>
                      <a:pt x="6737" y="10121"/>
                      <a:pt x="7675" y="10063"/>
                      <a:pt x="8406" y="9646"/>
                    </a:cubicBezTo>
                    <a:cubicBezTo>
                      <a:pt x="8953" y="9325"/>
                      <a:pt x="9258" y="8869"/>
                      <a:pt x="9508" y="8355"/>
                    </a:cubicBezTo>
                    <a:cubicBezTo>
                      <a:pt x="9607" y="8151"/>
                      <a:pt x="9716" y="7938"/>
                      <a:pt x="9814" y="7734"/>
                    </a:cubicBezTo>
                    <a:cubicBezTo>
                      <a:pt x="9848" y="7676"/>
                      <a:pt x="10011" y="7443"/>
                      <a:pt x="10000" y="7375"/>
                    </a:cubicBezTo>
                    <a:close/>
                  </a:path>
                </a:pathLst>
              </a:custGeom>
              <a:solidFill>
                <a:srgbClr val="3544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Freeform 11"/>
              <p:cNvSpPr>
                <a:spLocks/>
              </p:cNvSpPr>
              <p:nvPr/>
            </p:nvSpPr>
            <p:spPr bwMode="auto">
              <a:xfrm>
                <a:off x="6239773" y="3307362"/>
                <a:ext cx="832819" cy="545501"/>
              </a:xfrm>
              <a:custGeom>
                <a:avLst/>
                <a:gdLst>
                  <a:gd name="T0" fmla="*/ 32 w 302"/>
                  <a:gd name="T1" fmla="*/ 181 h 209"/>
                  <a:gd name="T2" fmla="*/ 79 w 302"/>
                  <a:gd name="T3" fmla="*/ 209 h 209"/>
                  <a:gd name="T4" fmla="*/ 154 w 302"/>
                  <a:gd name="T5" fmla="*/ 107 h 209"/>
                  <a:gd name="T6" fmla="*/ 273 w 302"/>
                  <a:gd name="T7" fmla="*/ 147 h 209"/>
                  <a:gd name="T8" fmla="*/ 290 w 302"/>
                  <a:gd name="T9" fmla="*/ 101 h 209"/>
                  <a:gd name="T10" fmla="*/ 300 w 302"/>
                  <a:gd name="T11" fmla="*/ 74 h 209"/>
                  <a:gd name="T12" fmla="*/ 295 w 302"/>
                  <a:gd name="T13" fmla="*/ 66 h 209"/>
                  <a:gd name="T14" fmla="*/ 126 w 302"/>
                  <a:gd name="T15" fmla="*/ 19 h 209"/>
                  <a:gd name="T16" fmla="*/ 5 w 302"/>
                  <a:gd name="T17" fmla="*/ 157 h 209"/>
                  <a:gd name="T18" fmla="*/ 32 w 302"/>
                  <a:gd name="T19" fmla="*/ 181 h 209"/>
                  <a:gd name="connsiteX0" fmla="*/ 917 w 9996"/>
                  <a:gd name="connsiteY0" fmla="*/ 8023 h 9363"/>
                  <a:gd name="connsiteX1" fmla="*/ 2473 w 9996"/>
                  <a:gd name="connsiteY1" fmla="*/ 9363 h 9363"/>
                  <a:gd name="connsiteX2" fmla="*/ 4956 w 9996"/>
                  <a:gd name="connsiteY2" fmla="*/ 4483 h 9363"/>
                  <a:gd name="connsiteX3" fmla="*/ 8897 w 9996"/>
                  <a:gd name="connsiteY3" fmla="*/ 6396 h 9363"/>
                  <a:gd name="connsiteX4" fmla="*/ 9970 w 9996"/>
                  <a:gd name="connsiteY4" fmla="*/ 4850 h 9363"/>
                  <a:gd name="connsiteX5" fmla="*/ 9791 w 9996"/>
                  <a:gd name="connsiteY5" fmla="*/ 2904 h 9363"/>
                  <a:gd name="connsiteX6" fmla="*/ 9625 w 9996"/>
                  <a:gd name="connsiteY6" fmla="*/ 2521 h 9363"/>
                  <a:gd name="connsiteX7" fmla="*/ 4029 w 9996"/>
                  <a:gd name="connsiteY7" fmla="*/ 272 h 9363"/>
                  <a:gd name="connsiteX8" fmla="*/ 23 w 9996"/>
                  <a:gd name="connsiteY8" fmla="*/ 6875 h 9363"/>
                  <a:gd name="connsiteX9" fmla="*/ 917 w 9996"/>
                  <a:gd name="connsiteY9" fmla="*/ 8023 h 9363"/>
                  <a:gd name="connsiteX0" fmla="*/ 917 w 10000"/>
                  <a:gd name="connsiteY0" fmla="*/ 8569 h 10000"/>
                  <a:gd name="connsiteX1" fmla="*/ 2474 w 10000"/>
                  <a:gd name="connsiteY1" fmla="*/ 10000 h 10000"/>
                  <a:gd name="connsiteX2" fmla="*/ 4958 w 10000"/>
                  <a:gd name="connsiteY2" fmla="*/ 4788 h 10000"/>
                  <a:gd name="connsiteX3" fmla="*/ 8901 w 10000"/>
                  <a:gd name="connsiteY3" fmla="*/ 6831 h 10000"/>
                  <a:gd name="connsiteX4" fmla="*/ 9974 w 10000"/>
                  <a:gd name="connsiteY4" fmla="*/ 5180 h 10000"/>
                  <a:gd name="connsiteX5" fmla="*/ 9795 w 10000"/>
                  <a:gd name="connsiteY5" fmla="*/ 3102 h 10000"/>
                  <a:gd name="connsiteX6" fmla="*/ 9629 w 10000"/>
                  <a:gd name="connsiteY6" fmla="*/ 2693 h 10000"/>
                  <a:gd name="connsiteX7" fmla="*/ 4031 w 10000"/>
                  <a:gd name="connsiteY7" fmla="*/ 291 h 10000"/>
                  <a:gd name="connsiteX8" fmla="*/ 23 w 10000"/>
                  <a:gd name="connsiteY8" fmla="*/ 7343 h 10000"/>
                  <a:gd name="connsiteX9" fmla="*/ 917 w 10000"/>
                  <a:gd name="connsiteY9" fmla="*/ 8569 h 10000"/>
                  <a:gd name="connsiteX0" fmla="*/ 917 w 10000"/>
                  <a:gd name="connsiteY0" fmla="*/ 8569 h 10000"/>
                  <a:gd name="connsiteX1" fmla="*/ 2474 w 10000"/>
                  <a:gd name="connsiteY1" fmla="*/ 10000 h 10000"/>
                  <a:gd name="connsiteX2" fmla="*/ 4958 w 10000"/>
                  <a:gd name="connsiteY2" fmla="*/ 4788 h 10000"/>
                  <a:gd name="connsiteX3" fmla="*/ 8901 w 10000"/>
                  <a:gd name="connsiteY3" fmla="*/ 6831 h 10000"/>
                  <a:gd name="connsiteX4" fmla="*/ 9974 w 10000"/>
                  <a:gd name="connsiteY4" fmla="*/ 5180 h 10000"/>
                  <a:gd name="connsiteX5" fmla="*/ 9795 w 10000"/>
                  <a:gd name="connsiteY5" fmla="*/ 3102 h 10000"/>
                  <a:gd name="connsiteX6" fmla="*/ 9629 w 10000"/>
                  <a:gd name="connsiteY6" fmla="*/ 2693 h 10000"/>
                  <a:gd name="connsiteX7" fmla="*/ 4031 w 10000"/>
                  <a:gd name="connsiteY7" fmla="*/ 291 h 10000"/>
                  <a:gd name="connsiteX8" fmla="*/ 23 w 10000"/>
                  <a:gd name="connsiteY8" fmla="*/ 7343 h 10000"/>
                  <a:gd name="connsiteX9" fmla="*/ 917 w 10000"/>
                  <a:gd name="connsiteY9" fmla="*/ 8569 h 10000"/>
                  <a:gd name="connsiteX0" fmla="*/ 917 w 9920"/>
                  <a:gd name="connsiteY0" fmla="*/ 8569 h 10000"/>
                  <a:gd name="connsiteX1" fmla="*/ 2474 w 9920"/>
                  <a:gd name="connsiteY1" fmla="*/ 10000 h 10000"/>
                  <a:gd name="connsiteX2" fmla="*/ 4958 w 9920"/>
                  <a:gd name="connsiteY2" fmla="*/ 4788 h 10000"/>
                  <a:gd name="connsiteX3" fmla="*/ 8901 w 9920"/>
                  <a:gd name="connsiteY3" fmla="*/ 6831 h 10000"/>
                  <a:gd name="connsiteX4" fmla="*/ 9889 w 9920"/>
                  <a:gd name="connsiteY4" fmla="*/ 5355 h 10000"/>
                  <a:gd name="connsiteX5" fmla="*/ 9795 w 9920"/>
                  <a:gd name="connsiteY5" fmla="*/ 3102 h 10000"/>
                  <a:gd name="connsiteX6" fmla="*/ 9629 w 9920"/>
                  <a:gd name="connsiteY6" fmla="*/ 2693 h 10000"/>
                  <a:gd name="connsiteX7" fmla="*/ 4031 w 9920"/>
                  <a:gd name="connsiteY7" fmla="*/ 291 h 10000"/>
                  <a:gd name="connsiteX8" fmla="*/ 23 w 9920"/>
                  <a:gd name="connsiteY8" fmla="*/ 7343 h 10000"/>
                  <a:gd name="connsiteX9" fmla="*/ 917 w 9920"/>
                  <a:gd name="connsiteY9" fmla="*/ 8569 h 10000"/>
                  <a:gd name="connsiteX0" fmla="*/ 924 w 10001"/>
                  <a:gd name="connsiteY0" fmla="*/ 8569 h 10000"/>
                  <a:gd name="connsiteX1" fmla="*/ 2494 w 10001"/>
                  <a:gd name="connsiteY1" fmla="*/ 10000 h 10000"/>
                  <a:gd name="connsiteX2" fmla="*/ 4998 w 10001"/>
                  <a:gd name="connsiteY2" fmla="*/ 4788 h 10000"/>
                  <a:gd name="connsiteX3" fmla="*/ 8973 w 10001"/>
                  <a:gd name="connsiteY3" fmla="*/ 6831 h 10000"/>
                  <a:gd name="connsiteX4" fmla="*/ 9969 w 10001"/>
                  <a:gd name="connsiteY4" fmla="*/ 5355 h 10000"/>
                  <a:gd name="connsiteX5" fmla="*/ 9874 w 10001"/>
                  <a:gd name="connsiteY5" fmla="*/ 3102 h 10000"/>
                  <a:gd name="connsiteX6" fmla="*/ 9707 w 10001"/>
                  <a:gd name="connsiteY6" fmla="*/ 2693 h 10000"/>
                  <a:gd name="connsiteX7" fmla="*/ 4064 w 10001"/>
                  <a:gd name="connsiteY7" fmla="*/ 291 h 10000"/>
                  <a:gd name="connsiteX8" fmla="*/ 23 w 10001"/>
                  <a:gd name="connsiteY8" fmla="*/ 7343 h 10000"/>
                  <a:gd name="connsiteX9" fmla="*/ 924 w 10001"/>
                  <a:gd name="connsiteY9" fmla="*/ 8569 h 10000"/>
                  <a:gd name="connsiteX0" fmla="*/ 924 w 10001"/>
                  <a:gd name="connsiteY0" fmla="*/ 8569 h 10010"/>
                  <a:gd name="connsiteX1" fmla="*/ 2494 w 10001"/>
                  <a:gd name="connsiteY1" fmla="*/ 10000 h 10010"/>
                  <a:gd name="connsiteX2" fmla="*/ 3513 w 10001"/>
                  <a:gd name="connsiteY2" fmla="*/ 7800 h 10010"/>
                  <a:gd name="connsiteX3" fmla="*/ 4998 w 10001"/>
                  <a:gd name="connsiteY3" fmla="*/ 4788 h 10010"/>
                  <a:gd name="connsiteX4" fmla="*/ 8973 w 10001"/>
                  <a:gd name="connsiteY4" fmla="*/ 6831 h 10010"/>
                  <a:gd name="connsiteX5" fmla="*/ 9969 w 10001"/>
                  <a:gd name="connsiteY5" fmla="*/ 5355 h 10010"/>
                  <a:gd name="connsiteX6" fmla="*/ 9874 w 10001"/>
                  <a:gd name="connsiteY6" fmla="*/ 3102 h 10010"/>
                  <a:gd name="connsiteX7" fmla="*/ 9707 w 10001"/>
                  <a:gd name="connsiteY7" fmla="*/ 2693 h 10010"/>
                  <a:gd name="connsiteX8" fmla="*/ 4064 w 10001"/>
                  <a:gd name="connsiteY8" fmla="*/ 291 h 10010"/>
                  <a:gd name="connsiteX9" fmla="*/ 23 w 10001"/>
                  <a:gd name="connsiteY9" fmla="*/ 7343 h 10010"/>
                  <a:gd name="connsiteX10" fmla="*/ 924 w 10001"/>
                  <a:gd name="connsiteY10" fmla="*/ 8569 h 10010"/>
                  <a:gd name="connsiteX0" fmla="*/ 924 w 10001"/>
                  <a:gd name="connsiteY0" fmla="*/ 8569 h 10010"/>
                  <a:gd name="connsiteX1" fmla="*/ 2494 w 10001"/>
                  <a:gd name="connsiteY1" fmla="*/ 10000 h 10010"/>
                  <a:gd name="connsiteX2" fmla="*/ 3513 w 10001"/>
                  <a:gd name="connsiteY2" fmla="*/ 7800 h 10010"/>
                  <a:gd name="connsiteX3" fmla="*/ 4998 w 10001"/>
                  <a:gd name="connsiteY3" fmla="*/ 4788 h 10010"/>
                  <a:gd name="connsiteX4" fmla="*/ 8973 w 10001"/>
                  <a:gd name="connsiteY4" fmla="*/ 6831 h 10010"/>
                  <a:gd name="connsiteX5" fmla="*/ 9969 w 10001"/>
                  <a:gd name="connsiteY5" fmla="*/ 5355 h 10010"/>
                  <a:gd name="connsiteX6" fmla="*/ 9874 w 10001"/>
                  <a:gd name="connsiteY6" fmla="*/ 3102 h 10010"/>
                  <a:gd name="connsiteX7" fmla="*/ 9707 w 10001"/>
                  <a:gd name="connsiteY7" fmla="*/ 2693 h 10010"/>
                  <a:gd name="connsiteX8" fmla="*/ 4064 w 10001"/>
                  <a:gd name="connsiteY8" fmla="*/ 291 h 10010"/>
                  <a:gd name="connsiteX9" fmla="*/ 23 w 10001"/>
                  <a:gd name="connsiteY9" fmla="*/ 7343 h 10010"/>
                  <a:gd name="connsiteX10" fmla="*/ 924 w 10001"/>
                  <a:gd name="connsiteY10" fmla="*/ 8569 h 10010"/>
                  <a:gd name="connsiteX0" fmla="*/ 924 w 10001"/>
                  <a:gd name="connsiteY0" fmla="*/ 8569 h 10021"/>
                  <a:gd name="connsiteX1" fmla="*/ 2494 w 10001"/>
                  <a:gd name="connsiteY1" fmla="*/ 10000 h 10021"/>
                  <a:gd name="connsiteX2" fmla="*/ 3513 w 10001"/>
                  <a:gd name="connsiteY2" fmla="*/ 7800 h 10021"/>
                  <a:gd name="connsiteX3" fmla="*/ 4998 w 10001"/>
                  <a:gd name="connsiteY3" fmla="*/ 4788 h 10021"/>
                  <a:gd name="connsiteX4" fmla="*/ 8973 w 10001"/>
                  <a:gd name="connsiteY4" fmla="*/ 6831 h 10021"/>
                  <a:gd name="connsiteX5" fmla="*/ 9969 w 10001"/>
                  <a:gd name="connsiteY5" fmla="*/ 5355 h 10021"/>
                  <a:gd name="connsiteX6" fmla="*/ 9874 w 10001"/>
                  <a:gd name="connsiteY6" fmla="*/ 3102 h 10021"/>
                  <a:gd name="connsiteX7" fmla="*/ 9707 w 10001"/>
                  <a:gd name="connsiteY7" fmla="*/ 2693 h 10021"/>
                  <a:gd name="connsiteX8" fmla="*/ 4064 w 10001"/>
                  <a:gd name="connsiteY8" fmla="*/ 291 h 10021"/>
                  <a:gd name="connsiteX9" fmla="*/ 23 w 10001"/>
                  <a:gd name="connsiteY9" fmla="*/ 7343 h 10021"/>
                  <a:gd name="connsiteX10" fmla="*/ 924 w 10001"/>
                  <a:gd name="connsiteY10" fmla="*/ 8569 h 10021"/>
                  <a:gd name="connsiteX0" fmla="*/ 924 w 10001"/>
                  <a:gd name="connsiteY0" fmla="*/ 8569 h 10021"/>
                  <a:gd name="connsiteX1" fmla="*/ 2494 w 10001"/>
                  <a:gd name="connsiteY1" fmla="*/ 10000 h 10021"/>
                  <a:gd name="connsiteX2" fmla="*/ 3513 w 10001"/>
                  <a:gd name="connsiteY2" fmla="*/ 7800 h 10021"/>
                  <a:gd name="connsiteX3" fmla="*/ 4998 w 10001"/>
                  <a:gd name="connsiteY3" fmla="*/ 4788 h 10021"/>
                  <a:gd name="connsiteX4" fmla="*/ 8973 w 10001"/>
                  <a:gd name="connsiteY4" fmla="*/ 6831 h 10021"/>
                  <a:gd name="connsiteX5" fmla="*/ 9969 w 10001"/>
                  <a:gd name="connsiteY5" fmla="*/ 5355 h 10021"/>
                  <a:gd name="connsiteX6" fmla="*/ 9874 w 10001"/>
                  <a:gd name="connsiteY6" fmla="*/ 3102 h 10021"/>
                  <a:gd name="connsiteX7" fmla="*/ 9707 w 10001"/>
                  <a:gd name="connsiteY7" fmla="*/ 2693 h 10021"/>
                  <a:gd name="connsiteX8" fmla="*/ 4064 w 10001"/>
                  <a:gd name="connsiteY8" fmla="*/ 291 h 10021"/>
                  <a:gd name="connsiteX9" fmla="*/ 23 w 10001"/>
                  <a:gd name="connsiteY9" fmla="*/ 7343 h 10021"/>
                  <a:gd name="connsiteX10" fmla="*/ 924 w 10001"/>
                  <a:gd name="connsiteY10" fmla="*/ 8569 h 10021"/>
                  <a:gd name="connsiteX0" fmla="*/ 924 w 10001"/>
                  <a:gd name="connsiteY0" fmla="*/ 8569 h 10000"/>
                  <a:gd name="connsiteX1" fmla="*/ 2494 w 10001"/>
                  <a:gd name="connsiteY1" fmla="*/ 10000 h 10000"/>
                  <a:gd name="connsiteX2" fmla="*/ 3513 w 10001"/>
                  <a:gd name="connsiteY2" fmla="*/ 7800 h 10000"/>
                  <a:gd name="connsiteX3" fmla="*/ 4998 w 10001"/>
                  <a:gd name="connsiteY3" fmla="*/ 4788 h 10000"/>
                  <a:gd name="connsiteX4" fmla="*/ 8973 w 10001"/>
                  <a:gd name="connsiteY4" fmla="*/ 6831 h 10000"/>
                  <a:gd name="connsiteX5" fmla="*/ 9969 w 10001"/>
                  <a:gd name="connsiteY5" fmla="*/ 5355 h 10000"/>
                  <a:gd name="connsiteX6" fmla="*/ 9874 w 10001"/>
                  <a:gd name="connsiteY6" fmla="*/ 3102 h 10000"/>
                  <a:gd name="connsiteX7" fmla="*/ 9707 w 10001"/>
                  <a:gd name="connsiteY7" fmla="*/ 2693 h 10000"/>
                  <a:gd name="connsiteX8" fmla="*/ 4064 w 10001"/>
                  <a:gd name="connsiteY8" fmla="*/ 291 h 10000"/>
                  <a:gd name="connsiteX9" fmla="*/ 23 w 10001"/>
                  <a:gd name="connsiteY9" fmla="*/ 7343 h 10000"/>
                  <a:gd name="connsiteX10" fmla="*/ 924 w 10001"/>
                  <a:gd name="connsiteY10" fmla="*/ 8569 h 10000"/>
                  <a:gd name="connsiteX0" fmla="*/ 924 w 10001"/>
                  <a:gd name="connsiteY0" fmla="*/ 8569 h 10000"/>
                  <a:gd name="connsiteX1" fmla="*/ 2494 w 10001"/>
                  <a:gd name="connsiteY1" fmla="*/ 10000 h 10000"/>
                  <a:gd name="connsiteX2" fmla="*/ 3513 w 10001"/>
                  <a:gd name="connsiteY2" fmla="*/ 8324 h 10000"/>
                  <a:gd name="connsiteX3" fmla="*/ 4998 w 10001"/>
                  <a:gd name="connsiteY3" fmla="*/ 4788 h 10000"/>
                  <a:gd name="connsiteX4" fmla="*/ 8973 w 10001"/>
                  <a:gd name="connsiteY4" fmla="*/ 6831 h 10000"/>
                  <a:gd name="connsiteX5" fmla="*/ 9969 w 10001"/>
                  <a:gd name="connsiteY5" fmla="*/ 5355 h 10000"/>
                  <a:gd name="connsiteX6" fmla="*/ 9874 w 10001"/>
                  <a:gd name="connsiteY6" fmla="*/ 3102 h 10000"/>
                  <a:gd name="connsiteX7" fmla="*/ 9707 w 10001"/>
                  <a:gd name="connsiteY7" fmla="*/ 2693 h 10000"/>
                  <a:gd name="connsiteX8" fmla="*/ 4064 w 10001"/>
                  <a:gd name="connsiteY8" fmla="*/ 291 h 10000"/>
                  <a:gd name="connsiteX9" fmla="*/ 23 w 10001"/>
                  <a:gd name="connsiteY9" fmla="*/ 7343 h 10000"/>
                  <a:gd name="connsiteX10" fmla="*/ 924 w 10001"/>
                  <a:gd name="connsiteY10" fmla="*/ 8569 h 10000"/>
                  <a:gd name="connsiteX0" fmla="*/ 924 w 10001"/>
                  <a:gd name="connsiteY0" fmla="*/ 8569 h 10000"/>
                  <a:gd name="connsiteX1" fmla="*/ 2494 w 10001"/>
                  <a:gd name="connsiteY1" fmla="*/ 10000 h 10000"/>
                  <a:gd name="connsiteX2" fmla="*/ 3513 w 10001"/>
                  <a:gd name="connsiteY2" fmla="*/ 8324 h 10000"/>
                  <a:gd name="connsiteX3" fmla="*/ 4998 w 10001"/>
                  <a:gd name="connsiteY3" fmla="*/ 4788 h 10000"/>
                  <a:gd name="connsiteX4" fmla="*/ 8973 w 10001"/>
                  <a:gd name="connsiteY4" fmla="*/ 6831 h 10000"/>
                  <a:gd name="connsiteX5" fmla="*/ 9969 w 10001"/>
                  <a:gd name="connsiteY5" fmla="*/ 5355 h 10000"/>
                  <a:gd name="connsiteX6" fmla="*/ 9874 w 10001"/>
                  <a:gd name="connsiteY6" fmla="*/ 3102 h 10000"/>
                  <a:gd name="connsiteX7" fmla="*/ 9707 w 10001"/>
                  <a:gd name="connsiteY7" fmla="*/ 2693 h 10000"/>
                  <a:gd name="connsiteX8" fmla="*/ 4064 w 10001"/>
                  <a:gd name="connsiteY8" fmla="*/ 291 h 10000"/>
                  <a:gd name="connsiteX9" fmla="*/ 23 w 10001"/>
                  <a:gd name="connsiteY9" fmla="*/ 7343 h 10000"/>
                  <a:gd name="connsiteX10" fmla="*/ 924 w 10001"/>
                  <a:gd name="connsiteY10" fmla="*/ 8569 h 10000"/>
                  <a:gd name="connsiteX0" fmla="*/ 924 w 10001"/>
                  <a:gd name="connsiteY0" fmla="*/ 8569 h 10000"/>
                  <a:gd name="connsiteX1" fmla="*/ 2494 w 10001"/>
                  <a:gd name="connsiteY1" fmla="*/ 10000 h 10000"/>
                  <a:gd name="connsiteX2" fmla="*/ 3513 w 10001"/>
                  <a:gd name="connsiteY2" fmla="*/ 8324 h 10000"/>
                  <a:gd name="connsiteX3" fmla="*/ 4998 w 10001"/>
                  <a:gd name="connsiteY3" fmla="*/ 4788 h 10000"/>
                  <a:gd name="connsiteX4" fmla="*/ 8973 w 10001"/>
                  <a:gd name="connsiteY4" fmla="*/ 6831 h 10000"/>
                  <a:gd name="connsiteX5" fmla="*/ 9969 w 10001"/>
                  <a:gd name="connsiteY5" fmla="*/ 5355 h 10000"/>
                  <a:gd name="connsiteX6" fmla="*/ 9874 w 10001"/>
                  <a:gd name="connsiteY6" fmla="*/ 3102 h 10000"/>
                  <a:gd name="connsiteX7" fmla="*/ 9707 w 10001"/>
                  <a:gd name="connsiteY7" fmla="*/ 2693 h 10000"/>
                  <a:gd name="connsiteX8" fmla="*/ 4064 w 10001"/>
                  <a:gd name="connsiteY8" fmla="*/ 291 h 10000"/>
                  <a:gd name="connsiteX9" fmla="*/ 23 w 10001"/>
                  <a:gd name="connsiteY9" fmla="*/ 7343 h 10000"/>
                  <a:gd name="connsiteX10" fmla="*/ 924 w 10001"/>
                  <a:gd name="connsiteY10" fmla="*/ 8569 h 10000"/>
                  <a:gd name="connsiteX0" fmla="*/ 924 w 10001"/>
                  <a:gd name="connsiteY0" fmla="*/ 8569 h 10000"/>
                  <a:gd name="connsiteX1" fmla="*/ 2494 w 10001"/>
                  <a:gd name="connsiteY1" fmla="*/ 10000 h 10000"/>
                  <a:gd name="connsiteX2" fmla="*/ 3456 w 10001"/>
                  <a:gd name="connsiteY2" fmla="*/ 8586 h 10000"/>
                  <a:gd name="connsiteX3" fmla="*/ 4998 w 10001"/>
                  <a:gd name="connsiteY3" fmla="*/ 4788 h 10000"/>
                  <a:gd name="connsiteX4" fmla="*/ 8973 w 10001"/>
                  <a:gd name="connsiteY4" fmla="*/ 6831 h 10000"/>
                  <a:gd name="connsiteX5" fmla="*/ 9969 w 10001"/>
                  <a:gd name="connsiteY5" fmla="*/ 5355 h 10000"/>
                  <a:gd name="connsiteX6" fmla="*/ 9874 w 10001"/>
                  <a:gd name="connsiteY6" fmla="*/ 3102 h 10000"/>
                  <a:gd name="connsiteX7" fmla="*/ 9707 w 10001"/>
                  <a:gd name="connsiteY7" fmla="*/ 2693 h 10000"/>
                  <a:gd name="connsiteX8" fmla="*/ 4064 w 10001"/>
                  <a:gd name="connsiteY8" fmla="*/ 291 h 10000"/>
                  <a:gd name="connsiteX9" fmla="*/ 23 w 10001"/>
                  <a:gd name="connsiteY9" fmla="*/ 7343 h 10000"/>
                  <a:gd name="connsiteX10" fmla="*/ 924 w 10001"/>
                  <a:gd name="connsiteY10" fmla="*/ 8569 h 10000"/>
                  <a:gd name="connsiteX0" fmla="*/ 924 w 10001"/>
                  <a:gd name="connsiteY0" fmla="*/ 8569 h 10000"/>
                  <a:gd name="connsiteX1" fmla="*/ 2494 w 10001"/>
                  <a:gd name="connsiteY1" fmla="*/ 10000 h 10000"/>
                  <a:gd name="connsiteX2" fmla="*/ 3456 w 10001"/>
                  <a:gd name="connsiteY2" fmla="*/ 8586 h 10000"/>
                  <a:gd name="connsiteX3" fmla="*/ 4998 w 10001"/>
                  <a:gd name="connsiteY3" fmla="*/ 4788 h 10000"/>
                  <a:gd name="connsiteX4" fmla="*/ 8973 w 10001"/>
                  <a:gd name="connsiteY4" fmla="*/ 6831 h 10000"/>
                  <a:gd name="connsiteX5" fmla="*/ 9969 w 10001"/>
                  <a:gd name="connsiteY5" fmla="*/ 5355 h 10000"/>
                  <a:gd name="connsiteX6" fmla="*/ 9874 w 10001"/>
                  <a:gd name="connsiteY6" fmla="*/ 3102 h 10000"/>
                  <a:gd name="connsiteX7" fmla="*/ 9707 w 10001"/>
                  <a:gd name="connsiteY7" fmla="*/ 2693 h 10000"/>
                  <a:gd name="connsiteX8" fmla="*/ 4064 w 10001"/>
                  <a:gd name="connsiteY8" fmla="*/ 291 h 10000"/>
                  <a:gd name="connsiteX9" fmla="*/ 23 w 10001"/>
                  <a:gd name="connsiteY9" fmla="*/ 7343 h 10000"/>
                  <a:gd name="connsiteX10" fmla="*/ 924 w 10001"/>
                  <a:gd name="connsiteY10" fmla="*/ 8569 h 10000"/>
                  <a:gd name="connsiteX0" fmla="*/ 924 w 10001"/>
                  <a:gd name="connsiteY0" fmla="*/ 8569 h 10000"/>
                  <a:gd name="connsiteX1" fmla="*/ 2494 w 10001"/>
                  <a:gd name="connsiteY1" fmla="*/ 10000 h 10000"/>
                  <a:gd name="connsiteX2" fmla="*/ 3456 w 10001"/>
                  <a:gd name="connsiteY2" fmla="*/ 8586 h 10000"/>
                  <a:gd name="connsiteX3" fmla="*/ 4998 w 10001"/>
                  <a:gd name="connsiteY3" fmla="*/ 4788 h 10000"/>
                  <a:gd name="connsiteX4" fmla="*/ 8973 w 10001"/>
                  <a:gd name="connsiteY4" fmla="*/ 6831 h 10000"/>
                  <a:gd name="connsiteX5" fmla="*/ 9969 w 10001"/>
                  <a:gd name="connsiteY5" fmla="*/ 5355 h 10000"/>
                  <a:gd name="connsiteX6" fmla="*/ 9874 w 10001"/>
                  <a:gd name="connsiteY6" fmla="*/ 3102 h 10000"/>
                  <a:gd name="connsiteX7" fmla="*/ 9707 w 10001"/>
                  <a:gd name="connsiteY7" fmla="*/ 2693 h 10000"/>
                  <a:gd name="connsiteX8" fmla="*/ 4064 w 10001"/>
                  <a:gd name="connsiteY8" fmla="*/ 291 h 10000"/>
                  <a:gd name="connsiteX9" fmla="*/ 23 w 10001"/>
                  <a:gd name="connsiteY9" fmla="*/ 7343 h 10000"/>
                  <a:gd name="connsiteX10" fmla="*/ 924 w 10001"/>
                  <a:gd name="connsiteY10" fmla="*/ 8569 h 10000"/>
                  <a:gd name="connsiteX0" fmla="*/ 924 w 10001"/>
                  <a:gd name="connsiteY0" fmla="*/ 8569 h 10000"/>
                  <a:gd name="connsiteX1" fmla="*/ 2494 w 10001"/>
                  <a:gd name="connsiteY1" fmla="*/ 10000 h 10000"/>
                  <a:gd name="connsiteX2" fmla="*/ 3456 w 10001"/>
                  <a:gd name="connsiteY2" fmla="*/ 8586 h 10000"/>
                  <a:gd name="connsiteX3" fmla="*/ 4998 w 10001"/>
                  <a:gd name="connsiteY3" fmla="*/ 4788 h 10000"/>
                  <a:gd name="connsiteX4" fmla="*/ 8973 w 10001"/>
                  <a:gd name="connsiteY4" fmla="*/ 6831 h 10000"/>
                  <a:gd name="connsiteX5" fmla="*/ 9969 w 10001"/>
                  <a:gd name="connsiteY5" fmla="*/ 5355 h 10000"/>
                  <a:gd name="connsiteX6" fmla="*/ 9874 w 10001"/>
                  <a:gd name="connsiteY6" fmla="*/ 3102 h 10000"/>
                  <a:gd name="connsiteX7" fmla="*/ 9707 w 10001"/>
                  <a:gd name="connsiteY7" fmla="*/ 2693 h 10000"/>
                  <a:gd name="connsiteX8" fmla="*/ 4064 w 10001"/>
                  <a:gd name="connsiteY8" fmla="*/ 291 h 10000"/>
                  <a:gd name="connsiteX9" fmla="*/ 23 w 10001"/>
                  <a:gd name="connsiteY9" fmla="*/ 7343 h 10000"/>
                  <a:gd name="connsiteX10" fmla="*/ 924 w 10001"/>
                  <a:gd name="connsiteY10" fmla="*/ 856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01" h="10000">
                    <a:moveTo>
                      <a:pt x="924" y="8569"/>
                    </a:moveTo>
                    <a:cubicBezTo>
                      <a:pt x="1447" y="9046"/>
                      <a:pt x="2034" y="9735"/>
                      <a:pt x="2494" y="10000"/>
                    </a:cubicBezTo>
                    <a:cubicBezTo>
                      <a:pt x="3027" y="9264"/>
                      <a:pt x="3067" y="9193"/>
                      <a:pt x="3456" y="8586"/>
                    </a:cubicBezTo>
                    <a:cubicBezTo>
                      <a:pt x="3616" y="7106"/>
                      <a:pt x="4079" y="5080"/>
                      <a:pt x="4998" y="4788"/>
                    </a:cubicBezTo>
                    <a:cubicBezTo>
                      <a:pt x="5917" y="4496"/>
                      <a:pt x="7770" y="5656"/>
                      <a:pt x="8973" y="6831"/>
                    </a:cubicBezTo>
                    <a:cubicBezTo>
                      <a:pt x="9487" y="6152"/>
                      <a:pt x="9515" y="6085"/>
                      <a:pt x="9969" y="5355"/>
                    </a:cubicBezTo>
                    <a:cubicBezTo>
                      <a:pt x="10102" y="4895"/>
                      <a:pt x="9773" y="3561"/>
                      <a:pt x="9874" y="3102"/>
                    </a:cubicBezTo>
                    <a:cubicBezTo>
                      <a:pt x="9941" y="2845"/>
                      <a:pt x="9874" y="2845"/>
                      <a:pt x="9707" y="2693"/>
                    </a:cubicBezTo>
                    <a:cubicBezTo>
                      <a:pt x="7970" y="955"/>
                      <a:pt x="6200" y="-680"/>
                      <a:pt x="4064" y="291"/>
                    </a:cubicBezTo>
                    <a:cubicBezTo>
                      <a:pt x="1793" y="1313"/>
                      <a:pt x="857" y="4328"/>
                      <a:pt x="23" y="7343"/>
                    </a:cubicBezTo>
                    <a:cubicBezTo>
                      <a:pt x="-144" y="7905"/>
                      <a:pt x="657" y="8262"/>
                      <a:pt x="924" y="8569"/>
                    </a:cubicBezTo>
                    <a:close/>
                  </a:path>
                </a:pathLst>
              </a:custGeom>
              <a:solidFill>
                <a:srgbClr val="AA600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Freeform 12"/>
              <p:cNvSpPr>
                <a:spLocks/>
              </p:cNvSpPr>
              <p:nvPr/>
            </p:nvSpPr>
            <p:spPr bwMode="auto">
              <a:xfrm>
                <a:off x="6957825" y="1575743"/>
                <a:ext cx="1435425" cy="2201289"/>
              </a:xfrm>
              <a:custGeom>
                <a:avLst/>
                <a:gdLst>
                  <a:gd name="T0" fmla="*/ 518 w 524"/>
                  <a:gd name="T1" fmla="*/ 368 h 775"/>
                  <a:gd name="T2" fmla="*/ 428 w 524"/>
                  <a:gd name="T3" fmla="*/ 206 h 775"/>
                  <a:gd name="T4" fmla="*/ 342 w 524"/>
                  <a:gd name="T5" fmla="*/ 137 h 775"/>
                  <a:gd name="T6" fmla="*/ 243 w 524"/>
                  <a:gd name="T7" fmla="*/ 58 h 775"/>
                  <a:gd name="T8" fmla="*/ 117 w 524"/>
                  <a:gd name="T9" fmla="*/ 7 h 775"/>
                  <a:gd name="T10" fmla="*/ 9 w 524"/>
                  <a:gd name="T11" fmla="*/ 133 h 775"/>
                  <a:gd name="T12" fmla="*/ 16 w 524"/>
                  <a:gd name="T13" fmla="*/ 162 h 775"/>
                  <a:gd name="T14" fmla="*/ 65 w 524"/>
                  <a:gd name="T15" fmla="*/ 199 h 775"/>
                  <a:gd name="T16" fmla="*/ 94 w 524"/>
                  <a:gd name="T17" fmla="*/ 129 h 775"/>
                  <a:gd name="T18" fmla="*/ 109 w 524"/>
                  <a:gd name="T19" fmla="*/ 99 h 775"/>
                  <a:gd name="T20" fmla="*/ 187 w 524"/>
                  <a:gd name="T21" fmla="*/ 90 h 775"/>
                  <a:gd name="T22" fmla="*/ 229 w 524"/>
                  <a:gd name="T23" fmla="*/ 121 h 775"/>
                  <a:gd name="T24" fmla="*/ 301 w 524"/>
                  <a:gd name="T25" fmla="*/ 178 h 775"/>
                  <a:gd name="T26" fmla="*/ 416 w 524"/>
                  <a:gd name="T27" fmla="*/ 268 h 775"/>
                  <a:gd name="T28" fmla="*/ 460 w 524"/>
                  <a:gd name="T29" fmla="*/ 395 h 775"/>
                  <a:gd name="T30" fmla="*/ 445 w 524"/>
                  <a:gd name="T31" fmla="*/ 447 h 775"/>
                  <a:gd name="T32" fmla="*/ 389 w 524"/>
                  <a:gd name="T33" fmla="*/ 640 h 775"/>
                  <a:gd name="T34" fmla="*/ 286 w 524"/>
                  <a:gd name="T35" fmla="*/ 676 h 775"/>
                  <a:gd name="T36" fmla="*/ 210 w 524"/>
                  <a:gd name="T37" fmla="*/ 624 h 775"/>
                  <a:gd name="T38" fmla="*/ 186 w 524"/>
                  <a:gd name="T39" fmla="*/ 694 h 775"/>
                  <a:gd name="T40" fmla="*/ 239 w 524"/>
                  <a:gd name="T41" fmla="*/ 732 h 775"/>
                  <a:gd name="T42" fmla="*/ 337 w 524"/>
                  <a:gd name="T43" fmla="*/ 774 h 775"/>
                  <a:gd name="T44" fmla="*/ 445 w 524"/>
                  <a:gd name="T45" fmla="*/ 682 h 775"/>
                  <a:gd name="T46" fmla="*/ 485 w 524"/>
                  <a:gd name="T47" fmla="*/ 537 h 775"/>
                  <a:gd name="T48" fmla="*/ 518 w 524"/>
                  <a:gd name="T49" fmla="*/ 368 h 775"/>
                  <a:gd name="connsiteX0" fmla="*/ 9821 w 9839"/>
                  <a:gd name="connsiteY0" fmla="*/ 4672 h 9911"/>
                  <a:gd name="connsiteX1" fmla="*/ 8104 w 9839"/>
                  <a:gd name="connsiteY1" fmla="*/ 2582 h 9911"/>
                  <a:gd name="connsiteX2" fmla="*/ 6463 w 9839"/>
                  <a:gd name="connsiteY2" fmla="*/ 1692 h 9911"/>
                  <a:gd name="connsiteX3" fmla="*/ 4573 w 9839"/>
                  <a:gd name="connsiteY3" fmla="*/ 672 h 9911"/>
                  <a:gd name="connsiteX4" fmla="*/ 2169 w 9839"/>
                  <a:gd name="connsiteY4" fmla="*/ 14 h 9911"/>
                  <a:gd name="connsiteX5" fmla="*/ 108 w 9839"/>
                  <a:gd name="connsiteY5" fmla="*/ 1640 h 9911"/>
                  <a:gd name="connsiteX6" fmla="*/ 241 w 9839"/>
                  <a:gd name="connsiteY6" fmla="*/ 2014 h 9911"/>
                  <a:gd name="connsiteX7" fmla="*/ 1176 w 9839"/>
                  <a:gd name="connsiteY7" fmla="*/ 2492 h 9911"/>
                  <a:gd name="connsiteX8" fmla="*/ 1730 w 9839"/>
                  <a:gd name="connsiteY8" fmla="*/ 1589 h 9911"/>
                  <a:gd name="connsiteX9" fmla="*/ 2016 w 9839"/>
                  <a:gd name="connsiteY9" fmla="*/ 1201 h 9911"/>
                  <a:gd name="connsiteX10" fmla="*/ 3505 w 9839"/>
                  <a:gd name="connsiteY10" fmla="*/ 1085 h 9911"/>
                  <a:gd name="connsiteX11" fmla="*/ 4306 w 9839"/>
                  <a:gd name="connsiteY11" fmla="*/ 1485 h 9911"/>
                  <a:gd name="connsiteX12" fmla="*/ 5680 w 9839"/>
                  <a:gd name="connsiteY12" fmla="*/ 2221 h 9911"/>
                  <a:gd name="connsiteX13" fmla="*/ 7875 w 9839"/>
                  <a:gd name="connsiteY13" fmla="*/ 3382 h 9911"/>
                  <a:gd name="connsiteX14" fmla="*/ 8715 w 9839"/>
                  <a:gd name="connsiteY14" fmla="*/ 5021 h 9911"/>
                  <a:gd name="connsiteX15" fmla="*/ 8428 w 9839"/>
                  <a:gd name="connsiteY15" fmla="*/ 5692 h 9911"/>
                  <a:gd name="connsiteX16" fmla="*/ 7360 w 9839"/>
                  <a:gd name="connsiteY16" fmla="*/ 8182 h 9911"/>
                  <a:gd name="connsiteX17" fmla="*/ 5394 w 9839"/>
                  <a:gd name="connsiteY17" fmla="*/ 8647 h 9911"/>
                  <a:gd name="connsiteX18" fmla="*/ 4608 w 9839"/>
                  <a:gd name="connsiteY18" fmla="*/ 7653 h 9911"/>
                  <a:gd name="connsiteX19" fmla="*/ 3944 w 9839"/>
                  <a:gd name="connsiteY19" fmla="*/ 7976 h 9911"/>
                  <a:gd name="connsiteX20" fmla="*/ 3486 w 9839"/>
                  <a:gd name="connsiteY20" fmla="*/ 8879 h 9911"/>
                  <a:gd name="connsiteX21" fmla="*/ 4497 w 9839"/>
                  <a:gd name="connsiteY21" fmla="*/ 9369 h 9911"/>
                  <a:gd name="connsiteX22" fmla="*/ 6367 w 9839"/>
                  <a:gd name="connsiteY22" fmla="*/ 9911 h 9911"/>
                  <a:gd name="connsiteX23" fmla="*/ 8428 w 9839"/>
                  <a:gd name="connsiteY23" fmla="*/ 8724 h 9911"/>
                  <a:gd name="connsiteX24" fmla="*/ 9192 w 9839"/>
                  <a:gd name="connsiteY24" fmla="*/ 6853 h 9911"/>
                  <a:gd name="connsiteX25" fmla="*/ 9821 w 9839"/>
                  <a:gd name="connsiteY25" fmla="*/ 4672 h 9911"/>
                  <a:gd name="connsiteX0" fmla="*/ 9982 w 10000"/>
                  <a:gd name="connsiteY0" fmla="*/ 4714 h 10000"/>
                  <a:gd name="connsiteX1" fmla="*/ 8237 w 10000"/>
                  <a:gd name="connsiteY1" fmla="*/ 2605 h 10000"/>
                  <a:gd name="connsiteX2" fmla="*/ 6569 w 10000"/>
                  <a:gd name="connsiteY2" fmla="*/ 1707 h 10000"/>
                  <a:gd name="connsiteX3" fmla="*/ 4648 w 10000"/>
                  <a:gd name="connsiteY3" fmla="*/ 678 h 10000"/>
                  <a:gd name="connsiteX4" fmla="*/ 2204 w 10000"/>
                  <a:gd name="connsiteY4" fmla="*/ 14 h 10000"/>
                  <a:gd name="connsiteX5" fmla="*/ 110 w 10000"/>
                  <a:gd name="connsiteY5" fmla="*/ 1655 h 10000"/>
                  <a:gd name="connsiteX6" fmla="*/ 245 w 10000"/>
                  <a:gd name="connsiteY6" fmla="*/ 2032 h 10000"/>
                  <a:gd name="connsiteX7" fmla="*/ 1195 w 10000"/>
                  <a:gd name="connsiteY7" fmla="*/ 2514 h 10000"/>
                  <a:gd name="connsiteX8" fmla="*/ 1758 w 10000"/>
                  <a:gd name="connsiteY8" fmla="*/ 1603 h 10000"/>
                  <a:gd name="connsiteX9" fmla="*/ 2049 w 10000"/>
                  <a:gd name="connsiteY9" fmla="*/ 1212 h 10000"/>
                  <a:gd name="connsiteX10" fmla="*/ 3562 w 10000"/>
                  <a:gd name="connsiteY10" fmla="*/ 1095 h 10000"/>
                  <a:gd name="connsiteX11" fmla="*/ 4376 w 10000"/>
                  <a:gd name="connsiteY11" fmla="*/ 1498 h 10000"/>
                  <a:gd name="connsiteX12" fmla="*/ 5773 w 10000"/>
                  <a:gd name="connsiteY12" fmla="*/ 2241 h 10000"/>
                  <a:gd name="connsiteX13" fmla="*/ 8004 w 10000"/>
                  <a:gd name="connsiteY13" fmla="*/ 3412 h 10000"/>
                  <a:gd name="connsiteX14" fmla="*/ 8858 w 10000"/>
                  <a:gd name="connsiteY14" fmla="*/ 5066 h 10000"/>
                  <a:gd name="connsiteX15" fmla="*/ 8566 w 10000"/>
                  <a:gd name="connsiteY15" fmla="*/ 5743 h 10000"/>
                  <a:gd name="connsiteX16" fmla="*/ 7480 w 10000"/>
                  <a:gd name="connsiteY16" fmla="*/ 8255 h 10000"/>
                  <a:gd name="connsiteX17" fmla="*/ 5482 w 10000"/>
                  <a:gd name="connsiteY17" fmla="*/ 8725 h 10000"/>
                  <a:gd name="connsiteX18" fmla="*/ 4683 w 10000"/>
                  <a:gd name="connsiteY18" fmla="*/ 7722 h 10000"/>
                  <a:gd name="connsiteX19" fmla="*/ 4009 w 10000"/>
                  <a:gd name="connsiteY19" fmla="*/ 8048 h 10000"/>
                  <a:gd name="connsiteX20" fmla="*/ 3543 w 10000"/>
                  <a:gd name="connsiteY20" fmla="*/ 8959 h 10000"/>
                  <a:gd name="connsiteX21" fmla="*/ 4571 w 10000"/>
                  <a:gd name="connsiteY21" fmla="*/ 9453 h 10000"/>
                  <a:gd name="connsiteX22" fmla="*/ 6471 w 10000"/>
                  <a:gd name="connsiteY22" fmla="*/ 10000 h 10000"/>
                  <a:gd name="connsiteX23" fmla="*/ 8566 w 10000"/>
                  <a:gd name="connsiteY23" fmla="*/ 8802 h 10000"/>
                  <a:gd name="connsiteX24" fmla="*/ 9342 w 10000"/>
                  <a:gd name="connsiteY24" fmla="*/ 6915 h 10000"/>
                  <a:gd name="connsiteX25" fmla="*/ 9982 w 10000"/>
                  <a:gd name="connsiteY25" fmla="*/ 4714 h 10000"/>
                  <a:gd name="connsiteX0" fmla="*/ 9982 w 10000"/>
                  <a:gd name="connsiteY0" fmla="*/ 4714 h 10000"/>
                  <a:gd name="connsiteX1" fmla="*/ 8237 w 10000"/>
                  <a:gd name="connsiteY1" fmla="*/ 2605 h 10000"/>
                  <a:gd name="connsiteX2" fmla="*/ 6569 w 10000"/>
                  <a:gd name="connsiteY2" fmla="*/ 1707 h 10000"/>
                  <a:gd name="connsiteX3" fmla="*/ 4648 w 10000"/>
                  <a:gd name="connsiteY3" fmla="*/ 678 h 10000"/>
                  <a:gd name="connsiteX4" fmla="*/ 2204 w 10000"/>
                  <a:gd name="connsiteY4" fmla="*/ 14 h 10000"/>
                  <a:gd name="connsiteX5" fmla="*/ 110 w 10000"/>
                  <a:gd name="connsiteY5" fmla="*/ 1655 h 10000"/>
                  <a:gd name="connsiteX6" fmla="*/ 245 w 10000"/>
                  <a:gd name="connsiteY6" fmla="*/ 2032 h 10000"/>
                  <a:gd name="connsiteX7" fmla="*/ 1195 w 10000"/>
                  <a:gd name="connsiteY7" fmla="*/ 2514 h 10000"/>
                  <a:gd name="connsiteX8" fmla="*/ 1758 w 10000"/>
                  <a:gd name="connsiteY8" fmla="*/ 1603 h 10000"/>
                  <a:gd name="connsiteX9" fmla="*/ 2049 w 10000"/>
                  <a:gd name="connsiteY9" fmla="*/ 1212 h 10000"/>
                  <a:gd name="connsiteX10" fmla="*/ 3562 w 10000"/>
                  <a:gd name="connsiteY10" fmla="*/ 1095 h 10000"/>
                  <a:gd name="connsiteX11" fmla="*/ 4376 w 10000"/>
                  <a:gd name="connsiteY11" fmla="*/ 1498 h 10000"/>
                  <a:gd name="connsiteX12" fmla="*/ 5773 w 10000"/>
                  <a:gd name="connsiteY12" fmla="*/ 2241 h 10000"/>
                  <a:gd name="connsiteX13" fmla="*/ 8004 w 10000"/>
                  <a:gd name="connsiteY13" fmla="*/ 3412 h 10000"/>
                  <a:gd name="connsiteX14" fmla="*/ 8858 w 10000"/>
                  <a:gd name="connsiteY14" fmla="*/ 5066 h 10000"/>
                  <a:gd name="connsiteX15" fmla="*/ 8566 w 10000"/>
                  <a:gd name="connsiteY15" fmla="*/ 5743 h 10000"/>
                  <a:gd name="connsiteX16" fmla="*/ 7480 w 10000"/>
                  <a:gd name="connsiteY16" fmla="*/ 8255 h 10000"/>
                  <a:gd name="connsiteX17" fmla="*/ 5482 w 10000"/>
                  <a:gd name="connsiteY17" fmla="*/ 8725 h 10000"/>
                  <a:gd name="connsiteX18" fmla="*/ 4633 w 10000"/>
                  <a:gd name="connsiteY18" fmla="*/ 7700 h 10000"/>
                  <a:gd name="connsiteX19" fmla="*/ 4009 w 10000"/>
                  <a:gd name="connsiteY19" fmla="*/ 8048 h 10000"/>
                  <a:gd name="connsiteX20" fmla="*/ 3543 w 10000"/>
                  <a:gd name="connsiteY20" fmla="*/ 8959 h 10000"/>
                  <a:gd name="connsiteX21" fmla="*/ 4571 w 10000"/>
                  <a:gd name="connsiteY21" fmla="*/ 9453 h 10000"/>
                  <a:gd name="connsiteX22" fmla="*/ 6471 w 10000"/>
                  <a:gd name="connsiteY22" fmla="*/ 10000 h 10000"/>
                  <a:gd name="connsiteX23" fmla="*/ 8566 w 10000"/>
                  <a:gd name="connsiteY23" fmla="*/ 8802 h 10000"/>
                  <a:gd name="connsiteX24" fmla="*/ 9342 w 10000"/>
                  <a:gd name="connsiteY24" fmla="*/ 6915 h 10000"/>
                  <a:gd name="connsiteX25" fmla="*/ 9982 w 10000"/>
                  <a:gd name="connsiteY25" fmla="*/ 4714 h 10000"/>
                  <a:gd name="connsiteX0" fmla="*/ 9982 w 10000"/>
                  <a:gd name="connsiteY0" fmla="*/ 4714 h 10000"/>
                  <a:gd name="connsiteX1" fmla="*/ 8237 w 10000"/>
                  <a:gd name="connsiteY1" fmla="*/ 2605 h 10000"/>
                  <a:gd name="connsiteX2" fmla="*/ 6569 w 10000"/>
                  <a:gd name="connsiteY2" fmla="*/ 1707 h 10000"/>
                  <a:gd name="connsiteX3" fmla="*/ 4648 w 10000"/>
                  <a:gd name="connsiteY3" fmla="*/ 678 h 10000"/>
                  <a:gd name="connsiteX4" fmla="*/ 2204 w 10000"/>
                  <a:gd name="connsiteY4" fmla="*/ 14 h 10000"/>
                  <a:gd name="connsiteX5" fmla="*/ 110 w 10000"/>
                  <a:gd name="connsiteY5" fmla="*/ 1655 h 10000"/>
                  <a:gd name="connsiteX6" fmla="*/ 245 w 10000"/>
                  <a:gd name="connsiteY6" fmla="*/ 2032 h 10000"/>
                  <a:gd name="connsiteX7" fmla="*/ 1195 w 10000"/>
                  <a:gd name="connsiteY7" fmla="*/ 2514 h 10000"/>
                  <a:gd name="connsiteX8" fmla="*/ 1824 w 10000"/>
                  <a:gd name="connsiteY8" fmla="*/ 2126 h 10000"/>
                  <a:gd name="connsiteX9" fmla="*/ 2049 w 10000"/>
                  <a:gd name="connsiteY9" fmla="*/ 1212 h 10000"/>
                  <a:gd name="connsiteX10" fmla="*/ 3562 w 10000"/>
                  <a:gd name="connsiteY10" fmla="*/ 1095 h 10000"/>
                  <a:gd name="connsiteX11" fmla="*/ 4376 w 10000"/>
                  <a:gd name="connsiteY11" fmla="*/ 1498 h 10000"/>
                  <a:gd name="connsiteX12" fmla="*/ 5773 w 10000"/>
                  <a:gd name="connsiteY12" fmla="*/ 2241 h 10000"/>
                  <a:gd name="connsiteX13" fmla="*/ 8004 w 10000"/>
                  <a:gd name="connsiteY13" fmla="*/ 3412 h 10000"/>
                  <a:gd name="connsiteX14" fmla="*/ 8858 w 10000"/>
                  <a:gd name="connsiteY14" fmla="*/ 5066 h 10000"/>
                  <a:gd name="connsiteX15" fmla="*/ 8566 w 10000"/>
                  <a:gd name="connsiteY15" fmla="*/ 5743 h 10000"/>
                  <a:gd name="connsiteX16" fmla="*/ 7480 w 10000"/>
                  <a:gd name="connsiteY16" fmla="*/ 8255 h 10000"/>
                  <a:gd name="connsiteX17" fmla="*/ 5482 w 10000"/>
                  <a:gd name="connsiteY17" fmla="*/ 8725 h 10000"/>
                  <a:gd name="connsiteX18" fmla="*/ 4633 w 10000"/>
                  <a:gd name="connsiteY18" fmla="*/ 7700 h 10000"/>
                  <a:gd name="connsiteX19" fmla="*/ 4009 w 10000"/>
                  <a:gd name="connsiteY19" fmla="*/ 8048 h 10000"/>
                  <a:gd name="connsiteX20" fmla="*/ 3543 w 10000"/>
                  <a:gd name="connsiteY20" fmla="*/ 8959 h 10000"/>
                  <a:gd name="connsiteX21" fmla="*/ 4571 w 10000"/>
                  <a:gd name="connsiteY21" fmla="*/ 9453 h 10000"/>
                  <a:gd name="connsiteX22" fmla="*/ 6471 w 10000"/>
                  <a:gd name="connsiteY22" fmla="*/ 10000 h 10000"/>
                  <a:gd name="connsiteX23" fmla="*/ 8566 w 10000"/>
                  <a:gd name="connsiteY23" fmla="*/ 8802 h 10000"/>
                  <a:gd name="connsiteX24" fmla="*/ 9342 w 10000"/>
                  <a:gd name="connsiteY24" fmla="*/ 6915 h 10000"/>
                  <a:gd name="connsiteX25" fmla="*/ 9982 w 10000"/>
                  <a:gd name="connsiteY25" fmla="*/ 4714 h 10000"/>
                  <a:gd name="connsiteX0" fmla="*/ 9982 w 10000"/>
                  <a:gd name="connsiteY0" fmla="*/ 4714 h 10000"/>
                  <a:gd name="connsiteX1" fmla="*/ 8237 w 10000"/>
                  <a:gd name="connsiteY1" fmla="*/ 2605 h 10000"/>
                  <a:gd name="connsiteX2" fmla="*/ 6569 w 10000"/>
                  <a:gd name="connsiteY2" fmla="*/ 1707 h 10000"/>
                  <a:gd name="connsiteX3" fmla="*/ 4648 w 10000"/>
                  <a:gd name="connsiteY3" fmla="*/ 678 h 10000"/>
                  <a:gd name="connsiteX4" fmla="*/ 2204 w 10000"/>
                  <a:gd name="connsiteY4" fmla="*/ 14 h 10000"/>
                  <a:gd name="connsiteX5" fmla="*/ 110 w 10000"/>
                  <a:gd name="connsiteY5" fmla="*/ 1655 h 10000"/>
                  <a:gd name="connsiteX6" fmla="*/ 245 w 10000"/>
                  <a:gd name="connsiteY6" fmla="*/ 2032 h 10000"/>
                  <a:gd name="connsiteX7" fmla="*/ 1195 w 10000"/>
                  <a:gd name="connsiteY7" fmla="*/ 2514 h 10000"/>
                  <a:gd name="connsiteX8" fmla="*/ 1824 w 10000"/>
                  <a:gd name="connsiteY8" fmla="*/ 2126 h 10000"/>
                  <a:gd name="connsiteX9" fmla="*/ 2049 w 10000"/>
                  <a:gd name="connsiteY9" fmla="*/ 1212 h 10000"/>
                  <a:gd name="connsiteX10" fmla="*/ 3562 w 10000"/>
                  <a:gd name="connsiteY10" fmla="*/ 1095 h 10000"/>
                  <a:gd name="connsiteX11" fmla="*/ 4376 w 10000"/>
                  <a:gd name="connsiteY11" fmla="*/ 1498 h 10000"/>
                  <a:gd name="connsiteX12" fmla="*/ 5773 w 10000"/>
                  <a:gd name="connsiteY12" fmla="*/ 2241 h 10000"/>
                  <a:gd name="connsiteX13" fmla="*/ 8004 w 10000"/>
                  <a:gd name="connsiteY13" fmla="*/ 3412 h 10000"/>
                  <a:gd name="connsiteX14" fmla="*/ 8858 w 10000"/>
                  <a:gd name="connsiteY14" fmla="*/ 5066 h 10000"/>
                  <a:gd name="connsiteX15" fmla="*/ 8566 w 10000"/>
                  <a:gd name="connsiteY15" fmla="*/ 5743 h 10000"/>
                  <a:gd name="connsiteX16" fmla="*/ 7480 w 10000"/>
                  <a:gd name="connsiteY16" fmla="*/ 8255 h 10000"/>
                  <a:gd name="connsiteX17" fmla="*/ 5482 w 10000"/>
                  <a:gd name="connsiteY17" fmla="*/ 8725 h 10000"/>
                  <a:gd name="connsiteX18" fmla="*/ 4633 w 10000"/>
                  <a:gd name="connsiteY18" fmla="*/ 7700 h 10000"/>
                  <a:gd name="connsiteX19" fmla="*/ 4009 w 10000"/>
                  <a:gd name="connsiteY19" fmla="*/ 8048 h 10000"/>
                  <a:gd name="connsiteX20" fmla="*/ 3543 w 10000"/>
                  <a:gd name="connsiteY20" fmla="*/ 8959 h 10000"/>
                  <a:gd name="connsiteX21" fmla="*/ 4571 w 10000"/>
                  <a:gd name="connsiteY21" fmla="*/ 9453 h 10000"/>
                  <a:gd name="connsiteX22" fmla="*/ 6471 w 10000"/>
                  <a:gd name="connsiteY22" fmla="*/ 10000 h 10000"/>
                  <a:gd name="connsiteX23" fmla="*/ 8566 w 10000"/>
                  <a:gd name="connsiteY23" fmla="*/ 8802 h 10000"/>
                  <a:gd name="connsiteX24" fmla="*/ 9342 w 10000"/>
                  <a:gd name="connsiteY24" fmla="*/ 6915 h 10000"/>
                  <a:gd name="connsiteX25" fmla="*/ 9982 w 10000"/>
                  <a:gd name="connsiteY25" fmla="*/ 4714 h 10000"/>
                  <a:gd name="connsiteX0" fmla="*/ 9982 w 10000"/>
                  <a:gd name="connsiteY0" fmla="*/ 4714 h 10000"/>
                  <a:gd name="connsiteX1" fmla="*/ 8237 w 10000"/>
                  <a:gd name="connsiteY1" fmla="*/ 2605 h 10000"/>
                  <a:gd name="connsiteX2" fmla="*/ 6569 w 10000"/>
                  <a:gd name="connsiteY2" fmla="*/ 1707 h 10000"/>
                  <a:gd name="connsiteX3" fmla="*/ 4648 w 10000"/>
                  <a:gd name="connsiteY3" fmla="*/ 678 h 10000"/>
                  <a:gd name="connsiteX4" fmla="*/ 2204 w 10000"/>
                  <a:gd name="connsiteY4" fmla="*/ 14 h 10000"/>
                  <a:gd name="connsiteX5" fmla="*/ 110 w 10000"/>
                  <a:gd name="connsiteY5" fmla="*/ 1655 h 10000"/>
                  <a:gd name="connsiteX6" fmla="*/ 245 w 10000"/>
                  <a:gd name="connsiteY6" fmla="*/ 2032 h 10000"/>
                  <a:gd name="connsiteX7" fmla="*/ 1195 w 10000"/>
                  <a:gd name="connsiteY7" fmla="*/ 2514 h 10000"/>
                  <a:gd name="connsiteX8" fmla="*/ 1824 w 10000"/>
                  <a:gd name="connsiteY8" fmla="*/ 2126 h 10000"/>
                  <a:gd name="connsiteX9" fmla="*/ 2049 w 10000"/>
                  <a:gd name="connsiteY9" fmla="*/ 1212 h 10000"/>
                  <a:gd name="connsiteX10" fmla="*/ 3562 w 10000"/>
                  <a:gd name="connsiteY10" fmla="*/ 1095 h 10000"/>
                  <a:gd name="connsiteX11" fmla="*/ 4376 w 10000"/>
                  <a:gd name="connsiteY11" fmla="*/ 1498 h 10000"/>
                  <a:gd name="connsiteX12" fmla="*/ 5773 w 10000"/>
                  <a:gd name="connsiteY12" fmla="*/ 2241 h 10000"/>
                  <a:gd name="connsiteX13" fmla="*/ 8004 w 10000"/>
                  <a:gd name="connsiteY13" fmla="*/ 3412 h 10000"/>
                  <a:gd name="connsiteX14" fmla="*/ 8858 w 10000"/>
                  <a:gd name="connsiteY14" fmla="*/ 5066 h 10000"/>
                  <a:gd name="connsiteX15" fmla="*/ 8566 w 10000"/>
                  <a:gd name="connsiteY15" fmla="*/ 5743 h 10000"/>
                  <a:gd name="connsiteX16" fmla="*/ 7480 w 10000"/>
                  <a:gd name="connsiteY16" fmla="*/ 8255 h 10000"/>
                  <a:gd name="connsiteX17" fmla="*/ 5482 w 10000"/>
                  <a:gd name="connsiteY17" fmla="*/ 8725 h 10000"/>
                  <a:gd name="connsiteX18" fmla="*/ 4633 w 10000"/>
                  <a:gd name="connsiteY18" fmla="*/ 7700 h 10000"/>
                  <a:gd name="connsiteX19" fmla="*/ 4009 w 10000"/>
                  <a:gd name="connsiteY19" fmla="*/ 8048 h 10000"/>
                  <a:gd name="connsiteX20" fmla="*/ 3543 w 10000"/>
                  <a:gd name="connsiteY20" fmla="*/ 8959 h 10000"/>
                  <a:gd name="connsiteX21" fmla="*/ 4571 w 10000"/>
                  <a:gd name="connsiteY21" fmla="*/ 9453 h 10000"/>
                  <a:gd name="connsiteX22" fmla="*/ 6471 w 10000"/>
                  <a:gd name="connsiteY22" fmla="*/ 10000 h 10000"/>
                  <a:gd name="connsiteX23" fmla="*/ 8566 w 10000"/>
                  <a:gd name="connsiteY23" fmla="*/ 8802 h 10000"/>
                  <a:gd name="connsiteX24" fmla="*/ 9342 w 10000"/>
                  <a:gd name="connsiteY24" fmla="*/ 6915 h 10000"/>
                  <a:gd name="connsiteX25" fmla="*/ 9982 w 10000"/>
                  <a:gd name="connsiteY25" fmla="*/ 4714 h 10000"/>
                  <a:gd name="connsiteX0" fmla="*/ 9982 w 10000"/>
                  <a:gd name="connsiteY0" fmla="*/ 5009 h 10295"/>
                  <a:gd name="connsiteX1" fmla="*/ 8237 w 10000"/>
                  <a:gd name="connsiteY1" fmla="*/ 2900 h 10295"/>
                  <a:gd name="connsiteX2" fmla="*/ 6569 w 10000"/>
                  <a:gd name="connsiteY2" fmla="*/ 2002 h 10295"/>
                  <a:gd name="connsiteX3" fmla="*/ 4648 w 10000"/>
                  <a:gd name="connsiteY3" fmla="*/ 973 h 10295"/>
                  <a:gd name="connsiteX4" fmla="*/ 2519 w 10000"/>
                  <a:gd name="connsiteY4" fmla="*/ 8 h 10295"/>
                  <a:gd name="connsiteX5" fmla="*/ 110 w 10000"/>
                  <a:gd name="connsiteY5" fmla="*/ 1950 h 10295"/>
                  <a:gd name="connsiteX6" fmla="*/ 245 w 10000"/>
                  <a:gd name="connsiteY6" fmla="*/ 2327 h 10295"/>
                  <a:gd name="connsiteX7" fmla="*/ 1195 w 10000"/>
                  <a:gd name="connsiteY7" fmla="*/ 2809 h 10295"/>
                  <a:gd name="connsiteX8" fmla="*/ 1824 w 10000"/>
                  <a:gd name="connsiteY8" fmla="*/ 2421 h 10295"/>
                  <a:gd name="connsiteX9" fmla="*/ 2049 w 10000"/>
                  <a:gd name="connsiteY9" fmla="*/ 1507 h 10295"/>
                  <a:gd name="connsiteX10" fmla="*/ 3562 w 10000"/>
                  <a:gd name="connsiteY10" fmla="*/ 1390 h 10295"/>
                  <a:gd name="connsiteX11" fmla="*/ 4376 w 10000"/>
                  <a:gd name="connsiteY11" fmla="*/ 1793 h 10295"/>
                  <a:gd name="connsiteX12" fmla="*/ 5773 w 10000"/>
                  <a:gd name="connsiteY12" fmla="*/ 2536 h 10295"/>
                  <a:gd name="connsiteX13" fmla="*/ 8004 w 10000"/>
                  <a:gd name="connsiteY13" fmla="*/ 3707 h 10295"/>
                  <a:gd name="connsiteX14" fmla="*/ 8858 w 10000"/>
                  <a:gd name="connsiteY14" fmla="*/ 5361 h 10295"/>
                  <a:gd name="connsiteX15" fmla="*/ 8566 w 10000"/>
                  <a:gd name="connsiteY15" fmla="*/ 6038 h 10295"/>
                  <a:gd name="connsiteX16" fmla="*/ 7480 w 10000"/>
                  <a:gd name="connsiteY16" fmla="*/ 8550 h 10295"/>
                  <a:gd name="connsiteX17" fmla="*/ 5482 w 10000"/>
                  <a:gd name="connsiteY17" fmla="*/ 9020 h 10295"/>
                  <a:gd name="connsiteX18" fmla="*/ 4633 w 10000"/>
                  <a:gd name="connsiteY18" fmla="*/ 7995 h 10295"/>
                  <a:gd name="connsiteX19" fmla="*/ 4009 w 10000"/>
                  <a:gd name="connsiteY19" fmla="*/ 8343 h 10295"/>
                  <a:gd name="connsiteX20" fmla="*/ 3543 w 10000"/>
                  <a:gd name="connsiteY20" fmla="*/ 9254 h 10295"/>
                  <a:gd name="connsiteX21" fmla="*/ 4571 w 10000"/>
                  <a:gd name="connsiteY21" fmla="*/ 9748 h 10295"/>
                  <a:gd name="connsiteX22" fmla="*/ 6471 w 10000"/>
                  <a:gd name="connsiteY22" fmla="*/ 10295 h 10295"/>
                  <a:gd name="connsiteX23" fmla="*/ 8566 w 10000"/>
                  <a:gd name="connsiteY23" fmla="*/ 9097 h 10295"/>
                  <a:gd name="connsiteX24" fmla="*/ 9342 w 10000"/>
                  <a:gd name="connsiteY24" fmla="*/ 7210 h 10295"/>
                  <a:gd name="connsiteX25" fmla="*/ 9982 w 10000"/>
                  <a:gd name="connsiteY25" fmla="*/ 5009 h 10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000" h="10295">
                    <a:moveTo>
                      <a:pt x="9982" y="5009"/>
                    </a:moveTo>
                    <a:cubicBezTo>
                      <a:pt x="9847" y="4177"/>
                      <a:pt x="9206" y="3421"/>
                      <a:pt x="8237" y="2900"/>
                    </a:cubicBezTo>
                    <a:lnTo>
                      <a:pt x="6569" y="2002"/>
                    </a:lnTo>
                    <a:cubicBezTo>
                      <a:pt x="5928" y="1650"/>
                      <a:pt x="5288" y="1312"/>
                      <a:pt x="4648" y="973"/>
                    </a:cubicBezTo>
                    <a:cubicBezTo>
                      <a:pt x="3930" y="583"/>
                      <a:pt x="3470" y="-83"/>
                      <a:pt x="2519" y="8"/>
                    </a:cubicBezTo>
                    <a:cubicBezTo>
                      <a:pt x="1220" y="113"/>
                      <a:pt x="556" y="1273"/>
                      <a:pt x="110" y="1950"/>
                    </a:cubicBezTo>
                    <a:cubicBezTo>
                      <a:pt x="-46" y="2197"/>
                      <a:pt x="-65" y="2171"/>
                      <a:pt x="245" y="2327"/>
                    </a:cubicBezTo>
                    <a:lnTo>
                      <a:pt x="1195" y="2809"/>
                    </a:lnTo>
                    <a:cubicBezTo>
                      <a:pt x="1472" y="2642"/>
                      <a:pt x="1530" y="2586"/>
                      <a:pt x="1824" y="2421"/>
                    </a:cubicBezTo>
                    <a:cubicBezTo>
                      <a:pt x="1902" y="2278"/>
                      <a:pt x="1914" y="1625"/>
                      <a:pt x="2049" y="1507"/>
                    </a:cubicBezTo>
                    <a:cubicBezTo>
                      <a:pt x="2437" y="1208"/>
                      <a:pt x="3078" y="1221"/>
                      <a:pt x="3562" y="1390"/>
                    </a:cubicBezTo>
                    <a:cubicBezTo>
                      <a:pt x="3853" y="1495"/>
                      <a:pt x="4124" y="1663"/>
                      <a:pt x="4376" y="1793"/>
                    </a:cubicBezTo>
                    <a:lnTo>
                      <a:pt x="5773" y="2536"/>
                    </a:lnTo>
                    <a:lnTo>
                      <a:pt x="8004" y="3707"/>
                    </a:lnTo>
                    <a:cubicBezTo>
                      <a:pt x="8702" y="4085"/>
                      <a:pt x="9110" y="4775"/>
                      <a:pt x="8858" y="5361"/>
                    </a:cubicBezTo>
                    <a:cubicBezTo>
                      <a:pt x="8760" y="5595"/>
                      <a:pt x="8663" y="5816"/>
                      <a:pt x="8566" y="6038"/>
                    </a:cubicBezTo>
                    <a:cubicBezTo>
                      <a:pt x="8198" y="6884"/>
                      <a:pt x="7848" y="7717"/>
                      <a:pt x="7480" y="8550"/>
                    </a:cubicBezTo>
                    <a:cubicBezTo>
                      <a:pt x="7208" y="9188"/>
                      <a:pt x="6277" y="9397"/>
                      <a:pt x="5482" y="9020"/>
                    </a:cubicBezTo>
                    <a:cubicBezTo>
                      <a:pt x="5014" y="9037"/>
                      <a:pt x="4879" y="8108"/>
                      <a:pt x="4633" y="7995"/>
                    </a:cubicBezTo>
                    <a:cubicBezTo>
                      <a:pt x="4304" y="8172"/>
                      <a:pt x="4196" y="8243"/>
                      <a:pt x="4009" y="8343"/>
                    </a:cubicBezTo>
                    <a:cubicBezTo>
                      <a:pt x="3853" y="8641"/>
                      <a:pt x="3698" y="8941"/>
                      <a:pt x="3543" y="9254"/>
                    </a:cubicBezTo>
                    <a:cubicBezTo>
                      <a:pt x="3503" y="9345"/>
                      <a:pt x="4434" y="9684"/>
                      <a:pt x="4571" y="9748"/>
                    </a:cubicBezTo>
                    <a:cubicBezTo>
                      <a:pt x="5153" y="10008"/>
                      <a:pt x="5734" y="10295"/>
                      <a:pt x="6471" y="10295"/>
                    </a:cubicBezTo>
                    <a:cubicBezTo>
                      <a:pt x="7538" y="10308"/>
                      <a:pt x="8295" y="9748"/>
                      <a:pt x="8566" y="9097"/>
                    </a:cubicBezTo>
                    <a:cubicBezTo>
                      <a:pt x="8818" y="8473"/>
                      <a:pt x="9090" y="7834"/>
                      <a:pt x="9342" y="7210"/>
                    </a:cubicBezTo>
                    <a:cubicBezTo>
                      <a:pt x="9633" y="6506"/>
                      <a:pt x="10099" y="5738"/>
                      <a:pt x="9982" y="5009"/>
                    </a:cubicBezTo>
                    <a:close/>
                  </a:path>
                </a:pathLst>
              </a:custGeom>
              <a:solidFill>
                <a:srgbClr val="3544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4774402" y="330200"/>
                <a:ext cx="2194935" cy="1854200"/>
              </a:xfrm>
              <a:custGeom>
                <a:avLst/>
                <a:gdLst>
                  <a:gd name="T0" fmla="*/ 182 w 799"/>
                  <a:gd name="T1" fmla="*/ 629 h 666"/>
                  <a:gd name="T2" fmla="*/ 238 w 799"/>
                  <a:gd name="T3" fmla="*/ 666 h 666"/>
                  <a:gd name="T4" fmla="*/ 275 w 799"/>
                  <a:gd name="T5" fmla="*/ 601 h 666"/>
                  <a:gd name="T6" fmla="*/ 274 w 799"/>
                  <a:gd name="T7" fmla="*/ 590 h 666"/>
                  <a:gd name="T8" fmla="*/ 243 w 799"/>
                  <a:gd name="T9" fmla="*/ 568 h 666"/>
                  <a:gd name="T10" fmla="*/ 104 w 799"/>
                  <a:gd name="T11" fmla="*/ 410 h 666"/>
                  <a:gd name="T12" fmla="*/ 172 w 799"/>
                  <a:gd name="T13" fmla="*/ 271 h 666"/>
                  <a:gd name="T14" fmla="*/ 267 w 799"/>
                  <a:gd name="T15" fmla="*/ 123 h 666"/>
                  <a:gd name="T16" fmla="*/ 328 w 799"/>
                  <a:gd name="T17" fmla="*/ 81 h 666"/>
                  <a:gd name="T18" fmla="*/ 419 w 799"/>
                  <a:gd name="T19" fmla="*/ 116 h 666"/>
                  <a:gd name="T20" fmla="*/ 547 w 799"/>
                  <a:gd name="T21" fmla="*/ 217 h 666"/>
                  <a:gd name="T22" fmla="*/ 669 w 799"/>
                  <a:gd name="T23" fmla="*/ 313 h 666"/>
                  <a:gd name="T24" fmla="*/ 726 w 799"/>
                  <a:gd name="T25" fmla="*/ 412 h 666"/>
                  <a:gd name="T26" fmla="*/ 695 w 799"/>
                  <a:gd name="T27" fmla="*/ 503 h 666"/>
                  <a:gd name="T28" fmla="*/ 682 w 799"/>
                  <a:gd name="T29" fmla="*/ 533 h 666"/>
                  <a:gd name="T30" fmla="*/ 692 w 799"/>
                  <a:gd name="T31" fmla="*/ 543 h 666"/>
                  <a:gd name="T32" fmla="*/ 747 w 799"/>
                  <a:gd name="T33" fmla="*/ 584 h 666"/>
                  <a:gd name="T34" fmla="*/ 777 w 799"/>
                  <a:gd name="T35" fmla="*/ 514 h 666"/>
                  <a:gd name="T36" fmla="*/ 786 w 799"/>
                  <a:gd name="T37" fmla="*/ 383 h 666"/>
                  <a:gd name="T38" fmla="*/ 665 w 799"/>
                  <a:gd name="T39" fmla="*/ 230 h 666"/>
                  <a:gd name="T40" fmla="*/ 515 w 799"/>
                  <a:gd name="T41" fmla="*/ 110 h 666"/>
                  <a:gd name="T42" fmla="*/ 391 w 799"/>
                  <a:gd name="T43" fmla="*/ 20 h 666"/>
                  <a:gd name="T44" fmla="*/ 308 w 799"/>
                  <a:gd name="T45" fmla="*/ 0 h 666"/>
                  <a:gd name="T46" fmla="*/ 197 w 799"/>
                  <a:gd name="T47" fmla="*/ 54 h 666"/>
                  <a:gd name="T48" fmla="*/ 166 w 799"/>
                  <a:gd name="T49" fmla="*/ 100 h 666"/>
                  <a:gd name="T50" fmla="*/ 59 w 799"/>
                  <a:gd name="T51" fmla="*/ 258 h 666"/>
                  <a:gd name="T52" fmla="*/ 33 w 799"/>
                  <a:gd name="T53" fmla="*/ 296 h 666"/>
                  <a:gd name="T54" fmla="*/ 18 w 799"/>
                  <a:gd name="T55" fmla="*/ 454 h 666"/>
                  <a:gd name="T56" fmla="*/ 182 w 799"/>
                  <a:gd name="T57" fmla="*/ 629 h 666"/>
                  <a:gd name="connsiteX0" fmla="*/ 2196 w 9854"/>
                  <a:gd name="connsiteY0" fmla="*/ 9444 h 10000"/>
                  <a:gd name="connsiteX1" fmla="*/ 2897 w 9854"/>
                  <a:gd name="connsiteY1" fmla="*/ 10000 h 10000"/>
                  <a:gd name="connsiteX2" fmla="*/ 3360 w 9854"/>
                  <a:gd name="connsiteY2" fmla="*/ 9024 h 10000"/>
                  <a:gd name="connsiteX3" fmla="*/ 3347 w 9854"/>
                  <a:gd name="connsiteY3" fmla="*/ 9398 h 10000"/>
                  <a:gd name="connsiteX4" fmla="*/ 2959 w 9854"/>
                  <a:gd name="connsiteY4" fmla="*/ 8529 h 10000"/>
                  <a:gd name="connsiteX5" fmla="*/ 1220 w 9854"/>
                  <a:gd name="connsiteY5" fmla="*/ 6156 h 10000"/>
                  <a:gd name="connsiteX6" fmla="*/ 2071 w 9854"/>
                  <a:gd name="connsiteY6" fmla="*/ 4069 h 10000"/>
                  <a:gd name="connsiteX7" fmla="*/ 3260 w 9854"/>
                  <a:gd name="connsiteY7" fmla="*/ 1847 h 10000"/>
                  <a:gd name="connsiteX8" fmla="*/ 4023 w 9854"/>
                  <a:gd name="connsiteY8" fmla="*/ 1216 h 10000"/>
                  <a:gd name="connsiteX9" fmla="*/ 5162 w 9854"/>
                  <a:gd name="connsiteY9" fmla="*/ 1742 h 10000"/>
                  <a:gd name="connsiteX10" fmla="*/ 6764 w 9854"/>
                  <a:gd name="connsiteY10" fmla="*/ 3258 h 10000"/>
                  <a:gd name="connsiteX11" fmla="*/ 8291 w 9854"/>
                  <a:gd name="connsiteY11" fmla="*/ 4700 h 10000"/>
                  <a:gd name="connsiteX12" fmla="*/ 9004 w 9854"/>
                  <a:gd name="connsiteY12" fmla="*/ 6186 h 10000"/>
                  <a:gd name="connsiteX13" fmla="*/ 8616 w 9854"/>
                  <a:gd name="connsiteY13" fmla="*/ 7553 h 10000"/>
                  <a:gd name="connsiteX14" fmla="*/ 8454 w 9854"/>
                  <a:gd name="connsiteY14" fmla="*/ 8003 h 10000"/>
                  <a:gd name="connsiteX15" fmla="*/ 8579 w 9854"/>
                  <a:gd name="connsiteY15" fmla="*/ 8153 h 10000"/>
                  <a:gd name="connsiteX16" fmla="*/ 9267 w 9854"/>
                  <a:gd name="connsiteY16" fmla="*/ 8769 h 10000"/>
                  <a:gd name="connsiteX17" fmla="*/ 9643 w 9854"/>
                  <a:gd name="connsiteY17" fmla="*/ 7718 h 10000"/>
                  <a:gd name="connsiteX18" fmla="*/ 9755 w 9854"/>
                  <a:gd name="connsiteY18" fmla="*/ 5751 h 10000"/>
                  <a:gd name="connsiteX19" fmla="*/ 8241 w 9854"/>
                  <a:gd name="connsiteY19" fmla="*/ 3453 h 10000"/>
                  <a:gd name="connsiteX20" fmla="*/ 6364 w 9854"/>
                  <a:gd name="connsiteY20" fmla="*/ 1652 h 10000"/>
                  <a:gd name="connsiteX21" fmla="*/ 4812 w 9854"/>
                  <a:gd name="connsiteY21" fmla="*/ 300 h 10000"/>
                  <a:gd name="connsiteX22" fmla="*/ 3773 w 9854"/>
                  <a:gd name="connsiteY22" fmla="*/ 0 h 10000"/>
                  <a:gd name="connsiteX23" fmla="*/ 2384 w 9854"/>
                  <a:gd name="connsiteY23" fmla="*/ 811 h 10000"/>
                  <a:gd name="connsiteX24" fmla="*/ 1996 w 9854"/>
                  <a:gd name="connsiteY24" fmla="*/ 1502 h 10000"/>
                  <a:gd name="connsiteX25" fmla="*/ 656 w 9854"/>
                  <a:gd name="connsiteY25" fmla="*/ 3874 h 10000"/>
                  <a:gd name="connsiteX26" fmla="*/ 331 w 9854"/>
                  <a:gd name="connsiteY26" fmla="*/ 4444 h 10000"/>
                  <a:gd name="connsiteX27" fmla="*/ 143 w 9854"/>
                  <a:gd name="connsiteY27" fmla="*/ 6817 h 10000"/>
                  <a:gd name="connsiteX28" fmla="*/ 2196 w 9854"/>
                  <a:gd name="connsiteY28" fmla="*/ 9444 h 10000"/>
                  <a:gd name="connsiteX0" fmla="*/ 2229 w 10000"/>
                  <a:gd name="connsiteY0" fmla="*/ 9444 h 10000"/>
                  <a:gd name="connsiteX1" fmla="*/ 2940 w 10000"/>
                  <a:gd name="connsiteY1" fmla="*/ 10000 h 10000"/>
                  <a:gd name="connsiteX2" fmla="*/ 3410 w 10000"/>
                  <a:gd name="connsiteY2" fmla="*/ 9024 h 10000"/>
                  <a:gd name="connsiteX3" fmla="*/ 3419 w 10000"/>
                  <a:gd name="connsiteY3" fmla="*/ 8473 h 10000"/>
                  <a:gd name="connsiteX4" fmla="*/ 3003 w 10000"/>
                  <a:gd name="connsiteY4" fmla="*/ 8529 h 10000"/>
                  <a:gd name="connsiteX5" fmla="*/ 1238 w 10000"/>
                  <a:gd name="connsiteY5" fmla="*/ 6156 h 10000"/>
                  <a:gd name="connsiteX6" fmla="*/ 2102 w 10000"/>
                  <a:gd name="connsiteY6" fmla="*/ 4069 h 10000"/>
                  <a:gd name="connsiteX7" fmla="*/ 3308 w 10000"/>
                  <a:gd name="connsiteY7" fmla="*/ 1847 h 10000"/>
                  <a:gd name="connsiteX8" fmla="*/ 4083 w 10000"/>
                  <a:gd name="connsiteY8" fmla="*/ 1216 h 10000"/>
                  <a:gd name="connsiteX9" fmla="*/ 5238 w 10000"/>
                  <a:gd name="connsiteY9" fmla="*/ 1742 h 10000"/>
                  <a:gd name="connsiteX10" fmla="*/ 6864 w 10000"/>
                  <a:gd name="connsiteY10" fmla="*/ 3258 h 10000"/>
                  <a:gd name="connsiteX11" fmla="*/ 8414 w 10000"/>
                  <a:gd name="connsiteY11" fmla="*/ 4700 h 10000"/>
                  <a:gd name="connsiteX12" fmla="*/ 9137 w 10000"/>
                  <a:gd name="connsiteY12" fmla="*/ 6186 h 10000"/>
                  <a:gd name="connsiteX13" fmla="*/ 8744 w 10000"/>
                  <a:gd name="connsiteY13" fmla="*/ 7553 h 10000"/>
                  <a:gd name="connsiteX14" fmla="*/ 8579 w 10000"/>
                  <a:gd name="connsiteY14" fmla="*/ 8003 h 10000"/>
                  <a:gd name="connsiteX15" fmla="*/ 8706 w 10000"/>
                  <a:gd name="connsiteY15" fmla="*/ 8153 h 10000"/>
                  <a:gd name="connsiteX16" fmla="*/ 9404 w 10000"/>
                  <a:gd name="connsiteY16" fmla="*/ 8769 h 10000"/>
                  <a:gd name="connsiteX17" fmla="*/ 9786 w 10000"/>
                  <a:gd name="connsiteY17" fmla="*/ 7718 h 10000"/>
                  <a:gd name="connsiteX18" fmla="*/ 9900 w 10000"/>
                  <a:gd name="connsiteY18" fmla="*/ 5751 h 10000"/>
                  <a:gd name="connsiteX19" fmla="*/ 8363 w 10000"/>
                  <a:gd name="connsiteY19" fmla="*/ 3453 h 10000"/>
                  <a:gd name="connsiteX20" fmla="*/ 6458 w 10000"/>
                  <a:gd name="connsiteY20" fmla="*/ 1652 h 10000"/>
                  <a:gd name="connsiteX21" fmla="*/ 4883 w 10000"/>
                  <a:gd name="connsiteY21" fmla="*/ 300 h 10000"/>
                  <a:gd name="connsiteX22" fmla="*/ 3829 w 10000"/>
                  <a:gd name="connsiteY22" fmla="*/ 0 h 10000"/>
                  <a:gd name="connsiteX23" fmla="*/ 2419 w 10000"/>
                  <a:gd name="connsiteY23" fmla="*/ 811 h 10000"/>
                  <a:gd name="connsiteX24" fmla="*/ 2026 w 10000"/>
                  <a:gd name="connsiteY24" fmla="*/ 1502 h 10000"/>
                  <a:gd name="connsiteX25" fmla="*/ 666 w 10000"/>
                  <a:gd name="connsiteY25" fmla="*/ 3874 h 10000"/>
                  <a:gd name="connsiteX26" fmla="*/ 336 w 10000"/>
                  <a:gd name="connsiteY26" fmla="*/ 4444 h 10000"/>
                  <a:gd name="connsiteX27" fmla="*/ 145 w 10000"/>
                  <a:gd name="connsiteY27" fmla="*/ 6817 h 10000"/>
                  <a:gd name="connsiteX28" fmla="*/ 2229 w 10000"/>
                  <a:gd name="connsiteY28" fmla="*/ 9444 h 10000"/>
                  <a:gd name="connsiteX0" fmla="*/ 2229 w 10000"/>
                  <a:gd name="connsiteY0" fmla="*/ 9444 h 10000"/>
                  <a:gd name="connsiteX1" fmla="*/ 2940 w 10000"/>
                  <a:gd name="connsiteY1" fmla="*/ 10000 h 10000"/>
                  <a:gd name="connsiteX2" fmla="*/ 3345 w 10000"/>
                  <a:gd name="connsiteY2" fmla="*/ 9332 h 10000"/>
                  <a:gd name="connsiteX3" fmla="*/ 3419 w 10000"/>
                  <a:gd name="connsiteY3" fmla="*/ 8473 h 10000"/>
                  <a:gd name="connsiteX4" fmla="*/ 3003 w 10000"/>
                  <a:gd name="connsiteY4" fmla="*/ 8529 h 10000"/>
                  <a:gd name="connsiteX5" fmla="*/ 1238 w 10000"/>
                  <a:gd name="connsiteY5" fmla="*/ 6156 h 10000"/>
                  <a:gd name="connsiteX6" fmla="*/ 2102 w 10000"/>
                  <a:gd name="connsiteY6" fmla="*/ 4069 h 10000"/>
                  <a:gd name="connsiteX7" fmla="*/ 3308 w 10000"/>
                  <a:gd name="connsiteY7" fmla="*/ 1847 h 10000"/>
                  <a:gd name="connsiteX8" fmla="*/ 4083 w 10000"/>
                  <a:gd name="connsiteY8" fmla="*/ 1216 h 10000"/>
                  <a:gd name="connsiteX9" fmla="*/ 5238 w 10000"/>
                  <a:gd name="connsiteY9" fmla="*/ 1742 h 10000"/>
                  <a:gd name="connsiteX10" fmla="*/ 6864 w 10000"/>
                  <a:gd name="connsiteY10" fmla="*/ 3258 h 10000"/>
                  <a:gd name="connsiteX11" fmla="*/ 8414 w 10000"/>
                  <a:gd name="connsiteY11" fmla="*/ 4700 h 10000"/>
                  <a:gd name="connsiteX12" fmla="*/ 9137 w 10000"/>
                  <a:gd name="connsiteY12" fmla="*/ 6186 h 10000"/>
                  <a:gd name="connsiteX13" fmla="*/ 8744 w 10000"/>
                  <a:gd name="connsiteY13" fmla="*/ 7553 h 10000"/>
                  <a:gd name="connsiteX14" fmla="*/ 8579 w 10000"/>
                  <a:gd name="connsiteY14" fmla="*/ 8003 h 10000"/>
                  <a:gd name="connsiteX15" fmla="*/ 8706 w 10000"/>
                  <a:gd name="connsiteY15" fmla="*/ 8153 h 10000"/>
                  <a:gd name="connsiteX16" fmla="*/ 9404 w 10000"/>
                  <a:gd name="connsiteY16" fmla="*/ 8769 h 10000"/>
                  <a:gd name="connsiteX17" fmla="*/ 9786 w 10000"/>
                  <a:gd name="connsiteY17" fmla="*/ 7718 h 10000"/>
                  <a:gd name="connsiteX18" fmla="*/ 9900 w 10000"/>
                  <a:gd name="connsiteY18" fmla="*/ 5751 h 10000"/>
                  <a:gd name="connsiteX19" fmla="*/ 8363 w 10000"/>
                  <a:gd name="connsiteY19" fmla="*/ 3453 h 10000"/>
                  <a:gd name="connsiteX20" fmla="*/ 6458 w 10000"/>
                  <a:gd name="connsiteY20" fmla="*/ 1652 h 10000"/>
                  <a:gd name="connsiteX21" fmla="*/ 4883 w 10000"/>
                  <a:gd name="connsiteY21" fmla="*/ 300 h 10000"/>
                  <a:gd name="connsiteX22" fmla="*/ 3829 w 10000"/>
                  <a:gd name="connsiteY22" fmla="*/ 0 h 10000"/>
                  <a:gd name="connsiteX23" fmla="*/ 2419 w 10000"/>
                  <a:gd name="connsiteY23" fmla="*/ 811 h 10000"/>
                  <a:gd name="connsiteX24" fmla="*/ 2026 w 10000"/>
                  <a:gd name="connsiteY24" fmla="*/ 1502 h 10000"/>
                  <a:gd name="connsiteX25" fmla="*/ 666 w 10000"/>
                  <a:gd name="connsiteY25" fmla="*/ 3874 h 10000"/>
                  <a:gd name="connsiteX26" fmla="*/ 336 w 10000"/>
                  <a:gd name="connsiteY26" fmla="*/ 4444 h 10000"/>
                  <a:gd name="connsiteX27" fmla="*/ 145 w 10000"/>
                  <a:gd name="connsiteY27" fmla="*/ 6817 h 10000"/>
                  <a:gd name="connsiteX28" fmla="*/ 2229 w 10000"/>
                  <a:gd name="connsiteY28" fmla="*/ 9444 h 10000"/>
                  <a:gd name="connsiteX0" fmla="*/ 2229 w 10000"/>
                  <a:gd name="connsiteY0" fmla="*/ 9444 h 10000"/>
                  <a:gd name="connsiteX1" fmla="*/ 2940 w 10000"/>
                  <a:gd name="connsiteY1" fmla="*/ 10000 h 10000"/>
                  <a:gd name="connsiteX2" fmla="*/ 3367 w 10000"/>
                  <a:gd name="connsiteY2" fmla="*/ 9537 h 10000"/>
                  <a:gd name="connsiteX3" fmla="*/ 3419 w 10000"/>
                  <a:gd name="connsiteY3" fmla="*/ 8473 h 10000"/>
                  <a:gd name="connsiteX4" fmla="*/ 3003 w 10000"/>
                  <a:gd name="connsiteY4" fmla="*/ 8529 h 10000"/>
                  <a:gd name="connsiteX5" fmla="*/ 1238 w 10000"/>
                  <a:gd name="connsiteY5" fmla="*/ 6156 h 10000"/>
                  <a:gd name="connsiteX6" fmla="*/ 2102 w 10000"/>
                  <a:gd name="connsiteY6" fmla="*/ 4069 h 10000"/>
                  <a:gd name="connsiteX7" fmla="*/ 3308 w 10000"/>
                  <a:gd name="connsiteY7" fmla="*/ 1847 h 10000"/>
                  <a:gd name="connsiteX8" fmla="*/ 4083 w 10000"/>
                  <a:gd name="connsiteY8" fmla="*/ 1216 h 10000"/>
                  <a:gd name="connsiteX9" fmla="*/ 5238 w 10000"/>
                  <a:gd name="connsiteY9" fmla="*/ 1742 h 10000"/>
                  <a:gd name="connsiteX10" fmla="*/ 6864 w 10000"/>
                  <a:gd name="connsiteY10" fmla="*/ 3258 h 10000"/>
                  <a:gd name="connsiteX11" fmla="*/ 8414 w 10000"/>
                  <a:gd name="connsiteY11" fmla="*/ 4700 h 10000"/>
                  <a:gd name="connsiteX12" fmla="*/ 9137 w 10000"/>
                  <a:gd name="connsiteY12" fmla="*/ 6186 h 10000"/>
                  <a:gd name="connsiteX13" fmla="*/ 8744 w 10000"/>
                  <a:gd name="connsiteY13" fmla="*/ 7553 h 10000"/>
                  <a:gd name="connsiteX14" fmla="*/ 8579 w 10000"/>
                  <a:gd name="connsiteY14" fmla="*/ 8003 h 10000"/>
                  <a:gd name="connsiteX15" fmla="*/ 8706 w 10000"/>
                  <a:gd name="connsiteY15" fmla="*/ 8153 h 10000"/>
                  <a:gd name="connsiteX16" fmla="*/ 9404 w 10000"/>
                  <a:gd name="connsiteY16" fmla="*/ 8769 h 10000"/>
                  <a:gd name="connsiteX17" fmla="*/ 9786 w 10000"/>
                  <a:gd name="connsiteY17" fmla="*/ 7718 h 10000"/>
                  <a:gd name="connsiteX18" fmla="*/ 9900 w 10000"/>
                  <a:gd name="connsiteY18" fmla="*/ 5751 h 10000"/>
                  <a:gd name="connsiteX19" fmla="*/ 8363 w 10000"/>
                  <a:gd name="connsiteY19" fmla="*/ 3453 h 10000"/>
                  <a:gd name="connsiteX20" fmla="*/ 6458 w 10000"/>
                  <a:gd name="connsiteY20" fmla="*/ 1652 h 10000"/>
                  <a:gd name="connsiteX21" fmla="*/ 4883 w 10000"/>
                  <a:gd name="connsiteY21" fmla="*/ 300 h 10000"/>
                  <a:gd name="connsiteX22" fmla="*/ 3829 w 10000"/>
                  <a:gd name="connsiteY22" fmla="*/ 0 h 10000"/>
                  <a:gd name="connsiteX23" fmla="*/ 2419 w 10000"/>
                  <a:gd name="connsiteY23" fmla="*/ 811 h 10000"/>
                  <a:gd name="connsiteX24" fmla="*/ 2026 w 10000"/>
                  <a:gd name="connsiteY24" fmla="*/ 1502 h 10000"/>
                  <a:gd name="connsiteX25" fmla="*/ 666 w 10000"/>
                  <a:gd name="connsiteY25" fmla="*/ 3874 h 10000"/>
                  <a:gd name="connsiteX26" fmla="*/ 336 w 10000"/>
                  <a:gd name="connsiteY26" fmla="*/ 4444 h 10000"/>
                  <a:gd name="connsiteX27" fmla="*/ 145 w 10000"/>
                  <a:gd name="connsiteY27" fmla="*/ 6817 h 10000"/>
                  <a:gd name="connsiteX28" fmla="*/ 2229 w 10000"/>
                  <a:gd name="connsiteY28" fmla="*/ 9444 h 10000"/>
                  <a:gd name="connsiteX0" fmla="*/ 2229 w 10000"/>
                  <a:gd name="connsiteY0" fmla="*/ 9444 h 10000"/>
                  <a:gd name="connsiteX1" fmla="*/ 2940 w 10000"/>
                  <a:gd name="connsiteY1" fmla="*/ 10000 h 10000"/>
                  <a:gd name="connsiteX2" fmla="*/ 3367 w 10000"/>
                  <a:gd name="connsiteY2" fmla="*/ 9537 h 10000"/>
                  <a:gd name="connsiteX3" fmla="*/ 3419 w 10000"/>
                  <a:gd name="connsiteY3" fmla="*/ 8473 h 10000"/>
                  <a:gd name="connsiteX4" fmla="*/ 3003 w 10000"/>
                  <a:gd name="connsiteY4" fmla="*/ 8529 h 10000"/>
                  <a:gd name="connsiteX5" fmla="*/ 1238 w 10000"/>
                  <a:gd name="connsiteY5" fmla="*/ 6156 h 10000"/>
                  <a:gd name="connsiteX6" fmla="*/ 2102 w 10000"/>
                  <a:gd name="connsiteY6" fmla="*/ 4069 h 10000"/>
                  <a:gd name="connsiteX7" fmla="*/ 3308 w 10000"/>
                  <a:gd name="connsiteY7" fmla="*/ 1847 h 10000"/>
                  <a:gd name="connsiteX8" fmla="*/ 4083 w 10000"/>
                  <a:gd name="connsiteY8" fmla="*/ 1216 h 10000"/>
                  <a:gd name="connsiteX9" fmla="*/ 5238 w 10000"/>
                  <a:gd name="connsiteY9" fmla="*/ 1742 h 10000"/>
                  <a:gd name="connsiteX10" fmla="*/ 6864 w 10000"/>
                  <a:gd name="connsiteY10" fmla="*/ 3258 h 10000"/>
                  <a:gd name="connsiteX11" fmla="*/ 8414 w 10000"/>
                  <a:gd name="connsiteY11" fmla="*/ 4700 h 10000"/>
                  <a:gd name="connsiteX12" fmla="*/ 9137 w 10000"/>
                  <a:gd name="connsiteY12" fmla="*/ 6186 h 10000"/>
                  <a:gd name="connsiteX13" fmla="*/ 8744 w 10000"/>
                  <a:gd name="connsiteY13" fmla="*/ 7553 h 10000"/>
                  <a:gd name="connsiteX14" fmla="*/ 8579 w 10000"/>
                  <a:gd name="connsiteY14" fmla="*/ 8003 h 10000"/>
                  <a:gd name="connsiteX15" fmla="*/ 8706 w 10000"/>
                  <a:gd name="connsiteY15" fmla="*/ 8153 h 10000"/>
                  <a:gd name="connsiteX16" fmla="*/ 9404 w 10000"/>
                  <a:gd name="connsiteY16" fmla="*/ 8769 h 10000"/>
                  <a:gd name="connsiteX17" fmla="*/ 9786 w 10000"/>
                  <a:gd name="connsiteY17" fmla="*/ 7718 h 10000"/>
                  <a:gd name="connsiteX18" fmla="*/ 9900 w 10000"/>
                  <a:gd name="connsiteY18" fmla="*/ 5751 h 10000"/>
                  <a:gd name="connsiteX19" fmla="*/ 8363 w 10000"/>
                  <a:gd name="connsiteY19" fmla="*/ 3453 h 10000"/>
                  <a:gd name="connsiteX20" fmla="*/ 6458 w 10000"/>
                  <a:gd name="connsiteY20" fmla="*/ 1652 h 10000"/>
                  <a:gd name="connsiteX21" fmla="*/ 4883 w 10000"/>
                  <a:gd name="connsiteY21" fmla="*/ 300 h 10000"/>
                  <a:gd name="connsiteX22" fmla="*/ 3829 w 10000"/>
                  <a:gd name="connsiteY22" fmla="*/ 0 h 10000"/>
                  <a:gd name="connsiteX23" fmla="*/ 2419 w 10000"/>
                  <a:gd name="connsiteY23" fmla="*/ 811 h 10000"/>
                  <a:gd name="connsiteX24" fmla="*/ 2026 w 10000"/>
                  <a:gd name="connsiteY24" fmla="*/ 1502 h 10000"/>
                  <a:gd name="connsiteX25" fmla="*/ 666 w 10000"/>
                  <a:gd name="connsiteY25" fmla="*/ 3874 h 10000"/>
                  <a:gd name="connsiteX26" fmla="*/ 336 w 10000"/>
                  <a:gd name="connsiteY26" fmla="*/ 4444 h 10000"/>
                  <a:gd name="connsiteX27" fmla="*/ 145 w 10000"/>
                  <a:gd name="connsiteY27" fmla="*/ 6817 h 10000"/>
                  <a:gd name="connsiteX28" fmla="*/ 2229 w 10000"/>
                  <a:gd name="connsiteY28" fmla="*/ 9444 h 10000"/>
                  <a:gd name="connsiteX0" fmla="*/ 2229 w 10000"/>
                  <a:gd name="connsiteY0" fmla="*/ 9444 h 10000"/>
                  <a:gd name="connsiteX1" fmla="*/ 2940 w 10000"/>
                  <a:gd name="connsiteY1" fmla="*/ 10000 h 10000"/>
                  <a:gd name="connsiteX2" fmla="*/ 3367 w 10000"/>
                  <a:gd name="connsiteY2" fmla="*/ 9537 h 10000"/>
                  <a:gd name="connsiteX3" fmla="*/ 3419 w 10000"/>
                  <a:gd name="connsiteY3" fmla="*/ 8473 h 10000"/>
                  <a:gd name="connsiteX4" fmla="*/ 3003 w 10000"/>
                  <a:gd name="connsiteY4" fmla="*/ 8529 h 10000"/>
                  <a:gd name="connsiteX5" fmla="*/ 1238 w 10000"/>
                  <a:gd name="connsiteY5" fmla="*/ 6156 h 10000"/>
                  <a:gd name="connsiteX6" fmla="*/ 2102 w 10000"/>
                  <a:gd name="connsiteY6" fmla="*/ 4069 h 10000"/>
                  <a:gd name="connsiteX7" fmla="*/ 3308 w 10000"/>
                  <a:gd name="connsiteY7" fmla="*/ 1847 h 10000"/>
                  <a:gd name="connsiteX8" fmla="*/ 4083 w 10000"/>
                  <a:gd name="connsiteY8" fmla="*/ 1216 h 10000"/>
                  <a:gd name="connsiteX9" fmla="*/ 5238 w 10000"/>
                  <a:gd name="connsiteY9" fmla="*/ 1742 h 10000"/>
                  <a:gd name="connsiteX10" fmla="*/ 6864 w 10000"/>
                  <a:gd name="connsiteY10" fmla="*/ 3258 h 10000"/>
                  <a:gd name="connsiteX11" fmla="*/ 8414 w 10000"/>
                  <a:gd name="connsiteY11" fmla="*/ 4700 h 10000"/>
                  <a:gd name="connsiteX12" fmla="*/ 9137 w 10000"/>
                  <a:gd name="connsiteY12" fmla="*/ 6186 h 10000"/>
                  <a:gd name="connsiteX13" fmla="*/ 8744 w 10000"/>
                  <a:gd name="connsiteY13" fmla="*/ 7553 h 10000"/>
                  <a:gd name="connsiteX14" fmla="*/ 8579 w 10000"/>
                  <a:gd name="connsiteY14" fmla="*/ 8003 h 10000"/>
                  <a:gd name="connsiteX15" fmla="*/ 8706 w 10000"/>
                  <a:gd name="connsiteY15" fmla="*/ 8153 h 10000"/>
                  <a:gd name="connsiteX16" fmla="*/ 9404 w 10000"/>
                  <a:gd name="connsiteY16" fmla="*/ 8769 h 10000"/>
                  <a:gd name="connsiteX17" fmla="*/ 9786 w 10000"/>
                  <a:gd name="connsiteY17" fmla="*/ 7718 h 10000"/>
                  <a:gd name="connsiteX18" fmla="*/ 9900 w 10000"/>
                  <a:gd name="connsiteY18" fmla="*/ 5751 h 10000"/>
                  <a:gd name="connsiteX19" fmla="*/ 8363 w 10000"/>
                  <a:gd name="connsiteY19" fmla="*/ 3453 h 10000"/>
                  <a:gd name="connsiteX20" fmla="*/ 6458 w 10000"/>
                  <a:gd name="connsiteY20" fmla="*/ 1652 h 10000"/>
                  <a:gd name="connsiteX21" fmla="*/ 4883 w 10000"/>
                  <a:gd name="connsiteY21" fmla="*/ 300 h 10000"/>
                  <a:gd name="connsiteX22" fmla="*/ 3829 w 10000"/>
                  <a:gd name="connsiteY22" fmla="*/ 0 h 10000"/>
                  <a:gd name="connsiteX23" fmla="*/ 2419 w 10000"/>
                  <a:gd name="connsiteY23" fmla="*/ 811 h 10000"/>
                  <a:gd name="connsiteX24" fmla="*/ 2026 w 10000"/>
                  <a:gd name="connsiteY24" fmla="*/ 1502 h 10000"/>
                  <a:gd name="connsiteX25" fmla="*/ 666 w 10000"/>
                  <a:gd name="connsiteY25" fmla="*/ 3874 h 10000"/>
                  <a:gd name="connsiteX26" fmla="*/ 336 w 10000"/>
                  <a:gd name="connsiteY26" fmla="*/ 4444 h 10000"/>
                  <a:gd name="connsiteX27" fmla="*/ 145 w 10000"/>
                  <a:gd name="connsiteY27" fmla="*/ 6817 h 10000"/>
                  <a:gd name="connsiteX28" fmla="*/ 2229 w 10000"/>
                  <a:gd name="connsiteY28" fmla="*/ 9444 h 10000"/>
                  <a:gd name="connsiteX0" fmla="*/ 2229 w 10008"/>
                  <a:gd name="connsiteY0" fmla="*/ 9444 h 10000"/>
                  <a:gd name="connsiteX1" fmla="*/ 2940 w 10008"/>
                  <a:gd name="connsiteY1" fmla="*/ 10000 h 10000"/>
                  <a:gd name="connsiteX2" fmla="*/ 3367 w 10008"/>
                  <a:gd name="connsiteY2" fmla="*/ 9537 h 10000"/>
                  <a:gd name="connsiteX3" fmla="*/ 3419 w 10008"/>
                  <a:gd name="connsiteY3" fmla="*/ 8473 h 10000"/>
                  <a:gd name="connsiteX4" fmla="*/ 3003 w 10008"/>
                  <a:gd name="connsiteY4" fmla="*/ 8529 h 10000"/>
                  <a:gd name="connsiteX5" fmla="*/ 1238 w 10008"/>
                  <a:gd name="connsiteY5" fmla="*/ 6156 h 10000"/>
                  <a:gd name="connsiteX6" fmla="*/ 2102 w 10008"/>
                  <a:gd name="connsiteY6" fmla="*/ 4069 h 10000"/>
                  <a:gd name="connsiteX7" fmla="*/ 3308 w 10008"/>
                  <a:gd name="connsiteY7" fmla="*/ 1847 h 10000"/>
                  <a:gd name="connsiteX8" fmla="*/ 4083 w 10008"/>
                  <a:gd name="connsiteY8" fmla="*/ 1216 h 10000"/>
                  <a:gd name="connsiteX9" fmla="*/ 5238 w 10008"/>
                  <a:gd name="connsiteY9" fmla="*/ 1742 h 10000"/>
                  <a:gd name="connsiteX10" fmla="*/ 6864 w 10008"/>
                  <a:gd name="connsiteY10" fmla="*/ 3258 h 10000"/>
                  <a:gd name="connsiteX11" fmla="*/ 8414 w 10008"/>
                  <a:gd name="connsiteY11" fmla="*/ 4700 h 10000"/>
                  <a:gd name="connsiteX12" fmla="*/ 9137 w 10008"/>
                  <a:gd name="connsiteY12" fmla="*/ 6186 h 10000"/>
                  <a:gd name="connsiteX13" fmla="*/ 8744 w 10008"/>
                  <a:gd name="connsiteY13" fmla="*/ 7553 h 10000"/>
                  <a:gd name="connsiteX14" fmla="*/ 8579 w 10008"/>
                  <a:gd name="connsiteY14" fmla="*/ 8003 h 10000"/>
                  <a:gd name="connsiteX15" fmla="*/ 8706 w 10008"/>
                  <a:gd name="connsiteY15" fmla="*/ 8153 h 10000"/>
                  <a:gd name="connsiteX16" fmla="*/ 9404 w 10008"/>
                  <a:gd name="connsiteY16" fmla="*/ 8769 h 10000"/>
                  <a:gd name="connsiteX17" fmla="*/ 9808 w 10008"/>
                  <a:gd name="connsiteY17" fmla="*/ 8309 h 10000"/>
                  <a:gd name="connsiteX18" fmla="*/ 9900 w 10008"/>
                  <a:gd name="connsiteY18" fmla="*/ 5751 h 10000"/>
                  <a:gd name="connsiteX19" fmla="*/ 8363 w 10008"/>
                  <a:gd name="connsiteY19" fmla="*/ 3453 h 10000"/>
                  <a:gd name="connsiteX20" fmla="*/ 6458 w 10008"/>
                  <a:gd name="connsiteY20" fmla="*/ 1652 h 10000"/>
                  <a:gd name="connsiteX21" fmla="*/ 4883 w 10008"/>
                  <a:gd name="connsiteY21" fmla="*/ 300 h 10000"/>
                  <a:gd name="connsiteX22" fmla="*/ 3829 w 10008"/>
                  <a:gd name="connsiteY22" fmla="*/ 0 h 10000"/>
                  <a:gd name="connsiteX23" fmla="*/ 2419 w 10008"/>
                  <a:gd name="connsiteY23" fmla="*/ 811 h 10000"/>
                  <a:gd name="connsiteX24" fmla="*/ 2026 w 10008"/>
                  <a:gd name="connsiteY24" fmla="*/ 1502 h 10000"/>
                  <a:gd name="connsiteX25" fmla="*/ 666 w 10008"/>
                  <a:gd name="connsiteY25" fmla="*/ 3874 h 10000"/>
                  <a:gd name="connsiteX26" fmla="*/ 336 w 10008"/>
                  <a:gd name="connsiteY26" fmla="*/ 4444 h 10000"/>
                  <a:gd name="connsiteX27" fmla="*/ 145 w 10008"/>
                  <a:gd name="connsiteY27" fmla="*/ 6817 h 10000"/>
                  <a:gd name="connsiteX28" fmla="*/ 2229 w 10008"/>
                  <a:gd name="connsiteY28" fmla="*/ 9444 h 10000"/>
                  <a:gd name="connsiteX0" fmla="*/ 2229 w 10008"/>
                  <a:gd name="connsiteY0" fmla="*/ 9444 h 10000"/>
                  <a:gd name="connsiteX1" fmla="*/ 2940 w 10008"/>
                  <a:gd name="connsiteY1" fmla="*/ 10000 h 10000"/>
                  <a:gd name="connsiteX2" fmla="*/ 3367 w 10008"/>
                  <a:gd name="connsiteY2" fmla="*/ 9537 h 10000"/>
                  <a:gd name="connsiteX3" fmla="*/ 3419 w 10008"/>
                  <a:gd name="connsiteY3" fmla="*/ 8473 h 10000"/>
                  <a:gd name="connsiteX4" fmla="*/ 3003 w 10008"/>
                  <a:gd name="connsiteY4" fmla="*/ 8529 h 10000"/>
                  <a:gd name="connsiteX5" fmla="*/ 1238 w 10008"/>
                  <a:gd name="connsiteY5" fmla="*/ 6156 h 10000"/>
                  <a:gd name="connsiteX6" fmla="*/ 2102 w 10008"/>
                  <a:gd name="connsiteY6" fmla="*/ 4069 h 10000"/>
                  <a:gd name="connsiteX7" fmla="*/ 3308 w 10008"/>
                  <a:gd name="connsiteY7" fmla="*/ 1847 h 10000"/>
                  <a:gd name="connsiteX8" fmla="*/ 4083 w 10008"/>
                  <a:gd name="connsiteY8" fmla="*/ 1216 h 10000"/>
                  <a:gd name="connsiteX9" fmla="*/ 5238 w 10008"/>
                  <a:gd name="connsiteY9" fmla="*/ 1742 h 10000"/>
                  <a:gd name="connsiteX10" fmla="*/ 6864 w 10008"/>
                  <a:gd name="connsiteY10" fmla="*/ 3258 h 10000"/>
                  <a:gd name="connsiteX11" fmla="*/ 8414 w 10008"/>
                  <a:gd name="connsiteY11" fmla="*/ 4700 h 10000"/>
                  <a:gd name="connsiteX12" fmla="*/ 9137 w 10008"/>
                  <a:gd name="connsiteY12" fmla="*/ 6186 h 10000"/>
                  <a:gd name="connsiteX13" fmla="*/ 8744 w 10008"/>
                  <a:gd name="connsiteY13" fmla="*/ 7553 h 10000"/>
                  <a:gd name="connsiteX14" fmla="*/ 8579 w 10008"/>
                  <a:gd name="connsiteY14" fmla="*/ 8003 h 10000"/>
                  <a:gd name="connsiteX15" fmla="*/ 8706 w 10008"/>
                  <a:gd name="connsiteY15" fmla="*/ 8153 h 10000"/>
                  <a:gd name="connsiteX16" fmla="*/ 9404 w 10008"/>
                  <a:gd name="connsiteY16" fmla="*/ 8769 h 10000"/>
                  <a:gd name="connsiteX17" fmla="*/ 9808 w 10008"/>
                  <a:gd name="connsiteY17" fmla="*/ 8309 h 10000"/>
                  <a:gd name="connsiteX18" fmla="*/ 9900 w 10008"/>
                  <a:gd name="connsiteY18" fmla="*/ 5751 h 10000"/>
                  <a:gd name="connsiteX19" fmla="*/ 8363 w 10008"/>
                  <a:gd name="connsiteY19" fmla="*/ 3453 h 10000"/>
                  <a:gd name="connsiteX20" fmla="*/ 6458 w 10008"/>
                  <a:gd name="connsiteY20" fmla="*/ 1652 h 10000"/>
                  <a:gd name="connsiteX21" fmla="*/ 4883 w 10008"/>
                  <a:gd name="connsiteY21" fmla="*/ 300 h 10000"/>
                  <a:gd name="connsiteX22" fmla="*/ 3829 w 10008"/>
                  <a:gd name="connsiteY22" fmla="*/ 0 h 10000"/>
                  <a:gd name="connsiteX23" fmla="*/ 2419 w 10008"/>
                  <a:gd name="connsiteY23" fmla="*/ 811 h 10000"/>
                  <a:gd name="connsiteX24" fmla="*/ 2026 w 10008"/>
                  <a:gd name="connsiteY24" fmla="*/ 1502 h 10000"/>
                  <a:gd name="connsiteX25" fmla="*/ 666 w 10008"/>
                  <a:gd name="connsiteY25" fmla="*/ 3874 h 10000"/>
                  <a:gd name="connsiteX26" fmla="*/ 336 w 10008"/>
                  <a:gd name="connsiteY26" fmla="*/ 4444 h 10000"/>
                  <a:gd name="connsiteX27" fmla="*/ 145 w 10008"/>
                  <a:gd name="connsiteY27" fmla="*/ 6817 h 10000"/>
                  <a:gd name="connsiteX28" fmla="*/ 2229 w 10008"/>
                  <a:gd name="connsiteY28" fmla="*/ 9444 h 10000"/>
                  <a:gd name="connsiteX0" fmla="*/ 2229 w 10008"/>
                  <a:gd name="connsiteY0" fmla="*/ 9444 h 10000"/>
                  <a:gd name="connsiteX1" fmla="*/ 2940 w 10008"/>
                  <a:gd name="connsiteY1" fmla="*/ 10000 h 10000"/>
                  <a:gd name="connsiteX2" fmla="*/ 3367 w 10008"/>
                  <a:gd name="connsiteY2" fmla="*/ 9537 h 10000"/>
                  <a:gd name="connsiteX3" fmla="*/ 3419 w 10008"/>
                  <a:gd name="connsiteY3" fmla="*/ 8473 h 10000"/>
                  <a:gd name="connsiteX4" fmla="*/ 3003 w 10008"/>
                  <a:gd name="connsiteY4" fmla="*/ 8529 h 10000"/>
                  <a:gd name="connsiteX5" fmla="*/ 1238 w 10008"/>
                  <a:gd name="connsiteY5" fmla="*/ 6156 h 10000"/>
                  <a:gd name="connsiteX6" fmla="*/ 2102 w 10008"/>
                  <a:gd name="connsiteY6" fmla="*/ 4069 h 10000"/>
                  <a:gd name="connsiteX7" fmla="*/ 3308 w 10008"/>
                  <a:gd name="connsiteY7" fmla="*/ 1847 h 10000"/>
                  <a:gd name="connsiteX8" fmla="*/ 4083 w 10008"/>
                  <a:gd name="connsiteY8" fmla="*/ 1216 h 10000"/>
                  <a:gd name="connsiteX9" fmla="*/ 5238 w 10008"/>
                  <a:gd name="connsiteY9" fmla="*/ 1742 h 10000"/>
                  <a:gd name="connsiteX10" fmla="*/ 6864 w 10008"/>
                  <a:gd name="connsiteY10" fmla="*/ 3258 h 10000"/>
                  <a:gd name="connsiteX11" fmla="*/ 8414 w 10008"/>
                  <a:gd name="connsiteY11" fmla="*/ 4700 h 10000"/>
                  <a:gd name="connsiteX12" fmla="*/ 9137 w 10008"/>
                  <a:gd name="connsiteY12" fmla="*/ 6186 h 10000"/>
                  <a:gd name="connsiteX13" fmla="*/ 8744 w 10008"/>
                  <a:gd name="connsiteY13" fmla="*/ 7553 h 10000"/>
                  <a:gd name="connsiteX14" fmla="*/ 8579 w 10008"/>
                  <a:gd name="connsiteY14" fmla="*/ 8003 h 10000"/>
                  <a:gd name="connsiteX15" fmla="*/ 8706 w 10008"/>
                  <a:gd name="connsiteY15" fmla="*/ 8153 h 10000"/>
                  <a:gd name="connsiteX16" fmla="*/ 9404 w 10008"/>
                  <a:gd name="connsiteY16" fmla="*/ 8769 h 10000"/>
                  <a:gd name="connsiteX17" fmla="*/ 9808 w 10008"/>
                  <a:gd name="connsiteY17" fmla="*/ 8309 h 10000"/>
                  <a:gd name="connsiteX18" fmla="*/ 9900 w 10008"/>
                  <a:gd name="connsiteY18" fmla="*/ 5751 h 10000"/>
                  <a:gd name="connsiteX19" fmla="*/ 8363 w 10008"/>
                  <a:gd name="connsiteY19" fmla="*/ 3453 h 10000"/>
                  <a:gd name="connsiteX20" fmla="*/ 6458 w 10008"/>
                  <a:gd name="connsiteY20" fmla="*/ 1652 h 10000"/>
                  <a:gd name="connsiteX21" fmla="*/ 4883 w 10008"/>
                  <a:gd name="connsiteY21" fmla="*/ 300 h 10000"/>
                  <a:gd name="connsiteX22" fmla="*/ 3829 w 10008"/>
                  <a:gd name="connsiteY22" fmla="*/ 0 h 10000"/>
                  <a:gd name="connsiteX23" fmla="*/ 2419 w 10008"/>
                  <a:gd name="connsiteY23" fmla="*/ 811 h 10000"/>
                  <a:gd name="connsiteX24" fmla="*/ 2026 w 10008"/>
                  <a:gd name="connsiteY24" fmla="*/ 1502 h 10000"/>
                  <a:gd name="connsiteX25" fmla="*/ 666 w 10008"/>
                  <a:gd name="connsiteY25" fmla="*/ 3874 h 10000"/>
                  <a:gd name="connsiteX26" fmla="*/ 336 w 10008"/>
                  <a:gd name="connsiteY26" fmla="*/ 4444 h 10000"/>
                  <a:gd name="connsiteX27" fmla="*/ 145 w 10008"/>
                  <a:gd name="connsiteY27" fmla="*/ 6817 h 10000"/>
                  <a:gd name="connsiteX28" fmla="*/ 2229 w 10008"/>
                  <a:gd name="connsiteY28" fmla="*/ 94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008" h="10000">
                    <a:moveTo>
                      <a:pt x="2229" y="9444"/>
                    </a:moveTo>
                    <a:cubicBezTo>
                      <a:pt x="2457" y="9625"/>
                      <a:pt x="2698" y="9820"/>
                      <a:pt x="2940" y="10000"/>
                    </a:cubicBezTo>
                    <a:cubicBezTo>
                      <a:pt x="3287" y="9670"/>
                      <a:pt x="3193" y="9775"/>
                      <a:pt x="3367" y="9537"/>
                    </a:cubicBezTo>
                    <a:cubicBezTo>
                      <a:pt x="3404" y="9432"/>
                      <a:pt x="3495" y="8533"/>
                      <a:pt x="3419" y="8473"/>
                    </a:cubicBezTo>
                    <a:cubicBezTo>
                      <a:pt x="3292" y="8368"/>
                      <a:pt x="3130" y="8649"/>
                      <a:pt x="3003" y="8529"/>
                    </a:cubicBezTo>
                    <a:cubicBezTo>
                      <a:pt x="2266" y="7943"/>
                      <a:pt x="1276" y="7342"/>
                      <a:pt x="1238" y="6156"/>
                    </a:cubicBezTo>
                    <a:cubicBezTo>
                      <a:pt x="1200" y="5420"/>
                      <a:pt x="1784" y="4655"/>
                      <a:pt x="2102" y="4069"/>
                    </a:cubicBezTo>
                    <a:cubicBezTo>
                      <a:pt x="2495" y="3333"/>
                      <a:pt x="2901" y="2598"/>
                      <a:pt x="3308" y="1847"/>
                    </a:cubicBezTo>
                    <a:cubicBezTo>
                      <a:pt x="3486" y="1502"/>
                      <a:pt x="3714" y="1246"/>
                      <a:pt x="4083" y="1216"/>
                    </a:cubicBezTo>
                    <a:cubicBezTo>
                      <a:pt x="4515" y="1186"/>
                      <a:pt x="4909" y="1426"/>
                      <a:pt x="5238" y="1742"/>
                    </a:cubicBezTo>
                    <a:lnTo>
                      <a:pt x="6864" y="3258"/>
                    </a:lnTo>
                    <a:lnTo>
                      <a:pt x="8414" y="4700"/>
                    </a:lnTo>
                    <a:cubicBezTo>
                      <a:pt x="8808" y="5060"/>
                      <a:pt x="9100" y="5571"/>
                      <a:pt x="9137" y="6186"/>
                    </a:cubicBezTo>
                    <a:cubicBezTo>
                      <a:pt x="9163" y="6667"/>
                      <a:pt x="8922" y="7117"/>
                      <a:pt x="8744" y="7553"/>
                    </a:cubicBezTo>
                    <a:cubicBezTo>
                      <a:pt x="8693" y="7703"/>
                      <a:pt x="8630" y="7853"/>
                      <a:pt x="8579" y="8003"/>
                    </a:cubicBezTo>
                    <a:cubicBezTo>
                      <a:pt x="8554" y="8063"/>
                      <a:pt x="8668" y="8123"/>
                      <a:pt x="8706" y="8153"/>
                    </a:cubicBezTo>
                    <a:cubicBezTo>
                      <a:pt x="8934" y="8363"/>
                      <a:pt x="9176" y="8559"/>
                      <a:pt x="9404" y="8769"/>
                    </a:cubicBezTo>
                    <a:cubicBezTo>
                      <a:pt x="9857" y="8269"/>
                      <a:pt x="9637" y="8474"/>
                      <a:pt x="9808" y="8309"/>
                    </a:cubicBezTo>
                    <a:cubicBezTo>
                      <a:pt x="10048" y="7678"/>
                      <a:pt x="10065" y="6426"/>
                      <a:pt x="9900" y="5751"/>
                    </a:cubicBezTo>
                    <a:cubicBezTo>
                      <a:pt x="9646" y="4745"/>
                      <a:pt x="9036" y="4084"/>
                      <a:pt x="8363" y="3453"/>
                    </a:cubicBezTo>
                    <a:lnTo>
                      <a:pt x="6458" y="1652"/>
                    </a:lnTo>
                    <a:cubicBezTo>
                      <a:pt x="5962" y="1186"/>
                      <a:pt x="5467" y="631"/>
                      <a:pt x="4883" y="300"/>
                    </a:cubicBezTo>
                    <a:cubicBezTo>
                      <a:pt x="4552" y="120"/>
                      <a:pt x="4197" y="15"/>
                      <a:pt x="3829" y="0"/>
                    </a:cubicBezTo>
                    <a:cubicBezTo>
                      <a:pt x="3270" y="0"/>
                      <a:pt x="2736" y="255"/>
                      <a:pt x="2419" y="811"/>
                    </a:cubicBezTo>
                    <a:cubicBezTo>
                      <a:pt x="2291" y="1036"/>
                      <a:pt x="2165" y="1276"/>
                      <a:pt x="2026" y="1502"/>
                    </a:cubicBezTo>
                    <a:lnTo>
                      <a:pt x="666" y="3874"/>
                    </a:lnTo>
                    <a:cubicBezTo>
                      <a:pt x="552" y="4069"/>
                      <a:pt x="451" y="4249"/>
                      <a:pt x="336" y="4444"/>
                    </a:cubicBezTo>
                    <a:cubicBezTo>
                      <a:pt x="-58" y="5150"/>
                      <a:pt x="-83" y="6036"/>
                      <a:pt x="145" y="6817"/>
                    </a:cubicBezTo>
                    <a:cubicBezTo>
                      <a:pt x="501" y="8078"/>
                      <a:pt x="1352" y="8739"/>
                      <a:pt x="2229" y="9444"/>
                    </a:cubicBezTo>
                    <a:close/>
                  </a:path>
                </a:pathLst>
              </a:custGeom>
              <a:solidFill>
                <a:srgbClr val="2099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3335692" y="330200"/>
              <a:ext cx="5071709" cy="5585587"/>
              <a:chOff x="3335692" y="330200"/>
              <a:chExt cx="5071709" cy="5585587"/>
            </a:xfrm>
          </p:grpSpPr>
          <p:sp>
            <p:nvSpPr>
              <p:cNvPr id="105" name="Freeform 5"/>
              <p:cNvSpPr>
                <a:spLocks noEditPoints="1"/>
              </p:cNvSpPr>
              <p:nvPr/>
            </p:nvSpPr>
            <p:spPr bwMode="auto">
              <a:xfrm>
                <a:off x="5095875" y="1662113"/>
                <a:ext cx="2459038" cy="2795588"/>
              </a:xfrm>
              <a:custGeom>
                <a:avLst/>
                <a:gdLst>
                  <a:gd name="T0" fmla="*/ 702 w 883"/>
                  <a:gd name="T1" fmla="*/ 207 h 1004"/>
                  <a:gd name="T2" fmla="*/ 538 w 883"/>
                  <a:gd name="T3" fmla="*/ 86 h 1004"/>
                  <a:gd name="T4" fmla="*/ 346 w 883"/>
                  <a:gd name="T5" fmla="*/ 9 h 1004"/>
                  <a:gd name="T6" fmla="*/ 229 w 883"/>
                  <a:gd name="T7" fmla="*/ 88 h 1004"/>
                  <a:gd name="T8" fmla="*/ 207 w 883"/>
                  <a:gd name="T9" fmla="*/ 127 h 1004"/>
                  <a:gd name="T10" fmla="*/ 117 w 883"/>
                  <a:gd name="T11" fmla="*/ 293 h 1004"/>
                  <a:gd name="T12" fmla="*/ 55 w 883"/>
                  <a:gd name="T13" fmla="*/ 405 h 1004"/>
                  <a:gd name="T14" fmla="*/ 115 w 883"/>
                  <a:gd name="T15" fmla="*/ 713 h 1004"/>
                  <a:gd name="T16" fmla="*/ 229 w 883"/>
                  <a:gd name="T17" fmla="*/ 786 h 1004"/>
                  <a:gd name="T18" fmla="*/ 399 w 883"/>
                  <a:gd name="T19" fmla="*/ 886 h 1004"/>
                  <a:gd name="T20" fmla="*/ 500 w 883"/>
                  <a:gd name="T21" fmla="*/ 945 h 1004"/>
                  <a:gd name="T22" fmla="*/ 753 w 883"/>
                  <a:gd name="T23" fmla="*/ 845 h 1004"/>
                  <a:gd name="T24" fmla="*/ 855 w 883"/>
                  <a:gd name="T25" fmla="*/ 550 h 1004"/>
                  <a:gd name="T26" fmla="*/ 819 w 883"/>
                  <a:gd name="T27" fmla="*/ 307 h 1004"/>
                  <a:gd name="T28" fmla="*/ 702 w 883"/>
                  <a:gd name="T29" fmla="*/ 207 h 1004"/>
                  <a:gd name="T30" fmla="*/ 807 w 883"/>
                  <a:gd name="T31" fmla="*/ 486 h 1004"/>
                  <a:gd name="T32" fmla="*/ 790 w 883"/>
                  <a:gd name="T33" fmla="*/ 532 h 1004"/>
                  <a:gd name="T34" fmla="*/ 725 w 883"/>
                  <a:gd name="T35" fmla="*/ 712 h 1004"/>
                  <a:gd name="T36" fmla="*/ 628 w 883"/>
                  <a:gd name="T37" fmla="*/ 882 h 1004"/>
                  <a:gd name="T38" fmla="*/ 486 w 883"/>
                  <a:gd name="T39" fmla="*/ 840 h 1004"/>
                  <a:gd name="T40" fmla="*/ 321 w 883"/>
                  <a:gd name="T41" fmla="*/ 741 h 1004"/>
                  <a:gd name="T42" fmla="*/ 194 w 883"/>
                  <a:gd name="T43" fmla="*/ 665 h 1004"/>
                  <a:gd name="T44" fmla="*/ 127 w 883"/>
                  <a:gd name="T45" fmla="*/ 463 h 1004"/>
                  <a:gd name="T46" fmla="*/ 275 w 883"/>
                  <a:gd name="T47" fmla="*/ 179 h 1004"/>
                  <a:gd name="T48" fmla="*/ 391 w 883"/>
                  <a:gd name="T49" fmla="*/ 80 h 1004"/>
                  <a:gd name="T50" fmla="*/ 521 w 883"/>
                  <a:gd name="T51" fmla="*/ 152 h 1004"/>
                  <a:gd name="T52" fmla="*/ 680 w 883"/>
                  <a:gd name="T53" fmla="*/ 268 h 1004"/>
                  <a:gd name="T54" fmla="*/ 786 w 883"/>
                  <a:gd name="T55" fmla="*/ 354 h 1004"/>
                  <a:gd name="T56" fmla="*/ 807 w 883"/>
                  <a:gd name="T57" fmla="*/ 486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83" h="1004">
                    <a:moveTo>
                      <a:pt x="702" y="207"/>
                    </a:moveTo>
                    <a:cubicBezTo>
                      <a:pt x="647" y="167"/>
                      <a:pt x="593" y="126"/>
                      <a:pt x="538" y="86"/>
                    </a:cubicBezTo>
                    <a:cubicBezTo>
                      <a:pt x="481" y="43"/>
                      <a:pt x="423" y="0"/>
                      <a:pt x="346" y="9"/>
                    </a:cubicBezTo>
                    <a:cubicBezTo>
                      <a:pt x="296" y="15"/>
                      <a:pt x="253" y="44"/>
                      <a:pt x="229" y="88"/>
                    </a:cubicBezTo>
                    <a:cubicBezTo>
                      <a:pt x="207" y="127"/>
                      <a:pt x="207" y="127"/>
                      <a:pt x="207" y="127"/>
                    </a:cubicBezTo>
                    <a:cubicBezTo>
                      <a:pt x="177" y="182"/>
                      <a:pt x="147" y="238"/>
                      <a:pt x="117" y="293"/>
                    </a:cubicBezTo>
                    <a:cubicBezTo>
                      <a:pt x="55" y="405"/>
                      <a:pt x="55" y="405"/>
                      <a:pt x="55" y="405"/>
                    </a:cubicBezTo>
                    <a:cubicBezTo>
                      <a:pt x="0" y="506"/>
                      <a:pt x="32" y="637"/>
                      <a:pt x="115" y="713"/>
                    </a:cubicBezTo>
                    <a:cubicBezTo>
                      <a:pt x="148" y="743"/>
                      <a:pt x="190" y="764"/>
                      <a:pt x="229" y="786"/>
                    </a:cubicBezTo>
                    <a:cubicBezTo>
                      <a:pt x="285" y="819"/>
                      <a:pt x="342" y="853"/>
                      <a:pt x="399" y="886"/>
                    </a:cubicBezTo>
                    <a:cubicBezTo>
                      <a:pt x="433" y="905"/>
                      <a:pt x="466" y="925"/>
                      <a:pt x="500" y="945"/>
                    </a:cubicBezTo>
                    <a:cubicBezTo>
                      <a:pt x="601" y="1004"/>
                      <a:pt x="717" y="952"/>
                      <a:pt x="753" y="845"/>
                    </a:cubicBezTo>
                    <a:cubicBezTo>
                      <a:pt x="787" y="747"/>
                      <a:pt x="821" y="648"/>
                      <a:pt x="855" y="550"/>
                    </a:cubicBezTo>
                    <a:cubicBezTo>
                      <a:pt x="883" y="467"/>
                      <a:pt x="872" y="379"/>
                      <a:pt x="819" y="307"/>
                    </a:cubicBezTo>
                    <a:cubicBezTo>
                      <a:pt x="788" y="266"/>
                      <a:pt x="743" y="237"/>
                      <a:pt x="702" y="207"/>
                    </a:cubicBezTo>
                    <a:close/>
                    <a:moveTo>
                      <a:pt x="807" y="486"/>
                    </a:moveTo>
                    <a:cubicBezTo>
                      <a:pt x="801" y="501"/>
                      <a:pt x="796" y="517"/>
                      <a:pt x="790" y="532"/>
                    </a:cubicBezTo>
                    <a:cubicBezTo>
                      <a:pt x="769" y="592"/>
                      <a:pt x="747" y="652"/>
                      <a:pt x="725" y="712"/>
                    </a:cubicBezTo>
                    <a:cubicBezTo>
                      <a:pt x="706" y="768"/>
                      <a:pt x="689" y="858"/>
                      <a:pt x="628" y="882"/>
                    </a:cubicBezTo>
                    <a:cubicBezTo>
                      <a:pt x="575" y="902"/>
                      <a:pt x="529" y="866"/>
                      <a:pt x="486" y="840"/>
                    </a:cubicBezTo>
                    <a:cubicBezTo>
                      <a:pt x="321" y="741"/>
                      <a:pt x="321" y="741"/>
                      <a:pt x="321" y="741"/>
                    </a:cubicBezTo>
                    <a:cubicBezTo>
                      <a:pt x="279" y="715"/>
                      <a:pt x="237" y="690"/>
                      <a:pt x="194" y="665"/>
                    </a:cubicBezTo>
                    <a:cubicBezTo>
                      <a:pt x="126" y="624"/>
                      <a:pt x="88" y="537"/>
                      <a:pt x="127" y="463"/>
                    </a:cubicBezTo>
                    <a:cubicBezTo>
                      <a:pt x="275" y="179"/>
                      <a:pt x="275" y="179"/>
                      <a:pt x="275" y="179"/>
                    </a:cubicBezTo>
                    <a:cubicBezTo>
                      <a:pt x="301" y="130"/>
                      <a:pt x="324" y="75"/>
                      <a:pt x="391" y="80"/>
                    </a:cubicBezTo>
                    <a:cubicBezTo>
                      <a:pt x="440" y="84"/>
                      <a:pt x="483" y="124"/>
                      <a:pt x="521" y="152"/>
                    </a:cubicBezTo>
                    <a:cubicBezTo>
                      <a:pt x="574" y="190"/>
                      <a:pt x="627" y="229"/>
                      <a:pt x="680" y="268"/>
                    </a:cubicBezTo>
                    <a:cubicBezTo>
                      <a:pt x="715" y="293"/>
                      <a:pt x="760" y="318"/>
                      <a:pt x="786" y="354"/>
                    </a:cubicBezTo>
                    <a:cubicBezTo>
                      <a:pt x="812" y="391"/>
                      <a:pt x="823" y="442"/>
                      <a:pt x="807" y="486"/>
                    </a:cubicBezTo>
                    <a:close/>
                  </a:path>
                </a:pathLst>
              </a:custGeom>
              <a:solidFill>
                <a:srgbClr val="D7D3C8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6"/>
              <p:cNvSpPr>
                <a:spLocks/>
              </p:cNvSpPr>
              <p:nvPr/>
            </p:nvSpPr>
            <p:spPr bwMode="auto">
              <a:xfrm>
                <a:off x="5830888" y="2165350"/>
                <a:ext cx="858838" cy="512763"/>
              </a:xfrm>
              <a:custGeom>
                <a:avLst/>
                <a:gdLst>
                  <a:gd name="T0" fmla="*/ 183 w 308"/>
                  <a:gd name="T1" fmla="*/ 173 h 184"/>
                  <a:gd name="T2" fmla="*/ 274 w 308"/>
                  <a:gd name="T3" fmla="*/ 115 h 184"/>
                  <a:gd name="T4" fmla="*/ 303 w 308"/>
                  <a:gd name="T5" fmla="*/ 56 h 184"/>
                  <a:gd name="T6" fmla="*/ 279 w 308"/>
                  <a:gd name="T7" fmla="*/ 31 h 184"/>
                  <a:gd name="T8" fmla="*/ 237 w 308"/>
                  <a:gd name="T9" fmla="*/ 0 h 184"/>
                  <a:gd name="T10" fmla="*/ 156 w 308"/>
                  <a:gd name="T11" fmla="*/ 86 h 184"/>
                  <a:gd name="T12" fmla="*/ 42 w 308"/>
                  <a:gd name="T13" fmla="*/ 37 h 184"/>
                  <a:gd name="T14" fmla="*/ 20 w 308"/>
                  <a:gd name="T15" fmla="*/ 81 h 184"/>
                  <a:gd name="T16" fmla="*/ 10 w 308"/>
                  <a:gd name="T17" fmla="*/ 114 h 184"/>
                  <a:gd name="T18" fmla="*/ 183 w 308"/>
                  <a:gd name="T19" fmla="*/ 17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184">
                    <a:moveTo>
                      <a:pt x="183" y="173"/>
                    </a:moveTo>
                    <a:cubicBezTo>
                      <a:pt x="220" y="166"/>
                      <a:pt x="253" y="146"/>
                      <a:pt x="274" y="115"/>
                    </a:cubicBezTo>
                    <a:cubicBezTo>
                      <a:pt x="286" y="97"/>
                      <a:pt x="294" y="76"/>
                      <a:pt x="303" y="56"/>
                    </a:cubicBezTo>
                    <a:cubicBezTo>
                      <a:pt x="308" y="44"/>
                      <a:pt x="288" y="37"/>
                      <a:pt x="279" y="31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19" y="38"/>
                      <a:pt x="204" y="80"/>
                      <a:pt x="156" y="86"/>
                    </a:cubicBezTo>
                    <a:cubicBezTo>
                      <a:pt x="111" y="91"/>
                      <a:pt x="76" y="61"/>
                      <a:pt x="42" y="37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15" y="90"/>
                      <a:pt x="0" y="107"/>
                      <a:pt x="10" y="114"/>
                    </a:cubicBezTo>
                    <a:cubicBezTo>
                      <a:pt x="63" y="149"/>
                      <a:pt x="116" y="184"/>
                      <a:pt x="183" y="173"/>
                    </a:cubicBezTo>
                    <a:close/>
                  </a:path>
                </a:pathLst>
              </a:custGeom>
              <a:solidFill>
                <a:srgbClr val="07C1D6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7"/>
              <p:cNvSpPr>
                <a:spLocks/>
              </p:cNvSpPr>
              <p:nvPr/>
            </p:nvSpPr>
            <p:spPr bwMode="auto">
              <a:xfrm>
                <a:off x="5659438" y="2613025"/>
                <a:ext cx="555625" cy="1025525"/>
              </a:xfrm>
              <a:custGeom>
                <a:avLst/>
                <a:gdLst>
                  <a:gd name="T0" fmla="*/ 76 w 200"/>
                  <a:gd name="T1" fmla="*/ 319 h 368"/>
                  <a:gd name="T2" fmla="*/ 156 w 200"/>
                  <a:gd name="T3" fmla="*/ 368 h 368"/>
                  <a:gd name="T4" fmla="*/ 182 w 200"/>
                  <a:gd name="T5" fmla="*/ 306 h 368"/>
                  <a:gd name="T6" fmla="*/ 181 w 200"/>
                  <a:gd name="T7" fmla="*/ 153 h 368"/>
                  <a:gd name="T8" fmla="*/ 97 w 200"/>
                  <a:gd name="T9" fmla="*/ 37 h 368"/>
                  <a:gd name="T10" fmla="*/ 41 w 200"/>
                  <a:gd name="T11" fmla="*/ 0 h 368"/>
                  <a:gd name="T12" fmla="*/ 2 w 200"/>
                  <a:gd name="T13" fmla="*/ 78 h 368"/>
                  <a:gd name="T14" fmla="*/ 105 w 200"/>
                  <a:gd name="T15" fmla="*/ 188 h 368"/>
                  <a:gd name="T16" fmla="*/ 96 w 200"/>
                  <a:gd name="T17" fmla="*/ 276 h 368"/>
                  <a:gd name="T18" fmla="*/ 76 w 200"/>
                  <a:gd name="T19" fmla="*/ 319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368">
                    <a:moveTo>
                      <a:pt x="76" y="319"/>
                    </a:moveTo>
                    <a:cubicBezTo>
                      <a:pt x="102" y="335"/>
                      <a:pt x="129" y="351"/>
                      <a:pt x="156" y="368"/>
                    </a:cubicBezTo>
                    <a:cubicBezTo>
                      <a:pt x="165" y="347"/>
                      <a:pt x="175" y="327"/>
                      <a:pt x="182" y="306"/>
                    </a:cubicBezTo>
                    <a:cubicBezTo>
                      <a:pt x="200" y="257"/>
                      <a:pt x="198" y="202"/>
                      <a:pt x="181" y="153"/>
                    </a:cubicBezTo>
                    <a:cubicBezTo>
                      <a:pt x="165" y="107"/>
                      <a:pt x="136" y="66"/>
                      <a:pt x="97" y="37"/>
                    </a:cubicBezTo>
                    <a:cubicBezTo>
                      <a:pt x="79" y="23"/>
                      <a:pt x="60" y="12"/>
                      <a:pt x="41" y="0"/>
                    </a:cubicBezTo>
                    <a:cubicBezTo>
                      <a:pt x="37" y="7"/>
                      <a:pt x="0" y="77"/>
                      <a:pt x="2" y="78"/>
                    </a:cubicBezTo>
                    <a:cubicBezTo>
                      <a:pt x="47" y="106"/>
                      <a:pt x="91" y="132"/>
                      <a:pt x="105" y="188"/>
                    </a:cubicBezTo>
                    <a:cubicBezTo>
                      <a:pt x="112" y="218"/>
                      <a:pt x="109" y="248"/>
                      <a:pt x="96" y="276"/>
                    </a:cubicBezTo>
                    <a:cubicBezTo>
                      <a:pt x="94" y="280"/>
                      <a:pt x="75" y="318"/>
                      <a:pt x="76" y="319"/>
                    </a:cubicBezTo>
                    <a:close/>
                  </a:path>
                </a:pathLst>
              </a:custGeom>
              <a:solidFill>
                <a:srgbClr val="354445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8"/>
              <p:cNvSpPr>
                <a:spLocks/>
              </p:cNvSpPr>
              <p:nvPr/>
            </p:nvSpPr>
            <p:spPr bwMode="auto">
              <a:xfrm>
                <a:off x="5823822" y="3700463"/>
                <a:ext cx="2091772" cy="2215324"/>
              </a:xfrm>
              <a:custGeom>
                <a:avLst/>
                <a:gdLst>
                  <a:gd name="T0" fmla="*/ 679 w 785"/>
                  <a:gd name="T1" fmla="*/ 54 h 805"/>
                  <a:gd name="T2" fmla="*/ 597 w 785"/>
                  <a:gd name="T3" fmla="*/ 0 h 805"/>
                  <a:gd name="T4" fmla="*/ 573 w 785"/>
                  <a:gd name="T5" fmla="*/ 71 h 805"/>
                  <a:gd name="T6" fmla="*/ 620 w 785"/>
                  <a:gd name="T7" fmla="*/ 108 h 805"/>
                  <a:gd name="T8" fmla="*/ 694 w 785"/>
                  <a:gd name="T9" fmla="*/ 175 h 805"/>
                  <a:gd name="T10" fmla="*/ 703 w 785"/>
                  <a:gd name="T11" fmla="*/ 285 h 805"/>
                  <a:gd name="T12" fmla="*/ 612 w 785"/>
                  <a:gd name="T13" fmla="*/ 596 h 805"/>
                  <a:gd name="T14" fmla="*/ 578 w 785"/>
                  <a:gd name="T15" fmla="*/ 664 h 805"/>
                  <a:gd name="T16" fmla="*/ 478 w 785"/>
                  <a:gd name="T17" fmla="*/ 679 h 805"/>
                  <a:gd name="T18" fmla="*/ 342 w 785"/>
                  <a:gd name="T19" fmla="*/ 608 h 805"/>
                  <a:gd name="T20" fmla="*/ 194 w 785"/>
                  <a:gd name="T21" fmla="*/ 531 h 805"/>
                  <a:gd name="T22" fmla="*/ 132 w 785"/>
                  <a:gd name="T23" fmla="*/ 340 h 805"/>
                  <a:gd name="T24" fmla="*/ 179 w 785"/>
                  <a:gd name="T25" fmla="*/ 225 h 805"/>
                  <a:gd name="T26" fmla="*/ 100 w 785"/>
                  <a:gd name="T27" fmla="*/ 176 h 805"/>
                  <a:gd name="T28" fmla="*/ 46 w 785"/>
                  <a:gd name="T29" fmla="*/ 303 h 805"/>
                  <a:gd name="T30" fmla="*/ 127 w 785"/>
                  <a:gd name="T31" fmla="*/ 617 h 805"/>
                  <a:gd name="T32" fmla="*/ 242 w 785"/>
                  <a:gd name="T33" fmla="*/ 676 h 805"/>
                  <a:gd name="T34" fmla="*/ 412 w 785"/>
                  <a:gd name="T35" fmla="*/ 761 h 805"/>
                  <a:gd name="T36" fmla="*/ 451 w 785"/>
                  <a:gd name="T37" fmla="*/ 781 h 805"/>
                  <a:gd name="T38" fmla="*/ 600 w 785"/>
                  <a:gd name="T39" fmla="*/ 767 h 805"/>
                  <a:gd name="T40" fmla="*/ 688 w 785"/>
                  <a:gd name="T41" fmla="*/ 604 h 805"/>
                  <a:gd name="T42" fmla="*/ 739 w 785"/>
                  <a:gd name="T43" fmla="*/ 420 h 805"/>
                  <a:gd name="T44" fmla="*/ 773 w 785"/>
                  <a:gd name="T45" fmla="*/ 288 h 805"/>
                  <a:gd name="T46" fmla="*/ 679 w 785"/>
                  <a:gd name="T47" fmla="*/ 54 h 805"/>
                  <a:gd name="connsiteX0" fmla="*/ 8341 w 9569"/>
                  <a:gd name="connsiteY0" fmla="*/ 671 h 9883"/>
                  <a:gd name="connsiteX1" fmla="*/ 7296 w 9569"/>
                  <a:gd name="connsiteY1" fmla="*/ 0 h 9883"/>
                  <a:gd name="connsiteX2" fmla="*/ 6990 w 9569"/>
                  <a:gd name="connsiteY2" fmla="*/ 882 h 9883"/>
                  <a:gd name="connsiteX3" fmla="*/ 7589 w 9569"/>
                  <a:gd name="connsiteY3" fmla="*/ 1342 h 9883"/>
                  <a:gd name="connsiteX4" fmla="*/ 8532 w 9569"/>
                  <a:gd name="connsiteY4" fmla="*/ 2174 h 9883"/>
                  <a:gd name="connsiteX5" fmla="*/ 8646 w 9569"/>
                  <a:gd name="connsiteY5" fmla="*/ 3540 h 9883"/>
                  <a:gd name="connsiteX6" fmla="*/ 7487 w 9569"/>
                  <a:gd name="connsiteY6" fmla="*/ 7404 h 9883"/>
                  <a:gd name="connsiteX7" fmla="*/ 7054 w 9569"/>
                  <a:gd name="connsiteY7" fmla="*/ 8248 h 9883"/>
                  <a:gd name="connsiteX8" fmla="*/ 5780 w 9569"/>
                  <a:gd name="connsiteY8" fmla="*/ 8435 h 9883"/>
                  <a:gd name="connsiteX9" fmla="*/ 4048 w 9569"/>
                  <a:gd name="connsiteY9" fmla="*/ 7553 h 9883"/>
                  <a:gd name="connsiteX10" fmla="*/ 2162 w 9569"/>
                  <a:gd name="connsiteY10" fmla="*/ 6596 h 9883"/>
                  <a:gd name="connsiteX11" fmla="*/ 1373 w 9569"/>
                  <a:gd name="connsiteY11" fmla="*/ 4224 h 9883"/>
                  <a:gd name="connsiteX12" fmla="*/ 1971 w 9569"/>
                  <a:gd name="connsiteY12" fmla="*/ 2795 h 9883"/>
                  <a:gd name="connsiteX13" fmla="*/ 965 w 9569"/>
                  <a:gd name="connsiteY13" fmla="*/ 2186 h 9883"/>
                  <a:gd name="connsiteX14" fmla="*/ 277 w 9569"/>
                  <a:gd name="connsiteY14" fmla="*/ 3764 h 9883"/>
                  <a:gd name="connsiteX15" fmla="*/ 1309 w 9569"/>
                  <a:gd name="connsiteY15" fmla="*/ 7665 h 9883"/>
                  <a:gd name="connsiteX16" fmla="*/ 2774 w 9569"/>
                  <a:gd name="connsiteY16" fmla="*/ 8398 h 9883"/>
                  <a:gd name="connsiteX17" fmla="*/ 4939 w 9569"/>
                  <a:gd name="connsiteY17" fmla="*/ 9453 h 9883"/>
                  <a:gd name="connsiteX18" fmla="*/ 5436 w 9569"/>
                  <a:gd name="connsiteY18" fmla="*/ 9702 h 9883"/>
                  <a:gd name="connsiteX19" fmla="*/ 7334 w 9569"/>
                  <a:gd name="connsiteY19" fmla="*/ 9528 h 9883"/>
                  <a:gd name="connsiteX20" fmla="*/ 8455 w 9569"/>
                  <a:gd name="connsiteY20" fmla="*/ 7503 h 9883"/>
                  <a:gd name="connsiteX21" fmla="*/ 9105 w 9569"/>
                  <a:gd name="connsiteY21" fmla="*/ 5217 h 9883"/>
                  <a:gd name="connsiteX22" fmla="*/ 9538 w 9569"/>
                  <a:gd name="connsiteY22" fmla="*/ 3578 h 9883"/>
                  <a:gd name="connsiteX23" fmla="*/ 8341 w 9569"/>
                  <a:gd name="connsiteY23" fmla="*/ 671 h 9883"/>
                  <a:gd name="connsiteX0" fmla="*/ 8717 w 10000"/>
                  <a:gd name="connsiteY0" fmla="*/ 679 h 10000"/>
                  <a:gd name="connsiteX1" fmla="*/ 7625 w 10000"/>
                  <a:gd name="connsiteY1" fmla="*/ 0 h 10000"/>
                  <a:gd name="connsiteX2" fmla="*/ 7305 w 10000"/>
                  <a:gd name="connsiteY2" fmla="*/ 892 h 10000"/>
                  <a:gd name="connsiteX3" fmla="*/ 7931 w 10000"/>
                  <a:gd name="connsiteY3" fmla="*/ 1358 h 10000"/>
                  <a:gd name="connsiteX4" fmla="*/ 8916 w 10000"/>
                  <a:gd name="connsiteY4" fmla="*/ 2200 h 10000"/>
                  <a:gd name="connsiteX5" fmla="*/ 9035 w 10000"/>
                  <a:gd name="connsiteY5" fmla="*/ 3582 h 10000"/>
                  <a:gd name="connsiteX6" fmla="*/ 7824 w 10000"/>
                  <a:gd name="connsiteY6" fmla="*/ 7492 h 10000"/>
                  <a:gd name="connsiteX7" fmla="*/ 7372 w 10000"/>
                  <a:gd name="connsiteY7" fmla="*/ 8346 h 10000"/>
                  <a:gd name="connsiteX8" fmla="*/ 6040 w 10000"/>
                  <a:gd name="connsiteY8" fmla="*/ 8535 h 10000"/>
                  <a:gd name="connsiteX9" fmla="*/ 4230 w 10000"/>
                  <a:gd name="connsiteY9" fmla="*/ 7642 h 10000"/>
                  <a:gd name="connsiteX10" fmla="*/ 2259 w 10000"/>
                  <a:gd name="connsiteY10" fmla="*/ 6674 h 10000"/>
                  <a:gd name="connsiteX11" fmla="*/ 1435 w 10000"/>
                  <a:gd name="connsiteY11" fmla="*/ 4274 h 10000"/>
                  <a:gd name="connsiteX12" fmla="*/ 2060 w 10000"/>
                  <a:gd name="connsiteY12" fmla="*/ 2828 h 10000"/>
                  <a:gd name="connsiteX13" fmla="*/ 1008 w 10000"/>
                  <a:gd name="connsiteY13" fmla="*/ 2212 h 10000"/>
                  <a:gd name="connsiteX14" fmla="*/ 289 w 10000"/>
                  <a:gd name="connsiteY14" fmla="*/ 3809 h 10000"/>
                  <a:gd name="connsiteX15" fmla="*/ 1368 w 10000"/>
                  <a:gd name="connsiteY15" fmla="*/ 7756 h 10000"/>
                  <a:gd name="connsiteX16" fmla="*/ 2899 w 10000"/>
                  <a:gd name="connsiteY16" fmla="*/ 8497 h 10000"/>
                  <a:gd name="connsiteX17" fmla="*/ 5161 w 10000"/>
                  <a:gd name="connsiteY17" fmla="*/ 9565 h 10000"/>
                  <a:gd name="connsiteX18" fmla="*/ 5681 w 10000"/>
                  <a:gd name="connsiteY18" fmla="*/ 9817 h 10000"/>
                  <a:gd name="connsiteX19" fmla="*/ 7664 w 10000"/>
                  <a:gd name="connsiteY19" fmla="*/ 9641 h 10000"/>
                  <a:gd name="connsiteX20" fmla="*/ 8836 w 10000"/>
                  <a:gd name="connsiteY20" fmla="*/ 7592 h 10000"/>
                  <a:gd name="connsiteX21" fmla="*/ 9515 w 10000"/>
                  <a:gd name="connsiteY21" fmla="*/ 5279 h 10000"/>
                  <a:gd name="connsiteX22" fmla="*/ 9968 w 10000"/>
                  <a:gd name="connsiteY22" fmla="*/ 3620 h 10000"/>
                  <a:gd name="connsiteX23" fmla="*/ 8717 w 10000"/>
                  <a:gd name="connsiteY23" fmla="*/ 679 h 10000"/>
                  <a:gd name="connsiteX0" fmla="*/ 8717 w 10000"/>
                  <a:gd name="connsiteY0" fmla="*/ 679 h 10000"/>
                  <a:gd name="connsiteX1" fmla="*/ 7625 w 10000"/>
                  <a:gd name="connsiteY1" fmla="*/ 0 h 10000"/>
                  <a:gd name="connsiteX2" fmla="*/ 7316 w 10000"/>
                  <a:gd name="connsiteY2" fmla="*/ 924 h 10000"/>
                  <a:gd name="connsiteX3" fmla="*/ 7931 w 10000"/>
                  <a:gd name="connsiteY3" fmla="*/ 1358 h 10000"/>
                  <a:gd name="connsiteX4" fmla="*/ 8916 w 10000"/>
                  <a:gd name="connsiteY4" fmla="*/ 2200 h 10000"/>
                  <a:gd name="connsiteX5" fmla="*/ 9035 w 10000"/>
                  <a:gd name="connsiteY5" fmla="*/ 3582 h 10000"/>
                  <a:gd name="connsiteX6" fmla="*/ 7824 w 10000"/>
                  <a:gd name="connsiteY6" fmla="*/ 7492 h 10000"/>
                  <a:gd name="connsiteX7" fmla="*/ 7372 w 10000"/>
                  <a:gd name="connsiteY7" fmla="*/ 8346 h 10000"/>
                  <a:gd name="connsiteX8" fmla="*/ 6040 w 10000"/>
                  <a:gd name="connsiteY8" fmla="*/ 8535 h 10000"/>
                  <a:gd name="connsiteX9" fmla="*/ 4230 w 10000"/>
                  <a:gd name="connsiteY9" fmla="*/ 7642 h 10000"/>
                  <a:gd name="connsiteX10" fmla="*/ 2259 w 10000"/>
                  <a:gd name="connsiteY10" fmla="*/ 6674 h 10000"/>
                  <a:gd name="connsiteX11" fmla="*/ 1435 w 10000"/>
                  <a:gd name="connsiteY11" fmla="*/ 4274 h 10000"/>
                  <a:gd name="connsiteX12" fmla="*/ 2060 w 10000"/>
                  <a:gd name="connsiteY12" fmla="*/ 2828 h 10000"/>
                  <a:gd name="connsiteX13" fmla="*/ 1008 w 10000"/>
                  <a:gd name="connsiteY13" fmla="*/ 2212 h 10000"/>
                  <a:gd name="connsiteX14" fmla="*/ 289 w 10000"/>
                  <a:gd name="connsiteY14" fmla="*/ 3809 h 10000"/>
                  <a:gd name="connsiteX15" fmla="*/ 1368 w 10000"/>
                  <a:gd name="connsiteY15" fmla="*/ 7756 h 10000"/>
                  <a:gd name="connsiteX16" fmla="*/ 2899 w 10000"/>
                  <a:gd name="connsiteY16" fmla="*/ 8497 h 10000"/>
                  <a:gd name="connsiteX17" fmla="*/ 5161 w 10000"/>
                  <a:gd name="connsiteY17" fmla="*/ 9565 h 10000"/>
                  <a:gd name="connsiteX18" fmla="*/ 5681 w 10000"/>
                  <a:gd name="connsiteY18" fmla="*/ 9817 h 10000"/>
                  <a:gd name="connsiteX19" fmla="*/ 7664 w 10000"/>
                  <a:gd name="connsiteY19" fmla="*/ 9641 h 10000"/>
                  <a:gd name="connsiteX20" fmla="*/ 8836 w 10000"/>
                  <a:gd name="connsiteY20" fmla="*/ 7592 h 10000"/>
                  <a:gd name="connsiteX21" fmla="*/ 9515 w 10000"/>
                  <a:gd name="connsiteY21" fmla="*/ 5279 h 10000"/>
                  <a:gd name="connsiteX22" fmla="*/ 9968 w 10000"/>
                  <a:gd name="connsiteY22" fmla="*/ 3620 h 10000"/>
                  <a:gd name="connsiteX23" fmla="*/ 8717 w 10000"/>
                  <a:gd name="connsiteY23" fmla="*/ 67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000" h="10000">
                    <a:moveTo>
                      <a:pt x="8717" y="679"/>
                    </a:moveTo>
                    <a:cubicBezTo>
                      <a:pt x="8357" y="440"/>
                      <a:pt x="7984" y="227"/>
                      <a:pt x="7625" y="0"/>
                    </a:cubicBezTo>
                    <a:cubicBezTo>
                      <a:pt x="7518" y="289"/>
                      <a:pt x="7422" y="623"/>
                      <a:pt x="7316" y="924"/>
                    </a:cubicBezTo>
                    <a:cubicBezTo>
                      <a:pt x="7547" y="1109"/>
                      <a:pt x="7752" y="1216"/>
                      <a:pt x="7931" y="1358"/>
                    </a:cubicBezTo>
                    <a:cubicBezTo>
                      <a:pt x="8317" y="1597"/>
                      <a:pt x="8690" y="1797"/>
                      <a:pt x="8916" y="2200"/>
                    </a:cubicBezTo>
                    <a:cubicBezTo>
                      <a:pt x="9142" y="2640"/>
                      <a:pt x="9169" y="3117"/>
                      <a:pt x="9035" y="3582"/>
                    </a:cubicBezTo>
                    <a:cubicBezTo>
                      <a:pt x="8624" y="4889"/>
                      <a:pt x="8223" y="6196"/>
                      <a:pt x="7824" y="7492"/>
                    </a:cubicBezTo>
                    <a:cubicBezTo>
                      <a:pt x="7731" y="7805"/>
                      <a:pt x="7625" y="8107"/>
                      <a:pt x="7372" y="8346"/>
                    </a:cubicBezTo>
                    <a:cubicBezTo>
                      <a:pt x="7012" y="8711"/>
                      <a:pt x="6506" y="8774"/>
                      <a:pt x="6040" y="8535"/>
                    </a:cubicBezTo>
                    <a:lnTo>
                      <a:pt x="4230" y="7642"/>
                    </a:lnTo>
                    <a:lnTo>
                      <a:pt x="2259" y="6674"/>
                    </a:lnTo>
                    <a:cubicBezTo>
                      <a:pt x="1301" y="6210"/>
                      <a:pt x="1048" y="5191"/>
                      <a:pt x="1435" y="4274"/>
                    </a:cubicBezTo>
                    <a:cubicBezTo>
                      <a:pt x="1647" y="3796"/>
                      <a:pt x="1860" y="3306"/>
                      <a:pt x="2060" y="2828"/>
                    </a:cubicBezTo>
                    <a:cubicBezTo>
                      <a:pt x="2099" y="2740"/>
                      <a:pt x="1141" y="2288"/>
                      <a:pt x="1008" y="2212"/>
                    </a:cubicBezTo>
                    <a:cubicBezTo>
                      <a:pt x="769" y="2740"/>
                      <a:pt x="529" y="3280"/>
                      <a:pt x="289" y="3809"/>
                    </a:cubicBezTo>
                    <a:cubicBezTo>
                      <a:pt x="-323" y="5141"/>
                      <a:pt x="37" y="6938"/>
                      <a:pt x="1368" y="7756"/>
                    </a:cubicBezTo>
                    <a:cubicBezTo>
                      <a:pt x="1847" y="8044"/>
                      <a:pt x="2393" y="8258"/>
                      <a:pt x="2899" y="8497"/>
                    </a:cubicBezTo>
                    <a:lnTo>
                      <a:pt x="5161" y="9565"/>
                    </a:lnTo>
                    <a:cubicBezTo>
                      <a:pt x="5335" y="9653"/>
                      <a:pt x="5508" y="9729"/>
                      <a:pt x="5681" y="9817"/>
                    </a:cubicBezTo>
                    <a:cubicBezTo>
                      <a:pt x="6333" y="10118"/>
                      <a:pt x="7079" y="10042"/>
                      <a:pt x="7664" y="9641"/>
                    </a:cubicBezTo>
                    <a:cubicBezTo>
                      <a:pt x="8383" y="9138"/>
                      <a:pt x="8610" y="8359"/>
                      <a:pt x="8836" y="7592"/>
                    </a:cubicBezTo>
                    <a:cubicBezTo>
                      <a:pt x="9063" y="6813"/>
                      <a:pt x="9288" y="6046"/>
                      <a:pt x="9515" y="5279"/>
                    </a:cubicBezTo>
                    <a:cubicBezTo>
                      <a:pt x="9675" y="4738"/>
                      <a:pt x="9888" y="4173"/>
                      <a:pt x="9968" y="3620"/>
                    </a:cubicBezTo>
                    <a:cubicBezTo>
                      <a:pt x="10127" y="2552"/>
                      <a:pt x="9701" y="1295"/>
                      <a:pt x="8717" y="679"/>
                    </a:cubicBezTo>
                    <a:close/>
                  </a:path>
                </a:pathLst>
              </a:custGeom>
              <a:solidFill>
                <a:srgbClr val="F5A601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Freeform 9"/>
              <p:cNvSpPr>
                <a:spLocks/>
              </p:cNvSpPr>
              <p:nvPr/>
            </p:nvSpPr>
            <p:spPr bwMode="auto">
              <a:xfrm>
                <a:off x="6697663" y="2390775"/>
                <a:ext cx="501650" cy="936625"/>
              </a:xfrm>
              <a:custGeom>
                <a:avLst/>
                <a:gdLst>
                  <a:gd name="T0" fmla="*/ 104 w 180"/>
                  <a:gd name="T1" fmla="*/ 48 h 336"/>
                  <a:gd name="T2" fmla="*/ 71 w 180"/>
                  <a:gd name="T3" fmla="*/ 24 h 336"/>
                  <a:gd name="T4" fmla="*/ 38 w 180"/>
                  <a:gd name="T5" fmla="*/ 0 h 336"/>
                  <a:gd name="T6" fmla="*/ 16 w 180"/>
                  <a:gd name="T7" fmla="*/ 55 h 336"/>
                  <a:gd name="T8" fmla="*/ 23 w 180"/>
                  <a:gd name="T9" fmla="*/ 199 h 336"/>
                  <a:gd name="T10" fmla="*/ 151 w 180"/>
                  <a:gd name="T11" fmla="*/ 336 h 336"/>
                  <a:gd name="T12" fmla="*/ 164 w 180"/>
                  <a:gd name="T13" fmla="*/ 302 h 336"/>
                  <a:gd name="T14" fmla="*/ 178 w 180"/>
                  <a:gd name="T15" fmla="*/ 264 h 336"/>
                  <a:gd name="T16" fmla="*/ 140 w 180"/>
                  <a:gd name="T17" fmla="*/ 238 h 336"/>
                  <a:gd name="T18" fmla="*/ 89 w 180"/>
                  <a:gd name="T19" fmla="*/ 175 h 336"/>
                  <a:gd name="T20" fmla="*/ 88 w 180"/>
                  <a:gd name="T21" fmla="*/ 88 h 336"/>
                  <a:gd name="T22" fmla="*/ 104 w 180"/>
                  <a:gd name="T23" fmla="*/ 48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0" h="336">
                    <a:moveTo>
                      <a:pt x="104" y="48"/>
                    </a:moveTo>
                    <a:cubicBezTo>
                      <a:pt x="102" y="40"/>
                      <a:pt x="78" y="28"/>
                      <a:pt x="71" y="24"/>
                    </a:cubicBezTo>
                    <a:cubicBezTo>
                      <a:pt x="60" y="16"/>
                      <a:pt x="49" y="8"/>
                      <a:pt x="38" y="0"/>
                    </a:cubicBezTo>
                    <a:cubicBezTo>
                      <a:pt x="31" y="18"/>
                      <a:pt x="22" y="36"/>
                      <a:pt x="16" y="55"/>
                    </a:cubicBezTo>
                    <a:cubicBezTo>
                      <a:pt x="0" y="102"/>
                      <a:pt x="6" y="153"/>
                      <a:pt x="23" y="199"/>
                    </a:cubicBezTo>
                    <a:cubicBezTo>
                      <a:pt x="48" y="263"/>
                      <a:pt x="96" y="300"/>
                      <a:pt x="151" y="336"/>
                    </a:cubicBezTo>
                    <a:cubicBezTo>
                      <a:pt x="155" y="325"/>
                      <a:pt x="159" y="313"/>
                      <a:pt x="164" y="302"/>
                    </a:cubicBezTo>
                    <a:cubicBezTo>
                      <a:pt x="166" y="295"/>
                      <a:pt x="180" y="271"/>
                      <a:pt x="178" y="264"/>
                    </a:cubicBezTo>
                    <a:cubicBezTo>
                      <a:pt x="176" y="256"/>
                      <a:pt x="147" y="243"/>
                      <a:pt x="140" y="238"/>
                    </a:cubicBezTo>
                    <a:cubicBezTo>
                      <a:pt x="117" y="222"/>
                      <a:pt x="100" y="201"/>
                      <a:pt x="89" y="175"/>
                    </a:cubicBezTo>
                    <a:cubicBezTo>
                      <a:pt x="79" y="147"/>
                      <a:pt x="77" y="116"/>
                      <a:pt x="88" y="88"/>
                    </a:cubicBezTo>
                    <a:cubicBezTo>
                      <a:pt x="91" y="80"/>
                      <a:pt x="107" y="55"/>
                      <a:pt x="104" y="48"/>
                    </a:cubicBezTo>
                    <a:close/>
                  </a:path>
                </a:pathLst>
              </a:custGeom>
              <a:solidFill>
                <a:srgbClr val="354445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0"/>
              <p:cNvSpPr>
                <a:spLocks/>
              </p:cNvSpPr>
              <p:nvPr/>
            </p:nvSpPr>
            <p:spPr bwMode="auto">
              <a:xfrm>
                <a:off x="3335692" y="1986738"/>
                <a:ext cx="2551117" cy="2869590"/>
              </a:xfrm>
              <a:custGeom>
                <a:avLst/>
                <a:gdLst>
                  <a:gd name="T0" fmla="*/ 918 w 919"/>
                  <a:gd name="T1" fmla="*/ 766 h 1049"/>
                  <a:gd name="T2" fmla="*/ 875 w 919"/>
                  <a:gd name="T3" fmla="*/ 742 h 1049"/>
                  <a:gd name="T4" fmla="*/ 833 w 919"/>
                  <a:gd name="T5" fmla="*/ 718 h 1049"/>
                  <a:gd name="T6" fmla="*/ 774 w 919"/>
                  <a:gd name="T7" fmla="*/ 845 h 1049"/>
                  <a:gd name="T8" fmla="*/ 657 w 919"/>
                  <a:gd name="T9" fmla="*/ 923 h 1049"/>
                  <a:gd name="T10" fmla="*/ 588 w 919"/>
                  <a:gd name="T11" fmla="*/ 903 h 1049"/>
                  <a:gd name="T12" fmla="*/ 282 w 919"/>
                  <a:gd name="T13" fmla="*/ 742 h 1049"/>
                  <a:gd name="T14" fmla="*/ 176 w 919"/>
                  <a:gd name="T15" fmla="*/ 681 h 1049"/>
                  <a:gd name="T16" fmla="*/ 146 w 919"/>
                  <a:gd name="T17" fmla="*/ 519 h 1049"/>
                  <a:gd name="T18" fmla="*/ 168 w 919"/>
                  <a:gd name="T19" fmla="*/ 484 h 1049"/>
                  <a:gd name="T20" fmla="*/ 358 w 919"/>
                  <a:gd name="T21" fmla="*/ 188 h 1049"/>
                  <a:gd name="T22" fmla="*/ 378 w 919"/>
                  <a:gd name="T23" fmla="*/ 157 h 1049"/>
                  <a:gd name="T24" fmla="*/ 533 w 919"/>
                  <a:gd name="T25" fmla="*/ 115 h 1049"/>
                  <a:gd name="T26" fmla="*/ 609 w 919"/>
                  <a:gd name="T27" fmla="*/ 161 h 1049"/>
                  <a:gd name="T28" fmla="*/ 678 w 919"/>
                  <a:gd name="T29" fmla="*/ 206 h 1049"/>
                  <a:gd name="T30" fmla="*/ 718 w 919"/>
                  <a:gd name="T31" fmla="*/ 134 h 1049"/>
                  <a:gd name="T32" fmla="*/ 714 w 919"/>
                  <a:gd name="T33" fmla="*/ 123 h 1049"/>
                  <a:gd name="T34" fmla="*/ 676 w 919"/>
                  <a:gd name="T35" fmla="*/ 98 h 1049"/>
                  <a:gd name="T36" fmla="*/ 605 w 919"/>
                  <a:gd name="T37" fmla="*/ 51 h 1049"/>
                  <a:gd name="T38" fmla="*/ 430 w 919"/>
                  <a:gd name="T39" fmla="*/ 8 h 1049"/>
                  <a:gd name="T40" fmla="*/ 281 w 919"/>
                  <a:gd name="T41" fmla="*/ 96 h 1049"/>
                  <a:gd name="T42" fmla="*/ 265 w 919"/>
                  <a:gd name="T43" fmla="*/ 121 h 1049"/>
                  <a:gd name="T44" fmla="*/ 167 w 919"/>
                  <a:gd name="T45" fmla="*/ 264 h 1049"/>
                  <a:gd name="T46" fmla="*/ 66 w 919"/>
                  <a:gd name="T47" fmla="*/ 414 h 1049"/>
                  <a:gd name="T48" fmla="*/ 2 w 919"/>
                  <a:gd name="T49" fmla="*/ 590 h 1049"/>
                  <a:gd name="T50" fmla="*/ 149 w 919"/>
                  <a:gd name="T51" fmla="*/ 813 h 1049"/>
                  <a:gd name="T52" fmla="*/ 267 w 919"/>
                  <a:gd name="T53" fmla="*/ 872 h 1049"/>
                  <a:gd name="T54" fmla="*/ 547 w 919"/>
                  <a:gd name="T55" fmla="*/ 1013 h 1049"/>
                  <a:gd name="T56" fmla="*/ 772 w 919"/>
                  <a:gd name="T57" fmla="*/ 1000 h 1049"/>
                  <a:gd name="T58" fmla="*/ 873 w 919"/>
                  <a:gd name="T59" fmla="*/ 867 h 1049"/>
                  <a:gd name="T60" fmla="*/ 901 w 919"/>
                  <a:gd name="T61" fmla="*/ 803 h 1049"/>
                  <a:gd name="T62" fmla="*/ 918 w 919"/>
                  <a:gd name="T63" fmla="*/ 766 h 1049"/>
                  <a:gd name="connsiteX0" fmla="*/ 9969 w 9969"/>
                  <a:gd name="connsiteY0" fmla="*/ 7245 h 9824"/>
                  <a:gd name="connsiteX1" fmla="*/ 9501 w 9969"/>
                  <a:gd name="connsiteY1" fmla="*/ 7016 h 9824"/>
                  <a:gd name="connsiteX2" fmla="*/ 9044 w 9969"/>
                  <a:gd name="connsiteY2" fmla="*/ 6788 h 9824"/>
                  <a:gd name="connsiteX3" fmla="*/ 8402 w 9969"/>
                  <a:gd name="connsiteY3" fmla="*/ 7998 h 9824"/>
                  <a:gd name="connsiteX4" fmla="*/ 7129 w 9969"/>
                  <a:gd name="connsiteY4" fmla="*/ 8742 h 9824"/>
                  <a:gd name="connsiteX5" fmla="*/ 6378 w 9969"/>
                  <a:gd name="connsiteY5" fmla="*/ 8551 h 9824"/>
                  <a:gd name="connsiteX6" fmla="*/ 3049 w 9969"/>
                  <a:gd name="connsiteY6" fmla="*/ 7016 h 9824"/>
                  <a:gd name="connsiteX7" fmla="*/ 1895 w 9969"/>
                  <a:gd name="connsiteY7" fmla="*/ 6435 h 9824"/>
                  <a:gd name="connsiteX8" fmla="*/ 1569 w 9969"/>
                  <a:gd name="connsiteY8" fmla="*/ 4891 h 9824"/>
                  <a:gd name="connsiteX9" fmla="*/ 1808 w 9969"/>
                  <a:gd name="connsiteY9" fmla="*/ 4557 h 9824"/>
                  <a:gd name="connsiteX10" fmla="*/ 3876 w 9969"/>
                  <a:gd name="connsiteY10" fmla="*/ 1735 h 9824"/>
                  <a:gd name="connsiteX11" fmla="*/ 4093 w 9969"/>
                  <a:gd name="connsiteY11" fmla="*/ 1440 h 9824"/>
                  <a:gd name="connsiteX12" fmla="*/ 5780 w 9969"/>
                  <a:gd name="connsiteY12" fmla="*/ 1039 h 9824"/>
                  <a:gd name="connsiteX13" fmla="*/ 6607 w 9969"/>
                  <a:gd name="connsiteY13" fmla="*/ 1478 h 9824"/>
                  <a:gd name="connsiteX14" fmla="*/ 7358 w 9969"/>
                  <a:gd name="connsiteY14" fmla="*/ 1907 h 9824"/>
                  <a:gd name="connsiteX15" fmla="*/ 7793 w 9969"/>
                  <a:gd name="connsiteY15" fmla="*/ 1220 h 9824"/>
                  <a:gd name="connsiteX16" fmla="*/ 7749 w 9969"/>
                  <a:gd name="connsiteY16" fmla="*/ 1116 h 9824"/>
                  <a:gd name="connsiteX17" fmla="*/ 7336 w 9969"/>
                  <a:gd name="connsiteY17" fmla="*/ 877 h 9824"/>
                  <a:gd name="connsiteX18" fmla="*/ 6563 w 9969"/>
                  <a:gd name="connsiteY18" fmla="*/ 429 h 9824"/>
                  <a:gd name="connsiteX19" fmla="*/ 4659 w 9969"/>
                  <a:gd name="connsiteY19" fmla="*/ 19 h 9824"/>
                  <a:gd name="connsiteX20" fmla="*/ 3038 w 9969"/>
                  <a:gd name="connsiteY20" fmla="*/ 858 h 9824"/>
                  <a:gd name="connsiteX21" fmla="*/ 2864 w 9969"/>
                  <a:gd name="connsiteY21" fmla="*/ 1096 h 9824"/>
                  <a:gd name="connsiteX22" fmla="*/ 1797 w 9969"/>
                  <a:gd name="connsiteY22" fmla="*/ 2460 h 9824"/>
                  <a:gd name="connsiteX23" fmla="*/ 698 w 9969"/>
                  <a:gd name="connsiteY23" fmla="*/ 3890 h 9824"/>
                  <a:gd name="connsiteX24" fmla="*/ 2 w 9969"/>
                  <a:gd name="connsiteY24" fmla="*/ 5567 h 9824"/>
                  <a:gd name="connsiteX25" fmla="*/ 1601 w 9969"/>
                  <a:gd name="connsiteY25" fmla="*/ 7693 h 9824"/>
                  <a:gd name="connsiteX26" fmla="*/ 2885 w 9969"/>
                  <a:gd name="connsiteY26" fmla="*/ 8256 h 9824"/>
                  <a:gd name="connsiteX27" fmla="*/ 5932 w 9969"/>
                  <a:gd name="connsiteY27" fmla="*/ 9600 h 9824"/>
                  <a:gd name="connsiteX28" fmla="*/ 8380 w 9969"/>
                  <a:gd name="connsiteY28" fmla="*/ 9476 h 9824"/>
                  <a:gd name="connsiteX29" fmla="*/ 9479 w 9969"/>
                  <a:gd name="connsiteY29" fmla="*/ 8208 h 9824"/>
                  <a:gd name="connsiteX30" fmla="*/ 9784 w 9969"/>
                  <a:gd name="connsiteY30" fmla="*/ 7598 h 9824"/>
                  <a:gd name="connsiteX31" fmla="*/ 9969 w 9969"/>
                  <a:gd name="connsiteY31" fmla="*/ 7245 h 9824"/>
                  <a:gd name="connsiteX0" fmla="*/ 10000 w 10000"/>
                  <a:gd name="connsiteY0" fmla="*/ 7375 h 10000"/>
                  <a:gd name="connsiteX1" fmla="*/ 9531 w 10000"/>
                  <a:gd name="connsiteY1" fmla="*/ 7142 h 10000"/>
                  <a:gd name="connsiteX2" fmla="*/ 9072 w 10000"/>
                  <a:gd name="connsiteY2" fmla="*/ 6910 h 10000"/>
                  <a:gd name="connsiteX3" fmla="*/ 8428 w 10000"/>
                  <a:gd name="connsiteY3" fmla="*/ 8141 h 10000"/>
                  <a:gd name="connsiteX4" fmla="*/ 7151 w 10000"/>
                  <a:gd name="connsiteY4" fmla="*/ 8899 h 10000"/>
                  <a:gd name="connsiteX5" fmla="*/ 6398 w 10000"/>
                  <a:gd name="connsiteY5" fmla="*/ 8704 h 10000"/>
                  <a:gd name="connsiteX6" fmla="*/ 3058 w 10000"/>
                  <a:gd name="connsiteY6" fmla="*/ 7142 h 10000"/>
                  <a:gd name="connsiteX7" fmla="*/ 1901 w 10000"/>
                  <a:gd name="connsiteY7" fmla="*/ 6550 h 10000"/>
                  <a:gd name="connsiteX8" fmla="*/ 1574 w 10000"/>
                  <a:gd name="connsiteY8" fmla="*/ 4979 h 10000"/>
                  <a:gd name="connsiteX9" fmla="*/ 1814 w 10000"/>
                  <a:gd name="connsiteY9" fmla="*/ 4639 h 10000"/>
                  <a:gd name="connsiteX10" fmla="*/ 3888 w 10000"/>
                  <a:gd name="connsiteY10" fmla="*/ 1766 h 10000"/>
                  <a:gd name="connsiteX11" fmla="*/ 4106 w 10000"/>
                  <a:gd name="connsiteY11" fmla="*/ 1466 h 10000"/>
                  <a:gd name="connsiteX12" fmla="*/ 5798 w 10000"/>
                  <a:gd name="connsiteY12" fmla="*/ 1058 h 10000"/>
                  <a:gd name="connsiteX13" fmla="*/ 6628 w 10000"/>
                  <a:gd name="connsiteY13" fmla="*/ 1504 h 10000"/>
                  <a:gd name="connsiteX14" fmla="*/ 7381 w 10000"/>
                  <a:gd name="connsiteY14" fmla="*/ 1941 h 10000"/>
                  <a:gd name="connsiteX15" fmla="*/ 7817 w 10000"/>
                  <a:gd name="connsiteY15" fmla="*/ 1242 h 10000"/>
                  <a:gd name="connsiteX16" fmla="*/ 7773 w 10000"/>
                  <a:gd name="connsiteY16" fmla="*/ 1136 h 10000"/>
                  <a:gd name="connsiteX17" fmla="*/ 7359 w 10000"/>
                  <a:gd name="connsiteY17" fmla="*/ 893 h 10000"/>
                  <a:gd name="connsiteX18" fmla="*/ 6583 w 10000"/>
                  <a:gd name="connsiteY18" fmla="*/ 437 h 10000"/>
                  <a:gd name="connsiteX19" fmla="*/ 4673 w 10000"/>
                  <a:gd name="connsiteY19" fmla="*/ 19 h 10000"/>
                  <a:gd name="connsiteX20" fmla="*/ 3047 w 10000"/>
                  <a:gd name="connsiteY20" fmla="*/ 873 h 10000"/>
                  <a:gd name="connsiteX21" fmla="*/ 2873 w 10000"/>
                  <a:gd name="connsiteY21" fmla="*/ 1116 h 10000"/>
                  <a:gd name="connsiteX22" fmla="*/ 1803 w 10000"/>
                  <a:gd name="connsiteY22" fmla="*/ 2504 h 10000"/>
                  <a:gd name="connsiteX23" fmla="*/ 700 w 10000"/>
                  <a:gd name="connsiteY23" fmla="*/ 3960 h 10000"/>
                  <a:gd name="connsiteX24" fmla="*/ 2 w 10000"/>
                  <a:gd name="connsiteY24" fmla="*/ 5667 h 10000"/>
                  <a:gd name="connsiteX25" fmla="*/ 1606 w 10000"/>
                  <a:gd name="connsiteY25" fmla="*/ 7831 h 10000"/>
                  <a:gd name="connsiteX26" fmla="*/ 2894 w 10000"/>
                  <a:gd name="connsiteY26" fmla="*/ 8404 h 10000"/>
                  <a:gd name="connsiteX27" fmla="*/ 5950 w 10000"/>
                  <a:gd name="connsiteY27" fmla="*/ 9772 h 10000"/>
                  <a:gd name="connsiteX28" fmla="*/ 8406 w 10000"/>
                  <a:gd name="connsiteY28" fmla="*/ 9646 h 10000"/>
                  <a:gd name="connsiteX29" fmla="*/ 9508 w 10000"/>
                  <a:gd name="connsiteY29" fmla="*/ 8355 h 10000"/>
                  <a:gd name="connsiteX30" fmla="*/ 9814 w 10000"/>
                  <a:gd name="connsiteY30" fmla="*/ 7734 h 10000"/>
                  <a:gd name="connsiteX31" fmla="*/ 10000 w 10000"/>
                  <a:gd name="connsiteY31" fmla="*/ 7375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000" h="10000">
                    <a:moveTo>
                      <a:pt x="10000" y="7375"/>
                    </a:moveTo>
                    <a:cubicBezTo>
                      <a:pt x="9846" y="7307"/>
                      <a:pt x="9607" y="7181"/>
                      <a:pt x="9531" y="7142"/>
                    </a:cubicBezTo>
                    <a:lnTo>
                      <a:pt x="9072" y="6910"/>
                    </a:lnTo>
                    <a:cubicBezTo>
                      <a:pt x="8864" y="7317"/>
                      <a:pt x="8647" y="7734"/>
                      <a:pt x="8428" y="8141"/>
                    </a:cubicBezTo>
                    <a:cubicBezTo>
                      <a:pt x="8199" y="8588"/>
                      <a:pt x="7708" y="8899"/>
                      <a:pt x="7151" y="8899"/>
                    </a:cubicBezTo>
                    <a:cubicBezTo>
                      <a:pt x="6878" y="8899"/>
                      <a:pt x="6639" y="8811"/>
                      <a:pt x="6398" y="8704"/>
                    </a:cubicBezTo>
                    <a:lnTo>
                      <a:pt x="3058" y="7142"/>
                    </a:lnTo>
                    <a:cubicBezTo>
                      <a:pt x="2676" y="6968"/>
                      <a:pt x="2218" y="6812"/>
                      <a:pt x="1901" y="6550"/>
                    </a:cubicBezTo>
                    <a:cubicBezTo>
                      <a:pt x="1420" y="6152"/>
                      <a:pt x="1279" y="5502"/>
                      <a:pt x="1574" y="4979"/>
                    </a:cubicBezTo>
                    <a:cubicBezTo>
                      <a:pt x="1639" y="4862"/>
                      <a:pt x="1726" y="4755"/>
                      <a:pt x="1814" y="4639"/>
                    </a:cubicBezTo>
                    <a:lnTo>
                      <a:pt x="3888" y="1766"/>
                    </a:lnTo>
                    <a:cubicBezTo>
                      <a:pt x="3964" y="1669"/>
                      <a:pt x="4029" y="1563"/>
                      <a:pt x="4106" y="1466"/>
                    </a:cubicBezTo>
                    <a:cubicBezTo>
                      <a:pt x="4466" y="961"/>
                      <a:pt x="5208" y="845"/>
                      <a:pt x="5798" y="1058"/>
                    </a:cubicBezTo>
                    <a:cubicBezTo>
                      <a:pt x="6093" y="1175"/>
                      <a:pt x="6366" y="1359"/>
                      <a:pt x="6628" y="1504"/>
                    </a:cubicBezTo>
                    <a:lnTo>
                      <a:pt x="7381" y="1941"/>
                    </a:lnTo>
                    <a:cubicBezTo>
                      <a:pt x="7522" y="1708"/>
                      <a:pt x="7665" y="1475"/>
                      <a:pt x="7817" y="1242"/>
                    </a:cubicBezTo>
                    <a:cubicBezTo>
                      <a:pt x="7860" y="1164"/>
                      <a:pt x="7860" y="1184"/>
                      <a:pt x="7773" y="1136"/>
                    </a:cubicBezTo>
                    <a:cubicBezTo>
                      <a:pt x="7632" y="1048"/>
                      <a:pt x="7500" y="970"/>
                      <a:pt x="7359" y="893"/>
                    </a:cubicBezTo>
                    <a:cubicBezTo>
                      <a:pt x="7108" y="738"/>
                      <a:pt x="6845" y="582"/>
                      <a:pt x="6583" y="437"/>
                    </a:cubicBezTo>
                    <a:cubicBezTo>
                      <a:pt x="6027" y="107"/>
                      <a:pt x="5340" y="-58"/>
                      <a:pt x="4673" y="19"/>
                    </a:cubicBezTo>
                    <a:cubicBezTo>
                      <a:pt x="4018" y="88"/>
                      <a:pt x="3419" y="389"/>
                      <a:pt x="3047" y="873"/>
                    </a:cubicBezTo>
                    <a:cubicBezTo>
                      <a:pt x="2992" y="951"/>
                      <a:pt x="2927" y="1038"/>
                      <a:pt x="2873" y="1116"/>
                    </a:cubicBezTo>
                    <a:cubicBezTo>
                      <a:pt x="2512" y="1582"/>
                      <a:pt x="2163" y="2048"/>
                      <a:pt x="1803" y="2504"/>
                    </a:cubicBezTo>
                    <a:lnTo>
                      <a:pt x="700" y="3960"/>
                    </a:lnTo>
                    <a:cubicBezTo>
                      <a:pt x="307" y="4474"/>
                      <a:pt x="-20" y="5007"/>
                      <a:pt x="2" y="5667"/>
                    </a:cubicBezTo>
                    <a:cubicBezTo>
                      <a:pt x="24" y="6608"/>
                      <a:pt x="678" y="7413"/>
                      <a:pt x="1606" y="7831"/>
                    </a:cubicBezTo>
                    <a:lnTo>
                      <a:pt x="2894" y="8404"/>
                    </a:lnTo>
                    <a:lnTo>
                      <a:pt x="5950" y="9772"/>
                    </a:lnTo>
                    <a:cubicBezTo>
                      <a:pt x="6737" y="10121"/>
                      <a:pt x="7675" y="10063"/>
                      <a:pt x="8406" y="9646"/>
                    </a:cubicBezTo>
                    <a:cubicBezTo>
                      <a:pt x="8953" y="9325"/>
                      <a:pt x="9258" y="8869"/>
                      <a:pt x="9508" y="8355"/>
                    </a:cubicBezTo>
                    <a:cubicBezTo>
                      <a:pt x="9607" y="8151"/>
                      <a:pt x="9716" y="7938"/>
                      <a:pt x="9814" y="7734"/>
                    </a:cubicBezTo>
                    <a:cubicBezTo>
                      <a:pt x="9848" y="7676"/>
                      <a:pt x="9908" y="7601"/>
                      <a:pt x="10000" y="7375"/>
                    </a:cubicBezTo>
                    <a:close/>
                  </a:path>
                </a:pathLst>
              </a:custGeom>
              <a:solidFill>
                <a:srgbClr val="354445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1"/>
              <p:cNvSpPr>
                <a:spLocks/>
              </p:cNvSpPr>
              <p:nvPr/>
            </p:nvSpPr>
            <p:spPr bwMode="auto">
              <a:xfrm>
                <a:off x="6227763" y="3270250"/>
                <a:ext cx="839788" cy="582613"/>
              </a:xfrm>
              <a:custGeom>
                <a:avLst/>
                <a:gdLst>
                  <a:gd name="T0" fmla="*/ 32 w 302"/>
                  <a:gd name="T1" fmla="*/ 181 h 209"/>
                  <a:gd name="T2" fmla="*/ 79 w 302"/>
                  <a:gd name="T3" fmla="*/ 209 h 209"/>
                  <a:gd name="T4" fmla="*/ 154 w 302"/>
                  <a:gd name="T5" fmla="*/ 107 h 209"/>
                  <a:gd name="T6" fmla="*/ 273 w 302"/>
                  <a:gd name="T7" fmla="*/ 147 h 209"/>
                  <a:gd name="T8" fmla="*/ 290 w 302"/>
                  <a:gd name="T9" fmla="*/ 101 h 209"/>
                  <a:gd name="T10" fmla="*/ 300 w 302"/>
                  <a:gd name="T11" fmla="*/ 74 h 209"/>
                  <a:gd name="T12" fmla="*/ 295 w 302"/>
                  <a:gd name="T13" fmla="*/ 66 h 209"/>
                  <a:gd name="T14" fmla="*/ 126 w 302"/>
                  <a:gd name="T15" fmla="*/ 19 h 209"/>
                  <a:gd name="T16" fmla="*/ 5 w 302"/>
                  <a:gd name="T17" fmla="*/ 157 h 209"/>
                  <a:gd name="T18" fmla="*/ 32 w 302"/>
                  <a:gd name="T19" fmla="*/ 181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2" h="209">
                    <a:moveTo>
                      <a:pt x="32" y="181"/>
                    </a:moveTo>
                    <a:cubicBezTo>
                      <a:pt x="79" y="209"/>
                      <a:pt x="79" y="209"/>
                      <a:pt x="79" y="209"/>
                    </a:cubicBezTo>
                    <a:cubicBezTo>
                      <a:pt x="95" y="170"/>
                      <a:pt x="108" y="122"/>
                      <a:pt x="154" y="107"/>
                    </a:cubicBezTo>
                    <a:cubicBezTo>
                      <a:pt x="200" y="92"/>
                      <a:pt x="237" y="124"/>
                      <a:pt x="273" y="147"/>
                    </a:cubicBezTo>
                    <a:cubicBezTo>
                      <a:pt x="279" y="132"/>
                      <a:pt x="285" y="117"/>
                      <a:pt x="290" y="101"/>
                    </a:cubicBezTo>
                    <a:cubicBezTo>
                      <a:pt x="294" y="92"/>
                      <a:pt x="297" y="83"/>
                      <a:pt x="300" y="74"/>
                    </a:cubicBezTo>
                    <a:cubicBezTo>
                      <a:pt x="302" y="69"/>
                      <a:pt x="300" y="69"/>
                      <a:pt x="295" y="66"/>
                    </a:cubicBezTo>
                    <a:cubicBezTo>
                      <a:pt x="243" y="32"/>
                      <a:pt x="190" y="0"/>
                      <a:pt x="126" y="19"/>
                    </a:cubicBezTo>
                    <a:cubicBezTo>
                      <a:pt x="58" y="39"/>
                      <a:pt x="30" y="98"/>
                      <a:pt x="5" y="157"/>
                    </a:cubicBezTo>
                    <a:cubicBezTo>
                      <a:pt x="0" y="168"/>
                      <a:pt x="24" y="175"/>
                      <a:pt x="32" y="181"/>
                    </a:cubicBezTo>
                    <a:close/>
                  </a:path>
                </a:pathLst>
              </a:custGeom>
              <a:solidFill>
                <a:srgbClr val="F5A601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2"/>
              <p:cNvSpPr>
                <a:spLocks/>
              </p:cNvSpPr>
              <p:nvPr/>
            </p:nvSpPr>
            <p:spPr bwMode="auto">
              <a:xfrm>
                <a:off x="6948488" y="1622425"/>
                <a:ext cx="1458913" cy="2157413"/>
              </a:xfrm>
              <a:custGeom>
                <a:avLst/>
                <a:gdLst>
                  <a:gd name="T0" fmla="*/ 518 w 524"/>
                  <a:gd name="T1" fmla="*/ 368 h 775"/>
                  <a:gd name="T2" fmla="*/ 428 w 524"/>
                  <a:gd name="T3" fmla="*/ 206 h 775"/>
                  <a:gd name="T4" fmla="*/ 342 w 524"/>
                  <a:gd name="T5" fmla="*/ 137 h 775"/>
                  <a:gd name="T6" fmla="*/ 243 w 524"/>
                  <a:gd name="T7" fmla="*/ 58 h 775"/>
                  <a:gd name="T8" fmla="*/ 117 w 524"/>
                  <a:gd name="T9" fmla="*/ 7 h 775"/>
                  <a:gd name="T10" fmla="*/ 9 w 524"/>
                  <a:gd name="T11" fmla="*/ 133 h 775"/>
                  <a:gd name="T12" fmla="*/ 16 w 524"/>
                  <a:gd name="T13" fmla="*/ 162 h 775"/>
                  <a:gd name="T14" fmla="*/ 65 w 524"/>
                  <a:gd name="T15" fmla="*/ 199 h 775"/>
                  <a:gd name="T16" fmla="*/ 94 w 524"/>
                  <a:gd name="T17" fmla="*/ 129 h 775"/>
                  <a:gd name="T18" fmla="*/ 109 w 524"/>
                  <a:gd name="T19" fmla="*/ 99 h 775"/>
                  <a:gd name="T20" fmla="*/ 187 w 524"/>
                  <a:gd name="T21" fmla="*/ 90 h 775"/>
                  <a:gd name="T22" fmla="*/ 229 w 524"/>
                  <a:gd name="T23" fmla="*/ 121 h 775"/>
                  <a:gd name="T24" fmla="*/ 301 w 524"/>
                  <a:gd name="T25" fmla="*/ 178 h 775"/>
                  <a:gd name="T26" fmla="*/ 416 w 524"/>
                  <a:gd name="T27" fmla="*/ 268 h 775"/>
                  <a:gd name="T28" fmla="*/ 460 w 524"/>
                  <a:gd name="T29" fmla="*/ 395 h 775"/>
                  <a:gd name="T30" fmla="*/ 445 w 524"/>
                  <a:gd name="T31" fmla="*/ 447 h 775"/>
                  <a:gd name="T32" fmla="*/ 389 w 524"/>
                  <a:gd name="T33" fmla="*/ 640 h 775"/>
                  <a:gd name="T34" fmla="*/ 286 w 524"/>
                  <a:gd name="T35" fmla="*/ 676 h 775"/>
                  <a:gd name="T36" fmla="*/ 210 w 524"/>
                  <a:gd name="T37" fmla="*/ 624 h 775"/>
                  <a:gd name="T38" fmla="*/ 186 w 524"/>
                  <a:gd name="T39" fmla="*/ 694 h 775"/>
                  <a:gd name="T40" fmla="*/ 239 w 524"/>
                  <a:gd name="T41" fmla="*/ 732 h 775"/>
                  <a:gd name="T42" fmla="*/ 337 w 524"/>
                  <a:gd name="T43" fmla="*/ 774 h 775"/>
                  <a:gd name="T44" fmla="*/ 445 w 524"/>
                  <a:gd name="T45" fmla="*/ 682 h 775"/>
                  <a:gd name="T46" fmla="*/ 485 w 524"/>
                  <a:gd name="T47" fmla="*/ 537 h 775"/>
                  <a:gd name="T48" fmla="*/ 518 w 524"/>
                  <a:gd name="T49" fmla="*/ 368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4" h="775">
                    <a:moveTo>
                      <a:pt x="518" y="368"/>
                    </a:moveTo>
                    <a:cubicBezTo>
                      <a:pt x="511" y="304"/>
                      <a:pt x="478" y="246"/>
                      <a:pt x="428" y="206"/>
                    </a:cubicBezTo>
                    <a:cubicBezTo>
                      <a:pt x="399" y="183"/>
                      <a:pt x="371" y="160"/>
                      <a:pt x="342" y="137"/>
                    </a:cubicBezTo>
                    <a:cubicBezTo>
                      <a:pt x="309" y="110"/>
                      <a:pt x="276" y="84"/>
                      <a:pt x="243" y="58"/>
                    </a:cubicBezTo>
                    <a:cubicBezTo>
                      <a:pt x="206" y="28"/>
                      <a:pt x="166" y="0"/>
                      <a:pt x="117" y="7"/>
                    </a:cubicBezTo>
                    <a:cubicBezTo>
                      <a:pt x="50" y="15"/>
                      <a:pt x="32" y="81"/>
                      <a:pt x="9" y="133"/>
                    </a:cubicBezTo>
                    <a:cubicBezTo>
                      <a:pt x="1" y="152"/>
                      <a:pt x="0" y="150"/>
                      <a:pt x="16" y="162"/>
                    </a:cubicBezTo>
                    <a:cubicBezTo>
                      <a:pt x="32" y="174"/>
                      <a:pt x="49" y="187"/>
                      <a:pt x="65" y="199"/>
                    </a:cubicBezTo>
                    <a:cubicBezTo>
                      <a:pt x="75" y="175"/>
                      <a:pt x="84" y="152"/>
                      <a:pt x="94" y="129"/>
                    </a:cubicBezTo>
                    <a:cubicBezTo>
                      <a:pt x="98" y="118"/>
                      <a:pt x="102" y="108"/>
                      <a:pt x="109" y="99"/>
                    </a:cubicBezTo>
                    <a:cubicBezTo>
                      <a:pt x="129" y="76"/>
                      <a:pt x="162" y="77"/>
                      <a:pt x="187" y="90"/>
                    </a:cubicBezTo>
                    <a:cubicBezTo>
                      <a:pt x="202" y="98"/>
                      <a:pt x="216" y="111"/>
                      <a:pt x="229" y="121"/>
                    </a:cubicBezTo>
                    <a:cubicBezTo>
                      <a:pt x="253" y="140"/>
                      <a:pt x="277" y="159"/>
                      <a:pt x="301" y="178"/>
                    </a:cubicBezTo>
                    <a:cubicBezTo>
                      <a:pt x="339" y="208"/>
                      <a:pt x="378" y="238"/>
                      <a:pt x="416" y="268"/>
                    </a:cubicBezTo>
                    <a:cubicBezTo>
                      <a:pt x="452" y="297"/>
                      <a:pt x="473" y="350"/>
                      <a:pt x="460" y="395"/>
                    </a:cubicBezTo>
                    <a:cubicBezTo>
                      <a:pt x="455" y="413"/>
                      <a:pt x="450" y="430"/>
                      <a:pt x="445" y="447"/>
                    </a:cubicBezTo>
                    <a:cubicBezTo>
                      <a:pt x="426" y="512"/>
                      <a:pt x="408" y="576"/>
                      <a:pt x="389" y="640"/>
                    </a:cubicBezTo>
                    <a:cubicBezTo>
                      <a:pt x="375" y="689"/>
                      <a:pt x="327" y="705"/>
                      <a:pt x="286" y="676"/>
                    </a:cubicBezTo>
                    <a:cubicBezTo>
                      <a:pt x="260" y="659"/>
                      <a:pt x="235" y="641"/>
                      <a:pt x="210" y="624"/>
                    </a:cubicBezTo>
                    <a:cubicBezTo>
                      <a:pt x="202" y="647"/>
                      <a:pt x="194" y="670"/>
                      <a:pt x="186" y="694"/>
                    </a:cubicBezTo>
                    <a:cubicBezTo>
                      <a:pt x="184" y="701"/>
                      <a:pt x="232" y="727"/>
                      <a:pt x="239" y="732"/>
                    </a:cubicBezTo>
                    <a:cubicBezTo>
                      <a:pt x="269" y="752"/>
                      <a:pt x="299" y="774"/>
                      <a:pt x="337" y="774"/>
                    </a:cubicBezTo>
                    <a:cubicBezTo>
                      <a:pt x="392" y="775"/>
                      <a:pt x="431" y="732"/>
                      <a:pt x="445" y="682"/>
                    </a:cubicBezTo>
                    <a:cubicBezTo>
                      <a:pt x="458" y="634"/>
                      <a:pt x="472" y="585"/>
                      <a:pt x="485" y="537"/>
                    </a:cubicBezTo>
                    <a:cubicBezTo>
                      <a:pt x="500" y="483"/>
                      <a:pt x="524" y="424"/>
                      <a:pt x="518" y="368"/>
                    </a:cubicBezTo>
                    <a:close/>
                  </a:path>
                </a:pathLst>
              </a:custGeom>
              <a:solidFill>
                <a:srgbClr val="354445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Freeform 13"/>
              <p:cNvSpPr>
                <a:spLocks/>
              </p:cNvSpPr>
              <p:nvPr/>
            </p:nvSpPr>
            <p:spPr bwMode="auto">
              <a:xfrm>
                <a:off x="4756150" y="330200"/>
                <a:ext cx="2225675" cy="1854200"/>
              </a:xfrm>
              <a:custGeom>
                <a:avLst/>
                <a:gdLst>
                  <a:gd name="T0" fmla="*/ 182 w 799"/>
                  <a:gd name="T1" fmla="*/ 629 h 666"/>
                  <a:gd name="T2" fmla="*/ 238 w 799"/>
                  <a:gd name="T3" fmla="*/ 666 h 666"/>
                  <a:gd name="T4" fmla="*/ 275 w 799"/>
                  <a:gd name="T5" fmla="*/ 601 h 666"/>
                  <a:gd name="T6" fmla="*/ 274 w 799"/>
                  <a:gd name="T7" fmla="*/ 590 h 666"/>
                  <a:gd name="T8" fmla="*/ 243 w 799"/>
                  <a:gd name="T9" fmla="*/ 568 h 666"/>
                  <a:gd name="T10" fmla="*/ 104 w 799"/>
                  <a:gd name="T11" fmla="*/ 410 h 666"/>
                  <a:gd name="T12" fmla="*/ 172 w 799"/>
                  <a:gd name="T13" fmla="*/ 271 h 666"/>
                  <a:gd name="T14" fmla="*/ 267 w 799"/>
                  <a:gd name="T15" fmla="*/ 123 h 666"/>
                  <a:gd name="T16" fmla="*/ 328 w 799"/>
                  <a:gd name="T17" fmla="*/ 81 h 666"/>
                  <a:gd name="T18" fmla="*/ 419 w 799"/>
                  <a:gd name="T19" fmla="*/ 116 h 666"/>
                  <a:gd name="T20" fmla="*/ 547 w 799"/>
                  <a:gd name="T21" fmla="*/ 217 h 666"/>
                  <a:gd name="T22" fmla="*/ 669 w 799"/>
                  <a:gd name="T23" fmla="*/ 313 h 666"/>
                  <a:gd name="T24" fmla="*/ 726 w 799"/>
                  <a:gd name="T25" fmla="*/ 412 h 666"/>
                  <a:gd name="T26" fmla="*/ 695 w 799"/>
                  <a:gd name="T27" fmla="*/ 503 h 666"/>
                  <a:gd name="T28" fmla="*/ 682 w 799"/>
                  <a:gd name="T29" fmla="*/ 533 h 666"/>
                  <a:gd name="T30" fmla="*/ 692 w 799"/>
                  <a:gd name="T31" fmla="*/ 543 h 666"/>
                  <a:gd name="T32" fmla="*/ 747 w 799"/>
                  <a:gd name="T33" fmla="*/ 584 h 666"/>
                  <a:gd name="T34" fmla="*/ 777 w 799"/>
                  <a:gd name="T35" fmla="*/ 514 h 666"/>
                  <a:gd name="T36" fmla="*/ 786 w 799"/>
                  <a:gd name="T37" fmla="*/ 383 h 666"/>
                  <a:gd name="T38" fmla="*/ 665 w 799"/>
                  <a:gd name="T39" fmla="*/ 230 h 666"/>
                  <a:gd name="T40" fmla="*/ 515 w 799"/>
                  <a:gd name="T41" fmla="*/ 110 h 666"/>
                  <a:gd name="T42" fmla="*/ 391 w 799"/>
                  <a:gd name="T43" fmla="*/ 20 h 666"/>
                  <a:gd name="T44" fmla="*/ 308 w 799"/>
                  <a:gd name="T45" fmla="*/ 0 h 666"/>
                  <a:gd name="T46" fmla="*/ 197 w 799"/>
                  <a:gd name="T47" fmla="*/ 54 h 666"/>
                  <a:gd name="T48" fmla="*/ 166 w 799"/>
                  <a:gd name="T49" fmla="*/ 100 h 666"/>
                  <a:gd name="T50" fmla="*/ 59 w 799"/>
                  <a:gd name="T51" fmla="*/ 258 h 666"/>
                  <a:gd name="T52" fmla="*/ 33 w 799"/>
                  <a:gd name="T53" fmla="*/ 296 h 666"/>
                  <a:gd name="T54" fmla="*/ 18 w 799"/>
                  <a:gd name="T55" fmla="*/ 454 h 666"/>
                  <a:gd name="T56" fmla="*/ 182 w 799"/>
                  <a:gd name="T57" fmla="*/ 62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99" h="666">
                    <a:moveTo>
                      <a:pt x="182" y="629"/>
                    </a:moveTo>
                    <a:cubicBezTo>
                      <a:pt x="200" y="641"/>
                      <a:pt x="219" y="654"/>
                      <a:pt x="238" y="666"/>
                    </a:cubicBezTo>
                    <a:cubicBezTo>
                      <a:pt x="250" y="644"/>
                      <a:pt x="263" y="622"/>
                      <a:pt x="275" y="601"/>
                    </a:cubicBezTo>
                    <a:cubicBezTo>
                      <a:pt x="278" y="594"/>
                      <a:pt x="280" y="594"/>
                      <a:pt x="274" y="590"/>
                    </a:cubicBezTo>
                    <a:cubicBezTo>
                      <a:pt x="264" y="583"/>
                      <a:pt x="253" y="576"/>
                      <a:pt x="243" y="568"/>
                    </a:cubicBezTo>
                    <a:cubicBezTo>
                      <a:pt x="185" y="529"/>
                      <a:pt x="107" y="489"/>
                      <a:pt x="104" y="410"/>
                    </a:cubicBezTo>
                    <a:cubicBezTo>
                      <a:pt x="101" y="361"/>
                      <a:pt x="147" y="310"/>
                      <a:pt x="172" y="271"/>
                    </a:cubicBezTo>
                    <a:cubicBezTo>
                      <a:pt x="203" y="222"/>
                      <a:pt x="235" y="173"/>
                      <a:pt x="267" y="123"/>
                    </a:cubicBezTo>
                    <a:cubicBezTo>
                      <a:pt x="281" y="100"/>
                      <a:pt x="299" y="83"/>
                      <a:pt x="328" y="81"/>
                    </a:cubicBezTo>
                    <a:cubicBezTo>
                      <a:pt x="362" y="79"/>
                      <a:pt x="393" y="95"/>
                      <a:pt x="419" y="116"/>
                    </a:cubicBezTo>
                    <a:cubicBezTo>
                      <a:pt x="461" y="149"/>
                      <a:pt x="504" y="183"/>
                      <a:pt x="547" y="217"/>
                    </a:cubicBezTo>
                    <a:cubicBezTo>
                      <a:pt x="669" y="313"/>
                      <a:pt x="669" y="313"/>
                      <a:pt x="669" y="313"/>
                    </a:cubicBezTo>
                    <a:cubicBezTo>
                      <a:pt x="700" y="337"/>
                      <a:pt x="723" y="371"/>
                      <a:pt x="726" y="412"/>
                    </a:cubicBezTo>
                    <a:cubicBezTo>
                      <a:pt x="728" y="444"/>
                      <a:pt x="709" y="474"/>
                      <a:pt x="695" y="503"/>
                    </a:cubicBezTo>
                    <a:cubicBezTo>
                      <a:pt x="691" y="513"/>
                      <a:pt x="686" y="523"/>
                      <a:pt x="682" y="533"/>
                    </a:cubicBezTo>
                    <a:cubicBezTo>
                      <a:pt x="680" y="537"/>
                      <a:pt x="689" y="541"/>
                      <a:pt x="692" y="543"/>
                    </a:cubicBezTo>
                    <a:cubicBezTo>
                      <a:pt x="710" y="557"/>
                      <a:pt x="729" y="570"/>
                      <a:pt x="747" y="584"/>
                    </a:cubicBezTo>
                    <a:cubicBezTo>
                      <a:pt x="757" y="561"/>
                      <a:pt x="767" y="537"/>
                      <a:pt x="777" y="514"/>
                    </a:cubicBezTo>
                    <a:cubicBezTo>
                      <a:pt x="796" y="472"/>
                      <a:pt x="799" y="428"/>
                      <a:pt x="786" y="383"/>
                    </a:cubicBezTo>
                    <a:cubicBezTo>
                      <a:pt x="766" y="316"/>
                      <a:pt x="718" y="272"/>
                      <a:pt x="665" y="230"/>
                    </a:cubicBezTo>
                    <a:cubicBezTo>
                      <a:pt x="615" y="190"/>
                      <a:pt x="565" y="150"/>
                      <a:pt x="515" y="110"/>
                    </a:cubicBezTo>
                    <a:cubicBezTo>
                      <a:pt x="476" y="79"/>
                      <a:pt x="437" y="42"/>
                      <a:pt x="391" y="20"/>
                    </a:cubicBezTo>
                    <a:cubicBezTo>
                      <a:pt x="365" y="8"/>
                      <a:pt x="337" y="1"/>
                      <a:pt x="308" y="0"/>
                    </a:cubicBezTo>
                    <a:cubicBezTo>
                      <a:pt x="264" y="0"/>
                      <a:pt x="222" y="17"/>
                      <a:pt x="197" y="54"/>
                    </a:cubicBezTo>
                    <a:cubicBezTo>
                      <a:pt x="187" y="69"/>
                      <a:pt x="177" y="85"/>
                      <a:pt x="166" y="100"/>
                    </a:cubicBezTo>
                    <a:cubicBezTo>
                      <a:pt x="131" y="152"/>
                      <a:pt x="95" y="205"/>
                      <a:pt x="59" y="258"/>
                    </a:cubicBezTo>
                    <a:cubicBezTo>
                      <a:pt x="50" y="271"/>
                      <a:pt x="42" y="283"/>
                      <a:pt x="33" y="296"/>
                    </a:cubicBezTo>
                    <a:cubicBezTo>
                      <a:pt x="2" y="343"/>
                      <a:pt x="0" y="402"/>
                      <a:pt x="18" y="454"/>
                    </a:cubicBezTo>
                    <a:cubicBezTo>
                      <a:pt x="46" y="538"/>
                      <a:pt x="113" y="582"/>
                      <a:pt x="182" y="629"/>
                    </a:cubicBezTo>
                    <a:close/>
                  </a:path>
                </a:pathLst>
              </a:custGeom>
              <a:solidFill>
                <a:srgbClr val="07C1D6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3384550" y="377825"/>
              <a:ext cx="4179888" cy="4021138"/>
              <a:chOff x="3384550" y="377825"/>
              <a:chExt cx="4179888" cy="4021138"/>
            </a:xfrm>
            <a:gradFill>
              <a:gsLst>
                <a:gs pos="88000">
                  <a:schemeClr val="bg1">
                    <a:alpha val="0"/>
                  </a:schemeClr>
                </a:gs>
                <a:gs pos="0">
                  <a:schemeClr val="bg1">
                    <a:alpha val="76000"/>
                  </a:schemeClr>
                </a:gs>
              </a:gsLst>
              <a:lin ang="13200000" scaled="0"/>
            </a:gradFill>
          </p:grpSpPr>
          <p:sp>
            <p:nvSpPr>
              <p:cNvPr id="98" name="Freeform 14"/>
              <p:cNvSpPr>
                <a:spLocks/>
              </p:cNvSpPr>
              <p:nvPr/>
            </p:nvSpPr>
            <p:spPr bwMode="auto">
              <a:xfrm>
                <a:off x="7011988" y="1674813"/>
                <a:ext cx="552450" cy="423863"/>
              </a:xfrm>
              <a:custGeom>
                <a:avLst/>
                <a:gdLst>
                  <a:gd name="T0" fmla="*/ 96 w 198"/>
                  <a:gd name="T1" fmla="*/ 5 h 152"/>
                  <a:gd name="T2" fmla="*/ 11 w 198"/>
                  <a:gd name="T3" fmla="*/ 102 h 152"/>
                  <a:gd name="T4" fmla="*/ 2 w 198"/>
                  <a:gd name="T5" fmla="*/ 121 h 152"/>
                  <a:gd name="T6" fmla="*/ 0 w 198"/>
                  <a:gd name="T7" fmla="*/ 126 h 152"/>
                  <a:gd name="T8" fmla="*/ 2 w 198"/>
                  <a:gd name="T9" fmla="*/ 128 h 152"/>
                  <a:gd name="T10" fmla="*/ 34 w 198"/>
                  <a:gd name="T11" fmla="*/ 152 h 152"/>
                  <a:gd name="T12" fmla="*/ 55 w 198"/>
                  <a:gd name="T13" fmla="*/ 100 h 152"/>
                  <a:gd name="T14" fmla="*/ 73 w 198"/>
                  <a:gd name="T15" fmla="*/ 68 h 152"/>
                  <a:gd name="T16" fmla="*/ 172 w 198"/>
                  <a:gd name="T17" fmla="*/ 56 h 152"/>
                  <a:gd name="T18" fmla="*/ 189 w 198"/>
                  <a:gd name="T19" fmla="*/ 68 h 152"/>
                  <a:gd name="T20" fmla="*/ 198 w 198"/>
                  <a:gd name="T21" fmla="*/ 44 h 152"/>
                  <a:gd name="T22" fmla="*/ 96 w 198"/>
                  <a:gd name="T23" fmla="*/ 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8" h="152">
                    <a:moveTo>
                      <a:pt x="96" y="5"/>
                    </a:moveTo>
                    <a:cubicBezTo>
                      <a:pt x="47" y="11"/>
                      <a:pt x="30" y="55"/>
                      <a:pt x="11" y="102"/>
                    </a:cubicBezTo>
                    <a:cubicBezTo>
                      <a:pt x="2" y="121"/>
                      <a:pt x="2" y="121"/>
                      <a:pt x="2" y="121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" y="127"/>
                      <a:pt x="2" y="128"/>
                      <a:pt x="2" y="128"/>
                    </a:cubicBezTo>
                    <a:cubicBezTo>
                      <a:pt x="4" y="129"/>
                      <a:pt x="32" y="150"/>
                      <a:pt x="34" y="152"/>
                    </a:cubicBezTo>
                    <a:cubicBezTo>
                      <a:pt x="37" y="145"/>
                      <a:pt x="55" y="100"/>
                      <a:pt x="55" y="100"/>
                    </a:cubicBezTo>
                    <a:cubicBezTo>
                      <a:pt x="60" y="90"/>
                      <a:pt x="64" y="78"/>
                      <a:pt x="73" y="68"/>
                    </a:cubicBezTo>
                    <a:cubicBezTo>
                      <a:pt x="100" y="37"/>
                      <a:pt x="142" y="40"/>
                      <a:pt x="172" y="56"/>
                    </a:cubicBezTo>
                    <a:cubicBezTo>
                      <a:pt x="172" y="56"/>
                      <a:pt x="181" y="62"/>
                      <a:pt x="189" y="68"/>
                    </a:cubicBezTo>
                    <a:cubicBezTo>
                      <a:pt x="192" y="60"/>
                      <a:pt x="195" y="52"/>
                      <a:pt x="198" y="44"/>
                    </a:cubicBezTo>
                    <a:cubicBezTo>
                      <a:pt x="168" y="21"/>
                      <a:pt x="135" y="0"/>
                      <a:pt x="9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Freeform 15"/>
              <p:cNvSpPr>
                <a:spLocks/>
              </p:cNvSpPr>
              <p:nvPr/>
            </p:nvSpPr>
            <p:spPr bwMode="auto">
              <a:xfrm>
                <a:off x="6764338" y="2466975"/>
                <a:ext cx="169863" cy="542925"/>
              </a:xfrm>
              <a:custGeom>
                <a:avLst/>
                <a:gdLst>
                  <a:gd name="T0" fmla="*/ 53 w 61"/>
                  <a:gd name="T1" fmla="*/ 43 h 195"/>
                  <a:gd name="T2" fmla="*/ 61 w 61"/>
                  <a:gd name="T3" fmla="*/ 26 h 195"/>
                  <a:gd name="T4" fmla="*/ 47 w 61"/>
                  <a:gd name="T5" fmla="*/ 17 h 195"/>
                  <a:gd name="T6" fmla="*/ 37 w 61"/>
                  <a:gd name="T7" fmla="*/ 11 h 195"/>
                  <a:gd name="T8" fmla="*/ 22 w 61"/>
                  <a:gd name="T9" fmla="*/ 0 h 195"/>
                  <a:gd name="T10" fmla="*/ 8 w 61"/>
                  <a:gd name="T11" fmla="*/ 33 h 195"/>
                  <a:gd name="T12" fmla="*/ 0 w 61"/>
                  <a:gd name="T13" fmla="*/ 86 h 195"/>
                  <a:gd name="T14" fmla="*/ 16 w 61"/>
                  <a:gd name="T15" fmla="*/ 165 h 195"/>
                  <a:gd name="T16" fmla="*/ 31 w 61"/>
                  <a:gd name="T17" fmla="*/ 195 h 195"/>
                  <a:gd name="T18" fmla="*/ 55 w 61"/>
                  <a:gd name="T19" fmla="*/ 166 h 195"/>
                  <a:gd name="T20" fmla="*/ 49 w 61"/>
                  <a:gd name="T21" fmla="*/ 154 h 195"/>
                  <a:gd name="T22" fmla="*/ 39 w 61"/>
                  <a:gd name="T23" fmla="*/ 101 h 195"/>
                  <a:gd name="T24" fmla="*/ 48 w 61"/>
                  <a:gd name="T25" fmla="*/ 54 h 195"/>
                  <a:gd name="T26" fmla="*/ 53 w 61"/>
                  <a:gd name="T27" fmla="*/ 43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195">
                    <a:moveTo>
                      <a:pt x="53" y="43"/>
                    </a:moveTo>
                    <a:cubicBezTo>
                      <a:pt x="55" y="39"/>
                      <a:pt x="59" y="32"/>
                      <a:pt x="61" y="26"/>
                    </a:cubicBezTo>
                    <a:cubicBezTo>
                      <a:pt x="57" y="23"/>
                      <a:pt x="50" y="19"/>
                      <a:pt x="47" y="1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29" y="6"/>
                      <a:pt x="22" y="0"/>
                    </a:cubicBezTo>
                    <a:cubicBezTo>
                      <a:pt x="19" y="8"/>
                      <a:pt x="8" y="33"/>
                      <a:pt x="8" y="33"/>
                    </a:cubicBezTo>
                    <a:cubicBezTo>
                      <a:pt x="3" y="50"/>
                      <a:pt x="0" y="68"/>
                      <a:pt x="0" y="86"/>
                    </a:cubicBezTo>
                    <a:cubicBezTo>
                      <a:pt x="0" y="112"/>
                      <a:pt x="5" y="139"/>
                      <a:pt x="16" y="165"/>
                    </a:cubicBezTo>
                    <a:cubicBezTo>
                      <a:pt x="20" y="176"/>
                      <a:pt x="25" y="186"/>
                      <a:pt x="31" y="195"/>
                    </a:cubicBezTo>
                    <a:cubicBezTo>
                      <a:pt x="39" y="186"/>
                      <a:pt x="47" y="176"/>
                      <a:pt x="55" y="166"/>
                    </a:cubicBezTo>
                    <a:cubicBezTo>
                      <a:pt x="53" y="162"/>
                      <a:pt x="51" y="158"/>
                      <a:pt x="49" y="154"/>
                    </a:cubicBezTo>
                    <a:cubicBezTo>
                      <a:pt x="42" y="137"/>
                      <a:pt x="39" y="119"/>
                      <a:pt x="39" y="101"/>
                    </a:cubicBezTo>
                    <a:cubicBezTo>
                      <a:pt x="39" y="85"/>
                      <a:pt x="42" y="69"/>
                      <a:pt x="48" y="54"/>
                    </a:cubicBezTo>
                    <a:lnTo>
                      <a:pt x="5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16"/>
              <p:cNvSpPr>
                <a:spLocks/>
              </p:cNvSpPr>
              <p:nvPr/>
            </p:nvSpPr>
            <p:spPr bwMode="auto">
              <a:xfrm>
                <a:off x="3384550" y="2020888"/>
                <a:ext cx="1890713" cy="2378075"/>
              </a:xfrm>
              <a:custGeom>
                <a:avLst/>
                <a:gdLst>
                  <a:gd name="T0" fmla="*/ 413 w 679"/>
                  <a:gd name="T1" fmla="*/ 7 h 854"/>
                  <a:gd name="T2" fmla="*/ 277 w 679"/>
                  <a:gd name="T3" fmla="*/ 88 h 854"/>
                  <a:gd name="T4" fmla="*/ 266 w 679"/>
                  <a:gd name="T5" fmla="*/ 104 h 854"/>
                  <a:gd name="T6" fmla="*/ 62 w 679"/>
                  <a:gd name="T7" fmla="*/ 405 h 854"/>
                  <a:gd name="T8" fmla="*/ 0 w 679"/>
                  <a:gd name="T9" fmla="*/ 567 h 854"/>
                  <a:gd name="T10" fmla="*/ 0 w 679"/>
                  <a:gd name="T11" fmla="*/ 571 h 854"/>
                  <a:gd name="T12" fmla="*/ 138 w 679"/>
                  <a:gd name="T13" fmla="*/ 779 h 854"/>
                  <a:gd name="T14" fmla="*/ 287 w 679"/>
                  <a:gd name="T15" fmla="*/ 854 h 854"/>
                  <a:gd name="T16" fmla="*/ 432 w 679"/>
                  <a:gd name="T17" fmla="*/ 833 h 854"/>
                  <a:gd name="T18" fmla="*/ 254 w 679"/>
                  <a:gd name="T19" fmla="*/ 740 h 854"/>
                  <a:gd name="T20" fmla="*/ 229 w 679"/>
                  <a:gd name="T21" fmla="*/ 727 h 854"/>
                  <a:gd name="T22" fmla="*/ 145 w 679"/>
                  <a:gd name="T23" fmla="*/ 676 h 854"/>
                  <a:gd name="T24" fmla="*/ 112 w 679"/>
                  <a:gd name="T25" fmla="*/ 493 h 854"/>
                  <a:gd name="T26" fmla="*/ 129 w 679"/>
                  <a:gd name="T27" fmla="*/ 465 h 854"/>
                  <a:gd name="T28" fmla="*/ 134 w 679"/>
                  <a:gd name="T29" fmla="*/ 457 h 854"/>
                  <a:gd name="T30" fmla="*/ 324 w 679"/>
                  <a:gd name="T31" fmla="*/ 161 h 854"/>
                  <a:gd name="T32" fmla="*/ 331 w 679"/>
                  <a:gd name="T33" fmla="*/ 150 h 854"/>
                  <a:gd name="T34" fmla="*/ 345 w 679"/>
                  <a:gd name="T35" fmla="*/ 129 h 854"/>
                  <a:gd name="T36" fmla="*/ 521 w 679"/>
                  <a:gd name="T37" fmla="*/ 81 h 854"/>
                  <a:gd name="T38" fmla="*/ 581 w 679"/>
                  <a:gd name="T39" fmla="*/ 116 h 854"/>
                  <a:gd name="T40" fmla="*/ 600 w 679"/>
                  <a:gd name="T41" fmla="*/ 128 h 854"/>
                  <a:gd name="T42" fmla="*/ 653 w 679"/>
                  <a:gd name="T43" fmla="*/ 163 h 854"/>
                  <a:gd name="T44" fmla="*/ 679 w 679"/>
                  <a:gd name="T45" fmla="*/ 115 h 854"/>
                  <a:gd name="T46" fmla="*/ 577 w 679"/>
                  <a:gd name="T47" fmla="*/ 48 h 854"/>
                  <a:gd name="T48" fmla="*/ 413 w 679"/>
                  <a:gd name="T49" fmla="*/ 7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9" h="854">
                    <a:moveTo>
                      <a:pt x="413" y="7"/>
                    </a:moveTo>
                    <a:cubicBezTo>
                      <a:pt x="356" y="14"/>
                      <a:pt x="307" y="44"/>
                      <a:pt x="277" y="88"/>
                    </a:cubicBezTo>
                    <a:cubicBezTo>
                      <a:pt x="277" y="88"/>
                      <a:pt x="266" y="104"/>
                      <a:pt x="266" y="104"/>
                    </a:cubicBezTo>
                    <a:cubicBezTo>
                      <a:pt x="62" y="405"/>
                      <a:pt x="62" y="405"/>
                      <a:pt x="62" y="405"/>
                    </a:cubicBezTo>
                    <a:cubicBezTo>
                      <a:pt x="25" y="460"/>
                      <a:pt x="0" y="509"/>
                      <a:pt x="0" y="567"/>
                    </a:cubicBezTo>
                    <a:cubicBezTo>
                      <a:pt x="0" y="568"/>
                      <a:pt x="0" y="570"/>
                      <a:pt x="0" y="571"/>
                    </a:cubicBezTo>
                    <a:cubicBezTo>
                      <a:pt x="2" y="658"/>
                      <a:pt x="55" y="738"/>
                      <a:pt x="138" y="779"/>
                    </a:cubicBezTo>
                    <a:cubicBezTo>
                      <a:pt x="287" y="854"/>
                      <a:pt x="287" y="854"/>
                      <a:pt x="287" y="854"/>
                    </a:cubicBezTo>
                    <a:cubicBezTo>
                      <a:pt x="336" y="849"/>
                      <a:pt x="384" y="842"/>
                      <a:pt x="432" y="833"/>
                    </a:cubicBezTo>
                    <a:cubicBezTo>
                      <a:pt x="254" y="740"/>
                      <a:pt x="254" y="740"/>
                      <a:pt x="254" y="740"/>
                    </a:cubicBezTo>
                    <a:cubicBezTo>
                      <a:pt x="229" y="727"/>
                      <a:pt x="229" y="727"/>
                      <a:pt x="229" y="727"/>
                    </a:cubicBezTo>
                    <a:cubicBezTo>
                      <a:pt x="199" y="713"/>
                      <a:pt x="169" y="698"/>
                      <a:pt x="145" y="676"/>
                    </a:cubicBezTo>
                    <a:cubicBezTo>
                      <a:pt x="95" y="629"/>
                      <a:pt x="81" y="554"/>
                      <a:pt x="112" y="493"/>
                    </a:cubicBezTo>
                    <a:cubicBezTo>
                      <a:pt x="129" y="465"/>
                      <a:pt x="129" y="465"/>
                      <a:pt x="129" y="465"/>
                    </a:cubicBezTo>
                    <a:cubicBezTo>
                      <a:pt x="134" y="457"/>
                      <a:pt x="134" y="457"/>
                      <a:pt x="134" y="457"/>
                    </a:cubicBezTo>
                    <a:cubicBezTo>
                      <a:pt x="324" y="161"/>
                      <a:pt x="324" y="161"/>
                      <a:pt x="324" y="161"/>
                    </a:cubicBezTo>
                    <a:cubicBezTo>
                      <a:pt x="331" y="150"/>
                      <a:pt x="331" y="150"/>
                      <a:pt x="331" y="150"/>
                    </a:cubicBezTo>
                    <a:cubicBezTo>
                      <a:pt x="345" y="129"/>
                      <a:pt x="345" y="129"/>
                      <a:pt x="345" y="129"/>
                    </a:cubicBezTo>
                    <a:cubicBezTo>
                      <a:pt x="380" y="74"/>
                      <a:pt x="455" y="54"/>
                      <a:pt x="521" y="81"/>
                    </a:cubicBezTo>
                    <a:cubicBezTo>
                      <a:pt x="543" y="90"/>
                      <a:pt x="562" y="103"/>
                      <a:pt x="581" y="116"/>
                    </a:cubicBezTo>
                    <a:cubicBezTo>
                      <a:pt x="600" y="128"/>
                      <a:pt x="600" y="128"/>
                      <a:pt x="600" y="128"/>
                    </a:cubicBezTo>
                    <a:cubicBezTo>
                      <a:pt x="600" y="128"/>
                      <a:pt x="648" y="159"/>
                      <a:pt x="653" y="163"/>
                    </a:cubicBezTo>
                    <a:cubicBezTo>
                      <a:pt x="658" y="153"/>
                      <a:pt x="674" y="125"/>
                      <a:pt x="679" y="115"/>
                    </a:cubicBezTo>
                    <a:cubicBezTo>
                      <a:pt x="674" y="112"/>
                      <a:pt x="577" y="48"/>
                      <a:pt x="577" y="48"/>
                    </a:cubicBezTo>
                    <a:cubicBezTo>
                      <a:pt x="527" y="15"/>
                      <a:pt x="469" y="0"/>
                      <a:pt x="413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7"/>
              <p:cNvSpPr>
                <a:spLocks/>
              </p:cNvSpPr>
              <p:nvPr/>
            </p:nvSpPr>
            <p:spPr bwMode="auto">
              <a:xfrm>
                <a:off x="5726113" y="2682875"/>
                <a:ext cx="425450" cy="882650"/>
              </a:xfrm>
              <a:custGeom>
                <a:avLst/>
                <a:gdLst>
                  <a:gd name="T0" fmla="*/ 62 w 153"/>
                  <a:gd name="T1" fmla="*/ 26 h 317"/>
                  <a:gd name="T2" fmla="*/ 24 w 153"/>
                  <a:gd name="T3" fmla="*/ 0 h 317"/>
                  <a:gd name="T4" fmla="*/ 0 w 153"/>
                  <a:gd name="T5" fmla="*/ 46 h 317"/>
                  <a:gd name="T6" fmla="*/ 98 w 153"/>
                  <a:gd name="T7" fmla="*/ 158 h 317"/>
                  <a:gd name="T8" fmla="*/ 102 w 153"/>
                  <a:gd name="T9" fmla="*/ 194 h 317"/>
                  <a:gd name="T10" fmla="*/ 88 w 153"/>
                  <a:gd name="T11" fmla="*/ 258 h 317"/>
                  <a:gd name="T12" fmla="*/ 85 w 153"/>
                  <a:gd name="T13" fmla="*/ 264 h 317"/>
                  <a:gd name="T14" fmla="*/ 74 w 153"/>
                  <a:gd name="T15" fmla="*/ 287 h 317"/>
                  <a:gd name="T16" fmla="*/ 124 w 153"/>
                  <a:gd name="T17" fmla="*/ 317 h 317"/>
                  <a:gd name="T18" fmla="*/ 142 w 153"/>
                  <a:gd name="T19" fmla="*/ 275 h 317"/>
                  <a:gd name="T20" fmla="*/ 153 w 153"/>
                  <a:gd name="T21" fmla="*/ 207 h 317"/>
                  <a:gd name="T22" fmla="*/ 141 w 153"/>
                  <a:gd name="T23" fmla="*/ 134 h 317"/>
                  <a:gd name="T24" fmla="*/ 62 w 153"/>
                  <a:gd name="T25" fmla="*/ 26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3" h="317">
                    <a:moveTo>
                      <a:pt x="62" y="26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8" y="12"/>
                      <a:pt x="7" y="33"/>
                      <a:pt x="0" y="46"/>
                    </a:cubicBezTo>
                    <a:cubicBezTo>
                      <a:pt x="42" y="73"/>
                      <a:pt x="83" y="102"/>
                      <a:pt x="98" y="158"/>
                    </a:cubicBezTo>
                    <a:cubicBezTo>
                      <a:pt x="101" y="170"/>
                      <a:pt x="102" y="182"/>
                      <a:pt x="102" y="194"/>
                    </a:cubicBezTo>
                    <a:cubicBezTo>
                      <a:pt x="102" y="215"/>
                      <a:pt x="97" y="237"/>
                      <a:pt x="88" y="258"/>
                    </a:cubicBezTo>
                    <a:cubicBezTo>
                      <a:pt x="85" y="264"/>
                      <a:pt x="85" y="264"/>
                      <a:pt x="85" y="264"/>
                    </a:cubicBezTo>
                    <a:cubicBezTo>
                      <a:pt x="85" y="264"/>
                      <a:pt x="79" y="277"/>
                      <a:pt x="74" y="287"/>
                    </a:cubicBezTo>
                    <a:cubicBezTo>
                      <a:pt x="88" y="295"/>
                      <a:pt x="107" y="307"/>
                      <a:pt x="124" y="317"/>
                    </a:cubicBezTo>
                    <a:cubicBezTo>
                      <a:pt x="124" y="316"/>
                      <a:pt x="142" y="275"/>
                      <a:pt x="142" y="275"/>
                    </a:cubicBezTo>
                    <a:cubicBezTo>
                      <a:pt x="149" y="253"/>
                      <a:pt x="153" y="231"/>
                      <a:pt x="153" y="207"/>
                    </a:cubicBezTo>
                    <a:cubicBezTo>
                      <a:pt x="153" y="183"/>
                      <a:pt x="149" y="158"/>
                      <a:pt x="141" y="134"/>
                    </a:cubicBezTo>
                    <a:cubicBezTo>
                      <a:pt x="126" y="91"/>
                      <a:pt x="98" y="53"/>
                      <a:pt x="6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8"/>
              <p:cNvSpPr>
                <a:spLocks/>
              </p:cNvSpPr>
              <p:nvPr/>
            </p:nvSpPr>
            <p:spPr bwMode="auto">
              <a:xfrm>
                <a:off x="5907088" y="2239963"/>
                <a:ext cx="715963" cy="385763"/>
              </a:xfrm>
              <a:custGeom>
                <a:avLst/>
                <a:gdLst>
                  <a:gd name="T0" fmla="*/ 242 w 257"/>
                  <a:gd name="T1" fmla="*/ 18 h 138"/>
                  <a:gd name="T2" fmla="*/ 217 w 257"/>
                  <a:gd name="T3" fmla="*/ 0 h 138"/>
                  <a:gd name="T4" fmla="*/ 131 w 257"/>
                  <a:gd name="T5" fmla="*/ 77 h 138"/>
                  <a:gd name="T6" fmla="*/ 22 w 257"/>
                  <a:gd name="T7" fmla="*/ 36 h 138"/>
                  <a:gd name="T8" fmla="*/ 9 w 257"/>
                  <a:gd name="T9" fmla="*/ 62 h 138"/>
                  <a:gd name="T10" fmla="*/ 3 w 257"/>
                  <a:gd name="T11" fmla="*/ 71 h 138"/>
                  <a:gd name="T12" fmla="*/ 0 w 257"/>
                  <a:gd name="T13" fmla="*/ 77 h 138"/>
                  <a:gd name="T14" fmla="*/ 153 w 257"/>
                  <a:gd name="T15" fmla="*/ 128 h 138"/>
                  <a:gd name="T16" fmla="*/ 232 w 257"/>
                  <a:gd name="T17" fmla="*/ 78 h 138"/>
                  <a:gd name="T18" fmla="*/ 254 w 257"/>
                  <a:gd name="T19" fmla="*/ 35 h 138"/>
                  <a:gd name="T20" fmla="*/ 257 w 257"/>
                  <a:gd name="T21" fmla="*/ 28 h 138"/>
                  <a:gd name="T22" fmla="*/ 251 w 257"/>
                  <a:gd name="T23" fmla="*/ 24 h 138"/>
                  <a:gd name="T24" fmla="*/ 242 w 257"/>
                  <a:gd name="T25" fmla="*/ 1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7" h="138">
                    <a:moveTo>
                      <a:pt x="242" y="18"/>
                    </a:moveTo>
                    <a:cubicBezTo>
                      <a:pt x="242" y="18"/>
                      <a:pt x="229" y="9"/>
                      <a:pt x="217" y="0"/>
                    </a:cubicBezTo>
                    <a:cubicBezTo>
                      <a:pt x="201" y="33"/>
                      <a:pt x="180" y="71"/>
                      <a:pt x="131" y="77"/>
                    </a:cubicBezTo>
                    <a:cubicBezTo>
                      <a:pt x="87" y="82"/>
                      <a:pt x="52" y="58"/>
                      <a:pt x="22" y="36"/>
                    </a:cubicBezTo>
                    <a:cubicBezTo>
                      <a:pt x="15" y="49"/>
                      <a:pt x="9" y="62"/>
                      <a:pt x="9" y="6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71"/>
                      <a:pt x="2" y="74"/>
                      <a:pt x="0" y="77"/>
                    </a:cubicBezTo>
                    <a:cubicBezTo>
                      <a:pt x="47" y="108"/>
                      <a:pt x="95" y="138"/>
                      <a:pt x="153" y="128"/>
                    </a:cubicBezTo>
                    <a:cubicBezTo>
                      <a:pt x="186" y="123"/>
                      <a:pt x="214" y="104"/>
                      <a:pt x="232" y="78"/>
                    </a:cubicBezTo>
                    <a:cubicBezTo>
                      <a:pt x="241" y="65"/>
                      <a:pt x="247" y="51"/>
                      <a:pt x="254" y="35"/>
                    </a:cubicBezTo>
                    <a:cubicBezTo>
                      <a:pt x="254" y="35"/>
                      <a:pt x="256" y="31"/>
                      <a:pt x="257" y="28"/>
                    </a:cubicBezTo>
                    <a:cubicBezTo>
                      <a:pt x="254" y="26"/>
                      <a:pt x="251" y="24"/>
                      <a:pt x="251" y="24"/>
                    </a:cubicBezTo>
                    <a:lnTo>
                      <a:pt x="24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Freeform 19"/>
              <p:cNvSpPr>
                <a:spLocks/>
              </p:cNvSpPr>
              <p:nvPr/>
            </p:nvSpPr>
            <p:spPr bwMode="auto">
              <a:xfrm>
                <a:off x="4822825" y="377825"/>
                <a:ext cx="2097088" cy="1738313"/>
              </a:xfrm>
              <a:custGeom>
                <a:avLst/>
                <a:gdLst>
                  <a:gd name="T0" fmla="*/ 687 w 753"/>
                  <a:gd name="T1" fmla="*/ 493 h 624"/>
                  <a:gd name="T2" fmla="*/ 679 w 753"/>
                  <a:gd name="T3" fmla="*/ 512 h 624"/>
                  <a:gd name="T4" fmla="*/ 716 w 753"/>
                  <a:gd name="T5" fmla="*/ 540 h 624"/>
                  <a:gd name="T6" fmla="*/ 737 w 753"/>
                  <a:gd name="T7" fmla="*/ 490 h 624"/>
                  <a:gd name="T8" fmla="*/ 753 w 753"/>
                  <a:gd name="T9" fmla="*/ 421 h 624"/>
                  <a:gd name="T10" fmla="*/ 745 w 753"/>
                  <a:gd name="T11" fmla="*/ 371 h 624"/>
                  <a:gd name="T12" fmla="*/ 630 w 753"/>
                  <a:gd name="T13" fmla="*/ 227 h 624"/>
                  <a:gd name="T14" fmla="*/ 480 w 753"/>
                  <a:gd name="T15" fmla="*/ 107 h 624"/>
                  <a:gd name="T16" fmla="*/ 455 w 753"/>
                  <a:gd name="T17" fmla="*/ 86 h 624"/>
                  <a:gd name="T18" fmla="*/ 360 w 753"/>
                  <a:gd name="T19" fmla="*/ 19 h 624"/>
                  <a:gd name="T20" fmla="*/ 284 w 753"/>
                  <a:gd name="T21" fmla="*/ 1 h 624"/>
                  <a:gd name="T22" fmla="*/ 187 w 753"/>
                  <a:gd name="T23" fmla="*/ 47 h 624"/>
                  <a:gd name="T24" fmla="*/ 187 w 753"/>
                  <a:gd name="T25" fmla="*/ 47 h 624"/>
                  <a:gd name="T26" fmla="*/ 24 w 753"/>
                  <a:gd name="T27" fmla="*/ 289 h 624"/>
                  <a:gd name="T28" fmla="*/ 0 w 753"/>
                  <a:gd name="T29" fmla="*/ 370 h 624"/>
                  <a:gd name="T30" fmla="*/ 11 w 753"/>
                  <a:gd name="T31" fmla="*/ 432 h 624"/>
                  <a:gd name="T32" fmla="*/ 167 w 753"/>
                  <a:gd name="T33" fmla="*/ 597 h 624"/>
                  <a:gd name="T34" fmla="*/ 208 w 753"/>
                  <a:gd name="T35" fmla="*/ 624 h 624"/>
                  <a:gd name="T36" fmla="*/ 232 w 753"/>
                  <a:gd name="T37" fmla="*/ 582 h 624"/>
                  <a:gd name="T38" fmla="*/ 209 w 753"/>
                  <a:gd name="T39" fmla="*/ 566 h 624"/>
                  <a:gd name="T40" fmla="*/ 185 w 753"/>
                  <a:gd name="T41" fmla="*/ 550 h 624"/>
                  <a:gd name="T42" fmla="*/ 62 w 753"/>
                  <a:gd name="T43" fmla="*/ 393 h 624"/>
                  <a:gd name="T44" fmla="*/ 62 w 753"/>
                  <a:gd name="T45" fmla="*/ 389 h 624"/>
                  <a:gd name="T46" fmla="*/ 116 w 753"/>
                  <a:gd name="T47" fmla="*/ 270 h 624"/>
                  <a:gd name="T48" fmla="*/ 133 w 753"/>
                  <a:gd name="T49" fmla="*/ 245 h 624"/>
                  <a:gd name="T50" fmla="*/ 228 w 753"/>
                  <a:gd name="T51" fmla="*/ 97 h 624"/>
                  <a:gd name="T52" fmla="*/ 303 w 753"/>
                  <a:gd name="T53" fmla="*/ 47 h 624"/>
                  <a:gd name="T54" fmla="*/ 405 w 753"/>
                  <a:gd name="T55" fmla="*/ 85 h 624"/>
                  <a:gd name="T56" fmla="*/ 656 w 753"/>
                  <a:gd name="T57" fmla="*/ 282 h 624"/>
                  <a:gd name="T58" fmla="*/ 719 w 753"/>
                  <a:gd name="T59" fmla="*/ 393 h 624"/>
                  <a:gd name="T60" fmla="*/ 720 w 753"/>
                  <a:gd name="T61" fmla="*/ 399 h 624"/>
                  <a:gd name="T62" fmla="*/ 695 w 753"/>
                  <a:gd name="T63" fmla="*/ 478 h 624"/>
                  <a:gd name="T64" fmla="*/ 687 w 753"/>
                  <a:gd name="T65" fmla="*/ 493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53" h="624">
                    <a:moveTo>
                      <a:pt x="687" y="493"/>
                    </a:moveTo>
                    <a:cubicBezTo>
                      <a:pt x="687" y="493"/>
                      <a:pt x="679" y="511"/>
                      <a:pt x="679" y="512"/>
                    </a:cubicBezTo>
                    <a:cubicBezTo>
                      <a:pt x="679" y="512"/>
                      <a:pt x="699" y="527"/>
                      <a:pt x="716" y="540"/>
                    </a:cubicBezTo>
                    <a:cubicBezTo>
                      <a:pt x="719" y="532"/>
                      <a:pt x="737" y="490"/>
                      <a:pt x="737" y="490"/>
                    </a:cubicBezTo>
                    <a:cubicBezTo>
                      <a:pt x="748" y="467"/>
                      <a:pt x="753" y="444"/>
                      <a:pt x="753" y="421"/>
                    </a:cubicBezTo>
                    <a:cubicBezTo>
                      <a:pt x="753" y="405"/>
                      <a:pt x="750" y="388"/>
                      <a:pt x="745" y="371"/>
                    </a:cubicBezTo>
                    <a:cubicBezTo>
                      <a:pt x="726" y="307"/>
                      <a:pt x="680" y="267"/>
                      <a:pt x="630" y="227"/>
                    </a:cubicBezTo>
                    <a:cubicBezTo>
                      <a:pt x="480" y="107"/>
                      <a:pt x="480" y="107"/>
                      <a:pt x="480" y="107"/>
                    </a:cubicBezTo>
                    <a:cubicBezTo>
                      <a:pt x="455" y="86"/>
                      <a:pt x="455" y="86"/>
                      <a:pt x="455" y="86"/>
                    </a:cubicBezTo>
                    <a:cubicBezTo>
                      <a:pt x="425" y="61"/>
                      <a:pt x="394" y="35"/>
                      <a:pt x="360" y="19"/>
                    </a:cubicBezTo>
                    <a:cubicBezTo>
                      <a:pt x="334" y="8"/>
                      <a:pt x="309" y="1"/>
                      <a:pt x="284" y="1"/>
                    </a:cubicBezTo>
                    <a:cubicBezTo>
                      <a:pt x="243" y="0"/>
                      <a:pt x="208" y="17"/>
                      <a:pt x="187" y="47"/>
                    </a:cubicBezTo>
                    <a:cubicBezTo>
                      <a:pt x="187" y="47"/>
                      <a:pt x="187" y="47"/>
                      <a:pt x="187" y="47"/>
                    </a:cubicBezTo>
                    <a:cubicBezTo>
                      <a:pt x="24" y="289"/>
                      <a:pt x="24" y="289"/>
                      <a:pt x="24" y="289"/>
                    </a:cubicBezTo>
                    <a:cubicBezTo>
                      <a:pt x="8" y="312"/>
                      <a:pt x="0" y="340"/>
                      <a:pt x="0" y="370"/>
                    </a:cubicBezTo>
                    <a:cubicBezTo>
                      <a:pt x="0" y="390"/>
                      <a:pt x="4" y="411"/>
                      <a:pt x="11" y="432"/>
                    </a:cubicBezTo>
                    <a:cubicBezTo>
                      <a:pt x="37" y="509"/>
                      <a:pt x="100" y="552"/>
                      <a:pt x="167" y="597"/>
                    </a:cubicBezTo>
                    <a:cubicBezTo>
                      <a:pt x="168" y="597"/>
                      <a:pt x="202" y="620"/>
                      <a:pt x="208" y="624"/>
                    </a:cubicBezTo>
                    <a:cubicBezTo>
                      <a:pt x="212" y="616"/>
                      <a:pt x="227" y="590"/>
                      <a:pt x="232" y="582"/>
                    </a:cubicBezTo>
                    <a:cubicBezTo>
                      <a:pt x="228" y="579"/>
                      <a:pt x="209" y="566"/>
                      <a:pt x="209" y="566"/>
                    </a:cubicBezTo>
                    <a:cubicBezTo>
                      <a:pt x="185" y="550"/>
                      <a:pt x="185" y="550"/>
                      <a:pt x="185" y="550"/>
                    </a:cubicBezTo>
                    <a:cubicBezTo>
                      <a:pt x="129" y="513"/>
                      <a:pt x="65" y="472"/>
                      <a:pt x="62" y="393"/>
                    </a:cubicBezTo>
                    <a:cubicBezTo>
                      <a:pt x="62" y="392"/>
                      <a:pt x="62" y="391"/>
                      <a:pt x="62" y="389"/>
                    </a:cubicBezTo>
                    <a:cubicBezTo>
                      <a:pt x="62" y="346"/>
                      <a:pt x="90" y="306"/>
                      <a:pt x="116" y="270"/>
                    </a:cubicBezTo>
                    <a:cubicBezTo>
                      <a:pt x="133" y="245"/>
                      <a:pt x="133" y="245"/>
                      <a:pt x="133" y="245"/>
                    </a:cubicBezTo>
                    <a:cubicBezTo>
                      <a:pt x="228" y="97"/>
                      <a:pt x="228" y="97"/>
                      <a:pt x="228" y="97"/>
                    </a:cubicBezTo>
                    <a:cubicBezTo>
                      <a:pt x="242" y="75"/>
                      <a:pt x="263" y="50"/>
                      <a:pt x="303" y="47"/>
                    </a:cubicBezTo>
                    <a:cubicBezTo>
                      <a:pt x="347" y="44"/>
                      <a:pt x="383" y="67"/>
                      <a:pt x="405" y="85"/>
                    </a:cubicBezTo>
                    <a:cubicBezTo>
                      <a:pt x="656" y="282"/>
                      <a:pt x="656" y="282"/>
                      <a:pt x="656" y="282"/>
                    </a:cubicBezTo>
                    <a:cubicBezTo>
                      <a:pt x="694" y="312"/>
                      <a:pt x="717" y="352"/>
                      <a:pt x="719" y="393"/>
                    </a:cubicBezTo>
                    <a:cubicBezTo>
                      <a:pt x="720" y="395"/>
                      <a:pt x="720" y="397"/>
                      <a:pt x="720" y="399"/>
                    </a:cubicBezTo>
                    <a:cubicBezTo>
                      <a:pt x="720" y="428"/>
                      <a:pt x="707" y="454"/>
                      <a:pt x="695" y="478"/>
                    </a:cubicBezTo>
                    <a:lnTo>
                      <a:pt x="687" y="4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Freeform 20"/>
              <p:cNvSpPr>
                <a:spLocks/>
              </p:cNvSpPr>
              <p:nvPr/>
            </p:nvSpPr>
            <p:spPr bwMode="auto">
              <a:xfrm>
                <a:off x="5224463" y="1711325"/>
                <a:ext cx="2027238" cy="2147888"/>
              </a:xfrm>
              <a:custGeom>
                <a:avLst/>
                <a:gdLst>
                  <a:gd name="T0" fmla="*/ 645 w 728"/>
                  <a:gd name="T1" fmla="*/ 203 h 771"/>
                  <a:gd name="T2" fmla="*/ 482 w 728"/>
                  <a:gd name="T3" fmla="*/ 82 h 771"/>
                  <a:gd name="T4" fmla="*/ 302 w 728"/>
                  <a:gd name="T5" fmla="*/ 8 h 771"/>
                  <a:gd name="T6" fmla="*/ 198 w 728"/>
                  <a:gd name="T7" fmla="*/ 79 h 771"/>
                  <a:gd name="T8" fmla="*/ 25 w 728"/>
                  <a:gd name="T9" fmla="*/ 396 h 771"/>
                  <a:gd name="T10" fmla="*/ 0 w 728"/>
                  <a:gd name="T11" fmla="*/ 498 h 771"/>
                  <a:gd name="T12" fmla="*/ 81 w 728"/>
                  <a:gd name="T13" fmla="*/ 682 h 771"/>
                  <a:gd name="T14" fmla="*/ 166 w 728"/>
                  <a:gd name="T15" fmla="*/ 739 h 771"/>
                  <a:gd name="T16" fmla="*/ 192 w 728"/>
                  <a:gd name="T17" fmla="*/ 753 h 771"/>
                  <a:gd name="T18" fmla="*/ 222 w 728"/>
                  <a:gd name="T19" fmla="*/ 771 h 771"/>
                  <a:gd name="T20" fmla="*/ 270 w 728"/>
                  <a:gd name="T21" fmla="*/ 740 h 771"/>
                  <a:gd name="T22" fmla="*/ 266 w 728"/>
                  <a:gd name="T23" fmla="*/ 738 h 771"/>
                  <a:gd name="T24" fmla="*/ 139 w 728"/>
                  <a:gd name="T25" fmla="*/ 662 h 771"/>
                  <a:gd name="T26" fmla="*/ 65 w 728"/>
                  <a:gd name="T27" fmla="*/ 437 h 771"/>
                  <a:gd name="T28" fmla="*/ 214 w 728"/>
                  <a:gd name="T29" fmla="*/ 153 h 771"/>
                  <a:gd name="T30" fmla="*/ 219 w 728"/>
                  <a:gd name="T31" fmla="*/ 142 h 771"/>
                  <a:gd name="T32" fmla="*/ 346 w 728"/>
                  <a:gd name="T33" fmla="*/ 44 h 771"/>
                  <a:gd name="T34" fmla="*/ 464 w 728"/>
                  <a:gd name="T35" fmla="*/ 104 h 771"/>
                  <a:gd name="T36" fmla="*/ 485 w 728"/>
                  <a:gd name="T37" fmla="*/ 120 h 771"/>
                  <a:gd name="T38" fmla="*/ 645 w 728"/>
                  <a:gd name="T39" fmla="*/ 235 h 771"/>
                  <a:gd name="T40" fmla="*/ 670 w 728"/>
                  <a:gd name="T41" fmla="*/ 253 h 771"/>
                  <a:gd name="T42" fmla="*/ 716 w 728"/>
                  <a:gd name="T43" fmla="*/ 286 h 771"/>
                  <a:gd name="T44" fmla="*/ 728 w 728"/>
                  <a:gd name="T45" fmla="*/ 266 h 771"/>
                  <a:gd name="T46" fmla="*/ 668 w 728"/>
                  <a:gd name="T47" fmla="*/ 220 h 771"/>
                  <a:gd name="T48" fmla="*/ 645 w 728"/>
                  <a:gd name="T49" fmla="*/ 203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8" h="771">
                    <a:moveTo>
                      <a:pt x="645" y="203"/>
                    </a:moveTo>
                    <a:cubicBezTo>
                      <a:pt x="482" y="82"/>
                      <a:pt x="482" y="82"/>
                      <a:pt x="482" y="82"/>
                    </a:cubicBezTo>
                    <a:cubicBezTo>
                      <a:pt x="424" y="40"/>
                      <a:pt x="371" y="0"/>
                      <a:pt x="302" y="8"/>
                    </a:cubicBezTo>
                    <a:cubicBezTo>
                      <a:pt x="258" y="13"/>
                      <a:pt x="220" y="39"/>
                      <a:pt x="198" y="79"/>
                    </a:cubicBezTo>
                    <a:cubicBezTo>
                      <a:pt x="25" y="396"/>
                      <a:pt x="25" y="396"/>
                      <a:pt x="25" y="396"/>
                    </a:cubicBezTo>
                    <a:cubicBezTo>
                      <a:pt x="8" y="427"/>
                      <a:pt x="0" y="462"/>
                      <a:pt x="0" y="498"/>
                    </a:cubicBezTo>
                    <a:cubicBezTo>
                      <a:pt x="0" y="565"/>
                      <a:pt x="28" y="634"/>
                      <a:pt x="81" y="682"/>
                    </a:cubicBezTo>
                    <a:cubicBezTo>
                      <a:pt x="105" y="705"/>
                      <a:pt x="136" y="722"/>
                      <a:pt x="166" y="739"/>
                    </a:cubicBezTo>
                    <a:cubicBezTo>
                      <a:pt x="192" y="753"/>
                      <a:pt x="192" y="753"/>
                      <a:pt x="192" y="753"/>
                    </a:cubicBezTo>
                    <a:cubicBezTo>
                      <a:pt x="222" y="771"/>
                      <a:pt x="222" y="771"/>
                      <a:pt x="222" y="771"/>
                    </a:cubicBezTo>
                    <a:cubicBezTo>
                      <a:pt x="238" y="761"/>
                      <a:pt x="254" y="751"/>
                      <a:pt x="270" y="740"/>
                    </a:cubicBezTo>
                    <a:cubicBezTo>
                      <a:pt x="266" y="738"/>
                      <a:pt x="266" y="738"/>
                      <a:pt x="266" y="738"/>
                    </a:cubicBezTo>
                    <a:cubicBezTo>
                      <a:pt x="139" y="662"/>
                      <a:pt x="139" y="662"/>
                      <a:pt x="139" y="662"/>
                    </a:cubicBezTo>
                    <a:cubicBezTo>
                      <a:pt x="68" y="619"/>
                      <a:pt x="20" y="523"/>
                      <a:pt x="65" y="437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19" y="142"/>
                      <a:pt x="219" y="142"/>
                      <a:pt x="219" y="142"/>
                    </a:cubicBezTo>
                    <a:cubicBezTo>
                      <a:pt x="243" y="96"/>
                      <a:pt x="272" y="39"/>
                      <a:pt x="346" y="44"/>
                    </a:cubicBezTo>
                    <a:cubicBezTo>
                      <a:pt x="391" y="48"/>
                      <a:pt x="430" y="77"/>
                      <a:pt x="464" y="104"/>
                    </a:cubicBezTo>
                    <a:cubicBezTo>
                      <a:pt x="485" y="120"/>
                      <a:pt x="485" y="120"/>
                      <a:pt x="485" y="120"/>
                    </a:cubicBezTo>
                    <a:cubicBezTo>
                      <a:pt x="645" y="235"/>
                      <a:pt x="645" y="235"/>
                      <a:pt x="645" y="235"/>
                    </a:cubicBezTo>
                    <a:cubicBezTo>
                      <a:pt x="670" y="253"/>
                      <a:pt x="670" y="253"/>
                      <a:pt x="670" y="253"/>
                    </a:cubicBezTo>
                    <a:cubicBezTo>
                      <a:pt x="685" y="263"/>
                      <a:pt x="701" y="274"/>
                      <a:pt x="716" y="286"/>
                    </a:cubicBezTo>
                    <a:cubicBezTo>
                      <a:pt x="720" y="279"/>
                      <a:pt x="724" y="273"/>
                      <a:pt x="728" y="266"/>
                    </a:cubicBezTo>
                    <a:cubicBezTo>
                      <a:pt x="709" y="249"/>
                      <a:pt x="688" y="234"/>
                      <a:pt x="668" y="220"/>
                    </a:cubicBezTo>
                    <a:lnTo>
                      <a:pt x="645" y="2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17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3" name="文本框 2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653198" y="1591308"/>
            <a:ext cx="2960688" cy="1022167"/>
            <a:chOff x="8653198" y="1184908"/>
            <a:chExt cx="2960688" cy="1022167"/>
          </a:xfrm>
        </p:grpSpPr>
        <p:sp>
          <p:nvSpPr>
            <p:cNvPr id="69" name="文本框 68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21668" y="3313374"/>
            <a:ext cx="2935945" cy="1022167"/>
            <a:chOff x="821668" y="2906974"/>
            <a:chExt cx="2935945" cy="1022167"/>
          </a:xfrm>
        </p:grpSpPr>
        <p:sp>
          <p:nvSpPr>
            <p:cNvPr id="58" name="文本框 57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653198" y="3313374"/>
            <a:ext cx="2960688" cy="1022167"/>
            <a:chOff x="8653198" y="2906974"/>
            <a:chExt cx="2960688" cy="1022167"/>
          </a:xfrm>
        </p:grpSpPr>
        <p:sp>
          <p:nvSpPr>
            <p:cNvPr id="74" name="文本框 73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85985" y="5030936"/>
            <a:ext cx="3144666" cy="1022167"/>
            <a:chOff x="785985" y="4624536"/>
            <a:chExt cx="3144666" cy="1022167"/>
          </a:xfrm>
        </p:grpSpPr>
        <p:sp>
          <p:nvSpPr>
            <p:cNvPr id="64" name="文本框 63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591760" y="5030936"/>
            <a:ext cx="3022126" cy="1022167"/>
            <a:chOff x="8591760" y="4624536"/>
            <a:chExt cx="3022126" cy="1022167"/>
          </a:xfrm>
        </p:grpSpPr>
        <p:sp>
          <p:nvSpPr>
            <p:cNvPr id="79" name="文本框 78"/>
            <p:cNvSpPr txBox="1"/>
            <p:nvPr/>
          </p:nvSpPr>
          <p:spPr>
            <a:xfrm>
              <a:off x="8978900" y="4624536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78900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9045575" y="5035143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045575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227"/>
            <p:cNvSpPr>
              <a:spLocks noEditPoints="1"/>
            </p:cNvSpPr>
            <p:nvPr/>
          </p:nvSpPr>
          <p:spPr bwMode="auto">
            <a:xfrm>
              <a:off x="8591760" y="4695057"/>
              <a:ext cx="344185" cy="227115"/>
            </a:xfrm>
            <a:custGeom>
              <a:avLst/>
              <a:gdLst>
                <a:gd name="T0" fmla="*/ 61 w 62"/>
                <a:gd name="T1" fmla="*/ 11 h 41"/>
                <a:gd name="T2" fmla="*/ 31 w 62"/>
                <a:gd name="T3" fmla="*/ 21 h 41"/>
                <a:gd name="T4" fmla="*/ 31 w 62"/>
                <a:gd name="T5" fmla="*/ 21 h 41"/>
                <a:gd name="T6" fmla="*/ 31 w 62"/>
                <a:gd name="T7" fmla="*/ 21 h 41"/>
                <a:gd name="T8" fmla="*/ 13 w 62"/>
                <a:gd name="T9" fmla="*/ 15 h 41"/>
                <a:gd name="T10" fmla="*/ 10 w 62"/>
                <a:gd name="T11" fmla="*/ 23 h 41"/>
                <a:gd name="T12" fmla="*/ 12 w 62"/>
                <a:gd name="T13" fmla="*/ 26 h 41"/>
                <a:gd name="T14" fmla="*/ 10 w 62"/>
                <a:gd name="T15" fmla="*/ 29 h 41"/>
                <a:gd name="T16" fmla="*/ 12 w 62"/>
                <a:gd name="T17" fmla="*/ 40 h 41"/>
                <a:gd name="T18" fmla="*/ 12 w 62"/>
                <a:gd name="T19" fmla="*/ 41 h 41"/>
                <a:gd name="T20" fmla="*/ 11 w 62"/>
                <a:gd name="T21" fmla="*/ 41 h 41"/>
                <a:gd name="T22" fmla="*/ 6 w 62"/>
                <a:gd name="T23" fmla="*/ 41 h 41"/>
                <a:gd name="T24" fmla="*/ 5 w 62"/>
                <a:gd name="T25" fmla="*/ 41 h 41"/>
                <a:gd name="T26" fmla="*/ 5 w 62"/>
                <a:gd name="T27" fmla="*/ 40 h 41"/>
                <a:gd name="T28" fmla="*/ 7 w 62"/>
                <a:gd name="T29" fmla="*/ 29 h 41"/>
                <a:gd name="T30" fmla="*/ 5 w 62"/>
                <a:gd name="T31" fmla="*/ 26 h 41"/>
                <a:gd name="T32" fmla="*/ 7 w 62"/>
                <a:gd name="T33" fmla="*/ 23 h 41"/>
                <a:gd name="T34" fmla="*/ 9 w 62"/>
                <a:gd name="T35" fmla="*/ 14 h 41"/>
                <a:gd name="T36" fmla="*/ 1 w 62"/>
                <a:gd name="T37" fmla="*/ 11 h 41"/>
                <a:gd name="T38" fmla="*/ 0 w 62"/>
                <a:gd name="T39" fmla="*/ 11 h 41"/>
                <a:gd name="T40" fmla="*/ 1 w 62"/>
                <a:gd name="T41" fmla="*/ 10 h 41"/>
                <a:gd name="T42" fmla="*/ 31 w 62"/>
                <a:gd name="T43" fmla="*/ 0 h 41"/>
                <a:gd name="T44" fmla="*/ 31 w 62"/>
                <a:gd name="T45" fmla="*/ 0 h 41"/>
                <a:gd name="T46" fmla="*/ 31 w 62"/>
                <a:gd name="T47" fmla="*/ 0 h 41"/>
                <a:gd name="T48" fmla="*/ 61 w 62"/>
                <a:gd name="T49" fmla="*/ 10 h 41"/>
                <a:gd name="T50" fmla="*/ 62 w 62"/>
                <a:gd name="T51" fmla="*/ 11 h 41"/>
                <a:gd name="T52" fmla="*/ 61 w 62"/>
                <a:gd name="T53" fmla="*/ 11 h 41"/>
                <a:gd name="T54" fmla="*/ 48 w 62"/>
                <a:gd name="T55" fmla="*/ 28 h 41"/>
                <a:gd name="T56" fmla="*/ 31 w 62"/>
                <a:gd name="T57" fmla="*/ 35 h 41"/>
                <a:gd name="T58" fmla="*/ 14 w 62"/>
                <a:gd name="T59" fmla="*/ 28 h 41"/>
                <a:gd name="T60" fmla="*/ 14 w 62"/>
                <a:gd name="T61" fmla="*/ 19 h 41"/>
                <a:gd name="T62" fmla="*/ 30 w 62"/>
                <a:gd name="T63" fmla="*/ 24 h 41"/>
                <a:gd name="T64" fmla="*/ 31 w 62"/>
                <a:gd name="T65" fmla="*/ 24 h 41"/>
                <a:gd name="T66" fmla="*/ 32 w 62"/>
                <a:gd name="T67" fmla="*/ 24 h 41"/>
                <a:gd name="T68" fmla="*/ 47 w 62"/>
                <a:gd name="T69" fmla="*/ 19 h 41"/>
                <a:gd name="T70" fmla="*/ 48 w 62"/>
                <a:gd name="T7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41">
                  <a:moveTo>
                    <a:pt x="61" y="1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7"/>
                    <a:pt x="10" y="19"/>
                    <a:pt x="10" y="23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1" y="41"/>
                    <a:pt x="11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5" y="27"/>
                    <a:pt x="5" y="26"/>
                  </a:cubicBezTo>
                  <a:cubicBezTo>
                    <a:pt x="5" y="25"/>
                    <a:pt x="6" y="24"/>
                    <a:pt x="7" y="23"/>
                  </a:cubicBezTo>
                  <a:cubicBezTo>
                    <a:pt x="7" y="20"/>
                    <a:pt x="8" y="17"/>
                    <a:pt x="9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2" y="10"/>
                    <a:pt x="62" y="11"/>
                  </a:cubicBezTo>
                  <a:cubicBezTo>
                    <a:pt x="62" y="11"/>
                    <a:pt x="61" y="11"/>
                    <a:pt x="61" y="11"/>
                  </a:cubicBezTo>
                  <a:close/>
                  <a:moveTo>
                    <a:pt x="48" y="28"/>
                  </a:moveTo>
                  <a:cubicBezTo>
                    <a:pt x="48" y="31"/>
                    <a:pt x="40" y="35"/>
                    <a:pt x="31" y="35"/>
                  </a:cubicBezTo>
                  <a:cubicBezTo>
                    <a:pt x="21" y="35"/>
                    <a:pt x="13" y="31"/>
                    <a:pt x="14" y="2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47" y="19"/>
                    <a:pt x="47" y="19"/>
                    <a:pt x="47" y="19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扁平拼图拼合圆环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040466" y="1677289"/>
            <a:ext cx="4118792" cy="4111392"/>
            <a:chOff x="3509401" y="1526869"/>
            <a:chExt cx="4418012" cy="4410075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509401" y="2649231"/>
              <a:ext cx="1533525" cy="2165350"/>
            </a:xfrm>
            <a:custGeom>
              <a:avLst/>
              <a:gdLst>
                <a:gd name="T0" fmla="*/ 36 w 194"/>
                <a:gd name="T1" fmla="*/ 274 h 274"/>
                <a:gd name="T2" fmla="*/ 0 w 194"/>
                <a:gd name="T3" fmla="*/ 137 h 274"/>
                <a:gd name="T4" fmla="*/ 36 w 194"/>
                <a:gd name="T5" fmla="*/ 0 h 274"/>
                <a:gd name="T6" fmla="*/ 172 w 194"/>
                <a:gd name="T7" fmla="*/ 79 h 274"/>
                <a:gd name="T8" fmla="*/ 158 w 194"/>
                <a:gd name="T9" fmla="*/ 122 h 274"/>
                <a:gd name="T10" fmla="*/ 158 w 194"/>
                <a:gd name="T11" fmla="*/ 123 h 274"/>
                <a:gd name="T12" fmla="*/ 159 w 194"/>
                <a:gd name="T13" fmla="*/ 126 h 274"/>
                <a:gd name="T14" fmla="*/ 160 w 194"/>
                <a:gd name="T15" fmla="*/ 126 h 274"/>
                <a:gd name="T16" fmla="*/ 161 w 194"/>
                <a:gd name="T17" fmla="*/ 126 h 274"/>
                <a:gd name="T18" fmla="*/ 164 w 194"/>
                <a:gd name="T19" fmla="*/ 125 h 274"/>
                <a:gd name="T20" fmla="*/ 176 w 194"/>
                <a:gd name="T21" fmla="*/ 120 h 274"/>
                <a:gd name="T22" fmla="*/ 176 w 194"/>
                <a:gd name="T23" fmla="*/ 120 h 274"/>
                <a:gd name="T24" fmla="*/ 194 w 194"/>
                <a:gd name="T25" fmla="*/ 137 h 274"/>
                <a:gd name="T26" fmla="*/ 177 w 194"/>
                <a:gd name="T27" fmla="*/ 155 h 274"/>
                <a:gd name="T28" fmla="*/ 176 w 194"/>
                <a:gd name="T29" fmla="*/ 155 h 274"/>
                <a:gd name="T30" fmla="*/ 164 w 194"/>
                <a:gd name="T31" fmla="*/ 150 h 274"/>
                <a:gd name="T32" fmla="*/ 161 w 194"/>
                <a:gd name="T33" fmla="*/ 148 h 274"/>
                <a:gd name="T34" fmla="*/ 159 w 194"/>
                <a:gd name="T35" fmla="*/ 149 h 274"/>
                <a:gd name="T36" fmla="*/ 158 w 194"/>
                <a:gd name="T37" fmla="*/ 151 h 274"/>
                <a:gd name="T38" fmla="*/ 158 w 194"/>
                <a:gd name="T39" fmla="*/ 152 h 274"/>
                <a:gd name="T40" fmla="*/ 172 w 194"/>
                <a:gd name="T41" fmla="*/ 196 h 274"/>
                <a:gd name="T42" fmla="*/ 36 w 194"/>
                <a:gd name="T4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4" h="274">
                  <a:moveTo>
                    <a:pt x="36" y="274"/>
                  </a:moveTo>
                  <a:cubicBezTo>
                    <a:pt x="13" y="233"/>
                    <a:pt x="0" y="185"/>
                    <a:pt x="0" y="137"/>
                  </a:cubicBezTo>
                  <a:cubicBezTo>
                    <a:pt x="0" y="89"/>
                    <a:pt x="13" y="42"/>
                    <a:pt x="36" y="0"/>
                  </a:cubicBezTo>
                  <a:cubicBezTo>
                    <a:pt x="172" y="79"/>
                    <a:pt x="172" y="79"/>
                    <a:pt x="172" y="79"/>
                  </a:cubicBezTo>
                  <a:cubicBezTo>
                    <a:pt x="165" y="92"/>
                    <a:pt x="160" y="107"/>
                    <a:pt x="158" y="122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4"/>
                    <a:pt x="159" y="125"/>
                    <a:pt x="159" y="126"/>
                  </a:cubicBezTo>
                  <a:cubicBezTo>
                    <a:pt x="159" y="126"/>
                    <a:pt x="160" y="126"/>
                    <a:pt x="160" y="126"/>
                  </a:cubicBezTo>
                  <a:cubicBezTo>
                    <a:pt x="160" y="126"/>
                    <a:pt x="161" y="126"/>
                    <a:pt x="161" y="126"/>
                  </a:cubicBezTo>
                  <a:cubicBezTo>
                    <a:pt x="162" y="126"/>
                    <a:pt x="163" y="126"/>
                    <a:pt x="164" y="125"/>
                  </a:cubicBezTo>
                  <a:cubicBezTo>
                    <a:pt x="167" y="122"/>
                    <a:pt x="171" y="120"/>
                    <a:pt x="176" y="120"/>
                  </a:cubicBezTo>
                  <a:cubicBezTo>
                    <a:pt x="176" y="120"/>
                    <a:pt x="176" y="120"/>
                    <a:pt x="176" y="120"/>
                  </a:cubicBezTo>
                  <a:cubicBezTo>
                    <a:pt x="186" y="120"/>
                    <a:pt x="194" y="127"/>
                    <a:pt x="194" y="137"/>
                  </a:cubicBezTo>
                  <a:cubicBezTo>
                    <a:pt x="194" y="146"/>
                    <a:pt x="187" y="154"/>
                    <a:pt x="177" y="155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2" y="155"/>
                    <a:pt x="167" y="153"/>
                    <a:pt x="164" y="150"/>
                  </a:cubicBezTo>
                  <a:cubicBezTo>
                    <a:pt x="163" y="149"/>
                    <a:pt x="162" y="148"/>
                    <a:pt x="161" y="148"/>
                  </a:cubicBezTo>
                  <a:cubicBezTo>
                    <a:pt x="160" y="148"/>
                    <a:pt x="160" y="149"/>
                    <a:pt x="159" y="149"/>
                  </a:cubicBezTo>
                  <a:cubicBezTo>
                    <a:pt x="158" y="150"/>
                    <a:pt x="158" y="151"/>
                    <a:pt x="158" y="151"/>
                  </a:cubicBezTo>
                  <a:cubicBezTo>
                    <a:pt x="158" y="152"/>
                    <a:pt x="158" y="152"/>
                    <a:pt x="158" y="152"/>
                  </a:cubicBezTo>
                  <a:cubicBezTo>
                    <a:pt x="160" y="167"/>
                    <a:pt x="165" y="182"/>
                    <a:pt x="172" y="196"/>
                  </a:cubicBezTo>
                  <a:lnTo>
                    <a:pt x="36" y="274"/>
                  </a:lnTo>
                  <a:close/>
                </a:path>
              </a:pathLst>
            </a:custGeom>
            <a:solidFill>
              <a:srgbClr val="07B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817376" y="4236731"/>
              <a:ext cx="1873250" cy="1700213"/>
            </a:xfrm>
            <a:custGeom>
              <a:avLst/>
              <a:gdLst>
                <a:gd name="T0" fmla="*/ 237 w 237"/>
                <a:gd name="T1" fmla="*/ 215 h 215"/>
                <a:gd name="T2" fmla="*/ 0 w 237"/>
                <a:gd name="T3" fmla="*/ 78 h 215"/>
                <a:gd name="T4" fmla="*/ 136 w 237"/>
                <a:gd name="T5" fmla="*/ 0 h 215"/>
                <a:gd name="T6" fmla="*/ 163 w 237"/>
                <a:gd name="T7" fmla="*/ 31 h 215"/>
                <a:gd name="T8" fmla="*/ 153 w 237"/>
                <a:gd name="T9" fmla="*/ 41 h 215"/>
                <a:gd name="T10" fmla="*/ 163 w 237"/>
                <a:gd name="T11" fmla="*/ 73 h 215"/>
                <a:gd name="T12" fmla="*/ 174 w 237"/>
                <a:gd name="T13" fmla="*/ 75 h 215"/>
                <a:gd name="T14" fmla="*/ 195 w 237"/>
                <a:gd name="T15" fmla="*/ 63 h 215"/>
                <a:gd name="T16" fmla="*/ 197 w 237"/>
                <a:gd name="T17" fmla="*/ 50 h 215"/>
                <a:gd name="T18" fmla="*/ 237 w 237"/>
                <a:gd name="T19" fmla="*/ 58 h 215"/>
                <a:gd name="T20" fmla="*/ 237 w 237"/>
                <a:gd name="T2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215">
                  <a:moveTo>
                    <a:pt x="237" y="215"/>
                  </a:moveTo>
                  <a:cubicBezTo>
                    <a:pt x="140" y="214"/>
                    <a:pt x="50" y="162"/>
                    <a:pt x="0" y="7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3" y="12"/>
                    <a:pt x="152" y="22"/>
                    <a:pt x="163" y="31"/>
                  </a:cubicBezTo>
                  <a:cubicBezTo>
                    <a:pt x="159" y="33"/>
                    <a:pt x="155" y="36"/>
                    <a:pt x="153" y="41"/>
                  </a:cubicBezTo>
                  <a:cubicBezTo>
                    <a:pt x="147" y="52"/>
                    <a:pt x="151" y="67"/>
                    <a:pt x="163" y="73"/>
                  </a:cubicBezTo>
                  <a:cubicBezTo>
                    <a:pt x="166" y="74"/>
                    <a:pt x="170" y="75"/>
                    <a:pt x="174" y="75"/>
                  </a:cubicBezTo>
                  <a:cubicBezTo>
                    <a:pt x="183" y="75"/>
                    <a:pt x="191" y="70"/>
                    <a:pt x="195" y="63"/>
                  </a:cubicBezTo>
                  <a:cubicBezTo>
                    <a:pt x="197" y="59"/>
                    <a:pt x="198" y="55"/>
                    <a:pt x="197" y="50"/>
                  </a:cubicBezTo>
                  <a:cubicBezTo>
                    <a:pt x="210" y="55"/>
                    <a:pt x="224" y="58"/>
                    <a:pt x="237" y="58"/>
                  </a:cubicBezTo>
                  <a:lnTo>
                    <a:pt x="237" y="215"/>
                  </a:lnTo>
                  <a:close/>
                </a:path>
              </a:pathLst>
            </a:custGeom>
            <a:solidFill>
              <a:srgbClr val="5C69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3817376" y="1526869"/>
              <a:ext cx="1873250" cy="1706563"/>
            </a:xfrm>
            <a:custGeom>
              <a:avLst/>
              <a:gdLst>
                <a:gd name="T0" fmla="*/ 0 w 237"/>
                <a:gd name="T1" fmla="*/ 137 h 216"/>
                <a:gd name="T2" fmla="*/ 237 w 237"/>
                <a:gd name="T3" fmla="*/ 0 h 216"/>
                <a:gd name="T4" fmla="*/ 237 w 237"/>
                <a:gd name="T5" fmla="*/ 157 h 216"/>
                <a:gd name="T6" fmla="*/ 197 w 237"/>
                <a:gd name="T7" fmla="*/ 165 h 216"/>
                <a:gd name="T8" fmla="*/ 194 w 237"/>
                <a:gd name="T9" fmla="*/ 151 h 216"/>
                <a:gd name="T10" fmla="*/ 174 w 237"/>
                <a:gd name="T11" fmla="*/ 140 h 216"/>
                <a:gd name="T12" fmla="*/ 161 w 237"/>
                <a:gd name="T13" fmla="*/ 144 h 216"/>
                <a:gd name="T14" fmla="*/ 154 w 237"/>
                <a:gd name="T15" fmla="*/ 176 h 216"/>
                <a:gd name="T16" fmla="*/ 163 w 237"/>
                <a:gd name="T17" fmla="*/ 185 h 216"/>
                <a:gd name="T18" fmla="*/ 136 w 237"/>
                <a:gd name="T19" fmla="*/ 216 h 216"/>
                <a:gd name="T20" fmla="*/ 0 w 237"/>
                <a:gd name="T21" fmla="*/ 13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216">
                  <a:moveTo>
                    <a:pt x="0" y="137"/>
                  </a:moveTo>
                  <a:cubicBezTo>
                    <a:pt x="50" y="53"/>
                    <a:pt x="140" y="1"/>
                    <a:pt x="237" y="0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24" y="158"/>
                    <a:pt x="210" y="160"/>
                    <a:pt x="197" y="165"/>
                  </a:cubicBezTo>
                  <a:cubicBezTo>
                    <a:pt x="198" y="160"/>
                    <a:pt x="196" y="155"/>
                    <a:pt x="194" y="151"/>
                  </a:cubicBezTo>
                  <a:cubicBezTo>
                    <a:pt x="189" y="144"/>
                    <a:pt x="182" y="140"/>
                    <a:pt x="174" y="140"/>
                  </a:cubicBezTo>
                  <a:cubicBezTo>
                    <a:pt x="169" y="140"/>
                    <a:pt x="165" y="141"/>
                    <a:pt x="161" y="144"/>
                  </a:cubicBezTo>
                  <a:cubicBezTo>
                    <a:pt x="150" y="151"/>
                    <a:pt x="147" y="165"/>
                    <a:pt x="154" y="176"/>
                  </a:cubicBezTo>
                  <a:cubicBezTo>
                    <a:pt x="156" y="180"/>
                    <a:pt x="159" y="183"/>
                    <a:pt x="163" y="185"/>
                  </a:cubicBezTo>
                  <a:cubicBezTo>
                    <a:pt x="152" y="194"/>
                    <a:pt x="143" y="204"/>
                    <a:pt x="136" y="216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C92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8"/>
            <p:cNvSpPr>
              <a:spLocks/>
            </p:cNvSpPr>
            <p:nvPr/>
          </p:nvSpPr>
          <p:spPr bwMode="auto">
            <a:xfrm>
              <a:off x="6568513" y="2649231"/>
              <a:ext cx="1358900" cy="2165350"/>
            </a:xfrm>
            <a:custGeom>
              <a:avLst/>
              <a:gdLst>
                <a:gd name="T0" fmla="*/ 0 w 172"/>
                <a:gd name="T1" fmla="*/ 196 h 274"/>
                <a:gd name="T2" fmla="*/ 13 w 172"/>
                <a:gd name="T3" fmla="*/ 157 h 274"/>
                <a:gd name="T4" fmla="*/ 26 w 172"/>
                <a:gd name="T5" fmla="*/ 161 h 274"/>
                <a:gd name="T6" fmla="*/ 27 w 172"/>
                <a:gd name="T7" fmla="*/ 161 h 274"/>
                <a:gd name="T8" fmla="*/ 43 w 172"/>
                <a:gd name="T9" fmla="*/ 153 h 274"/>
                <a:gd name="T10" fmla="*/ 49 w 172"/>
                <a:gd name="T11" fmla="*/ 136 h 274"/>
                <a:gd name="T12" fmla="*/ 26 w 172"/>
                <a:gd name="T13" fmla="*/ 114 h 274"/>
                <a:gd name="T14" fmla="*/ 25 w 172"/>
                <a:gd name="T15" fmla="*/ 114 h 274"/>
                <a:gd name="T16" fmla="*/ 13 w 172"/>
                <a:gd name="T17" fmla="*/ 117 h 274"/>
                <a:gd name="T18" fmla="*/ 0 w 172"/>
                <a:gd name="T19" fmla="*/ 79 h 274"/>
                <a:gd name="T20" fmla="*/ 136 w 172"/>
                <a:gd name="T21" fmla="*/ 0 h 274"/>
                <a:gd name="T22" fmla="*/ 172 w 172"/>
                <a:gd name="T23" fmla="*/ 137 h 274"/>
                <a:gd name="T24" fmla="*/ 136 w 172"/>
                <a:gd name="T25" fmla="*/ 274 h 274"/>
                <a:gd name="T26" fmla="*/ 0 w 172"/>
                <a:gd name="T27" fmla="*/ 19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274">
                  <a:moveTo>
                    <a:pt x="0" y="196"/>
                  </a:moveTo>
                  <a:cubicBezTo>
                    <a:pt x="6" y="184"/>
                    <a:pt x="11" y="171"/>
                    <a:pt x="13" y="157"/>
                  </a:cubicBezTo>
                  <a:cubicBezTo>
                    <a:pt x="17" y="160"/>
                    <a:pt x="21" y="161"/>
                    <a:pt x="26" y="161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33" y="161"/>
                    <a:pt x="39" y="158"/>
                    <a:pt x="43" y="153"/>
                  </a:cubicBezTo>
                  <a:cubicBezTo>
                    <a:pt x="47" y="149"/>
                    <a:pt x="50" y="143"/>
                    <a:pt x="49" y="136"/>
                  </a:cubicBezTo>
                  <a:cubicBezTo>
                    <a:pt x="49" y="123"/>
                    <a:pt x="38" y="114"/>
                    <a:pt x="26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0" y="114"/>
                    <a:pt x="16" y="115"/>
                    <a:pt x="13" y="117"/>
                  </a:cubicBezTo>
                  <a:cubicBezTo>
                    <a:pt x="11" y="104"/>
                    <a:pt x="6" y="91"/>
                    <a:pt x="0" y="7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9" y="42"/>
                    <a:pt x="172" y="89"/>
                    <a:pt x="172" y="137"/>
                  </a:cubicBezTo>
                  <a:cubicBezTo>
                    <a:pt x="172" y="185"/>
                    <a:pt x="159" y="233"/>
                    <a:pt x="136" y="274"/>
                  </a:cubicBezTo>
                  <a:lnTo>
                    <a:pt x="0" y="196"/>
                  </a:lnTo>
                  <a:close/>
                </a:path>
              </a:pathLst>
            </a:custGeom>
            <a:solidFill>
              <a:srgbClr val="9B99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5738251" y="4236731"/>
              <a:ext cx="1881188" cy="1700213"/>
            </a:xfrm>
            <a:custGeom>
              <a:avLst/>
              <a:gdLst>
                <a:gd name="T0" fmla="*/ 0 w 238"/>
                <a:gd name="T1" fmla="*/ 58 h 215"/>
                <a:gd name="T2" fmla="*/ 46 w 238"/>
                <a:gd name="T3" fmla="*/ 48 h 215"/>
                <a:gd name="T4" fmla="*/ 47 w 238"/>
                <a:gd name="T5" fmla="*/ 45 h 215"/>
                <a:gd name="T6" fmla="*/ 45 w 238"/>
                <a:gd name="T7" fmla="*/ 43 h 215"/>
                <a:gd name="T8" fmla="*/ 34 w 238"/>
                <a:gd name="T9" fmla="*/ 35 h 215"/>
                <a:gd name="T10" fmla="*/ 32 w 238"/>
                <a:gd name="T11" fmla="*/ 22 h 215"/>
                <a:gd name="T12" fmla="*/ 40 w 238"/>
                <a:gd name="T13" fmla="*/ 11 h 215"/>
                <a:gd name="T14" fmla="*/ 49 w 238"/>
                <a:gd name="T15" fmla="*/ 8 h 215"/>
                <a:gd name="T16" fmla="*/ 64 w 238"/>
                <a:gd name="T17" fmla="*/ 16 h 215"/>
                <a:gd name="T18" fmla="*/ 66 w 238"/>
                <a:gd name="T19" fmla="*/ 30 h 215"/>
                <a:gd name="T20" fmla="*/ 66 w 238"/>
                <a:gd name="T21" fmla="*/ 31 h 215"/>
                <a:gd name="T22" fmla="*/ 68 w 238"/>
                <a:gd name="T23" fmla="*/ 34 h 215"/>
                <a:gd name="T24" fmla="*/ 69 w 238"/>
                <a:gd name="T25" fmla="*/ 35 h 215"/>
                <a:gd name="T26" fmla="*/ 71 w 238"/>
                <a:gd name="T27" fmla="*/ 34 h 215"/>
                <a:gd name="T28" fmla="*/ 71 w 238"/>
                <a:gd name="T29" fmla="*/ 34 h 215"/>
                <a:gd name="T30" fmla="*/ 102 w 238"/>
                <a:gd name="T31" fmla="*/ 0 h 215"/>
                <a:gd name="T32" fmla="*/ 238 w 238"/>
                <a:gd name="T33" fmla="*/ 78 h 215"/>
                <a:gd name="T34" fmla="*/ 0 w 238"/>
                <a:gd name="T35" fmla="*/ 215 h 215"/>
                <a:gd name="T36" fmla="*/ 0 w 238"/>
                <a:gd name="T37" fmla="*/ 5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15">
                  <a:moveTo>
                    <a:pt x="0" y="58"/>
                  </a:moveTo>
                  <a:cubicBezTo>
                    <a:pt x="16" y="58"/>
                    <a:pt x="31" y="55"/>
                    <a:pt x="46" y="48"/>
                  </a:cubicBezTo>
                  <a:cubicBezTo>
                    <a:pt x="47" y="48"/>
                    <a:pt x="47" y="47"/>
                    <a:pt x="47" y="45"/>
                  </a:cubicBezTo>
                  <a:cubicBezTo>
                    <a:pt x="47" y="44"/>
                    <a:pt x="46" y="43"/>
                    <a:pt x="45" y="43"/>
                  </a:cubicBezTo>
                  <a:cubicBezTo>
                    <a:pt x="40" y="42"/>
                    <a:pt x="37" y="39"/>
                    <a:pt x="34" y="35"/>
                  </a:cubicBezTo>
                  <a:cubicBezTo>
                    <a:pt x="32" y="31"/>
                    <a:pt x="31" y="26"/>
                    <a:pt x="32" y="22"/>
                  </a:cubicBezTo>
                  <a:cubicBezTo>
                    <a:pt x="33" y="17"/>
                    <a:pt x="36" y="13"/>
                    <a:pt x="40" y="11"/>
                  </a:cubicBezTo>
                  <a:cubicBezTo>
                    <a:pt x="42" y="9"/>
                    <a:pt x="46" y="8"/>
                    <a:pt x="49" y="8"/>
                  </a:cubicBezTo>
                  <a:cubicBezTo>
                    <a:pt x="55" y="8"/>
                    <a:pt x="61" y="11"/>
                    <a:pt x="64" y="16"/>
                  </a:cubicBezTo>
                  <a:cubicBezTo>
                    <a:pt x="67" y="20"/>
                    <a:pt x="67" y="25"/>
                    <a:pt x="66" y="30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3"/>
                    <a:pt x="67" y="34"/>
                    <a:pt x="68" y="34"/>
                  </a:cubicBezTo>
                  <a:cubicBezTo>
                    <a:pt x="68" y="35"/>
                    <a:pt x="69" y="35"/>
                    <a:pt x="69" y="35"/>
                  </a:cubicBezTo>
                  <a:cubicBezTo>
                    <a:pt x="69" y="35"/>
                    <a:pt x="70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83" y="24"/>
                    <a:pt x="94" y="13"/>
                    <a:pt x="102" y="0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188" y="162"/>
                    <a:pt x="98" y="214"/>
                    <a:pt x="0" y="215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09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5738251" y="1526869"/>
              <a:ext cx="1881188" cy="1706563"/>
            </a:xfrm>
            <a:custGeom>
              <a:avLst/>
              <a:gdLst>
                <a:gd name="T0" fmla="*/ 102 w 238"/>
                <a:gd name="T1" fmla="*/ 216 h 216"/>
                <a:gd name="T2" fmla="*/ 71 w 238"/>
                <a:gd name="T3" fmla="*/ 182 h 216"/>
                <a:gd name="T4" fmla="*/ 70 w 238"/>
                <a:gd name="T5" fmla="*/ 181 h 216"/>
                <a:gd name="T6" fmla="*/ 69 w 238"/>
                <a:gd name="T7" fmla="*/ 181 h 216"/>
                <a:gd name="T8" fmla="*/ 67 w 238"/>
                <a:gd name="T9" fmla="*/ 181 h 216"/>
                <a:gd name="T10" fmla="*/ 66 w 238"/>
                <a:gd name="T11" fmla="*/ 184 h 216"/>
                <a:gd name="T12" fmla="*/ 66 w 238"/>
                <a:gd name="T13" fmla="*/ 185 h 216"/>
                <a:gd name="T14" fmla="*/ 65 w 238"/>
                <a:gd name="T15" fmla="*/ 198 h 216"/>
                <a:gd name="T16" fmla="*/ 49 w 238"/>
                <a:gd name="T17" fmla="*/ 207 h 216"/>
                <a:gd name="T18" fmla="*/ 41 w 238"/>
                <a:gd name="T19" fmla="*/ 205 h 216"/>
                <a:gd name="T20" fmla="*/ 33 w 238"/>
                <a:gd name="T21" fmla="*/ 182 h 216"/>
                <a:gd name="T22" fmla="*/ 45 w 238"/>
                <a:gd name="T23" fmla="*/ 173 h 216"/>
                <a:gd name="T24" fmla="*/ 47 w 238"/>
                <a:gd name="T25" fmla="*/ 170 h 216"/>
                <a:gd name="T26" fmla="*/ 46 w 238"/>
                <a:gd name="T27" fmla="*/ 167 h 216"/>
                <a:gd name="T28" fmla="*/ 0 w 238"/>
                <a:gd name="T29" fmla="*/ 157 h 216"/>
                <a:gd name="T30" fmla="*/ 0 w 238"/>
                <a:gd name="T31" fmla="*/ 0 h 216"/>
                <a:gd name="T32" fmla="*/ 238 w 238"/>
                <a:gd name="T33" fmla="*/ 137 h 216"/>
                <a:gd name="T34" fmla="*/ 102 w 238"/>
                <a:gd name="T3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16">
                  <a:moveTo>
                    <a:pt x="102" y="216"/>
                  </a:moveTo>
                  <a:cubicBezTo>
                    <a:pt x="94" y="202"/>
                    <a:pt x="83" y="191"/>
                    <a:pt x="71" y="182"/>
                  </a:cubicBezTo>
                  <a:cubicBezTo>
                    <a:pt x="71" y="181"/>
                    <a:pt x="70" y="181"/>
                    <a:pt x="70" y="181"/>
                  </a:cubicBezTo>
                  <a:cubicBezTo>
                    <a:pt x="70" y="181"/>
                    <a:pt x="69" y="181"/>
                    <a:pt x="69" y="181"/>
                  </a:cubicBezTo>
                  <a:cubicBezTo>
                    <a:pt x="68" y="181"/>
                    <a:pt x="68" y="181"/>
                    <a:pt x="67" y="181"/>
                  </a:cubicBezTo>
                  <a:cubicBezTo>
                    <a:pt x="66" y="182"/>
                    <a:pt x="66" y="183"/>
                    <a:pt x="66" y="184"/>
                  </a:cubicBezTo>
                  <a:cubicBezTo>
                    <a:pt x="66" y="184"/>
                    <a:pt x="66" y="185"/>
                    <a:pt x="66" y="185"/>
                  </a:cubicBezTo>
                  <a:cubicBezTo>
                    <a:pt x="67" y="189"/>
                    <a:pt x="67" y="194"/>
                    <a:pt x="65" y="198"/>
                  </a:cubicBezTo>
                  <a:cubicBezTo>
                    <a:pt x="62" y="204"/>
                    <a:pt x="56" y="207"/>
                    <a:pt x="49" y="207"/>
                  </a:cubicBezTo>
                  <a:cubicBezTo>
                    <a:pt x="46" y="207"/>
                    <a:pt x="43" y="207"/>
                    <a:pt x="41" y="205"/>
                  </a:cubicBezTo>
                  <a:cubicBezTo>
                    <a:pt x="32" y="201"/>
                    <a:pt x="29" y="190"/>
                    <a:pt x="33" y="182"/>
                  </a:cubicBezTo>
                  <a:cubicBezTo>
                    <a:pt x="36" y="177"/>
                    <a:pt x="40" y="174"/>
                    <a:pt x="45" y="173"/>
                  </a:cubicBezTo>
                  <a:cubicBezTo>
                    <a:pt x="46" y="172"/>
                    <a:pt x="47" y="171"/>
                    <a:pt x="47" y="170"/>
                  </a:cubicBezTo>
                  <a:cubicBezTo>
                    <a:pt x="47" y="169"/>
                    <a:pt x="47" y="168"/>
                    <a:pt x="46" y="167"/>
                  </a:cubicBezTo>
                  <a:cubicBezTo>
                    <a:pt x="31" y="161"/>
                    <a:pt x="16" y="158"/>
                    <a:pt x="0" y="1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8" y="1"/>
                    <a:pt x="188" y="53"/>
                    <a:pt x="238" y="137"/>
                  </a:cubicBezTo>
                  <a:lnTo>
                    <a:pt x="102" y="216"/>
                  </a:lnTo>
                  <a:close/>
                </a:path>
              </a:pathLst>
            </a:custGeom>
            <a:solidFill>
              <a:srgbClr val="B2B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5148357" y="458461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589732" y="463023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443099" y="3337693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文本框 82"/>
          <p:cNvSpPr txBox="1"/>
          <p:nvPr/>
        </p:nvSpPr>
        <p:spPr>
          <a:xfrm flipH="1">
            <a:off x="5158025" y="2168987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267121" y="352165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99190" y="221244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12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33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4599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折纸风车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701076" y="1724250"/>
            <a:ext cx="4717580" cy="4775656"/>
            <a:chOff x="4133521" y="1177870"/>
            <a:chExt cx="5029200" cy="5091113"/>
          </a:xfrm>
        </p:grpSpPr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6557634" y="3655958"/>
              <a:ext cx="171450" cy="26130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lIns="121917" tIns="60958" rIns="121917" bIns="6095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" name="组合 47"/>
            <p:cNvGrpSpPr>
              <a:grpSpLocks/>
            </p:cNvGrpSpPr>
            <p:nvPr/>
          </p:nvGrpSpPr>
          <p:grpSpPr bwMode="auto">
            <a:xfrm>
              <a:off x="4133521" y="1177870"/>
              <a:ext cx="5029200" cy="4922838"/>
              <a:chOff x="2238026" y="1162668"/>
              <a:chExt cx="5028877" cy="4922375"/>
            </a:xfrm>
          </p:grpSpPr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4756562" y="2942263"/>
                <a:ext cx="2510341" cy="2003069"/>
              </a:xfrm>
              <a:custGeom>
                <a:avLst/>
                <a:gdLst>
                  <a:gd name="T0" fmla="*/ 2147483647 w 1002"/>
                  <a:gd name="T1" fmla="*/ 2147483647 h 799"/>
                  <a:gd name="T2" fmla="*/ 2147483647 w 1002"/>
                  <a:gd name="T3" fmla="*/ 2147483647 h 799"/>
                  <a:gd name="T4" fmla="*/ 2147483647 w 1002"/>
                  <a:gd name="T5" fmla="*/ 0 h 799"/>
                  <a:gd name="T6" fmla="*/ 2147483647 w 1002"/>
                  <a:gd name="T7" fmla="*/ 2147483647 h 799"/>
                  <a:gd name="T8" fmla="*/ 0 w 1002"/>
                  <a:gd name="T9" fmla="*/ 2147483647 h 799"/>
                  <a:gd name="T10" fmla="*/ 2147483647 w 1002"/>
                  <a:gd name="T11" fmla="*/ 2147483647 h 799"/>
                  <a:gd name="T12" fmla="*/ 2147483647 w 1002"/>
                  <a:gd name="T13" fmla="*/ 2147483647 h 799"/>
                  <a:gd name="T14" fmla="*/ 2147483647 w 1002"/>
                  <a:gd name="T15" fmla="*/ 2147483647 h 79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02" h="799">
                    <a:moveTo>
                      <a:pt x="983" y="760"/>
                    </a:moveTo>
                    <a:cubicBezTo>
                      <a:pt x="964" y="722"/>
                      <a:pt x="828" y="324"/>
                      <a:pt x="763" y="226"/>
                    </a:cubicBezTo>
                    <a:cubicBezTo>
                      <a:pt x="696" y="126"/>
                      <a:pt x="433" y="0"/>
                      <a:pt x="433" y="0"/>
                    </a:cubicBezTo>
                    <a:cubicBezTo>
                      <a:pt x="8" y="249"/>
                      <a:pt x="8" y="249"/>
                      <a:pt x="8" y="249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0" y="256"/>
                      <a:pt x="355" y="459"/>
                      <a:pt x="513" y="533"/>
                    </a:cubicBezTo>
                    <a:cubicBezTo>
                      <a:pt x="671" y="608"/>
                      <a:pt x="963" y="779"/>
                      <a:pt x="963" y="779"/>
                    </a:cubicBezTo>
                    <a:cubicBezTo>
                      <a:pt x="963" y="779"/>
                      <a:pt x="1002" y="799"/>
                      <a:pt x="983" y="760"/>
                    </a:cubicBezTo>
                    <a:close/>
                  </a:path>
                </a:pathLst>
              </a:custGeom>
              <a:solidFill>
                <a:srgbClr val="F5A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7"/>
              <p:cNvSpPr>
                <a:spLocks/>
              </p:cNvSpPr>
              <p:nvPr/>
            </p:nvSpPr>
            <p:spPr bwMode="auto">
              <a:xfrm>
                <a:off x="3322021" y="3574595"/>
                <a:ext cx="2074423" cy="2510448"/>
              </a:xfrm>
              <a:custGeom>
                <a:avLst/>
                <a:gdLst>
                  <a:gd name="T0" fmla="*/ 2147483647 w 815"/>
                  <a:gd name="T1" fmla="*/ 2147483647 h 986"/>
                  <a:gd name="T2" fmla="*/ 2147483647 w 815"/>
                  <a:gd name="T3" fmla="*/ 2147483647 h 986"/>
                  <a:gd name="T4" fmla="*/ 2147483647 w 815"/>
                  <a:gd name="T5" fmla="*/ 2147483647 h 986"/>
                  <a:gd name="T6" fmla="*/ 2147483647 w 815"/>
                  <a:gd name="T7" fmla="*/ 2147483647 h 986"/>
                  <a:gd name="T8" fmla="*/ 2147483647 w 815"/>
                  <a:gd name="T9" fmla="*/ 0 h 986"/>
                  <a:gd name="T10" fmla="*/ 2147483647 w 815"/>
                  <a:gd name="T11" fmla="*/ 2147483647 h 986"/>
                  <a:gd name="T12" fmla="*/ 2147483647 w 815"/>
                  <a:gd name="T13" fmla="*/ 2147483647 h 986"/>
                  <a:gd name="T14" fmla="*/ 2147483647 w 815"/>
                  <a:gd name="T15" fmla="*/ 2147483647 h 9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15" h="986">
                    <a:moveTo>
                      <a:pt x="39" y="968"/>
                    </a:moveTo>
                    <a:cubicBezTo>
                      <a:pt x="77" y="951"/>
                      <a:pt x="479" y="826"/>
                      <a:pt x="579" y="764"/>
                    </a:cubicBezTo>
                    <a:cubicBezTo>
                      <a:pt x="682" y="700"/>
                      <a:pt x="815" y="441"/>
                      <a:pt x="815" y="441"/>
                    </a:cubicBezTo>
                    <a:cubicBezTo>
                      <a:pt x="579" y="9"/>
                      <a:pt x="579" y="9"/>
                      <a:pt x="579" y="9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572" y="0"/>
                      <a:pt x="358" y="349"/>
                      <a:pt x="280" y="505"/>
                    </a:cubicBezTo>
                    <a:cubicBezTo>
                      <a:pt x="201" y="660"/>
                      <a:pt x="20" y="947"/>
                      <a:pt x="20" y="947"/>
                    </a:cubicBezTo>
                    <a:cubicBezTo>
                      <a:pt x="20" y="947"/>
                      <a:pt x="0" y="986"/>
                      <a:pt x="39" y="968"/>
                    </a:cubicBez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8"/>
              <p:cNvSpPr>
                <a:spLocks/>
              </p:cNvSpPr>
              <p:nvPr/>
            </p:nvSpPr>
            <p:spPr bwMode="auto">
              <a:xfrm>
                <a:off x="2238026" y="1916918"/>
                <a:ext cx="2539300" cy="2235270"/>
              </a:xfrm>
              <a:custGeom>
                <a:avLst/>
                <a:gdLst>
                  <a:gd name="T0" fmla="*/ 2147483647 w 941"/>
                  <a:gd name="T1" fmla="*/ 2147483647 h 853"/>
                  <a:gd name="T2" fmla="*/ 2147483647 w 941"/>
                  <a:gd name="T3" fmla="*/ 2147483647 h 853"/>
                  <a:gd name="T4" fmla="*/ 2147483647 w 941"/>
                  <a:gd name="T5" fmla="*/ 2147483647 h 853"/>
                  <a:gd name="T6" fmla="*/ 2147483647 w 941"/>
                  <a:gd name="T7" fmla="*/ 2147483647 h 853"/>
                  <a:gd name="T8" fmla="*/ 2147483647 w 941"/>
                  <a:gd name="T9" fmla="*/ 2147483647 h 853"/>
                  <a:gd name="T10" fmla="*/ 2147483647 w 941"/>
                  <a:gd name="T11" fmla="*/ 2147483647 h 853"/>
                  <a:gd name="T12" fmla="*/ 2147483647 w 941"/>
                  <a:gd name="T13" fmla="*/ 2147483647 h 853"/>
                  <a:gd name="T14" fmla="*/ 2147483647 w 941"/>
                  <a:gd name="T15" fmla="*/ 2147483647 h 8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41" h="853">
                    <a:moveTo>
                      <a:pt x="14" y="40"/>
                    </a:moveTo>
                    <a:cubicBezTo>
                      <a:pt x="29" y="80"/>
                      <a:pt x="124" y="490"/>
                      <a:pt x="179" y="594"/>
                    </a:cubicBezTo>
                    <a:cubicBezTo>
                      <a:pt x="236" y="701"/>
                      <a:pt x="484" y="853"/>
                      <a:pt x="484" y="853"/>
                    </a:cubicBezTo>
                    <a:cubicBezTo>
                      <a:pt x="932" y="648"/>
                      <a:pt x="932" y="648"/>
                      <a:pt x="932" y="648"/>
                    </a:cubicBezTo>
                    <a:cubicBezTo>
                      <a:pt x="941" y="642"/>
                      <a:pt x="941" y="642"/>
                      <a:pt x="941" y="642"/>
                    </a:cubicBezTo>
                    <a:cubicBezTo>
                      <a:pt x="941" y="642"/>
                      <a:pt x="609" y="404"/>
                      <a:pt x="459" y="314"/>
                    </a:cubicBezTo>
                    <a:cubicBezTo>
                      <a:pt x="310" y="224"/>
                      <a:pt x="37" y="24"/>
                      <a:pt x="37" y="24"/>
                    </a:cubicBezTo>
                    <a:cubicBezTo>
                      <a:pt x="37" y="24"/>
                      <a:pt x="0" y="0"/>
                      <a:pt x="14" y="40"/>
                    </a:cubicBezTo>
                    <a:close/>
                  </a:path>
                </a:pathLst>
              </a:custGeom>
              <a:solidFill>
                <a:srgbClr val="D7D3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9"/>
              <p:cNvSpPr>
                <a:spLocks/>
              </p:cNvSpPr>
              <p:nvPr/>
            </p:nvSpPr>
            <p:spPr bwMode="auto">
              <a:xfrm>
                <a:off x="4252585" y="1162668"/>
                <a:ext cx="2206551" cy="2470442"/>
              </a:xfrm>
              <a:custGeom>
                <a:avLst/>
                <a:gdLst>
                  <a:gd name="T0" fmla="*/ 2147483647 w 867"/>
                  <a:gd name="T1" fmla="*/ 2147483647 h 922"/>
                  <a:gd name="T2" fmla="*/ 2147483647 w 867"/>
                  <a:gd name="T3" fmla="*/ 2147483647 h 922"/>
                  <a:gd name="T4" fmla="*/ 0 w 867"/>
                  <a:gd name="T5" fmla="*/ 2147483647 h 922"/>
                  <a:gd name="T6" fmla="*/ 2147483647 w 867"/>
                  <a:gd name="T7" fmla="*/ 2147483647 h 922"/>
                  <a:gd name="T8" fmla="*/ 2147483647 w 867"/>
                  <a:gd name="T9" fmla="*/ 2147483647 h 922"/>
                  <a:gd name="T10" fmla="*/ 2147483647 w 867"/>
                  <a:gd name="T11" fmla="*/ 2147483647 h 922"/>
                  <a:gd name="T12" fmla="*/ 2147483647 w 867"/>
                  <a:gd name="T13" fmla="*/ 2147483647 h 922"/>
                  <a:gd name="T14" fmla="*/ 2147483647 w 867"/>
                  <a:gd name="T15" fmla="*/ 2147483647 h 9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67" h="922">
                    <a:moveTo>
                      <a:pt x="826" y="14"/>
                    </a:moveTo>
                    <a:cubicBezTo>
                      <a:pt x="786" y="27"/>
                      <a:pt x="374" y="110"/>
                      <a:pt x="268" y="162"/>
                    </a:cubicBezTo>
                    <a:cubicBezTo>
                      <a:pt x="159" y="215"/>
                      <a:pt x="0" y="459"/>
                      <a:pt x="0" y="459"/>
                    </a:cubicBezTo>
                    <a:cubicBezTo>
                      <a:pt x="191" y="913"/>
                      <a:pt x="191" y="913"/>
                      <a:pt x="191" y="913"/>
                    </a:cubicBezTo>
                    <a:cubicBezTo>
                      <a:pt x="197" y="922"/>
                      <a:pt x="197" y="922"/>
                      <a:pt x="197" y="922"/>
                    </a:cubicBezTo>
                    <a:cubicBezTo>
                      <a:pt x="197" y="922"/>
                      <a:pt x="445" y="597"/>
                      <a:pt x="539" y="450"/>
                    </a:cubicBezTo>
                    <a:cubicBezTo>
                      <a:pt x="634" y="303"/>
                      <a:pt x="842" y="36"/>
                      <a:pt x="842" y="36"/>
                    </a:cubicBezTo>
                    <a:cubicBezTo>
                      <a:pt x="842" y="36"/>
                      <a:pt x="867" y="0"/>
                      <a:pt x="826" y="14"/>
                    </a:cubicBezTo>
                    <a:close/>
                  </a:path>
                </a:pathLst>
              </a:custGeom>
              <a:solidFill>
                <a:srgbClr val="07C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10"/>
              <p:cNvSpPr>
                <a:spLocks/>
              </p:cNvSpPr>
              <p:nvPr/>
            </p:nvSpPr>
            <p:spPr bwMode="auto">
              <a:xfrm>
                <a:off x="4762225" y="2517564"/>
                <a:ext cx="1630848" cy="1087232"/>
              </a:xfrm>
              <a:custGeom>
                <a:avLst/>
                <a:gdLst>
                  <a:gd name="T0" fmla="*/ 0 w 641"/>
                  <a:gd name="T1" fmla="*/ 2147483647 h 427"/>
                  <a:gd name="T2" fmla="*/ 2147483647 w 641"/>
                  <a:gd name="T3" fmla="*/ 2147483647 h 427"/>
                  <a:gd name="T4" fmla="*/ 2147483647 w 641"/>
                  <a:gd name="T5" fmla="*/ 0 h 427"/>
                  <a:gd name="T6" fmla="*/ 2147483647 w 641"/>
                  <a:gd name="T7" fmla="*/ 2147483647 h 427"/>
                  <a:gd name="T8" fmla="*/ 2147483647 w 641"/>
                  <a:gd name="T9" fmla="*/ 2147483647 h 427"/>
                  <a:gd name="T10" fmla="*/ 0 w 641"/>
                  <a:gd name="T11" fmla="*/ 2147483647 h 4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1" h="427">
                    <a:moveTo>
                      <a:pt x="0" y="427"/>
                    </a:moveTo>
                    <a:cubicBezTo>
                      <a:pt x="0" y="427"/>
                      <a:pt x="34" y="242"/>
                      <a:pt x="61" y="164"/>
                    </a:cubicBezTo>
                    <a:cubicBezTo>
                      <a:pt x="88" y="85"/>
                      <a:pt x="115" y="7"/>
                      <a:pt x="183" y="0"/>
                    </a:cubicBezTo>
                    <a:cubicBezTo>
                      <a:pt x="641" y="283"/>
                      <a:pt x="641" y="283"/>
                      <a:pt x="641" y="283"/>
                    </a:cubicBezTo>
                    <a:cubicBezTo>
                      <a:pt x="641" y="283"/>
                      <a:pt x="523" y="193"/>
                      <a:pt x="363" y="271"/>
                    </a:cubicBezTo>
                    <a:cubicBezTo>
                      <a:pt x="202" y="350"/>
                      <a:pt x="0" y="427"/>
                      <a:pt x="0" y="427"/>
                    </a:cubicBezTo>
                    <a:close/>
                  </a:path>
                </a:pathLst>
              </a:custGeom>
              <a:solidFill>
                <a:srgbClr val="AA6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11"/>
              <p:cNvSpPr>
                <a:spLocks/>
              </p:cNvSpPr>
              <p:nvPr/>
            </p:nvSpPr>
            <p:spPr bwMode="auto">
              <a:xfrm>
                <a:off x="4727306" y="3553831"/>
                <a:ext cx="1106843" cy="1702236"/>
              </a:xfrm>
              <a:custGeom>
                <a:avLst/>
                <a:gdLst>
                  <a:gd name="T0" fmla="*/ 0 w 421"/>
                  <a:gd name="T1" fmla="*/ 0 h 646"/>
                  <a:gd name="T2" fmla="*/ 2147483647 w 421"/>
                  <a:gd name="T3" fmla="*/ 2147483647 h 646"/>
                  <a:gd name="T4" fmla="*/ 2147483647 w 421"/>
                  <a:gd name="T5" fmla="*/ 2147483647 h 646"/>
                  <a:gd name="T6" fmla="*/ 2147483647 w 421"/>
                  <a:gd name="T7" fmla="*/ 2147483647 h 646"/>
                  <a:gd name="T8" fmla="*/ 2147483647 w 421"/>
                  <a:gd name="T9" fmla="*/ 2147483647 h 646"/>
                  <a:gd name="T10" fmla="*/ 0 w 421"/>
                  <a:gd name="T11" fmla="*/ 0 h 6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1" h="646">
                    <a:moveTo>
                      <a:pt x="0" y="0"/>
                    </a:moveTo>
                    <a:cubicBezTo>
                      <a:pt x="0" y="0"/>
                      <a:pt x="184" y="40"/>
                      <a:pt x="262" y="69"/>
                    </a:cubicBezTo>
                    <a:cubicBezTo>
                      <a:pt x="339" y="98"/>
                      <a:pt x="417" y="128"/>
                      <a:pt x="421" y="196"/>
                    </a:cubicBezTo>
                    <a:cubicBezTo>
                      <a:pt x="125" y="646"/>
                      <a:pt x="125" y="646"/>
                      <a:pt x="125" y="646"/>
                    </a:cubicBezTo>
                    <a:cubicBezTo>
                      <a:pt x="125" y="646"/>
                      <a:pt x="219" y="531"/>
                      <a:pt x="145" y="368"/>
                    </a:cubicBezTo>
                    <a:cubicBezTo>
                      <a:pt x="71" y="20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544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12"/>
              <p:cNvSpPr>
                <a:spLocks/>
              </p:cNvSpPr>
              <p:nvPr/>
            </p:nvSpPr>
            <p:spPr bwMode="auto">
              <a:xfrm>
                <a:off x="3062093" y="3604796"/>
                <a:ext cx="1709568" cy="1036268"/>
              </a:xfrm>
              <a:custGeom>
                <a:avLst/>
                <a:gdLst>
                  <a:gd name="T0" fmla="*/ 2147483647 w 652"/>
                  <a:gd name="T1" fmla="*/ 0 h 407"/>
                  <a:gd name="T2" fmla="*/ 2147483647 w 652"/>
                  <a:gd name="T3" fmla="*/ 2147483647 h 407"/>
                  <a:gd name="T4" fmla="*/ 2147483647 w 652"/>
                  <a:gd name="T5" fmla="*/ 2147483647 h 407"/>
                  <a:gd name="T6" fmla="*/ 0 w 652"/>
                  <a:gd name="T7" fmla="*/ 2147483647 h 407"/>
                  <a:gd name="T8" fmla="*/ 2147483647 w 652"/>
                  <a:gd name="T9" fmla="*/ 2147483647 h 407"/>
                  <a:gd name="T10" fmla="*/ 2147483647 w 652"/>
                  <a:gd name="T11" fmla="*/ 0 h 4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52" h="407">
                    <a:moveTo>
                      <a:pt x="652" y="0"/>
                    </a:moveTo>
                    <a:cubicBezTo>
                      <a:pt x="652" y="0"/>
                      <a:pt x="600" y="181"/>
                      <a:pt x="565" y="256"/>
                    </a:cubicBezTo>
                    <a:cubicBezTo>
                      <a:pt x="530" y="331"/>
                      <a:pt x="496" y="407"/>
                      <a:pt x="427" y="406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108" y="180"/>
                      <a:pt x="276" y="118"/>
                    </a:cubicBezTo>
                    <a:cubicBezTo>
                      <a:pt x="443" y="56"/>
                      <a:pt x="652" y="0"/>
                      <a:pt x="652" y="0"/>
                    </a:cubicBezTo>
                    <a:close/>
                  </a:path>
                </a:pathLst>
              </a:custGeom>
              <a:solidFill>
                <a:srgbClr val="9693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13"/>
              <p:cNvSpPr>
                <a:spLocks/>
              </p:cNvSpPr>
              <p:nvPr/>
            </p:nvSpPr>
            <p:spPr bwMode="auto">
              <a:xfrm>
                <a:off x="3744833" y="1903450"/>
                <a:ext cx="1019280" cy="1723997"/>
              </a:xfrm>
              <a:custGeom>
                <a:avLst/>
                <a:gdLst>
                  <a:gd name="T0" fmla="*/ 2147483647 w 401"/>
                  <a:gd name="T1" fmla="*/ 2147483647 h 654"/>
                  <a:gd name="T2" fmla="*/ 2147483647 w 401"/>
                  <a:gd name="T3" fmla="*/ 2147483647 h 654"/>
                  <a:gd name="T4" fmla="*/ 2147483647 w 401"/>
                  <a:gd name="T5" fmla="*/ 2147483647 h 654"/>
                  <a:gd name="T6" fmla="*/ 2147483647 w 401"/>
                  <a:gd name="T7" fmla="*/ 0 h 654"/>
                  <a:gd name="T8" fmla="*/ 2147483647 w 401"/>
                  <a:gd name="T9" fmla="*/ 2147483647 h 654"/>
                  <a:gd name="T10" fmla="*/ 2147483647 w 401"/>
                  <a:gd name="T11" fmla="*/ 2147483647 h 6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1" h="654">
                    <a:moveTo>
                      <a:pt x="401" y="654"/>
                    </a:moveTo>
                    <a:cubicBezTo>
                      <a:pt x="401" y="654"/>
                      <a:pt x="222" y="596"/>
                      <a:pt x="148" y="559"/>
                    </a:cubicBezTo>
                    <a:cubicBezTo>
                      <a:pt x="74" y="522"/>
                      <a:pt x="0" y="485"/>
                      <a:pt x="2" y="417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3" y="0"/>
                      <a:pt x="238" y="105"/>
                      <a:pt x="294" y="274"/>
                    </a:cubicBezTo>
                    <a:cubicBezTo>
                      <a:pt x="351" y="444"/>
                      <a:pt x="401" y="654"/>
                      <a:pt x="401" y="654"/>
                    </a:cubicBezTo>
                    <a:close/>
                  </a:path>
                </a:pathLst>
              </a:custGeom>
              <a:solidFill>
                <a:srgbClr val="2099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14"/>
              <p:cNvSpPr>
                <a:spLocks/>
              </p:cNvSpPr>
              <p:nvPr/>
            </p:nvSpPr>
            <p:spPr bwMode="auto">
              <a:xfrm>
                <a:off x="4500069" y="3351625"/>
                <a:ext cx="506379" cy="507952"/>
              </a:xfrm>
              <a:custGeom>
                <a:avLst/>
                <a:gdLst>
                  <a:gd name="T0" fmla="*/ 138 w 199"/>
                  <a:gd name="T1" fmla="*/ 177 h 199"/>
                  <a:gd name="T2" fmla="*/ 21 w 199"/>
                  <a:gd name="T3" fmla="*/ 137 h 199"/>
                  <a:gd name="T4" fmla="*/ 61 w 199"/>
                  <a:gd name="T5" fmla="*/ 21 h 199"/>
                  <a:gd name="T6" fmla="*/ 178 w 199"/>
                  <a:gd name="T7" fmla="*/ 61 h 199"/>
                  <a:gd name="T8" fmla="*/ 138 w 199"/>
                  <a:gd name="T9" fmla="*/ 17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99">
                    <a:moveTo>
                      <a:pt x="138" y="177"/>
                    </a:moveTo>
                    <a:cubicBezTo>
                      <a:pt x="95" y="199"/>
                      <a:pt x="43" y="181"/>
                      <a:pt x="21" y="137"/>
                    </a:cubicBezTo>
                    <a:cubicBezTo>
                      <a:pt x="0" y="94"/>
                      <a:pt x="18" y="42"/>
                      <a:pt x="61" y="21"/>
                    </a:cubicBezTo>
                    <a:cubicBezTo>
                      <a:pt x="105" y="0"/>
                      <a:pt x="157" y="18"/>
                      <a:pt x="178" y="61"/>
                    </a:cubicBezTo>
                    <a:cubicBezTo>
                      <a:pt x="199" y="104"/>
                      <a:pt x="181" y="156"/>
                      <a:pt x="138" y="17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文本框 3"/>
              <p:cNvSpPr txBox="1">
                <a:spLocks noChangeArrowheads="1"/>
              </p:cNvSpPr>
              <p:nvPr/>
            </p:nvSpPr>
            <p:spPr bwMode="auto">
              <a:xfrm rot="20054926" flipH="1">
                <a:off x="4002169" y="2831240"/>
                <a:ext cx="733465" cy="584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2F2F2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文本框 4"/>
              <p:cNvSpPr txBox="1">
                <a:spLocks noChangeArrowheads="1"/>
              </p:cNvSpPr>
              <p:nvPr/>
            </p:nvSpPr>
            <p:spPr bwMode="auto">
              <a:xfrm rot="2638511" flipH="1">
                <a:off x="4864847" y="2889852"/>
                <a:ext cx="733465" cy="584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F2F2F2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文本框 5"/>
              <p:cNvSpPr txBox="1">
                <a:spLocks noChangeArrowheads="1"/>
              </p:cNvSpPr>
              <p:nvPr/>
            </p:nvSpPr>
            <p:spPr bwMode="auto">
              <a:xfrm rot="7723110" flipH="1">
                <a:off x="4881895" y="3755227"/>
                <a:ext cx="733466" cy="584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F2F2F2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文本框 6"/>
              <p:cNvSpPr txBox="1">
                <a:spLocks noChangeArrowheads="1"/>
              </p:cNvSpPr>
              <p:nvPr/>
            </p:nvSpPr>
            <p:spPr bwMode="auto">
              <a:xfrm rot="13796400" flipH="1">
                <a:off x="3914939" y="3743541"/>
                <a:ext cx="733466" cy="584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F2F2F2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04</a:t>
                </a: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46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4599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立体链条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2031502" y="2777826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424052" y="2340916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6862960" y="4406562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895234" y="649909"/>
            <a:ext cx="4827866" cy="5822258"/>
            <a:chOff x="3573969" y="441222"/>
            <a:chExt cx="5177010" cy="6243315"/>
          </a:xfrm>
        </p:grpSpPr>
        <p:sp>
          <p:nvSpPr>
            <p:cNvPr id="41" name="Rectangle 23"/>
            <p:cNvSpPr>
              <a:spLocks noChangeArrowheads="1"/>
            </p:cNvSpPr>
            <p:nvPr/>
          </p:nvSpPr>
          <p:spPr bwMode="auto">
            <a:xfrm rot="18732072">
              <a:off x="7036233" y="1510395"/>
              <a:ext cx="949846" cy="237498"/>
            </a:xfrm>
            <a:prstGeom prst="rect">
              <a:avLst/>
            </a:prstGeom>
            <a:solidFill>
              <a:srgbClr val="B8B4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24"/>
            <p:cNvSpPr>
              <a:spLocks noChangeArrowheads="1"/>
            </p:cNvSpPr>
            <p:nvPr/>
          </p:nvSpPr>
          <p:spPr bwMode="auto">
            <a:xfrm rot="18732072">
              <a:off x="7015452" y="1940505"/>
              <a:ext cx="316615" cy="474995"/>
            </a:xfrm>
            <a:custGeom>
              <a:avLst/>
              <a:gdLst>
                <a:gd name="T0" fmla="*/ 288 w 288"/>
                <a:gd name="T1" fmla="*/ 0 h 432"/>
                <a:gd name="T2" fmla="*/ 288 w 288"/>
                <a:gd name="T3" fmla="*/ 0 h 432"/>
                <a:gd name="T4" fmla="*/ 258 w 288"/>
                <a:gd name="T5" fmla="*/ 2 h 432"/>
                <a:gd name="T6" fmla="*/ 230 w 288"/>
                <a:gd name="T7" fmla="*/ 4 h 432"/>
                <a:gd name="T8" fmla="*/ 202 w 288"/>
                <a:gd name="T9" fmla="*/ 10 h 432"/>
                <a:gd name="T10" fmla="*/ 176 w 288"/>
                <a:gd name="T11" fmla="*/ 16 h 432"/>
                <a:gd name="T12" fmla="*/ 150 w 288"/>
                <a:gd name="T13" fmla="*/ 26 h 432"/>
                <a:gd name="T14" fmla="*/ 126 w 288"/>
                <a:gd name="T15" fmla="*/ 36 h 432"/>
                <a:gd name="T16" fmla="*/ 104 w 288"/>
                <a:gd name="T17" fmla="*/ 50 h 432"/>
                <a:gd name="T18" fmla="*/ 84 w 288"/>
                <a:gd name="T19" fmla="*/ 64 h 432"/>
                <a:gd name="T20" fmla="*/ 66 w 288"/>
                <a:gd name="T21" fmla="*/ 78 h 432"/>
                <a:gd name="T22" fmla="*/ 50 w 288"/>
                <a:gd name="T23" fmla="*/ 96 h 432"/>
                <a:gd name="T24" fmla="*/ 34 w 288"/>
                <a:gd name="T25" fmla="*/ 114 h 432"/>
                <a:gd name="T26" fmla="*/ 22 w 288"/>
                <a:gd name="T27" fmla="*/ 132 h 432"/>
                <a:gd name="T28" fmla="*/ 12 w 288"/>
                <a:gd name="T29" fmla="*/ 152 h 432"/>
                <a:gd name="T30" fmla="*/ 6 w 288"/>
                <a:gd name="T31" fmla="*/ 172 h 432"/>
                <a:gd name="T32" fmla="*/ 2 w 288"/>
                <a:gd name="T33" fmla="*/ 194 h 432"/>
                <a:gd name="T34" fmla="*/ 0 w 288"/>
                <a:gd name="T35" fmla="*/ 216 h 432"/>
                <a:gd name="T36" fmla="*/ 0 w 288"/>
                <a:gd name="T37" fmla="*/ 432 h 432"/>
                <a:gd name="T38" fmla="*/ 0 w 288"/>
                <a:gd name="T39" fmla="*/ 432 h 432"/>
                <a:gd name="T40" fmla="*/ 2 w 288"/>
                <a:gd name="T41" fmla="*/ 410 h 432"/>
                <a:gd name="T42" fmla="*/ 6 w 288"/>
                <a:gd name="T43" fmla="*/ 388 h 432"/>
                <a:gd name="T44" fmla="*/ 12 w 288"/>
                <a:gd name="T45" fmla="*/ 368 h 432"/>
                <a:gd name="T46" fmla="*/ 22 w 288"/>
                <a:gd name="T47" fmla="*/ 348 h 432"/>
                <a:gd name="T48" fmla="*/ 34 w 288"/>
                <a:gd name="T49" fmla="*/ 330 h 432"/>
                <a:gd name="T50" fmla="*/ 50 w 288"/>
                <a:gd name="T51" fmla="*/ 312 h 432"/>
                <a:gd name="T52" fmla="*/ 66 w 288"/>
                <a:gd name="T53" fmla="*/ 294 h 432"/>
                <a:gd name="T54" fmla="*/ 84 w 288"/>
                <a:gd name="T55" fmla="*/ 280 h 432"/>
                <a:gd name="T56" fmla="*/ 104 w 288"/>
                <a:gd name="T57" fmla="*/ 266 h 432"/>
                <a:gd name="T58" fmla="*/ 126 w 288"/>
                <a:gd name="T59" fmla="*/ 252 h 432"/>
                <a:gd name="T60" fmla="*/ 150 w 288"/>
                <a:gd name="T61" fmla="*/ 242 h 432"/>
                <a:gd name="T62" fmla="*/ 176 w 288"/>
                <a:gd name="T63" fmla="*/ 232 h 432"/>
                <a:gd name="T64" fmla="*/ 202 w 288"/>
                <a:gd name="T65" fmla="*/ 226 h 432"/>
                <a:gd name="T66" fmla="*/ 230 w 288"/>
                <a:gd name="T67" fmla="*/ 220 h 432"/>
                <a:gd name="T68" fmla="*/ 258 w 288"/>
                <a:gd name="T69" fmla="*/ 218 h 432"/>
                <a:gd name="T70" fmla="*/ 288 w 288"/>
                <a:gd name="T71" fmla="*/ 216 h 432"/>
                <a:gd name="T72" fmla="*/ 288 w 288"/>
                <a:gd name="T73" fmla="*/ 0 h 4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432"/>
                <a:gd name="T113" fmla="*/ 288 w 288"/>
                <a:gd name="T114" fmla="*/ 432 h 4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432">
                  <a:moveTo>
                    <a:pt x="288" y="0"/>
                  </a:moveTo>
                  <a:lnTo>
                    <a:pt x="288" y="0"/>
                  </a:lnTo>
                  <a:lnTo>
                    <a:pt x="258" y="2"/>
                  </a:lnTo>
                  <a:lnTo>
                    <a:pt x="230" y="4"/>
                  </a:lnTo>
                  <a:lnTo>
                    <a:pt x="202" y="10"/>
                  </a:lnTo>
                  <a:lnTo>
                    <a:pt x="176" y="16"/>
                  </a:lnTo>
                  <a:lnTo>
                    <a:pt x="150" y="26"/>
                  </a:lnTo>
                  <a:lnTo>
                    <a:pt x="126" y="36"/>
                  </a:lnTo>
                  <a:lnTo>
                    <a:pt x="104" y="50"/>
                  </a:lnTo>
                  <a:lnTo>
                    <a:pt x="84" y="64"/>
                  </a:lnTo>
                  <a:lnTo>
                    <a:pt x="66" y="78"/>
                  </a:lnTo>
                  <a:lnTo>
                    <a:pt x="50" y="96"/>
                  </a:lnTo>
                  <a:lnTo>
                    <a:pt x="34" y="114"/>
                  </a:lnTo>
                  <a:lnTo>
                    <a:pt x="22" y="132"/>
                  </a:lnTo>
                  <a:lnTo>
                    <a:pt x="12" y="152"/>
                  </a:lnTo>
                  <a:lnTo>
                    <a:pt x="6" y="17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432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2" y="368"/>
                  </a:lnTo>
                  <a:lnTo>
                    <a:pt x="22" y="348"/>
                  </a:lnTo>
                  <a:lnTo>
                    <a:pt x="34" y="330"/>
                  </a:lnTo>
                  <a:lnTo>
                    <a:pt x="50" y="312"/>
                  </a:lnTo>
                  <a:lnTo>
                    <a:pt x="66" y="294"/>
                  </a:lnTo>
                  <a:lnTo>
                    <a:pt x="84" y="280"/>
                  </a:lnTo>
                  <a:lnTo>
                    <a:pt x="104" y="266"/>
                  </a:lnTo>
                  <a:lnTo>
                    <a:pt x="126" y="252"/>
                  </a:lnTo>
                  <a:lnTo>
                    <a:pt x="150" y="242"/>
                  </a:lnTo>
                  <a:lnTo>
                    <a:pt x="176" y="232"/>
                  </a:lnTo>
                  <a:lnTo>
                    <a:pt x="202" y="226"/>
                  </a:lnTo>
                  <a:lnTo>
                    <a:pt x="230" y="220"/>
                  </a:lnTo>
                  <a:lnTo>
                    <a:pt x="258" y="218"/>
                  </a:lnTo>
                  <a:lnTo>
                    <a:pt x="288" y="216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B8B4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25"/>
            <p:cNvSpPr>
              <a:spLocks noChangeArrowheads="1"/>
            </p:cNvSpPr>
            <p:nvPr/>
          </p:nvSpPr>
          <p:spPr bwMode="auto">
            <a:xfrm rot="18732072">
              <a:off x="7866180" y="1002323"/>
              <a:ext cx="316615" cy="474995"/>
            </a:xfrm>
            <a:custGeom>
              <a:avLst/>
              <a:gdLst>
                <a:gd name="T0" fmla="*/ 0 w 288"/>
                <a:gd name="T1" fmla="*/ 216 h 432"/>
                <a:gd name="T2" fmla="*/ 0 w 288"/>
                <a:gd name="T3" fmla="*/ 216 h 432"/>
                <a:gd name="T4" fmla="*/ 30 w 288"/>
                <a:gd name="T5" fmla="*/ 218 h 432"/>
                <a:gd name="T6" fmla="*/ 58 w 288"/>
                <a:gd name="T7" fmla="*/ 220 h 432"/>
                <a:gd name="T8" fmla="*/ 86 w 288"/>
                <a:gd name="T9" fmla="*/ 226 h 432"/>
                <a:gd name="T10" fmla="*/ 112 w 288"/>
                <a:gd name="T11" fmla="*/ 232 h 432"/>
                <a:gd name="T12" fmla="*/ 138 w 288"/>
                <a:gd name="T13" fmla="*/ 242 h 432"/>
                <a:gd name="T14" fmla="*/ 162 w 288"/>
                <a:gd name="T15" fmla="*/ 252 h 432"/>
                <a:gd name="T16" fmla="*/ 184 w 288"/>
                <a:gd name="T17" fmla="*/ 266 h 432"/>
                <a:gd name="T18" fmla="*/ 204 w 288"/>
                <a:gd name="T19" fmla="*/ 280 h 432"/>
                <a:gd name="T20" fmla="*/ 222 w 288"/>
                <a:gd name="T21" fmla="*/ 294 h 432"/>
                <a:gd name="T22" fmla="*/ 238 w 288"/>
                <a:gd name="T23" fmla="*/ 312 h 432"/>
                <a:gd name="T24" fmla="*/ 254 w 288"/>
                <a:gd name="T25" fmla="*/ 330 h 432"/>
                <a:gd name="T26" fmla="*/ 266 w 288"/>
                <a:gd name="T27" fmla="*/ 348 h 432"/>
                <a:gd name="T28" fmla="*/ 276 w 288"/>
                <a:gd name="T29" fmla="*/ 368 h 432"/>
                <a:gd name="T30" fmla="*/ 282 w 288"/>
                <a:gd name="T31" fmla="*/ 388 h 432"/>
                <a:gd name="T32" fmla="*/ 286 w 288"/>
                <a:gd name="T33" fmla="*/ 410 h 432"/>
                <a:gd name="T34" fmla="*/ 288 w 288"/>
                <a:gd name="T35" fmla="*/ 432 h 432"/>
                <a:gd name="T36" fmla="*/ 288 w 288"/>
                <a:gd name="T37" fmla="*/ 216 h 432"/>
                <a:gd name="T38" fmla="*/ 288 w 288"/>
                <a:gd name="T39" fmla="*/ 216 h 432"/>
                <a:gd name="T40" fmla="*/ 286 w 288"/>
                <a:gd name="T41" fmla="*/ 194 h 432"/>
                <a:gd name="T42" fmla="*/ 282 w 288"/>
                <a:gd name="T43" fmla="*/ 172 h 432"/>
                <a:gd name="T44" fmla="*/ 276 w 288"/>
                <a:gd name="T45" fmla="*/ 152 h 432"/>
                <a:gd name="T46" fmla="*/ 266 w 288"/>
                <a:gd name="T47" fmla="*/ 132 h 432"/>
                <a:gd name="T48" fmla="*/ 254 w 288"/>
                <a:gd name="T49" fmla="*/ 114 h 432"/>
                <a:gd name="T50" fmla="*/ 238 w 288"/>
                <a:gd name="T51" fmla="*/ 96 h 432"/>
                <a:gd name="T52" fmla="*/ 222 w 288"/>
                <a:gd name="T53" fmla="*/ 78 h 432"/>
                <a:gd name="T54" fmla="*/ 204 w 288"/>
                <a:gd name="T55" fmla="*/ 64 h 432"/>
                <a:gd name="T56" fmla="*/ 184 w 288"/>
                <a:gd name="T57" fmla="*/ 50 h 432"/>
                <a:gd name="T58" fmla="*/ 162 w 288"/>
                <a:gd name="T59" fmla="*/ 36 h 432"/>
                <a:gd name="T60" fmla="*/ 138 w 288"/>
                <a:gd name="T61" fmla="*/ 26 h 432"/>
                <a:gd name="T62" fmla="*/ 112 w 288"/>
                <a:gd name="T63" fmla="*/ 16 h 432"/>
                <a:gd name="T64" fmla="*/ 86 w 288"/>
                <a:gd name="T65" fmla="*/ 10 h 432"/>
                <a:gd name="T66" fmla="*/ 58 w 288"/>
                <a:gd name="T67" fmla="*/ 4 h 432"/>
                <a:gd name="T68" fmla="*/ 30 w 288"/>
                <a:gd name="T69" fmla="*/ 2 h 432"/>
                <a:gd name="T70" fmla="*/ 0 w 288"/>
                <a:gd name="T71" fmla="*/ 0 h 432"/>
                <a:gd name="T72" fmla="*/ 0 w 288"/>
                <a:gd name="T73" fmla="*/ 216 h 4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432"/>
                <a:gd name="T113" fmla="*/ 288 w 288"/>
                <a:gd name="T114" fmla="*/ 432 h 4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432">
                  <a:moveTo>
                    <a:pt x="0" y="216"/>
                  </a:moveTo>
                  <a:lnTo>
                    <a:pt x="0" y="216"/>
                  </a:lnTo>
                  <a:lnTo>
                    <a:pt x="30" y="218"/>
                  </a:lnTo>
                  <a:lnTo>
                    <a:pt x="58" y="220"/>
                  </a:lnTo>
                  <a:lnTo>
                    <a:pt x="86" y="226"/>
                  </a:lnTo>
                  <a:lnTo>
                    <a:pt x="112" y="232"/>
                  </a:lnTo>
                  <a:lnTo>
                    <a:pt x="138" y="242"/>
                  </a:lnTo>
                  <a:lnTo>
                    <a:pt x="162" y="252"/>
                  </a:lnTo>
                  <a:lnTo>
                    <a:pt x="184" y="266"/>
                  </a:lnTo>
                  <a:lnTo>
                    <a:pt x="204" y="280"/>
                  </a:lnTo>
                  <a:lnTo>
                    <a:pt x="222" y="294"/>
                  </a:lnTo>
                  <a:lnTo>
                    <a:pt x="238" y="312"/>
                  </a:lnTo>
                  <a:lnTo>
                    <a:pt x="254" y="330"/>
                  </a:lnTo>
                  <a:lnTo>
                    <a:pt x="266" y="348"/>
                  </a:lnTo>
                  <a:lnTo>
                    <a:pt x="276" y="368"/>
                  </a:lnTo>
                  <a:lnTo>
                    <a:pt x="282" y="388"/>
                  </a:lnTo>
                  <a:lnTo>
                    <a:pt x="286" y="410"/>
                  </a:lnTo>
                  <a:lnTo>
                    <a:pt x="288" y="432"/>
                  </a:lnTo>
                  <a:lnTo>
                    <a:pt x="288" y="216"/>
                  </a:lnTo>
                  <a:lnTo>
                    <a:pt x="286" y="194"/>
                  </a:lnTo>
                  <a:lnTo>
                    <a:pt x="282" y="172"/>
                  </a:lnTo>
                  <a:lnTo>
                    <a:pt x="276" y="152"/>
                  </a:lnTo>
                  <a:lnTo>
                    <a:pt x="266" y="132"/>
                  </a:lnTo>
                  <a:lnTo>
                    <a:pt x="254" y="114"/>
                  </a:lnTo>
                  <a:lnTo>
                    <a:pt x="238" y="96"/>
                  </a:lnTo>
                  <a:lnTo>
                    <a:pt x="222" y="78"/>
                  </a:lnTo>
                  <a:lnTo>
                    <a:pt x="204" y="64"/>
                  </a:lnTo>
                  <a:lnTo>
                    <a:pt x="184" y="50"/>
                  </a:lnTo>
                  <a:lnTo>
                    <a:pt x="162" y="36"/>
                  </a:lnTo>
                  <a:lnTo>
                    <a:pt x="138" y="26"/>
                  </a:lnTo>
                  <a:lnTo>
                    <a:pt x="112" y="16"/>
                  </a:lnTo>
                  <a:lnTo>
                    <a:pt x="86" y="10"/>
                  </a:lnTo>
                  <a:lnTo>
                    <a:pt x="58" y="4"/>
                  </a:lnTo>
                  <a:lnTo>
                    <a:pt x="30" y="2"/>
                  </a:lnTo>
                  <a:lnTo>
                    <a:pt x="0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B8B4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6"/>
            <p:cNvSpPr>
              <a:spLocks noChangeArrowheads="1"/>
            </p:cNvSpPr>
            <p:nvPr/>
          </p:nvSpPr>
          <p:spPr bwMode="auto">
            <a:xfrm rot="18732072">
              <a:off x="6315034" y="1311878"/>
              <a:ext cx="2216307" cy="474995"/>
            </a:xfrm>
            <a:custGeom>
              <a:avLst/>
              <a:gdLst>
                <a:gd name="T0" fmla="*/ 2016 w 2016"/>
                <a:gd name="T1" fmla="*/ 432 h 432"/>
                <a:gd name="T2" fmla="*/ 2014 w 2016"/>
                <a:gd name="T3" fmla="*/ 388 h 432"/>
                <a:gd name="T4" fmla="*/ 2004 w 2016"/>
                <a:gd name="T5" fmla="*/ 344 h 432"/>
                <a:gd name="T6" fmla="*/ 1990 w 2016"/>
                <a:gd name="T7" fmla="*/ 304 h 432"/>
                <a:gd name="T8" fmla="*/ 1970 w 2016"/>
                <a:gd name="T9" fmla="*/ 264 h 432"/>
                <a:gd name="T10" fmla="*/ 1946 w 2016"/>
                <a:gd name="T11" fmla="*/ 226 h 432"/>
                <a:gd name="T12" fmla="*/ 1918 w 2016"/>
                <a:gd name="T13" fmla="*/ 190 h 432"/>
                <a:gd name="T14" fmla="*/ 1848 w 2016"/>
                <a:gd name="T15" fmla="*/ 126 h 432"/>
                <a:gd name="T16" fmla="*/ 1762 w 2016"/>
                <a:gd name="T17" fmla="*/ 74 h 432"/>
                <a:gd name="T18" fmla="*/ 1664 w 2016"/>
                <a:gd name="T19" fmla="*/ 34 h 432"/>
                <a:gd name="T20" fmla="*/ 1556 w 2016"/>
                <a:gd name="T21" fmla="*/ 8 h 432"/>
                <a:gd name="T22" fmla="*/ 1440 w 2016"/>
                <a:gd name="T23" fmla="*/ 0 h 432"/>
                <a:gd name="T24" fmla="*/ 576 w 2016"/>
                <a:gd name="T25" fmla="*/ 0 h 432"/>
                <a:gd name="T26" fmla="*/ 460 w 2016"/>
                <a:gd name="T27" fmla="*/ 8 h 432"/>
                <a:gd name="T28" fmla="*/ 352 w 2016"/>
                <a:gd name="T29" fmla="*/ 34 h 432"/>
                <a:gd name="T30" fmla="*/ 254 w 2016"/>
                <a:gd name="T31" fmla="*/ 74 h 432"/>
                <a:gd name="T32" fmla="*/ 168 w 2016"/>
                <a:gd name="T33" fmla="*/ 126 h 432"/>
                <a:gd name="T34" fmla="*/ 98 w 2016"/>
                <a:gd name="T35" fmla="*/ 190 h 432"/>
                <a:gd name="T36" fmla="*/ 70 w 2016"/>
                <a:gd name="T37" fmla="*/ 226 h 432"/>
                <a:gd name="T38" fmla="*/ 46 w 2016"/>
                <a:gd name="T39" fmla="*/ 264 h 432"/>
                <a:gd name="T40" fmla="*/ 26 w 2016"/>
                <a:gd name="T41" fmla="*/ 304 h 432"/>
                <a:gd name="T42" fmla="*/ 12 w 2016"/>
                <a:gd name="T43" fmla="*/ 344 h 432"/>
                <a:gd name="T44" fmla="*/ 2 w 2016"/>
                <a:gd name="T45" fmla="*/ 388 h 432"/>
                <a:gd name="T46" fmla="*/ 0 w 2016"/>
                <a:gd name="T47" fmla="*/ 432 h 432"/>
                <a:gd name="T48" fmla="*/ 288 w 2016"/>
                <a:gd name="T49" fmla="*/ 432 h 432"/>
                <a:gd name="T50" fmla="*/ 294 w 2016"/>
                <a:gd name="T51" fmla="*/ 388 h 432"/>
                <a:gd name="T52" fmla="*/ 310 w 2016"/>
                <a:gd name="T53" fmla="*/ 348 h 432"/>
                <a:gd name="T54" fmla="*/ 338 w 2016"/>
                <a:gd name="T55" fmla="*/ 312 h 432"/>
                <a:gd name="T56" fmla="*/ 372 w 2016"/>
                <a:gd name="T57" fmla="*/ 280 h 432"/>
                <a:gd name="T58" fmla="*/ 414 w 2016"/>
                <a:gd name="T59" fmla="*/ 252 h 432"/>
                <a:gd name="T60" fmla="*/ 464 w 2016"/>
                <a:gd name="T61" fmla="*/ 232 h 432"/>
                <a:gd name="T62" fmla="*/ 518 w 2016"/>
                <a:gd name="T63" fmla="*/ 220 h 432"/>
                <a:gd name="T64" fmla="*/ 576 w 2016"/>
                <a:gd name="T65" fmla="*/ 216 h 432"/>
                <a:gd name="T66" fmla="*/ 1440 w 2016"/>
                <a:gd name="T67" fmla="*/ 216 h 432"/>
                <a:gd name="T68" fmla="*/ 1498 w 2016"/>
                <a:gd name="T69" fmla="*/ 220 h 432"/>
                <a:gd name="T70" fmla="*/ 1552 w 2016"/>
                <a:gd name="T71" fmla="*/ 232 h 432"/>
                <a:gd name="T72" fmla="*/ 1602 w 2016"/>
                <a:gd name="T73" fmla="*/ 252 h 432"/>
                <a:gd name="T74" fmla="*/ 1644 w 2016"/>
                <a:gd name="T75" fmla="*/ 280 h 432"/>
                <a:gd name="T76" fmla="*/ 1678 w 2016"/>
                <a:gd name="T77" fmla="*/ 312 h 432"/>
                <a:gd name="T78" fmla="*/ 1706 w 2016"/>
                <a:gd name="T79" fmla="*/ 348 h 432"/>
                <a:gd name="T80" fmla="*/ 1722 w 2016"/>
                <a:gd name="T81" fmla="*/ 388 h 432"/>
                <a:gd name="T82" fmla="*/ 1728 w 2016"/>
                <a:gd name="T83" fmla="*/ 432 h 4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16"/>
                <a:gd name="T127" fmla="*/ 0 h 432"/>
                <a:gd name="T128" fmla="*/ 2016 w 2016"/>
                <a:gd name="T129" fmla="*/ 432 h 4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16" h="432">
                  <a:moveTo>
                    <a:pt x="2016" y="432"/>
                  </a:moveTo>
                  <a:lnTo>
                    <a:pt x="2016" y="432"/>
                  </a:lnTo>
                  <a:lnTo>
                    <a:pt x="2016" y="410"/>
                  </a:lnTo>
                  <a:lnTo>
                    <a:pt x="2014" y="388"/>
                  </a:lnTo>
                  <a:lnTo>
                    <a:pt x="2010" y="366"/>
                  </a:lnTo>
                  <a:lnTo>
                    <a:pt x="2004" y="344"/>
                  </a:lnTo>
                  <a:lnTo>
                    <a:pt x="1998" y="324"/>
                  </a:lnTo>
                  <a:lnTo>
                    <a:pt x="1990" y="304"/>
                  </a:lnTo>
                  <a:lnTo>
                    <a:pt x="1982" y="284"/>
                  </a:lnTo>
                  <a:lnTo>
                    <a:pt x="1970" y="264"/>
                  </a:lnTo>
                  <a:lnTo>
                    <a:pt x="1960" y="244"/>
                  </a:lnTo>
                  <a:lnTo>
                    <a:pt x="1946" y="226"/>
                  </a:lnTo>
                  <a:lnTo>
                    <a:pt x="1932" y="208"/>
                  </a:lnTo>
                  <a:lnTo>
                    <a:pt x="1918" y="190"/>
                  </a:lnTo>
                  <a:lnTo>
                    <a:pt x="1884" y="158"/>
                  </a:lnTo>
                  <a:lnTo>
                    <a:pt x="1848" y="126"/>
                  </a:lnTo>
                  <a:lnTo>
                    <a:pt x="1806" y="98"/>
                  </a:lnTo>
                  <a:lnTo>
                    <a:pt x="1762" y="74"/>
                  </a:lnTo>
                  <a:lnTo>
                    <a:pt x="1714" y="52"/>
                  </a:lnTo>
                  <a:lnTo>
                    <a:pt x="1664" y="34"/>
                  </a:lnTo>
                  <a:lnTo>
                    <a:pt x="1612" y="20"/>
                  </a:lnTo>
                  <a:lnTo>
                    <a:pt x="1556" y="8"/>
                  </a:lnTo>
                  <a:lnTo>
                    <a:pt x="1498" y="2"/>
                  </a:lnTo>
                  <a:lnTo>
                    <a:pt x="1440" y="0"/>
                  </a:lnTo>
                  <a:lnTo>
                    <a:pt x="576" y="0"/>
                  </a:lnTo>
                  <a:lnTo>
                    <a:pt x="518" y="2"/>
                  </a:lnTo>
                  <a:lnTo>
                    <a:pt x="460" y="8"/>
                  </a:lnTo>
                  <a:lnTo>
                    <a:pt x="404" y="20"/>
                  </a:lnTo>
                  <a:lnTo>
                    <a:pt x="352" y="34"/>
                  </a:lnTo>
                  <a:lnTo>
                    <a:pt x="302" y="52"/>
                  </a:lnTo>
                  <a:lnTo>
                    <a:pt x="254" y="74"/>
                  </a:lnTo>
                  <a:lnTo>
                    <a:pt x="210" y="98"/>
                  </a:lnTo>
                  <a:lnTo>
                    <a:pt x="168" y="126"/>
                  </a:lnTo>
                  <a:lnTo>
                    <a:pt x="132" y="158"/>
                  </a:lnTo>
                  <a:lnTo>
                    <a:pt x="98" y="190"/>
                  </a:lnTo>
                  <a:lnTo>
                    <a:pt x="84" y="208"/>
                  </a:lnTo>
                  <a:lnTo>
                    <a:pt x="70" y="226"/>
                  </a:lnTo>
                  <a:lnTo>
                    <a:pt x="56" y="244"/>
                  </a:lnTo>
                  <a:lnTo>
                    <a:pt x="46" y="264"/>
                  </a:lnTo>
                  <a:lnTo>
                    <a:pt x="34" y="284"/>
                  </a:lnTo>
                  <a:lnTo>
                    <a:pt x="26" y="304"/>
                  </a:lnTo>
                  <a:lnTo>
                    <a:pt x="18" y="324"/>
                  </a:lnTo>
                  <a:lnTo>
                    <a:pt x="12" y="344"/>
                  </a:lnTo>
                  <a:lnTo>
                    <a:pt x="6" y="366"/>
                  </a:lnTo>
                  <a:lnTo>
                    <a:pt x="2" y="388"/>
                  </a:lnTo>
                  <a:lnTo>
                    <a:pt x="0" y="410"/>
                  </a:lnTo>
                  <a:lnTo>
                    <a:pt x="0" y="432"/>
                  </a:lnTo>
                  <a:lnTo>
                    <a:pt x="288" y="432"/>
                  </a:lnTo>
                  <a:lnTo>
                    <a:pt x="290" y="410"/>
                  </a:lnTo>
                  <a:lnTo>
                    <a:pt x="294" y="388"/>
                  </a:lnTo>
                  <a:lnTo>
                    <a:pt x="300" y="368"/>
                  </a:lnTo>
                  <a:lnTo>
                    <a:pt x="310" y="348"/>
                  </a:lnTo>
                  <a:lnTo>
                    <a:pt x="322" y="330"/>
                  </a:lnTo>
                  <a:lnTo>
                    <a:pt x="338" y="312"/>
                  </a:lnTo>
                  <a:lnTo>
                    <a:pt x="354" y="294"/>
                  </a:lnTo>
                  <a:lnTo>
                    <a:pt x="372" y="280"/>
                  </a:lnTo>
                  <a:lnTo>
                    <a:pt x="392" y="266"/>
                  </a:lnTo>
                  <a:lnTo>
                    <a:pt x="414" y="252"/>
                  </a:lnTo>
                  <a:lnTo>
                    <a:pt x="438" y="242"/>
                  </a:lnTo>
                  <a:lnTo>
                    <a:pt x="464" y="232"/>
                  </a:lnTo>
                  <a:lnTo>
                    <a:pt x="490" y="226"/>
                  </a:lnTo>
                  <a:lnTo>
                    <a:pt x="518" y="220"/>
                  </a:lnTo>
                  <a:lnTo>
                    <a:pt x="546" y="218"/>
                  </a:lnTo>
                  <a:lnTo>
                    <a:pt x="576" y="216"/>
                  </a:lnTo>
                  <a:lnTo>
                    <a:pt x="1440" y="216"/>
                  </a:lnTo>
                  <a:lnTo>
                    <a:pt x="1470" y="218"/>
                  </a:lnTo>
                  <a:lnTo>
                    <a:pt x="1498" y="220"/>
                  </a:lnTo>
                  <a:lnTo>
                    <a:pt x="1526" y="226"/>
                  </a:lnTo>
                  <a:lnTo>
                    <a:pt x="1552" y="232"/>
                  </a:lnTo>
                  <a:lnTo>
                    <a:pt x="1578" y="242"/>
                  </a:lnTo>
                  <a:lnTo>
                    <a:pt x="1602" y="252"/>
                  </a:lnTo>
                  <a:lnTo>
                    <a:pt x="1624" y="266"/>
                  </a:lnTo>
                  <a:lnTo>
                    <a:pt x="1644" y="280"/>
                  </a:lnTo>
                  <a:lnTo>
                    <a:pt x="1662" y="294"/>
                  </a:lnTo>
                  <a:lnTo>
                    <a:pt x="1678" y="312"/>
                  </a:lnTo>
                  <a:lnTo>
                    <a:pt x="1694" y="330"/>
                  </a:lnTo>
                  <a:lnTo>
                    <a:pt x="1706" y="348"/>
                  </a:lnTo>
                  <a:lnTo>
                    <a:pt x="1716" y="368"/>
                  </a:lnTo>
                  <a:lnTo>
                    <a:pt x="1722" y="388"/>
                  </a:lnTo>
                  <a:lnTo>
                    <a:pt x="1726" y="410"/>
                  </a:lnTo>
                  <a:lnTo>
                    <a:pt x="1728" y="432"/>
                  </a:lnTo>
                  <a:lnTo>
                    <a:pt x="2016" y="432"/>
                  </a:lnTo>
                  <a:close/>
                </a:path>
              </a:pathLst>
            </a:custGeom>
            <a:solidFill>
              <a:srgbClr val="CFCF00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 rot="18732072">
              <a:off x="5346594" y="3373729"/>
              <a:ext cx="949846" cy="237498"/>
            </a:xfrm>
            <a:prstGeom prst="rect">
              <a:avLst/>
            </a:prstGeom>
            <a:solidFill>
              <a:srgbClr val="96938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9"/>
            <p:cNvSpPr>
              <a:spLocks noChangeArrowheads="1"/>
            </p:cNvSpPr>
            <p:nvPr/>
          </p:nvSpPr>
          <p:spPr bwMode="auto">
            <a:xfrm rot="18732072">
              <a:off x="5325813" y="3803839"/>
              <a:ext cx="316615" cy="474995"/>
            </a:xfrm>
            <a:custGeom>
              <a:avLst/>
              <a:gdLst>
                <a:gd name="T0" fmla="*/ 288 w 288"/>
                <a:gd name="T1" fmla="*/ 0 h 432"/>
                <a:gd name="T2" fmla="*/ 288 w 288"/>
                <a:gd name="T3" fmla="*/ 0 h 432"/>
                <a:gd name="T4" fmla="*/ 258 w 288"/>
                <a:gd name="T5" fmla="*/ 2 h 432"/>
                <a:gd name="T6" fmla="*/ 230 w 288"/>
                <a:gd name="T7" fmla="*/ 4 h 432"/>
                <a:gd name="T8" fmla="*/ 202 w 288"/>
                <a:gd name="T9" fmla="*/ 10 h 432"/>
                <a:gd name="T10" fmla="*/ 176 w 288"/>
                <a:gd name="T11" fmla="*/ 16 h 432"/>
                <a:gd name="T12" fmla="*/ 150 w 288"/>
                <a:gd name="T13" fmla="*/ 26 h 432"/>
                <a:gd name="T14" fmla="*/ 126 w 288"/>
                <a:gd name="T15" fmla="*/ 36 h 432"/>
                <a:gd name="T16" fmla="*/ 104 w 288"/>
                <a:gd name="T17" fmla="*/ 50 h 432"/>
                <a:gd name="T18" fmla="*/ 84 w 288"/>
                <a:gd name="T19" fmla="*/ 64 h 432"/>
                <a:gd name="T20" fmla="*/ 66 w 288"/>
                <a:gd name="T21" fmla="*/ 78 h 432"/>
                <a:gd name="T22" fmla="*/ 50 w 288"/>
                <a:gd name="T23" fmla="*/ 96 h 432"/>
                <a:gd name="T24" fmla="*/ 34 w 288"/>
                <a:gd name="T25" fmla="*/ 114 h 432"/>
                <a:gd name="T26" fmla="*/ 22 w 288"/>
                <a:gd name="T27" fmla="*/ 132 h 432"/>
                <a:gd name="T28" fmla="*/ 12 w 288"/>
                <a:gd name="T29" fmla="*/ 152 h 432"/>
                <a:gd name="T30" fmla="*/ 6 w 288"/>
                <a:gd name="T31" fmla="*/ 172 h 432"/>
                <a:gd name="T32" fmla="*/ 2 w 288"/>
                <a:gd name="T33" fmla="*/ 194 h 432"/>
                <a:gd name="T34" fmla="*/ 0 w 288"/>
                <a:gd name="T35" fmla="*/ 216 h 432"/>
                <a:gd name="T36" fmla="*/ 0 w 288"/>
                <a:gd name="T37" fmla="*/ 432 h 432"/>
                <a:gd name="T38" fmla="*/ 0 w 288"/>
                <a:gd name="T39" fmla="*/ 432 h 432"/>
                <a:gd name="T40" fmla="*/ 2 w 288"/>
                <a:gd name="T41" fmla="*/ 410 h 432"/>
                <a:gd name="T42" fmla="*/ 6 w 288"/>
                <a:gd name="T43" fmla="*/ 388 h 432"/>
                <a:gd name="T44" fmla="*/ 12 w 288"/>
                <a:gd name="T45" fmla="*/ 368 h 432"/>
                <a:gd name="T46" fmla="*/ 22 w 288"/>
                <a:gd name="T47" fmla="*/ 348 h 432"/>
                <a:gd name="T48" fmla="*/ 34 w 288"/>
                <a:gd name="T49" fmla="*/ 330 h 432"/>
                <a:gd name="T50" fmla="*/ 50 w 288"/>
                <a:gd name="T51" fmla="*/ 312 h 432"/>
                <a:gd name="T52" fmla="*/ 66 w 288"/>
                <a:gd name="T53" fmla="*/ 294 h 432"/>
                <a:gd name="T54" fmla="*/ 84 w 288"/>
                <a:gd name="T55" fmla="*/ 280 h 432"/>
                <a:gd name="T56" fmla="*/ 104 w 288"/>
                <a:gd name="T57" fmla="*/ 266 h 432"/>
                <a:gd name="T58" fmla="*/ 126 w 288"/>
                <a:gd name="T59" fmla="*/ 252 h 432"/>
                <a:gd name="T60" fmla="*/ 150 w 288"/>
                <a:gd name="T61" fmla="*/ 242 h 432"/>
                <a:gd name="T62" fmla="*/ 176 w 288"/>
                <a:gd name="T63" fmla="*/ 232 h 432"/>
                <a:gd name="T64" fmla="*/ 202 w 288"/>
                <a:gd name="T65" fmla="*/ 226 h 432"/>
                <a:gd name="T66" fmla="*/ 230 w 288"/>
                <a:gd name="T67" fmla="*/ 220 h 432"/>
                <a:gd name="T68" fmla="*/ 258 w 288"/>
                <a:gd name="T69" fmla="*/ 218 h 432"/>
                <a:gd name="T70" fmla="*/ 288 w 288"/>
                <a:gd name="T71" fmla="*/ 216 h 432"/>
                <a:gd name="T72" fmla="*/ 288 w 288"/>
                <a:gd name="T73" fmla="*/ 0 h 4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432"/>
                <a:gd name="T113" fmla="*/ 288 w 288"/>
                <a:gd name="T114" fmla="*/ 432 h 4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432">
                  <a:moveTo>
                    <a:pt x="288" y="0"/>
                  </a:moveTo>
                  <a:lnTo>
                    <a:pt x="288" y="0"/>
                  </a:lnTo>
                  <a:lnTo>
                    <a:pt x="258" y="2"/>
                  </a:lnTo>
                  <a:lnTo>
                    <a:pt x="230" y="4"/>
                  </a:lnTo>
                  <a:lnTo>
                    <a:pt x="202" y="10"/>
                  </a:lnTo>
                  <a:lnTo>
                    <a:pt x="176" y="16"/>
                  </a:lnTo>
                  <a:lnTo>
                    <a:pt x="150" y="26"/>
                  </a:lnTo>
                  <a:lnTo>
                    <a:pt x="126" y="36"/>
                  </a:lnTo>
                  <a:lnTo>
                    <a:pt x="104" y="50"/>
                  </a:lnTo>
                  <a:lnTo>
                    <a:pt x="84" y="64"/>
                  </a:lnTo>
                  <a:lnTo>
                    <a:pt x="66" y="78"/>
                  </a:lnTo>
                  <a:lnTo>
                    <a:pt x="50" y="96"/>
                  </a:lnTo>
                  <a:lnTo>
                    <a:pt x="34" y="114"/>
                  </a:lnTo>
                  <a:lnTo>
                    <a:pt x="22" y="132"/>
                  </a:lnTo>
                  <a:lnTo>
                    <a:pt x="12" y="152"/>
                  </a:lnTo>
                  <a:lnTo>
                    <a:pt x="6" y="17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432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2" y="368"/>
                  </a:lnTo>
                  <a:lnTo>
                    <a:pt x="22" y="348"/>
                  </a:lnTo>
                  <a:lnTo>
                    <a:pt x="34" y="330"/>
                  </a:lnTo>
                  <a:lnTo>
                    <a:pt x="50" y="312"/>
                  </a:lnTo>
                  <a:lnTo>
                    <a:pt x="66" y="294"/>
                  </a:lnTo>
                  <a:lnTo>
                    <a:pt x="84" y="280"/>
                  </a:lnTo>
                  <a:lnTo>
                    <a:pt x="104" y="266"/>
                  </a:lnTo>
                  <a:lnTo>
                    <a:pt x="126" y="252"/>
                  </a:lnTo>
                  <a:lnTo>
                    <a:pt x="150" y="242"/>
                  </a:lnTo>
                  <a:lnTo>
                    <a:pt x="176" y="232"/>
                  </a:lnTo>
                  <a:lnTo>
                    <a:pt x="202" y="226"/>
                  </a:lnTo>
                  <a:lnTo>
                    <a:pt x="230" y="220"/>
                  </a:lnTo>
                  <a:lnTo>
                    <a:pt x="258" y="218"/>
                  </a:lnTo>
                  <a:lnTo>
                    <a:pt x="288" y="216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30"/>
            <p:cNvSpPr>
              <a:spLocks noChangeArrowheads="1"/>
            </p:cNvSpPr>
            <p:nvPr/>
          </p:nvSpPr>
          <p:spPr bwMode="auto">
            <a:xfrm rot="18732072">
              <a:off x="6176541" y="2865657"/>
              <a:ext cx="316615" cy="474995"/>
            </a:xfrm>
            <a:custGeom>
              <a:avLst/>
              <a:gdLst>
                <a:gd name="T0" fmla="*/ 0 w 288"/>
                <a:gd name="T1" fmla="*/ 216 h 432"/>
                <a:gd name="T2" fmla="*/ 0 w 288"/>
                <a:gd name="T3" fmla="*/ 216 h 432"/>
                <a:gd name="T4" fmla="*/ 30 w 288"/>
                <a:gd name="T5" fmla="*/ 218 h 432"/>
                <a:gd name="T6" fmla="*/ 58 w 288"/>
                <a:gd name="T7" fmla="*/ 220 h 432"/>
                <a:gd name="T8" fmla="*/ 86 w 288"/>
                <a:gd name="T9" fmla="*/ 226 h 432"/>
                <a:gd name="T10" fmla="*/ 112 w 288"/>
                <a:gd name="T11" fmla="*/ 232 h 432"/>
                <a:gd name="T12" fmla="*/ 138 w 288"/>
                <a:gd name="T13" fmla="*/ 242 h 432"/>
                <a:gd name="T14" fmla="*/ 162 w 288"/>
                <a:gd name="T15" fmla="*/ 252 h 432"/>
                <a:gd name="T16" fmla="*/ 184 w 288"/>
                <a:gd name="T17" fmla="*/ 266 h 432"/>
                <a:gd name="T18" fmla="*/ 204 w 288"/>
                <a:gd name="T19" fmla="*/ 280 h 432"/>
                <a:gd name="T20" fmla="*/ 222 w 288"/>
                <a:gd name="T21" fmla="*/ 294 h 432"/>
                <a:gd name="T22" fmla="*/ 238 w 288"/>
                <a:gd name="T23" fmla="*/ 312 h 432"/>
                <a:gd name="T24" fmla="*/ 254 w 288"/>
                <a:gd name="T25" fmla="*/ 330 h 432"/>
                <a:gd name="T26" fmla="*/ 266 w 288"/>
                <a:gd name="T27" fmla="*/ 348 h 432"/>
                <a:gd name="T28" fmla="*/ 276 w 288"/>
                <a:gd name="T29" fmla="*/ 368 h 432"/>
                <a:gd name="T30" fmla="*/ 282 w 288"/>
                <a:gd name="T31" fmla="*/ 388 h 432"/>
                <a:gd name="T32" fmla="*/ 286 w 288"/>
                <a:gd name="T33" fmla="*/ 410 h 432"/>
                <a:gd name="T34" fmla="*/ 288 w 288"/>
                <a:gd name="T35" fmla="*/ 432 h 432"/>
                <a:gd name="T36" fmla="*/ 288 w 288"/>
                <a:gd name="T37" fmla="*/ 216 h 432"/>
                <a:gd name="T38" fmla="*/ 288 w 288"/>
                <a:gd name="T39" fmla="*/ 216 h 432"/>
                <a:gd name="T40" fmla="*/ 286 w 288"/>
                <a:gd name="T41" fmla="*/ 194 h 432"/>
                <a:gd name="T42" fmla="*/ 282 w 288"/>
                <a:gd name="T43" fmla="*/ 172 h 432"/>
                <a:gd name="T44" fmla="*/ 276 w 288"/>
                <a:gd name="T45" fmla="*/ 152 h 432"/>
                <a:gd name="T46" fmla="*/ 266 w 288"/>
                <a:gd name="T47" fmla="*/ 132 h 432"/>
                <a:gd name="T48" fmla="*/ 254 w 288"/>
                <a:gd name="T49" fmla="*/ 114 h 432"/>
                <a:gd name="T50" fmla="*/ 238 w 288"/>
                <a:gd name="T51" fmla="*/ 96 h 432"/>
                <a:gd name="T52" fmla="*/ 222 w 288"/>
                <a:gd name="T53" fmla="*/ 78 h 432"/>
                <a:gd name="T54" fmla="*/ 204 w 288"/>
                <a:gd name="T55" fmla="*/ 64 h 432"/>
                <a:gd name="T56" fmla="*/ 184 w 288"/>
                <a:gd name="T57" fmla="*/ 50 h 432"/>
                <a:gd name="T58" fmla="*/ 162 w 288"/>
                <a:gd name="T59" fmla="*/ 36 h 432"/>
                <a:gd name="T60" fmla="*/ 138 w 288"/>
                <a:gd name="T61" fmla="*/ 26 h 432"/>
                <a:gd name="T62" fmla="*/ 112 w 288"/>
                <a:gd name="T63" fmla="*/ 16 h 432"/>
                <a:gd name="T64" fmla="*/ 86 w 288"/>
                <a:gd name="T65" fmla="*/ 10 h 432"/>
                <a:gd name="T66" fmla="*/ 58 w 288"/>
                <a:gd name="T67" fmla="*/ 4 h 432"/>
                <a:gd name="T68" fmla="*/ 30 w 288"/>
                <a:gd name="T69" fmla="*/ 2 h 432"/>
                <a:gd name="T70" fmla="*/ 0 w 288"/>
                <a:gd name="T71" fmla="*/ 0 h 432"/>
                <a:gd name="T72" fmla="*/ 0 w 288"/>
                <a:gd name="T73" fmla="*/ 216 h 4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432"/>
                <a:gd name="T113" fmla="*/ 288 w 288"/>
                <a:gd name="T114" fmla="*/ 432 h 4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432">
                  <a:moveTo>
                    <a:pt x="0" y="216"/>
                  </a:moveTo>
                  <a:lnTo>
                    <a:pt x="0" y="216"/>
                  </a:lnTo>
                  <a:lnTo>
                    <a:pt x="30" y="218"/>
                  </a:lnTo>
                  <a:lnTo>
                    <a:pt x="58" y="220"/>
                  </a:lnTo>
                  <a:lnTo>
                    <a:pt x="86" y="226"/>
                  </a:lnTo>
                  <a:lnTo>
                    <a:pt x="112" y="232"/>
                  </a:lnTo>
                  <a:lnTo>
                    <a:pt x="138" y="242"/>
                  </a:lnTo>
                  <a:lnTo>
                    <a:pt x="162" y="252"/>
                  </a:lnTo>
                  <a:lnTo>
                    <a:pt x="184" y="266"/>
                  </a:lnTo>
                  <a:lnTo>
                    <a:pt x="204" y="280"/>
                  </a:lnTo>
                  <a:lnTo>
                    <a:pt x="222" y="294"/>
                  </a:lnTo>
                  <a:lnTo>
                    <a:pt x="238" y="312"/>
                  </a:lnTo>
                  <a:lnTo>
                    <a:pt x="254" y="330"/>
                  </a:lnTo>
                  <a:lnTo>
                    <a:pt x="266" y="348"/>
                  </a:lnTo>
                  <a:lnTo>
                    <a:pt x="276" y="368"/>
                  </a:lnTo>
                  <a:lnTo>
                    <a:pt x="282" y="388"/>
                  </a:lnTo>
                  <a:lnTo>
                    <a:pt x="286" y="410"/>
                  </a:lnTo>
                  <a:lnTo>
                    <a:pt x="288" y="432"/>
                  </a:lnTo>
                  <a:lnTo>
                    <a:pt x="288" y="216"/>
                  </a:lnTo>
                  <a:lnTo>
                    <a:pt x="286" y="194"/>
                  </a:lnTo>
                  <a:lnTo>
                    <a:pt x="282" y="172"/>
                  </a:lnTo>
                  <a:lnTo>
                    <a:pt x="276" y="152"/>
                  </a:lnTo>
                  <a:lnTo>
                    <a:pt x="266" y="132"/>
                  </a:lnTo>
                  <a:lnTo>
                    <a:pt x="254" y="114"/>
                  </a:lnTo>
                  <a:lnTo>
                    <a:pt x="238" y="96"/>
                  </a:lnTo>
                  <a:lnTo>
                    <a:pt x="222" y="78"/>
                  </a:lnTo>
                  <a:lnTo>
                    <a:pt x="204" y="64"/>
                  </a:lnTo>
                  <a:lnTo>
                    <a:pt x="184" y="50"/>
                  </a:lnTo>
                  <a:lnTo>
                    <a:pt x="162" y="36"/>
                  </a:lnTo>
                  <a:lnTo>
                    <a:pt x="138" y="26"/>
                  </a:lnTo>
                  <a:lnTo>
                    <a:pt x="112" y="16"/>
                  </a:lnTo>
                  <a:lnTo>
                    <a:pt x="86" y="10"/>
                  </a:lnTo>
                  <a:lnTo>
                    <a:pt x="58" y="4"/>
                  </a:lnTo>
                  <a:lnTo>
                    <a:pt x="30" y="2"/>
                  </a:lnTo>
                  <a:lnTo>
                    <a:pt x="0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31"/>
            <p:cNvSpPr>
              <a:spLocks noChangeArrowheads="1"/>
            </p:cNvSpPr>
            <p:nvPr/>
          </p:nvSpPr>
          <p:spPr bwMode="auto">
            <a:xfrm rot="18732072">
              <a:off x="4625395" y="3175212"/>
              <a:ext cx="2216307" cy="474995"/>
            </a:xfrm>
            <a:custGeom>
              <a:avLst/>
              <a:gdLst>
                <a:gd name="T0" fmla="*/ 2016 w 2016"/>
                <a:gd name="T1" fmla="*/ 432 h 432"/>
                <a:gd name="T2" fmla="*/ 2014 w 2016"/>
                <a:gd name="T3" fmla="*/ 388 h 432"/>
                <a:gd name="T4" fmla="*/ 2004 w 2016"/>
                <a:gd name="T5" fmla="*/ 344 h 432"/>
                <a:gd name="T6" fmla="*/ 1990 w 2016"/>
                <a:gd name="T7" fmla="*/ 304 h 432"/>
                <a:gd name="T8" fmla="*/ 1970 w 2016"/>
                <a:gd name="T9" fmla="*/ 264 h 432"/>
                <a:gd name="T10" fmla="*/ 1946 w 2016"/>
                <a:gd name="T11" fmla="*/ 226 h 432"/>
                <a:gd name="T12" fmla="*/ 1918 w 2016"/>
                <a:gd name="T13" fmla="*/ 190 h 432"/>
                <a:gd name="T14" fmla="*/ 1848 w 2016"/>
                <a:gd name="T15" fmla="*/ 126 h 432"/>
                <a:gd name="T16" fmla="*/ 1762 w 2016"/>
                <a:gd name="T17" fmla="*/ 74 h 432"/>
                <a:gd name="T18" fmla="*/ 1664 w 2016"/>
                <a:gd name="T19" fmla="*/ 34 h 432"/>
                <a:gd name="T20" fmla="*/ 1556 w 2016"/>
                <a:gd name="T21" fmla="*/ 8 h 432"/>
                <a:gd name="T22" fmla="*/ 1440 w 2016"/>
                <a:gd name="T23" fmla="*/ 0 h 432"/>
                <a:gd name="T24" fmla="*/ 576 w 2016"/>
                <a:gd name="T25" fmla="*/ 0 h 432"/>
                <a:gd name="T26" fmla="*/ 460 w 2016"/>
                <a:gd name="T27" fmla="*/ 8 h 432"/>
                <a:gd name="T28" fmla="*/ 352 w 2016"/>
                <a:gd name="T29" fmla="*/ 34 h 432"/>
                <a:gd name="T30" fmla="*/ 254 w 2016"/>
                <a:gd name="T31" fmla="*/ 74 h 432"/>
                <a:gd name="T32" fmla="*/ 168 w 2016"/>
                <a:gd name="T33" fmla="*/ 126 h 432"/>
                <a:gd name="T34" fmla="*/ 98 w 2016"/>
                <a:gd name="T35" fmla="*/ 190 h 432"/>
                <a:gd name="T36" fmla="*/ 70 w 2016"/>
                <a:gd name="T37" fmla="*/ 226 h 432"/>
                <a:gd name="T38" fmla="*/ 46 w 2016"/>
                <a:gd name="T39" fmla="*/ 264 h 432"/>
                <a:gd name="T40" fmla="*/ 26 w 2016"/>
                <a:gd name="T41" fmla="*/ 304 h 432"/>
                <a:gd name="T42" fmla="*/ 12 w 2016"/>
                <a:gd name="T43" fmla="*/ 344 h 432"/>
                <a:gd name="T44" fmla="*/ 2 w 2016"/>
                <a:gd name="T45" fmla="*/ 388 h 432"/>
                <a:gd name="T46" fmla="*/ 0 w 2016"/>
                <a:gd name="T47" fmla="*/ 432 h 432"/>
                <a:gd name="T48" fmla="*/ 288 w 2016"/>
                <a:gd name="T49" fmla="*/ 432 h 432"/>
                <a:gd name="T50" fmla="*/ 294 w 2016"/>
                <a:gd name="T51" fmla="*/ 388 h 432"/>
                <a:gd name="T52" fmla="*/ 310 w 2016"/>
                <a:gd name="T53" fmla="*/ 348 h 432"/>
                <a:gd name="T54" fmla="*/ 338 w 2016"/>
                <a:gd name="T55" fmla="*/ 312 h 432"/>
                <a:gd name="T56" fmla="*/ 372 w 2016"/>
                <a:gd name="T57" fmla="*/ 280 h 432"/>
                <a:gd name="T58" fmla="*/ 414 w 2016"/>
                <a:gd name="T59" fmla="*/ 252 h 432"/>
                <a:gd name="T60" fmla="*/ 464 w 2016"/>
                <a:gd name="T61" fmla="*/ 232 h 432"/>
                <a:gd name="T62" fmla="*/ 518 w 2016"/>
                <a:gd name="T63" fmla="*/ 220 h 432"/>
                <a:gd name="T64" fmla="*/ 576 w 2016"/>
                <a:gd name="T65" fmla="*/ 216 h 432"/>
                <a:gd name="T66" fmla="*/ 1440 w 2016"/>
                <a:gd name="T67" fmla="*/ 216 h 432"/>
                <a:gd name="T68" fmla="*/ 1498 w 2016"/>
                <a:gd name="T69" fmla="*/ 220 h 432"/>
                <a:gd name="T70" fmla="*/ 1552 w 2016"/>
                <a:gd name="T71" fmla="*/ 232 h 432"/>
                <a:gd name="T72" fmla="*/ 1602 w 2016"/>
                <a:gd name="T73" fmla="*/ 252 h 432"/>
                <a:gd name="T74" fmla="*/ 1644 w 2016"/>
                <a:gd name="T75" fmla="*/ 280 h 432"/>
                <a:gd name="T76" fmla="*/ 1678 w 2016"/>
                <a:gd name="T77" fmla="*/ 312 h 432"/>
                <a:gd name="T78" fmla="*/ 1706 w 2016"/>
                <a:gd name="T79" fmla="*/ 348 h 432"/>
                <a:gd name="T80" fmla="*/ 1722 w 2016"/>
                <a:gd name="T81" fmla="*/ 388 h 432"/>
                <a:gd name="T82" fmla="*/ 1728 w 2016"/>
                <a:gd name="T83" fmla="*/ 432 h 4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16"/>
                <a:gd name="T127" fmla="*/ 0 h 432"/>
                <a:gd name="T128" fmla="*/ 2016 w 2016"/>
                <a:gd name="T129" fmla="*/ 432 h 4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16" h="432">
                  <a:moveTo>
                    <a:pt x="2016" y="432"/>
                  </a:moveTo>
                  <a:lnTo>
                    <a:pt x="2016" y="432"/>
                  </a:lnTo>
                  <a:lnTo>
                    <a:pt x="2016" y="410"/>
                  </a:lnTo>
                  <a:lnTo>
                    <a:pt x="2014" y="388"/>
                  </a:lnTo>
                  <a:lnTo>
                    <a:pt x="2010" y="366"/>
                  </a:lnTo>
                  <a:lnTo>
                    <a:pt x="2004" y="344"/>
                  </a:lnTo>
                  <a:lnTo>
                    <a:pt x="1998" y="324"/>
                  </a:lnTo>
                  <a:lnTo>
                    <a:pt x="1990" y="304"/>
                  </a:lnTo>
                  <a:lnTo>
                    <a:pt x="1982" y="284"/>
                  </a:lnTo>
                  <a:lnTo>
                    <a:pt x="1970" y="264"/>
                  </a:lnTo>
                  <a:lnTo>
                    <a:pt x="1960" y="244"/>
                  </a:lnTo>
                  <a:lnTo>
                    <a:pt x="1946" y="226"/>
                  </a:lnTo>
                  <a:lnTo>
                    <a:pt x="1932" y="208"/>
                  </a:lnTo>
                  <a:lnTo>
                    <a:pt x="1918" y="190"/>
                  </a:lnTo>
                  <a:lnTo>
                    <a:pt x="1884" y="158"/>
                  </a:lnTo>
                  <a:lnTo>
                    <a:pt x="1848" y="126"/>
                  </a:lnTo>
                  <a:lnTo>
                    <a:pt x="1806" y="98"/>
                  </a:lnTo>
                  <a:lnTo>
                    <a:pt x="1762" y="74"/>
                  </a:lnTo>
                  <a:lnTo>
                    <a:pt x="1714" y="52"/>
                  </a:lnTo>
                  <a:lnTo>
                    <a:pt x="1664" y="34"/>
                  </a:lnTo>
                  <a:lnTo>
                    <a:pt x="1612" y="20"/>
                  </a:lnTo>
                  <a:lnTo>
                    <a:pt x="1556" y="8"/>
                  </a:lnTo>
                  <a:lnTo>
                    <a:pt x="1498" y="2"/>
                  </a:lnTo>
                  <a:lnTo>
                    <a:pt x="1440" y="0"/>
                  </a:lnTo>
                  <a:lnTo>
                    <a:pt x="576" y="0"/>
                  </a:lnTo>
                  <a:lnTo>
                    <a:pt x="518" y="2"/>
                  </a:lnTo>
                  <a:lnTo>
                    <a:pt x="460" y="8"/>
                  </a:lnTo>
                  <a:lnTo>
                    <a:pt x="404" y="20"/>
                  </a:lnTo>
                  <a:lnTo>
                    <a:pt x="352" y="34"/>
                  </a:lnTo>
                  <a:lnTo>
                    <a:pt x="302" y="52"/>
                  </a:lnTo>
                  <a:lnTo>
                    <a:pt x="254" y="74"/>
                  </a:lnTo>
                  <a:lnTo>
                    <a:pt x="210" y="98"/>
                  </a:lnTo>
                  <a:lnTo>
                    <a:pt x="168" y="126"/>
                  </a:lnTo>
                  <a:lnTo>
                    <a:pt x="132" y="158"/>
                  </a:lnTo>
                  <a:lnTo>
                    <a:pt x="98" y="190"/>
                  </a:lnTo>
                  <a:lnTo>
                    <a:pt x="84" y="208"/>
                  </a:lnTo>
                  <a:lnTo>
                    <a:pt x="70" y="226"/>
                  </a:lnTo>
                  <a:lnTo>
                    <a:pt x="56" y="244"/>
                  </a:lnTo>
                  <a:lnTo>
                    <a:pt x="46" y="264"/>
                  </a:lnTo>
                  <a:lnTo>
                    <a:pt x="34" y="284"/>
                  </a:lnTo>
                  <a:lnTo>
                    <a:pt x="26" y="304"/>
                  </a:lnTo>
                  <a:lnTo>
                    <a:pt x="18" y="324"/>
                  </a:lnTo>
                  <a:lnTo>
                    <a:pt x="12" y="344"/>
                  </a:lnTo>
                  <a:lnTo>
                    <a:pt x="6" y="366"/>
                  </a:lnTo>
                  <a:lnTo>
                    <a:pt x="2" y="388"/>
                  </a:lnTo>
                  <a:lnTo>
                    <a:pt x="0" y="410"/>
                  </a:lnTo>
                  <a:lnTo>
                    <a:pt x="0" y="432"/>
                  </a:lnTo>
                  <a:lnTo>
                    <a:pt x="288" y="432"/>
                  </a:lnTo>
                  <a:lnTo>
                    <a:pt x="290" y="410"/>
                  </a:lnTo>
                  <a:lnTo>
                    <a:pt x="294" y="388"/>
                  </a:lnTo>
                  <a:lnTo>
                    <a:pt x="300" y="368"/>
                  </a:lnTo>
                  <a:lnTo>
                    <a:pt x="310" y="348"/>
                  </a:lnTo>
                  <a:lnTo>
                    <a:pt x="322" y="330"/>
                  </a:lnTo>
                  <a:lnTo>
                    <a:pt x="338" y="312"/>
                  </a:lnTo>
                  <a:lnTo>
                    <a:pt x="354" y="294"/>
                  </a:lnTo>
                  <a:lnTo>
                    <a:pt x="372" y="280"/>
                  </a:lnTo>
                  <a:lnTo>
                    <a:pt x="392" y="266"/>
                  </a:lnTo>
                  <a:lnTo>
                    <a:pt x="414" y="252"/>
                  </a:lnTo>
                  <a:lnTo>
                    <a:pt x="438" y="242"/>
                  </a:lnTo>
                  <a:lnTo>
                    <a:pt x="464" y="232"/>
                  </a:lnTo>
                  <a:lnTo>
                    <a:pt x="490" y="226"/>
                  </a:lnTo>
                  <a:lnTo>
                    <a:pt x="518" y="220"/>
                  </a:lnTo>
                  <a:lnTo>
                    <a:pt x="546" y="218"/>
                  </a:lnTo>
                  <a:lnTo>
                    <a:pt x="576" y="216"/>
                  </a:lnTo>
                  <a:lnTo>
                    <a:pt x="1440" y="216"/>
                  </a:lnTo>
                  <a:lnTo>
                    <a:pt x="1470" y="218"/>
                  </a:lnTo>
                  <a:lnTo>
                    <a:pt x="1498" y="220"/>
                  </a:lnTo>
                  <a:lnTo>
                    <a:pt x="1526" y="226"/>
                  </a:lnTo>
                  <a:lnTo>
                    <a:pt x="1552" y="232"/>
                  </a:lnTo>
                  <a:lnTo>
                    <a:pt x="1578" y="242"/>
                  </a:lnTo>
                  <a:lnTo>
                    <a:pt x="1602" y="252"/>
                  </a:lnTo>
                  <a:lnTo>
                    <a:pt x="1624" y="266"/>
                  </a:lnTo>
                  <a:lnTo>
                    <a:pt x="1644" y="280"/>
                  </a:lnTo>
                  <a:lnTo>
                    <a:pt x="1662" y="294"/>
                  </a:lnTo>
                  <a:lnTo>
                    <a:pt x="1678" y="312"/>
                  </a:lnTo>
                  <a:lnTo>
                    <a:pt x="1694" y="330"/>
                  </a:lnTo>
                  <a:lnTo>
                    <a:pt x="1706" y="348"/>
                  </a:lnTo>
                  <a:lnTo>
                    <a:pt x="1716" y="368"/>
                  </a:lnTo>
                  <a:lnTo>
                    <a:pt x="1722" y="388"/>
                  </a:lnTo>
                  <a:lnTo>
                    <a:pt x="1726" y="410"/>
                  </a:lnTo>
                  <a:lnTo>
                    <a:pt x="1728" y="432"/>
                  </a:lnTo>
                  <a:lnTo>
                    <a:pt x="2016" y="432"/>
                  </a:lnTo>
                  <a:close/>
                </a:path>
              </a:pathLst>
            </a:custGeom>
            <a:solidFill>
              <a:srgbClr val="D7D3C8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Rectangle 33"/>
            <p:cNvSpPr>
              <a:spLocks noChangeArrowheads="1"/>
            </p:cNvSpPr>
            <p:nvPr/>
          </p:nvSpPr>
          <p:spPr bwMode="auto">
            <a:xfrm rot="18732072">
              <a:off x="3673940" y="5218332"/>
              <a:ext cx="949846" cy="237498"/>
            </a:xfrm>
            <a:prstGeom prst="rect">
              <a:avLst/>
            </a:prstGeom>
            <a:solidFill>
              <a:srgbClr val="3544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4"/>
            <p:cNvSpPr>
              <a:spLocks noChangeArrowheads="1"/>
            </p:cNvSpPr>
            <p:nvPr/>
          </p:nvSpPr>
          <p:spPr bwMode="auto">
            <a:xfrm rot="18732072">
              <a:off x="3653159" y="5648442"/>
              <a:ext cx="316615" cy="474995"/>
            </a:xfrm>
            <a:custGeom>
              <a:avLst/>
              <a:gdLst>
                <a:gd name="T0" fmla="*/ 288 w 288"/>
                <a:gd name="T1" fmla="*/ 0 h 432"/>
                <a:gd name="T2" fmla="*/ 288 w 288"/>
                <a:gd name="T3" fmla="*/ 0 h 432"/>
                <a:gd name="T4" fmla="*/ 258 w 288"/>
                <a:gd name="T5" fmla="*/ 2 h 432"/>
                <a:gd name="T6" fmla="*/ 230 w 288"/>
                <a:gd name="T7" fmla="*/ 4 h 432"/>
                <a:gd name="T8" fmla="*/ 202 w 288"/>
                <a:gd name="T9" fmla="*/ 10 h 432"/>
                <a:gd name="T10" fmla="*/ 176 w 288"/>
                <a:gd name="T11" fmla="*/ 16 h 432"/>
                <a:gd name="T12" fmla="*/ 150 w 288"/>
                <a:gd name="T13" fmla="*/ 26 h 432"/>
                <a:gd name="T14" fmla="*/ 126 w 288"/>
                <a:gd name="T15" fmla="*/ 36 h 432"/>
                <a:gd name="T16" fmla="*/ 104 w 288"/>
                <a:gd name="T17" fmla="*/ 50 h 432"/>
                <a:gd name="T18" fmla="*/ 84 w 288"/>
                <a:gd name="T19" fmla="*/ 64 h 432"/>
                <a:gd name="T20" fmla="*/ 66 w 288"/>
                <a:gd name="T21" fmla="*/ 78 h 432"/>
                <a:gd name="T22" fmla="*/ 50 w 288"/>
                <a:gd name="T23" fmla="*/ 96 h 432"/>
                <a:gd name="T24" fmla="*/ 34 w 288"/>
                <a:gd name="T25" fmla="*/ 114 h 432"/>
                <a:gd name="T26" fmla="*/ 22 w 288"/>
                <a:gd name="T27" fmla="*/ 132 h 432"/>
                <a:gd name="T28" fmla="*/ 12 w 288"/>
                <a:gd name="T29" fmla="*/ 152 h 432"/>
                <a:gd name="T30" fmla="*/ 6 w 288"/>
                <a:gd name="T31" fmla="*/ 172 h 432"/>
                <a:gd name="T32" fmla="*/ 2 w 288"/>
                <a:gd name="T33" fmla="*/ 194 h 432"/>
                <a:gd name="T34" fmla="*/ 0 w 288"/>
                <a:gd name="T35" fmla="*/ 216 h 432"/>
                <a:gd name="T36" fmla="*/ 0 w 288"/>
                <a:gd name="T37" fmla="*/ 432 h 432"/>
                <a:gd name="T38" fmla="*/ 0 w 288"/>
                <a:gd name="T39" fmla="*/ 432 h 432"/>
                <a:gd name="T40" fmla="*/ 2 w 288"/>
                <a:gd name="T41" fmla="*/ 410 h 432"/>
                <a:gd name="T42" fmla="*/ 6 w 288"/>
                <a:gd name="T43" fmla="*/ 388 h 432"/>
                <a:gd name="T44" fmla="*/ 12 w 288"/>
                <a:gd name="T45" fmla="*/ 368 h 432"/>
                <a:gd name="T46" fmla="*/ 22 w 288"/>
                <a:gd name="T47" fmla="*/ 348 h 432"/>
                <a:gd name="T48" fmla="*/ 34 w 288"/>
                <a:gd name="T49" fmla="*/ 330 h 432"/>
                <a:gd name="T50" fmla="*/ 50 w 288"/>
                <a:gd name="T51" fmla="*/ 312 h 432"/>
                <a:gd name="T52" fmla="*/ 66 w 288"/>
                <a:gd name="T53" fmla="*/ 294 h 432"/>
                <a:gd name="T54" fmla="*/ 84 w 288"/>
                <a:gd name="T55" fmla="*/ 280 h 432"/>
                <a:gd name="T56" fmla="*/ 104 w 288"/>
                <a:gd name="T57" fmla="*/ 266 h 432"/>
                <a:gd name="T58" fmla="*/ 126 w 288"/>
                <a:gd name="T59" fmla="*/ 252 h 432"/>
                <a:gd name="T60" fmla="*/ 150 w 288"/>
                <a:gd name="T61" fmla="*/ 242 h 432"/>
                <a:gd name="T62" fmla="*/ 176 w 288"/>
                <a:gd name="T63" fmla="*/ 232 h 432"/>
                <a:gd name="T64" fmla="*/ 202 w 288"/>
                <a:gd name="T65" fmla="*/ 226 h 432"/>
                <a:gd name="T66" fmla="*/ 230 w 288"/>
                <a:gd name="T67" fmla="*/ 220 h 432"/>
                <a:gd name="T68" fmla="*/ 258 w 288"/>
                <a:gd name="T69" fmla="*/ 218 h 432"/>
                <a:gd name="T70" fmla="*/ 288 w 288"/>
                <a:gd name="T71" fmla="*/ 216 h 432"/>
                <a:gd name="T72" fmla="*/ 288 w 288"/>
                <a:gd name="T73" fmla="*/ 0 h 4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432"/>
                <a:gd name="T113" fmla="*/ 288 w 288"/>
                <a:gd name="T114" fmla="*/ 432 h 4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432">
                  <a:moveTo>
                    <a:pt x="288" y="0"/>
                  </a:moveTo>
                  <a:lnTo>
                    <a:pt x="288" y="0"/>
                  </a:lnTo>
                  <a:lnTo>
                    <a:pt x="258" y="2"/>
                  </a:lnTo>
                  <a:lnTo>
                    <a:pt x="230" y="4"/>
                  </a:lnTo>
                  <a:lnTo>
                    <a:pt x="202" y="10"/>
                  </a:lnTo>
                  <a:lnTo>
                    <a:pt x="176" y="16"/>
                  </a:lnTo>
                  <a:lnTo>
                    <a:pt x="150" y="26"/>
                  </a:lnTo>
                  <a:lnTo>
                    <a:pt x="126" y="36"/>
                  </a:lnTo>
                  <a:lnTo>
                    <a:pt x="104" y="50"/>
                  </a:lnTo>
                  <a:lnTo>
                    <a:pt x="84" y="64"/>
                  </a:lnTo>
                  <a:lnTo>
                    <a:pt x="66" y="78"/>
                  </a:lnTo>
                  <a:lnTo>
                    <a:pt x="50" y="96"/>
                  </a:lnTo>
                  <a:lnTo>
                    <a:pt x="34" y="114"/>
                  </a:lnTo>
                  <a:lnTo>
                    <a:pt x="22" y="132"/>
                  </a:lnTo>
                  <a:lnTo>
                    <a:pt x="12" y="152"/>
                  </a:lnTo>
                  <a:lnTo>
                    <a:pt x="6" y="17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432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2" y="368"/>
                  </a:lnTo>
                  <a:lnTo>
                    <a:pt x="22" y="348"/>
                  </a:lnTo>
                  <a:lnTo>
                    <a:pt x="34" y="330"/>
                  </a:lnTo>
                  <a:lnTo>
                    <a:pt x="50" y="312"/>
                  </a:lnTo>
                  <a:lnTo>
                    <a:pt x="66" y="294"/>
                  </a:lnTo>
                  <a:lnTo>
                    <a:pt x="84" y="280"/>
                  </a:lnTo>
                  <a:lnTo>
                    <a:pt x="104" y="266"/>
                  </a:lnTo>
                  <a:lnTo>
                    <a:pt x="126" y="252"/>
                  </a:lnTo>
                  <a:lnTo>
                    <a:pt x="150" y="242"/>
                  </a:lnTo>
                  <a:lnTo>
                    <a:pt x="176" y="232"/>
                  </a:lnTo>
                  <a:lnTo>
                    <a:pt x="202" y="226"/>
                  </a:lnTo>
                  <a:lnTo>
                    <a:pt x="230" y="220"/>
                  </a:lnTo>
                  <a:lnTo>
                    <a:pt x="258" y="218"/>
                  </a:lnTo>
                  <a:lnTo>
                    <a:pt x="288" y="216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3544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5"/>
            <p:cNvSpPr>
              <a:spLocks noChangeArrowheads="1"/>
            </p:cNvSpPr>
            <p:nvPr/>
          </p:nvSpPr>
          <p:spPr bwMode="auto">
            <a:xfrm rot="18732072">
              <a:off x="4503887" y="4710260"/>
              <a:ext cx="316615" cy="474995"/>
            </a:xfrm>
            <a:custGeom>
              <a:avLst/>
              <a:gdLst>
                <a:gd name="T0" fmla="*/ 0 w 288"/>
                <a:gd name="T1" fmla="*/ 216 h 432"/>
                <a:gd name="T2" fmla="*/ 0 w 288"/>
                <a:gd name="T3" fmla="*/ 216 h 432"/>
                <a:gd name="T4" fmla="*/ 30 w 288"/>
                <a:gd name="T5" fmla="*/ 218 h 432"/>
                <a:gd name="T6" fmla="*/ 58 w 288"/>
                <a:gd name="T7" fmla="*/ 220 h 432"/>
                <a:gd name="T8" fmla="*/ 86 w 288"/>
                <a:gd name="T9" fmla="*/ 226 h 432"/>
                <a:gd name="T10" fmla="*/ 112 w 288"/>
                <a:gd name="T11" fmla="*/ 232 h 432"/>
                <a:gd name="T12" fmla="*/ 138 w 288"/>
                <a:gd name="T13" fmla="*/ 242 h 432"/>
                <a:gd name="T14" fmla="*/ 162 w 288"/>
                <a:gd name="T15" fmla="*/ 252 h 432"/>
                <a:gd name="T16" fmla="*/ 184 w 288"/>
                <a:gd name="T17" fmla="*/ 266 h 432"/>
                <a:gd name="T18" fmla="*/ 204 w 288"/>
                <a:gd name="T19" fmla="*/ 280 h 432"/>
                <a:gd name="T20" fmla="*/ 222 w 288"/>
                <a:gd name="T21" fmla="*/ 294 h 432"/>
                <a:gd name="T22" fmla="*/ 238 w 288"/>
                <a:gd name="T23" fmla="*/ 312 h 432"/>
                <a:gd name="T24" fmla="*/ 254 w 288"/>
                <a:gd name="T25" fmla="*/ 330 h 432"/>
                <a:gd name="T26" fmla="*/ 266 w 288"/>
                <a:gd name="T27" fmla="*/ 348 h 432"/>
                <a:gd name="T28" fmla="*/ 276 w 288"/>
                <a:gd name="T29" fmla="*/ 368 h 432"/>
                <a:gd name="T30" fmla="*/ 282 w 288"/>
                <a:gd name="T31" fmla="*/ 388 h 432"/>
                <a:gd name="T32" fmla="*/ 286 w 288"/>
                <a:gd name="T33" fmla="*/ 410 h 432"/>
                <a:gd name="T34" fmla="*/ 288 w 288"/>
                <a:gd name="T35" fmla="*/ 432 h 432"/>
                <a:gd name="T36" fmla="*/ 288 w 288"/>
                <a:gd name="T37" fmla="*/ 216 h 432"/>
                <a:gd name="T38" fmla="*/ 288 w 288"/>
                <a:gd name="T39" fmla="*/ 216 h 432"/>
                <a:gd name="T40" fmla="*/ 286 w 288"/>
                <a:gd name="T41" fmla="*/ 194 h 432"/>
                <a:gd name="T42" fmla="*/ 282 w 288"/>
                <a:gd name="T43" fmla="*/ 172 h 432"/>
                <a:gd name="T44" fmla="*/ 276 w 288"/>
                <a:gd name="T45" fmla="*/ 152 h 432"/>
                <a:gd name="T46" fmla="*/ 266 w 288"/>
                <a:gd name="T47" fmla="*/ 132 h 432"/>
                <a:gd name="T48" fmla="*/ 254 w 288"/>
                <a:gd name="T49" fmla="*/ 114 h 432"/>
                <a:gd name="T50" fmla="*/ 238 w 288"/>
                <a:gd name="T51" fmla="*/ 96 h 432"/>
                <a:gd name="T52" fmla="*/ 222 w 288"/>
                <a:gd name="T53" fmla="*/ 78 h 432"/>
                <a:gd name="T54" fmla="*/ 204 w 288"/>
                <a:gd name="T55" fmla="*/ 64 h 432"/>
                <a:gd name="T56" fmla="*/ 184 w 288"/>
                <a:gd name="T57" fmla="*/ 50 h 432"/>
                <a:gd name="T58" fmla="*/ 162 w 288"/>
                <a:gd name="T59" fmla="*/ 36 h 432"/>
                <a:gd name="T60" fmla="*/ 138 w 288"/>
                <a:gd name="T61" fmla="*/ 26 h 432"/>
                <a:gd name="T62" fmla="*/ 112 w 288"/>
                <a:gd name="T63" fmla="*/ 16 h 432"/>
                <a:gd name="T64" fmla="*/ 86 w 288"/>
                <a:gd name="T65" fmla="*/ 10 h 432"/>
                <a:gd name="T66" fmla="*/ 58 w 288"/>
                <a:gd name="T67" fmla="*/ 4 h 432"/>
                <a:gd name="T68" fmla="*/ 30 w 288"/>
                <a:gd name="T69" fmla="*/ 2 h 432"/>
                <a:gd name="T70" fmla="*/ 0 w 288"/>
                <a:gd name="T71" fmla="*/ 0 h 432"/>
                <a:gd name="T72" fmla="*/ 0 w 288"/>
                <a:gd name="T73" fmla="*/ 216 h 4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432"/>
                <a:gd name="T113" fmla="*/ 288 w 288"/>
                <a:gd name="T114" fmla="*/ 432 h 4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432">
                  <a:moveTo>
                    <a:pt x="0" y="216"/>
                  </a:moveTo>
                  <a:lnTo>
                    <a:pt x="0" y="216"/>
                  </a:lnTo>
                  <a:lnTo>
                    <a:pt x="30" y="218"/>
                  </a:lnTo>
                  <a:lnTo>
                    <a:pt x="58" y="220"/>
                  </a:lnTo>
                  <a:lnTo>
                    <a:pt x="86" y="226"/>
                  </a:lnTo>
                  <a:lnTo>
                    <a:pt x="112" y="232"/>
                  </a:lnTo>
                  <a:lnTo>
                    <a:pt x="138" y="242"/>
                  </a:lnTo>
                  <a:lnTo>
                    <a:pt x="162" y="252"/>
                  </a:lnTo>
                  <a:lnTo>
                    <a:pt x="184" y="266"/>
                  </a:lnTo>
                  <a:lnTo>
                    <a:pt x="204" y="280"/>
                  </a:lnTo>
                  <a:lnTo>
                    <a:pt x="222" y="294"/>
                  </a:lnTo>
                  <a:lnTo>
                    <a:pt x="238" y="312"/>
                  </a:lnTo>
                  <a:lnTo>
                    <a:pt x="254" y="330"/>
                  </a:lnTo>
                  <a:lnTo>
                    <a:pt x="266" y="348"/>
                  </a:lnTo>
                  <a:lnTo>
                    <a:pt x="276" y="368"/>
                  </a:lnTo>
                  <a:lnTo>
                    <a:pt x="282" y="388"/>
                  </a:lnTo>
                  <a:lnTo>
                    <a:pt x="286" y="410"/>
                  </a:lnTo>
                  <a:lnTo>
                    <a:pt x="288" y="432"/>
                  </a:lnTo>
                  <a:lnTo>
                    <a:pt x="288" y="216"/>
                  </a:lnTo>
                  <a:lnTo>
                    <a:pt x="286" y="194"/>
                  </a:lnTo>
                  <a:lnTo>
                    <a:pt x="282" y="172"/>
                  </a:lnTo>
                  <a:lnTo>
                    <a:pt x="276" y="152"/>
                  </a:lnTo>
                  <a:lnTo>
                    <a:pt x="266" y="132"/>
                  </a:lnTo>
                  <a:lnTo>
                    <a:pt x="254" y="114"/>
                  </a:lnTo>
                  <a:lnTo>
                    <a:pt x="238" y="96"/>
                  </a:lnTo>
                  <a:lnTo>
                    <a:pt x="222" y="78"/>
                  </a:lnTo>
                  <a:lnTo>
                    <a:pt x="204" y="64"/>
                  </a:lnTo>
                  <a:lnTo>
                    <a:pt x="184" y="50"/>
                  </a:lnTo>
                  <a:lnTo>
                    <a:pt x="162" y="36"/>
                  </a:lnTo>
                  <a:lnTo>
                    <a:pt x="138" y="26"/>
                  </a:lnTo>
                  <a:lnTo>
                    <a:pt x="112" y="16"/>
                  </a:lnTo>
                  <a:lnTo>
                    <a:pt x="86" y="10"/>
                  </a:lnTo>
                  <a:lnTo>
                    <a:pt x="58" y="4"/>
                  </a:lnTo>
                  <a:lnTo>
                    <a:pt x="30" y="2"/>
                  </a:lnTo>
                  <a:lnTo>
                    <a:pt x="0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3544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6"/>
            <p:cNvSpPr>
              <a:spLocks noChangeArrowheads="1"/>
            </p:cNvSpPr>
            <p:nvPr/>
          </p:nvSpPr>
          <p:spPr bwMode="auto">
            <a:xfrm rot="18732072">
              <a:off x="2952741" y="5019815"/>
              <a:ext cx="2216307" cy="474995"/>
            </a:xfrm>
            <a:custGeom>
              <a:avLst/>
              <a:gdLst>
                <a:gd name="T0" fmla="*/ 2016 w 2016"/>
                <a:gd name="T1" fmla="*/ 432 h 432"/>
                <a:gd name="T2" fmla="*/ 2014 w 2016"/>
                <a:gd name="T3" fmla="*/ 388 h 432"/>
                <a:gd name="T4" fmla="*/ 2004 w 2016"/>
                <a:gd name="T5" fmla="*/ 344 h 432"/>
                <a:gd name="T6" fmla="*/ 1990 w 2016"/>
                <a:gd name="T7" fmla="*/ 304 h 432"/>
                <a:gd name="T8" fmla="*/ 1970 w 2016"/>
                <a:gd name="T9" fmla="*/ 264 h 432"/>
                <a:gd name="T10" fmla="*/ 1946 w 2016"/>
                <a:gd name="T11" fmla="*/ 226 h 432"/>
                <a:gd name="T12" fmla="*/ 1918 w 2016"/>
                <a:gd name="T13" fmla="*/ 190 h 432"/>
                <a:gd name="T14" fmla="*/ 1848 w 2016"/>
                <a:gd name="T15" fmla="*/ 126 h 432"/>
                <a:gd name="T16" fmla="*/ 1762 w 2016"/>
                <a:gd name="T17" fmla="*/ 74 h 432"/>
                <a:gd name="T18" fmla="*/ 1664 w 2016"/>
                <a:gd name="T19" fmla="*/ 34 h 432"/>
                <a:gd name="T20" fmla="*/ 1556 w 2016"/>
                <a:gd name="T21" fmla="*/ 8 h 432"/>
                <a:gd name="T22" fmla="*/ 1440 w 2016"/>
                <a:gd name="T23" fmla="*/ 0 h 432"/>
                <a:gd name="T24" fmla="*/ 576 w 2016"/>
                <a:gd name="T25" fmla="*/ 0 h 432"/>
                <a:gd name="T26" fmla="*/ 460 w 2016"/>
                <a:gd name="T27" fmla="*/ 8 h 432"/>
                <a:gd name="T28" fmla="*/ 352 w 2016"/>
                <a:gd name="T29" fmla="*/ 34 h 432"/>
                <a:gd name="T30" fmla="*/ 254 w 2016"/>
                <a:gd name="T31" fmla="*/ 74 h 432"/>
                <a:gd name="T32" fmla="*/ 168 w 2016"/>
                <a:gd name="T33" fmla="*/ 126 h 432"/>
                <a:gd name="T34" fmla="*/ 98 w 2016"/>
                <a:gd name="T35" fmla="*/ 190 h 432"/>
                <a:gd name="T36" fmla="*/ 70 w 2016"/>
                <a:gd name="T37" fmla="*/ 226 h 432"/>
                <a:gd name="T38" fmla="*/ 46 w 2016"/>
                <a:gd name="T39" fmla="*/ 264 h 432"/>
                <a:gd name="T40" fmla="*/ 26 w 2016"/>
                <a:gd name="T41" fmla="*/ 304 h 432"/>
                <a:gd name="T42" fmla="*/ 12 w 2016"/>
                <a:gd name="T43" fmla="*/ 344 h 432"/>
                <a:gd name="T44" fmla="*/ 2 w 2016"/>
                <a:gd name="T45" fmla="*/ 388 h 432"/>
                <a:gd name="T46" fmla="*/ 0 w 2016"/>
                <a:gd name="T47" fmla="*/ 432 h 432"/>
                <a:gd name="T48" fmla="*/ 288 w 2016"/>
                <a:gd name="T49" fmla="*/ 432 h 432"/>
                <a:gd name="T50" fmla="*/ 294 w 2016"/>
                <a:gd name="T51" fmla="*/ 388 h 432"/>
                <a:gd name="T52" fmla="*/ 310 w 2016"/>
                <a:gd name="T53" fmla="*/ 348 h 432"/>
                <a:gd name="T54" fmla="*/ 338 w 2016"/>
                <a:gd name="T55" fmla="*/ 312 h 432"/>
                <a:gd name="T56" fmla="*/ 372 w 2016"/>
                <a:gd name="T57" fmla="*/ 280 h 432"/>
                <a:gd name="T58" fmla="*/ 414 w 2016"/>
                <a:gd name="T59" fmla="*/ 252 h 432"/>
                <a:gd name="T60" fmla="*/ 464 w 2016"/>
                <a:gd name="T61" fmla="*/ 232 h 432"/>
                <a:gd name="T62" fmla="*/ 518 w 2016"/>
                <a:gd name="T63" fmla="*/ 220 h 432"/>
                <a:gd name="T64" fmla="*/ 576 w 2016"/>
                <a:gd name="T65" fmla="*/ 216 h 432"/>
                <a:gd name="T66" fmla="*/ 1440 w 2016"/>
                <a:gd name="T67" fmla="*/ 216 h 432"/>
                <a:gd name="T68" fmla="*/ 1498 w 2016"/>
                <a:gd name="T69" fmla="*/ 220 h 432"/>
                <a:gd name="T70" fmla="*/ 1552 w 2016"/>
                <a:gd name="T71" fmla="*/ 232 h 432"/>
                <a:gd name="T72" fmla="*/ 1602 w 2016"/>
                <a:gd name="T73" fmla="*/ 252 h 432"/>
                <a:gd name="T74" fmla="*/ 1644 w 2016"/>
                <a:gd name="T75" fmla="*/ 280 h 432"/>
                <a:gd name="T76" fmla="*/ 1678 w 2016"/>
                <a:gd name="T77" fmla="*/ 312 h 432"/>
                <a:gd name="T78" fmla="*/ 1706 w 2016"/>
                <a:gd name="T79" fmla="*/ 348 h 432"/>
                <a:gd name="T80" fmla="*/ 1722 w 2016"/>
                <a:gd name="T81" fmla="*/ 388 h 432"/>
                <a:gd name="T82" fmla="*/ 1728 w 2016"/>
                <a:gd name="T83" fmla="*/ 432 h 4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16"/>
                <a:gd name="T127" fmla="*/ 0 h 432"/>
                <a:gd name="T128" fmla="*/ 2016 w 2016"/>
                <a:gd name="T129" fmla="*/ 432 h 4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16" h="432">
                  <a:moveTo>
                    <a:pt x="2016" y="432"/>
                  </a:moveTo>
                  <a:lnTo>
                    <a:pt x="2016" y="432"/>
                  </a:lnTo>
                  <a:lnTo>
                    <a:pt x="2016" y="410"/>
                  </a:lnTo>
                  <a:lnTo>
                    <a:pt x="2014" y="388"/>
                  </a:lnTo>
                  <a:lnTo>
                    <a:pt x="2010" y="366"/>
                  </a:lnTo>
                  <a:lnTo>
                    <a:pt x="2004" y="344"/>
                  </a:lnTo>
                  <a:lnTo>
                    <a:pt x="1998" y="324"/>
                  </a:lnTo>
                  <a:lnTo>
                    <a:pt x="1990" y="304"/>
                  </a:lnTo>
                  <a:lnTo>
                    <a:pt x="1982" y="284"/>
                  </a:lnTo>
                  <a:lnTo>
                    <a:pt x="1970" y="264"/>
                  </a:lnTo>
                  <a:lnTo>
                    <a:pt x="1960" y="244"/>
                  </a:lnTo>
                  <a:lnTo>
                    <a:pt x="1946" y="226"/>
                  </a:lnTo>
                  <a:lnTo>
                    <a:pt x="1932" y="208"/>
                  </a:lnTo>
                  <a:lnTo>
                    <a:pt x="1918" y="190"/>
                  </a:lnTo>
                  <a:lnTo>
                    <a:pt x="1884" y="158"/>
                  </a:lnTo>
                  <a:lnTo>
                    <a:pt x="1848" y="126"/>
                  </a:lnTo>
                  <a:lnTo>
                    <a:pt x="1806" y="98"/>
                  </a:lnTo>
                  <a:lnTo>
                    <a:pt x="1762" y="74"/>
                  </a:lnTo>
                  <a:lnTo>
                    <a:pt x="1714" y="52"/>
                  </a:lnTo>
                  <a:lnTo>
                    <a:pt x="1664" y="34"/>
                  </a:lnTo>
                  <a:lnTo>
                    <a:pt x="1612" y="20"/>
                  </a:lnTo>
                  <a:lnTo>
                    <a:pt x="1556" y="8"/>
                  </a:lnTo>
                  <a:lnTo>
                    <a:pt x="1498" y="2"/>
                  </a:lnTo>
                  <a:lnTo>
                    <a:pt x="1440" y="0"/>
                  </a:lnTo>
                  <a:lnTo>
                    <a:pt x="576" y="0"/>
                  </a:lnTo>
                  <a:lnTo>
                    <a:pt x="518" y="2"/>
                  </a:lnTo>
                  <a:lnTo>
                    <a:pt x="460" y="8"/>
                  </a:lnTo>
                  <a:lnTo>
                    <a:pt x="404" y="20"/>
                  </a:lnTo>
                  <a:lnTo>
                    <a:pt x="352" y="34"/>
                  </a:lnTo>
                  <a:lnTo>
                    <a:pt x="302" y="52"/>
                  </a:lnTo>
                  <a:lnTo>
                    <a:pt x="254" y="74"/>
                  </a:lnTo>
                  <a:lnTo>
                    <a:pt x="210" y="98"/>
                  </a:lnTo>
                  <a:lnTo>
                    <a:pt x="168" y="126"/>
                  </a:lnTo>
                  <a:lnTo>
                    <a:pt x="132" y="158"/>
                  </a:lnTo>
                  <a:lnTo>
                    <a:pt x="98" y="190"/>
                  </a:lnTo>
                  <a:lnTo>
                    <a:pt x="84" y="208"/>
                  </a:lnTo>
                  <a:lnTo>
                    <a:pt x="70" y="226"/>
                  </a:lnTo>
                  <a:lnTo>
                    <a:pt x="56" y="244"/>
                  </a:lnTo>
                  <a:lnTo>
                    <a:pt x="46" y="264"/>
                  </a:lnTo>
                  <a:lnTo>
                    <a:pt x="34" y="284"/>
                  </a:lnTo>
                  <a:lnTo>
                    <a:pt x="26" y="304"/>
                  </a:lnTo>
                  <a:lnTo>
                    <a:pt x="18" y="324"/>
                  </a:lnTo>
                  <a:lnTo>
                    <a:pt x="12" y="344"/>
                  </a:lnTo>
                  <a:lnTo>
                    <a:pt x="6" y="366"/>
                  </a:lnTo>
                  <a:lnTo>
                    <a:pt x="2" y="388"/>
                  </a:lnTo>
                  <a:lnTo>
                    <a:pt x="0" y="410"/>
                  </a:lnTo>
                  <a:lnTo>
                    <a:pt x="0" y="432"/>
                  </a:lnTo>
                  <a:lnTo>
                    <a:pt x="288" y="432"/>
                  </a:lnTo>
                  <a:lnTo>
                    <a:pt x="290" y="410"/>
                  </a:lnTo>
                  <a:lnTo>
                    <a:pt x="294" y="388"/>
                  </a:lnTo>
                  <a:lnTo>
                    <a:pt x="300" y="368"/>
                  </a:lnTo>
                  <a:lnTo>
                    <a:pt x="310" y="348"/>
                  </a:lnTo>
                  <a:lnTo>
                    <a:pt x="322" y="330"/>
                  </a:lnTo>
                  <a:lnTo>
                    <a:pt x="338" y="312"/>
                  </a:lnTo>
                  <a:lnTo>
                    <a:pt x="354" y="294"/>
                  </a:lnTo>
                  <a:lnTo>
                    <a:pt x="372" y="280"/>
                  </a:lnTo>
                  <a:lnTo>
                    <a:pt x="392" y="266"/>
                  </a:lnTo>
                  <a:lnTo>
                    <a:pt x="414" y="252"/>
                  </a:lnTo>
                  <a:lnTo>
                    <a:pt x="438" y="242"/>
                  </a:lnTo>
                  <a:lnTo>
                    <a:pt x="464" y="232"/>
                  </a:lnTo>
                  <a:lnTo>
                    <a:pt x="490" y="226"/>
                  </a:lnTo>
                  <a:lnTo>
                    <a:pt x="518" y="220"/>
                  </a:lnTo>
                  <a:lnTo>
                    <a:pt x="546" y="218"/>
                  </a:lnTo>
                  <a:lnTo>
                    <a:pt x="576" y="216"/>
                  </a:lnTo>
                  <a:lnTo>
                    <a:pt x="1440" y="216"/>
                  </a:lnTo>
                  <a:lnTo>
                    <a:pt x="1470" y="218"/>
                  </a:lnTo>
                  <a:lnTo>
                    <a:pt x="1498" y="220"/>
                  </a:lnTo>
                  <a:lnTo>
                    <a:pt x="1526" y="226"/>
                  </a:lnTo>
                  <a:lnTo>
                    <a:pt x="1552" y="232"/>
                  </a:lnTo>
                  <a:lnTo>
                    <a:pt x="1578" y="242"/>
                  </a:lnTo>
                  <a:lnTo>
                    <a:pt x="1602" y="252"/>
                  </a:lnTo>
                  <a:lnTo>
                    <a:pt x="1624" y="266"/>
                  </a:lnTo>
                  <a:lnTo>
                    <a:pt x="1644" y="280"/>
                  </a:lnTo>
                  <a:lnTo>
                    <a:pt x="1662" y="294"/>
                  </a:lnTo>
                  <a:lnTo>
                    <a:pt x="1678" y="312"/>
                  </a:lnTo>
                  <a:lnTo>
                    <a:pt x="1694" y="330"/>
                  </a:lnTo>
                  <a:lnTo>
                    <a:pt x="1706" y="348"/>
                  </a:lnTo>
                  <a:lnTo>
                    <a:pt x="1716" y="368"/>
                  </a:lnTo>
                  <a:lnTo>
                    <a:pt x="1722" y="388"/>
                  </a:lnTo>
                  <a:lnTo>
                    <a:pt x="1726" y="410"/>
                  </a:lnTo>
                  <a:lnTo>
                    <a:pt x="1728" y="432"/>
                  </a:lnTo>
                  <a:lnTo>
                    <a:pt x="2016" y="432"/>
                  </a:lnTo>
                  <a:close/>
                </a:path>
              </a:pathLst>
            </a:custGeom>
            <a:solidFill>
              <a:srgbClr val="566260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 rot="18732072">
              <a:off x="4883022" y="4614275"/>
              <a:ext cx="949846" cy="281479"/>
            </a:xfrm>
            <a:prstGeom prst="rect">
              <a:avLst/>
            </a:prstGeom>
            <a:solidFill>
              <a:srgbClr val="AA600D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9"/>
            <p:cNvSpPr>
              <a:spLocks noChangeArrowheads="1"/>
            </p:cNvSpPr>
            <p:nvPr/>
          </p:nvSpPr>
          <p:spPr bwMode="auto">
            <a:xfrm rot="18732072">
              <a:off x="5520743" y="3909904"/>
              <a:ext cx="316615" cy="562957"/>
            </a:xfrm>
            <a:custGeom>
              <a:avLst/>
              <a:gdLst>
                <a:gd name="T0" fmla="*/ 0 w 288"/>
                <a:gd name="T1" fmla="*/ 432 h 432"/>
                <a:gd name="T2" fmla="*/ 0 w 288"/>
                <a:gd name="T3" fmla="*/ 432 h 432"/>
                <a:gd name="T4" fmla="*/ 30 w 288"/>
                <a:gd name="T5" fmla="*/ 430 h 432"/>
                <a:gd name="T6" fmla="*/ 58 w 288"/>
                <a:gd name="T7" fmla="*/ 428 h 432"/>
                <a:gd name="T8" fmla="*/ 86 w 288"/>
                <a:gd name="T9" fmla="*/ 422 h 432"/>
                <a:gd name="T10" fmla="*/ 112 w 288"/>
                <a:gd name="T11" fmla="*/ 416 h 432"/>
                <a:gd name="T12" fmla="*/ 138 w 288"/>
                <a:gd name="T13" fmla="*/ 406 h 432"/>
                <a:gd name="T14" fmla="*/ 162 w 288"/>
                <a:gd name="T15" fmla="*/ 396 h 432"/>
                <a:gd name="T16" fmla="*/ 184 w 288"/>
                <a:gd name="T17" fmla="*/ 382 h 432"/>
                <a:gd name="T18" fmla="*/ 204 w 288"/>
                <a:gd name="T19" fmla="*/ 368 h 432"/>
                <a:gd name="T20" fmla="*/ 222 w 288"/>
                <a:gd name="T21" fmla="*/ 354 h 432"/>
                <a:gd name="T22" fmla="*/ 238 w 288"/>
                <a:gd name="T23" fmla="*/ 336 h 432"/>
                <a:gd name="T24" fmla="*/ 254 w 288"/>
                <a:gd name="T25" fmla="*/ 318 h 432"/>
                <a:gd name="T26" fmla="*/ 266 w 288"/>
                <a:gd name="T27" fmla="*/ 300 h 432"/>
                <a:gd name="T28" fmla="*/ 276 w 288"/>
                <a:gd name="T29" fmla="*/ 280 h 432"/>
                <a:gd name="T30" fmla="*/ 282 w 288"/>
                <a:gd name="T31" fmla="*/ 260 h 432"/>
                <a:gd name="T32" fmla="*/ 286 w 288"/>
                <a:gd name="T33" fmla="*/ 238 h 432"/>
                <a:gd name="T34" fmla="*/ 288 w 288"/>
                <a:gd name="T35" fmla="*/ 216 h 432"/>
                <a:gd name="T36" fmla="*/ 288 w 288"/>
                <a:gd name="T37" fmla="*/ 0 h 432"/>
                <a:gd name="T38" fmla="*/ 288 w 288"/>
                <a:gd name="T39" fmla="*/ 0 h 432"/>
                <a:gd name="T40" fmla="*/ 286 w 288"/>
                <a:gd name="T41" fmla="*/ 22 h 432"/>
                <a:gd name="T42" fmla="*/ 282 w 288"/>
                <a:gd name="T43" fmla="*/ 44 h 432"/>
                <a:gd name="T44" fmla="*/ 276 w 288"/>
                <a:gd name="T45" fmla="*/ 64 h 432"/>
                <a:gd name="T46" fmla="*/ 266 w 288"/>
                <a:gd name="T47" fmla="*/ 84 h 432"/>
                <a:gd name="T48" fmla="*/ 254 w 288"/>
                <a:gd name="T49" fmla="*/ 102 h 432"/>
                <a:gd name="T50" fmla="*/ 238 w 288"/>
                <a:gd name="T51" fmla="*/ 120 h 432"/>
                <a:gd name="T52" fmla="*/ 222 w 288"/>
                <a:gd name="T53" fmla="*/ 138 h 432"/>
                <a:gd name="T54" fmla="*/ 204 w 288"/>
                <a:gd name="T55" fmla="*/ 152 h 432"/>
                <a:gd name="T56" fmla="*/ 184 w 288"/>
                <a:gd name="T57" fmla="*/ 166 h 432"/>
                <a:gd name="T58" fmla="*/ 162 w 288"/>
                <a:gd name="T59" fmla="*/ 180 h 432"/>
                <a:gd name="T60" fmla="*/ 138 w 288"/>
                <a:gd name="T61" fmla="*/ 190 h 432"/>
                <a:gd name="T62" fmla="*/ 112 w 288"/>
                <a:gd name="T63" fmla="*/ 200 h 432"/>
                <a:gd name="T64" fmla="*/ 86 w 288"/>
                <a:gd name="T65" fmla="*/ 206 h 432"/>
                <a:gd name="T66" fmla="*/ 58 w 288"/>
                <a:gd name="T67" fmla="*/ 212 h 432"/>
                <a:gd name="T68" fmla="*/ 30 w 288"/>
                <a:gd name="T69" fmla="*/ 214 h 432"/>
                <a:gd name="T70" fmla="*/ 0 w 288"/>
                <a:gd name="T71" fmla="*/ 216 h 432"/>
                <a:gd name="T72" fmla="*/ 0 w 288"/>
                <a:gd name="T73" fmla="*/ 432 h 4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432"/>
                <a:gd name="T113" fmla="*/ 288 w 288"/>
                <a:gd name="T114" fmla="*/ 432 h 4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432">
                  <a:moveTo>
                    <a:pt x="0" y="432"/>
                  </a:moveTo>
                  <a:lnTo>
                    <a:pt x="0" y="432"/>
                  </a:lnTo>
                  <a:lnTo>
                    <a:pt x="30" y="430"/>
                  </a:lnTo>
                  <a:lnTo>
                    <a:pt x="58" y="428"/>
                  </a:lnTo>
                  <a:lnTo>
                    <a:pt x="86" y="422"/>
                  </a:lnTo>
                  <a:lnTo>
                    <a:pt x="112" y="416"/>
                  </a:lnTo>
                  <a:lnTo>
                    <a:pt x="138" y="406"/>
                  </a:lnTo>
                  <a:lnTo>
                    <a:pt x="162" y="396"/>
                  </a:lnTo>
                  <a:lnTo>
                    <a:pt x="184" y="382"/>
                  </a:lnTo>
                  <a:lnTo>
                    <a:pt x="204" y="368"/>
                  </a:lnTo>
                  <a:lnTo>
                    <a:pt x="222" y="354"/>
                  </a:lnTo>
                  <a:lnTo>
                    <a:pt x="238" y="336"/>
                  </a:lnTo>
                  <a:lnTo>
                    <a:pt x="254" y="318"/>
                  </a:lnTo>
                  <a:lnTo>
                    <a:pt x="266" y="300"/>
                  </a:lnTo>
                  <a:lnTo>
                    <a:pt x="276" y="280"/>
                  </a:lnTo>
                  <a:lnTo>
                    <a:pt x="282" y="260"/>
                  </a:lnTo>
                  <a:lnTo>
                    <a:pt x="286" y="238"/>
                  </a:lnTo>
                  <a:lnTo>
                    <a:pt x="288" y="216"/>
                  </a:lnTo>
                  <a:lnTo>
                    <a:pt x="288" y="0"/>
                  </a:lnTo>
                  <a:lnTo>
                    <a:pt x="286" y="22"/>
                  </a:lnTo>
                  <a:lnTo>
                    <a:pt x="282" y="44"/>
                  </a:lnTo>
                  <a:lnTo>
                    <a:pt x="276" y="64"/>
                  </a:lnTo>
                  <a:lnTo>
                    <a:pt x="266" y="84"/>
                  </a:lnTo>
                  <a:lnTo>
                    <a:pt x="254" y="102"/>
                  </a:lnTo>
                  <a:lnTo>
                    <a:pt x="238" y="120"/>
                  </a:lnTo>
                  <a:lnTo>
                    <a:pt x="222" y="138"/>
                  </a:lnTo>
                  <a:lnTo>
                    <a:pt x="204" y="152"/>
                  </a:lnTo>
                  <a:lnTo>
                    <a:pt x="184" y="166"/>
                  </a:lnTo>
                  <a:lnTo>
                    <a:pt x="162" y="180"/>
                  </a:lnTo>
                  <a:lnTo>
                    <a:pt x="138" y="190"/>
                  </a:lnTo>
                  <a:lnTo>
                    <a:pt x="112" y="200"/>
                  </a:lnTo>
                  <a:lnTo>
                    <a:pt x="86" y="206"/>
                  </a:lnTo>
                  <a:lnTo>
                    <a:pt x="58" y="212"/>
                  </a:lnTo>
                  <a:lnTo>
                    <a:pt x="30" y="214"/>
                  </a:lnTo>
                  <a:lnTo>
                    <a:pt x="0" y="216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AA600D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40"/>
            <p:cNvSpPr>
              <a:spLocks noChangeArrowheads="1"/>
            </p:cNvSpPr>
            <p:nvPr/>
          </p:nvSpPr>
          <p:spPr bwMode="auto">
            <a:xfrm rot="18732072">
              <a:off x="4670015" y="4848087"/>
              <a:ext cx="316615" cy="562957"/>
            </a:xfrm>
            <a:custGeom>
              <a:avLst/>
              <a:gdLst>
                <a:gd name="T0" fmla="*/ 288 w 288"/>
                <a:gd name="T1" fmla="*/ 216 h 432"/>
                <a:gd name="T2" fmla="*/ 288 w 288"/>
                <a:gd name="T3" fmla="*/ 216 h 432"/>
                <a:gd name="T4" fmla="*/ 258 w 288"/>
                <a:gd name="T5" fmla="*/ 214 h 432"/>
                <a:gd name="T6" fmla="*/ 230 w 288"/>
                <a:gd name="T7" fmla="*/ 212 h 432"/>
                <a:gd name="T8" fmla="*/ 202 w 288"/>
                <a:gd name="T9" fmla="*/ 206 h 432"/>
                <a:gd name="T10" fmla="*/ 176 w 288"/>
                <a:gd name="T11" fmla="*/ 200 h 432"/>
                <a:gd name="T12" fmla="*/ 150 w 288"/>
                <a:gd name="T13" fmla="*/ 190 h 432"/>
                <a:gd name="T14" fmla="*/ 126 w 288"/>
                <a:gd name="T15" fmla="*/ 180 h 432"/>
                <a:gd name="T16" fmla="*/ 104 w 288"/>
                <a:gd name="T17" fmla="*/ 166 h 432"/>
                <a:gd name="T18" fmla="*/ 84 w 288"/>
                <a:gd name="T19" fmla="*/ 152 h 432"/>
                <a:gd name="T20" fmla="*/ 66 w 288"/>
                <a:gd name="T21" fmla="*/ 138 h 432"/>
                <a:gd name="T22" fmla="*/ 50 w 288"/>
                <a:gd name="T23" fmla="*/ 120 h 432"/>
                <a:gd name="T24" fmla="*/ 34 w 288"/>
                <a:gd name="T25" fmla="*/ 102 h 432"/>
                <a:gd name="T26" fmla="*/ 22 w 288"/>
                <a:gd name="T27" fmla="*/ 84 h 432"/>
                <a:gd name="T28" fmla="*/ 12 w 288"/>
                <a:gd name="T29" fmla="*/ 64 h 432"/>
                <a:gd name="T30" fmla="*/ 6 w 288"/>
                <a:gd name="T31" fmla="*/ 44 h 432"/>
                <a:gd name="T32" fmla="*/ 2 w 288"/>
                <a:gd name="T33" fmla="*/ 22 h 432"/>
                <a:gd name="T34" fmla="*/ 0 w 288"/>
                <a:gd name="T35" fmla="*/ 0 h 432"/>
                <a:gd name="T36" fmla="*/ 0 w 288"/>
                <a:gd name="T37" fmla="*/ 216 h 432"/>
                <a:gd name="T38" fmla="*/ 0 w 288"/>
                <a:gd name="T39" fmla="*/ 216 h 432"/>
                <a:gd name="T40" fmla="*/ 2 w 288"/>
                <a:gd name="T41" fmla="*/ 238 h 432"/>
                <a:gd name="T42" fmla="*/ 6 w 288"/>
                <a:gd name="T43" fmla="*/ 260 h 432"/>
                <a:gd name="T44" fmla="*/ 12 w 288"/>
                <a:gd name="T45" fmla="*/ 280 h 432"/>
                <a:gd name="T46" fmla="*/ 22 w 288"/>
                <a:gd name="T47" fmla="*/ 300 h 432"/>
                <a:gd name="T48" fmla="*/ 34 w 288"/>
                <a:gd name="T49" fmla="*/ 318 h 432"/>
                <a:gd name="T50" fmla="*/ 50 w 288"/>
                <a:gd name="T51" fmla="*/ 336 h 432"/>
                <a:gd name="T52" fmla="*/ 66 w 288"/>
                <a:gd name="T53" fmla="*/ 354 h 432"/>
                <a:gd name="T54" fmla="*/ 84 w 288"/>
                <a:gd name="T55" fmla="*/ 368 h 432"/>
                <a:gd name="T56" fmla="*/ 104 w 288"/>
                <a:gd name="T57" fmla="*/ 382 h 432"/>
                <a:gd name="T58" fmla="*/ 126 w 288"/>
                <a:gd name="T59" fmla="*/ 396 h 432"/>
                <a:gd name="T60" fmla="*/ 150 w 288"/>
                <a:gd name="T61" fmla="*/ 406 h 432"/>
                <a:gd name="T62" fmla="*/ 176 w 288"/>
                <a:gd name="T63" fmla="*/ 416 h 432"/>
                <a:gd name="T64" fmla="*/ 202 w 288"/>
                <a:gd name="T65" fmla="*/ 422 h 432"/>
                <a:gd name="T66" fmla="*/ 230 w 288"/>
                <a:gd name="T67" fmla="*/ 428 h 432"/>
                <a:gd name="T68" fmla="*/ 258 w 288"/>
                <a:gd name="T69" fmla="*/ 430 h 432"/>
                <a:gd name="T70" fmla="*/ 288 w 288"/>
                <a:gd name="T71" fmla="*/ 432 h 432"/>
                <a:gd name="T72" fmla="*/ 288 w 288"/>
                <a:gd name="T73" fmla="*/ 216 h 4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432"/>
                <a:gd name="T113" fmla="*/ 288 w 288"/>
                <a:gd name="T114" fmla="*/ 432 h 4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432">
                  <a:moveTo>
                    <a:pt x="288" y="216"/>
                  </a:moveTo>
                  <a:lnTo>
                    <a:pt x="288" y="216"/>
                  </a:lnTo>
                  <a:lnTo>
                    <a:pt x="258" y="214"/>
                  </a:lnTo>
                  <a:lnTo>
                    <a:pt x="230" y="212"/>
                  </a:lnTo>
                  <a:lnTo>
                    <a:pt x="202" y="206"/>
                  </a:lnTo>
                  <a:lnTo>
                    <a:pt x="176" y="200"/>
                  </a:lnTo>
                  <a:lnTo>
                    <a:pt x="150" y="190"/>
                  </a:lnTo>
                  <a:lnTo>
                    <a:pt x="126" y="180"/>
                  </a:lnTo>
                  <a:lnTo>
                    <a:pt x="104" y="166"/>
                  </a:lnTo>
                  <a:lnTo>
                    <a:pt x="84" y="152"/>
                  </a:lnTo>
                  <a:lnTo>
                    <a:pt x="66" y="138"/>
                  </a:lnTo>
                  <a:lnTo>
                    <a:pt x="50" y="120"/>
                  </a:lnTo>
                  <a:lnTo>
                    <a:pt x="34" y="102"/>
                  </a:lnTo>
                  <a:lnTo>
                    <a:pt x="22" y="84"/>
                  </a:lnTo>
                  <a:lnTo>
                    <a:pt x="12" y="64"/>
                  </a:lnTo>
                  <a:lnTo>
                    <a:pt x="6" y="44"/>
                  </a:lnTo>
                  <a:lnTo>
                    <a:pt x="2" y="22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" y="238"/>
                  </a:lnTo>
                  <a:lnTo>
                    <a:pt x="6" y="260"/>
                  </a:lnTo>
                  <a:lnTo>
                    <a:pt x="12" y="280"/>
                  </a:lnTo>
                  <a:lnTo>
                    <a:pt x="22" y="300"/>
                  </a:lnTo>
                  <a:lnTo>
                    <a:pt x="34" y="318"/>
                  </a:lnTo>
                  <a:lnTo>
                    <a:pt x="50" y="336"/>
                  </a:lnTo>
                  <a:lnTo>
                    <a:pt x="66" y="354"/>
                  </a:lnTo>
                  <a:lnTo>
                    <a:pt x="84" y="368"/>
                  </a:lnTo>
                  <a:lnTo>
                    <a:pt x="104" y="382"/>
                  </a:lnTo>
                  <a:lnTo>
                    <a:pt x="126" y="396"/>
                  </a:lnTo>
                  <a:lnTo>
                    <a:pt x="150" y="406"/>
                  </a:lnTo>
                  <a:lnTo>
                    <a:pt x="176" y="416"/>
                  </a:lnTo>
                  <a:lnTo>
                    <a:pt x="202" y="422"/>
                  </a:lnTo>
                  <a:lnTo>
                    <a:pt x="230" y="428"/>
                  </a:lnTo>
                  <a:lnTo>
                    <a:pt x="258" y="430"/>
                  </a:lnTo>
                  <a:lnTo>
                    <a:pt x="288" y="432"/>
                  </a:lnTo>
                  <a:lnTo>
                    <a:pt x="288" y="216"/>
                  </a:lnTo>
                  <a:close/>
                </a:path>
              </a:pathLst>
            </a:custGeom>
            <a:solidFill>
              <a:srgbClr val="AA600D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41"/>
            <p:cNvSpPr>
              <a:spLocks noEditPoints="1" noChangeArrowheads="1"/>
            </p:cNvSpPr>
            <p:nvPr/>
          </p:nvSpPr>
          <p:spPr bwMode="auto">
            <a:xfrm rot="18732072">
              <a:off x="4145533" y="4097517"/>
              <a:ext cx="2216307" cy="1125914"/>
            </a:xfrm>
            <a:custGeom>
              <a:avLst/>
              <a:gdLst>
                <a:gd name="T0" fmla="*/ 1440 w 2016"/>
                <a:gd name="T1" fmla="*/ 864 h 864"/>
                <a:gd name="T2" fmla="*/ 1612 w 2016"/>
                <a:gd name="T3" fmla="*/ 844 h 864"/>
                <a:gd name="T4" fmla="*/ 1762 w 2016"/>
                <a:gd name="T5" fmla="*/ 790 h 864"/>
                <a:gd name="T6" fmla="*/ 1884 w 2016"/>
                <a:gd name="T7" fmla="*/ 706 h 864"/>
                <a:gd name="T8" fmla="*/ 1946 w 2016"/>
                <a:gd name="T9" fmla="*/ 638 h 864"/>
                <a:gd name="T10" fmla="*/ 1982 w 2016"/>
                <a:gd name="T11" fmla="*/ 580 h 864"/>
                <a:gd name="T12" fmla="*/ 2004 w 2016"/>
                <a:gd name="T13" fmla="*/ 520 h 864"/>
                <a:gd name="T14" fmla="*/ 2016 w 2016"/>
                <a:gd name="T15" fmla="*/ 454 h 864"/>
                <a:gd name="T16" fmla="*/ 2016 w 2016"/>
                <a:gd name="T17" fmla="*/ 410 h 864"/>
                <a:gd name="T18" fmla="*/ 2004 w 2016"/>
                <a:gd name="T19" fmla="*/ 344 h 864"/>
                <a:gd name="T20" fmla="*/ 1982 w 2016"/>
                <a:gd name="T21" fmla="*/ 284 h 864"/>
                <a:gd name="T22" fmla="*/ 1946 w 2016"/>
                <a:gd name="T23" fmla="*/ 226 h 864"/>
                <a:gd name="T24" fmla="*/ 1884 w 2016"/>
                <a:gd name="T25" fmla="*/ 158 h 864"/>
                <a:gd name="T26" fmla="*/ 1762 w 2016"/>
                <a:gd name="T27" fmla="*/ 74 h 864"/>
                <a:gd name="T28" fmla="*/ 1612 w 2016"/>
                <a:gd name="T29" fmla="*/ 20 h 864"/>
                <a:gd name="T30" fmla="*/ 1440 w 2016"/>
                <a:gd name="T31" fmla="*/ 0 h 864"/>
                <a:gd name="T32" fmla="*/ 518 w 2016"/>
                <a:gd name="T33" fmla="*/ 2 h 864"/>
                <a:gd name="T34" fmla="*/ 352 w 2016"/>
                <a:gd name="T35" fmla="*/ 34 h 864"/>
                <a:gd name="T36" fmla="*/ 210 w 2016"/>
                <a:gd name="T37" fmla="*/ 98 h 864"/>
                <a:gd name="T38" fmla="*/ 98 w 2016"/>
                <a:gd name="T39" fmla="*/ 190 h 864"/>
                <a:gd name="T40" fmla="*/ 56 w 2016"/>
                <a:gd name="T41" fmla="*/ 244 h 864"/>
                <a:gd name="T42" fmla="*/ 26 w 2016"/>
                <a:gd name="T43" fmla="*/ 304 h 864"/>
                <a:gd name="T44" fmla="*/ 6 w 2016"/>
                <a:gd name="T45" fmla="*/ 366 h 864"/>
                <a:gd name="T46" fmla="*/ 0 w 2016"/>
                <a:gd name="T47" fmla="*/ 432 h 864"/>
                <a:gd name="T48" fmla="*/ 2 w 2016"/>
                <a:gd name="T49" fmla="*/ 476 h 864"/>
                <a:gd name="T50" fmla="*/ 18 w 2016"/>
                <a:gd name="T51" fmla="*/ 540 h 864"/>
                <a:gd name="T52" fmla="*/ 46 w 2016"/>
                <a:gd name="T53" fmla="*/ 600 h 864"/>
                <a:gd name="T54" fmla="*/ 84 w 2016"/>
                <a:gd name="T55" fmla="*/ 656 h 864"/>
                <a:gd name="T56" fmla="*/ 168 w 2016"/>
                <a:gd name="T57" fmla="*/ 738 h 864"/>
                <a:gd name="T58" fmla="*/ 302 w 2016"/>
                <a:gd name="T59" fmla="*/ 812 h 864"/>
                <a:gd name="T60" fmla="*/ 460 w 2016"/>
                <a:gd name="T61" fmla="*/ 856 h 864"/>
                <a:gd name="T62" fmla="*/ 576 w 2016"/>
                <a:gd name="T63" fmla="*/ 864 h 864"/>
                <a:gd name="T64" fmla="*/ 1440 w 2016"/>
                <a:gd name="T65" fmla="*/ 216 h 864"/>
                <a:gd name="T66" fmla="*/ 1526 w 2016"/>
                <a:gd name="T67" fmla="*/ 226 h 864"/>
                <a:gd name="T68" fmla="*/ 1602 w 2016"/>
                <a:gd name="T69" fmla="*/ 252 h 864"/>
                <a:gd name="T70" fmla="*/ 1662 w 2016"/>
                <a:gd name="T71" fmla="*/ 294 h 864"/>
                <a:gd name="T72" fmla="*/ 1706 w 2016"/>
                <a:gd name="T73" fmla="*/ 348 h 864"/>
                <a:gd name="T74" fmla="*/ 1726 w 2016"/>
                <a:gd name="T75" fmla="*/ 410 h 864"/>
                <a:gd name="T76" fmla="*/ 1726 w 2016"/>
                <a:gd name="T77" fmla="*/ 454 h 864"/>
                <a:gd name="T78" fmla="*/ 1706 w 2016"/>
                <a:gd name="T79" fmla="*/ 516 h 864"/>
                <a:gd name="T80" fmla="*/ 1662 w 2016"/>
                <a:gd name="T81" fmla="*/ 570 h 864"/>
                <a:gd name="T82" fmla="*/ 1602 w 2016"/>
                <a:gd name="T83" fmla="*/ 612 h 864"/>
                <a:gd name="T84" fmla="*/ 1526 w 2016"/>
                <a:gd name="T85" fmla="*/ 638 h 864"/>
                <a:gd name="T86" fmla="*/ 1440 w 2016"/>
                <a:gd name="T87" fmla="*/ 648 h 864"/>
                <a:gd name="T88" fmla="*/ 546 w 2016"/>
                <a:gd name="T89" fmla="*/ 646 h 864"/>
                <a:gd name="T90" fmla="*/ 464 w 2016"/>
                <a:gd name="T91" fmla="*/ 632 h 864"/>
                <a:gd name="T92" fmla="*/ 392 w 2016"/>
                <a:gd name="T93" fmla="*/ 598 h 864"/>
                <a:gd name="T94" fmla="*/ 338 w 2016"/>
                <a:gd name="T95" fmla="*/ 552 h 864"/>
                <a:gd name="T96" fmla="*/ 300 w 2016"/>
                <a:gd name="T97" fmla="*/ 496 h 864"/>
                <a:gd name="T98" fmla="*/ 288 w 2016"/>
                <a:gd name="T99" fmla="*/ 432 h 864"/>
                <a:gd name="T100" fmla="*/ 294 w 2016"/>
                <a:gd name="T101" fmla="*/ 388 h 864"/>
                <a:gd name="T102" fmla="*/ 322 w 2016"/>
                <a:gd name="T103" fmla="*/ 330 h 864"/>
                <a:gd name="T104" fmla="*/ 372 w 2016"/>
                <a:gd name="T105" fmla="*/ 280 h 864"/>
                <a:gd name="T106" fmla="*/ 438 w 2016"/>
                <a:gd name="T107" fmla="*/ 242 h 864"/>
                <a:gd name="T108" fmla="*/ 518 w 2016"/>
                <a:gd name="T109" fmla="*/ 220 h 864"/>
                <a:gd name="T110" fmla="*/ 576 w 2016"/>
                <a:gd name="T111" fmla="*/ 216 h 86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16"/>
                <a:gd name="T169" fmla="*/ 0 h 864"/>
                <a:gd name="T170" fmla="*/ 2016 w 2016"/>
                <a:gd name="T171" fmla="*/ 864 h 86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16" h="864">
                  <a:moveTo>
                    <a:pt x="576" y="864"/>
                  </a:moveTo>
                  <a:lnTo>
                    <a:pt x="1440" y="864"/>
                  </a:lnTo>
                  <a:lnTo>
                    <a:pt x="1498" y="862"/>
                  </a:lnTo>
                  <a:lnTo>
                    <a:pt x="1556" y="856"/>
                  </a:lnTo>
                  <a:lnTo>
                    <a:pt x="1612" y="844"/>
                  </a:lnTo>
                  <a:lnTo>
                    <a:pt x="1664" y="830"/>
                  </a:lnTo>
                  <a:lnTo>
                    <a:pt x="1714" y="812"/>
                  </a:lnTo>
                  <a:lnTo>
                    <a:pt x="1762" y="790"/>
                  </a:lnTo>
                  <a:lnTo>
                    <a:pt x="1806" y="766"/>
                  </a:lnTo>
                  <a:lnTo>
                    <a:pt x="1848" y="738"/>
                  </a:lnTo>
                  <a:lnTo>
                    <a:pt x="1884" y="706"/>
                  </a:lnTo>
                  <a:lnTo>
                    <a:pt x="1918" y="674"/>
                  </a:lnTo>
                  <a:lnTo>
                    <a:pt x="1932" y="656"/>
                  </a:lnTo>
                  <a:lnTo>
                    <a:pt x="1946" y="638"/>
                  </a:lnTo>
                  <a:lnTo>
                    <a:pt x="1960" y="620"/>
                  </a:lnTo>
                  <a:lnTo>
                    <a:pt x="1970" y="600"/>
                  </a:lnTo>
                  <a:lnTo>
                    <a:pt x="1982" y="580"/>
                  </a:lnTo>
                  <a:lnTo>
                    <a:pt x="1990" y="560"/>
                  </a:lnTo>
                  <a:lnTo>
                    <a:pt x="1998" y="540"/>
                  </a:lnTo>
                  <a:lnTo>
                    <a:pt x="2004" y="520"/>
                  </a:lnTo>
                  <a:lnTo>
                    <a:pt x="2010" y="498"/>
                  </a:lnTo>
                  <a:lnTo>
                    <a:pt x="2014" y="476"/>
                  </a:lnTo>
                  <a:lnTo>
                    <a:pt x="2016" y="454"/>
                  </a:lnTo>
                  <a:lnTo>
                    <a:pt x="2016" y="432"/>
                  </a:lnTo>
                  <a:lnTo>
                    <a:pt x="2016" y="410"/>
                  </a:lnTo>
                  <a:lnTo>
                    <a:pt x="2014" y="388"/>
                  </a:lnTo>
                  <a:lnTo>
                    <a:pt x="2010" y="366"/>
                  </a:lnTo>
                  <a:lnTo>
                    <a:pt x="2004" y="344"/>
                  </a:lnTo>
                  <a:lnTo>
                    <a:pt x="1998" y="324"/>
                  </a:lnTo>
                  <a:lnTo>
                    <a:pt x="1990" y="304"/>
                  </a:lnTo>
                  <a:lnTo>
                    <a:pt x="1982" y="284"/>
                  </a:lnTo>
                  <a:lnTo>
                    <a:pt x="1970" y="264"/>
                  </a:lnTo>
                  <a:lnTo>
                    <a:pt x="1960" y="244"/>
                  </a:lnTo>
                  <a:lnTo>
                    <a:pt x="1946" y="226"/>
                  </a:lnTo>
                  <a:lnTo>
                    <a:pt x="1932" y="208"/>
                  </a:lnTo>
                  <a:lnTo>
                    <a:pt x="1918" y="190"/>
                  </a:lnTo>
                  <a:lnTo>
                    <a:pt x="1884" y="158"/>
                  </a:lnTo>
                  <a:lnTo>
                    <a:pt x="1848" y="126"/>
                  </a:lnTo>
                  <a:lnTo>
                    <a:pt x="1806" y="98"/>
                  </a:lnTo>
                  <a:lnTo>
                    <a:pt x="1762" y="74"/>
                  </a:lnTo>
                  <a:lnTo>
                    <a:pt x="1714" y="52"/>
                  </a:lnTo>
                  <a:lnTo>
                    <a:pt x="1664" y="34"/>
                  </a:lnTo>
                  <a:lnTo>
                    <a:pt x="1612" y="20"/>
                  </a:lnTo>
                  <a:lnTo>
                    <a:pt x="1556" y="8"/>
                  </a:lnTo>
                  <a:lnTo>
                    <a:pt x="1498" y="2"/>
                  </a:lnTo>
                  <a:lnTo>
                    <a:pt x="1440" y="0"/>
                  </a:lnTo>
                  <a:lnTo>
                    <a:pt x="576" y="0"/>
                  </a:lnTo>
                  <a:lnTo>
                    <a:pt x="518" y="2"/>
                  </a:lnTo>
                  <a:lnTo>
                    <a:pt x="460" y="8"/>
                  </a:lnTo>
                  <a:lnTo>
                    <a:pt x="404" y="20"/>
                  </a:lnTo>
                  <a:lnTo>
                    <a:pt x="352" y="34"/>
                  </a:lnTo>
                  <a:lnTo>
                    <a:pt x="302" y="52"/>
                  </a:lnTo>
                  <a:lnTo>
                    <a:pt x="254" y="74"/>
                  </a:lnTo>
                  <a:lnTo>
                    <a:pt x="210" y="98"/>
                  </a:lnTo>
                  <a:lnTo>
                    <a:pt x="168" y="126"/>
                  </a:lnTo>
                  <a:lnTo>
                    <a:pt x="132" y="158"/>
                  </a:lnTo>
                  <a:lnTo>
                    <a:pt x="98" y="190"/>
                  </a:lnTo>
                  <a:lnTo>
                    <a:pt x="84" y="208"/>
                  </a:lnTo>
                  <a:lnTo>
                    <a:pt x="70" y="226"/>
                  </a:lnTo>
                  <a:lnTo>
                    <a:pt x="56" y="244"/>
                  </a:lnTo>
                  <a:lnTo>
                    <a:pt x="46" y="264"/>
                  </a:lnTo>
                  <a:lnTo>
                    <a:pt x="34" y="284"/>
                  </a:lnTo>
                  <a:lnTo>
                    <a:pt x="26" y="304"/>
                  </a:lnTo>
                  <a:lnTo>
                    <a:pt x="18" y="324"/>
                  </a:lnTo>
                  <a:lnTo>
                    <a:pt x="12" y="344"/>
                  </a:lnTo>
                  <a:lnTo>
                    <a:pt x="6" y="366"/>
                  </a:lnTo>
                  <a:lnTo>
                    <a:pt x="2" y="388"/>
                  </a:lnTo>
                  <a:lnTo>
                    <a:pt x="0" y="410"/>
                  </a:lnTo>
                  <a:lnTo>
                    <a:pt x="0" y="432"/>
                  </a:lnTo>
                  <a:lnTo>
                    <a:pt x="0" y="454"/>
                  </a:lnTo>
                  <a:lnTo>
                    <a:pt x="2" y="476"/>
                  </a:lnTo>
                  <a:lnTo>
                    <a:pt x="6" y="498"/>
                  </a:lnTo>
                  <a:lnTo>
                    <a:pt x="12" y="520"/>
                  </a:lnTo>
                  <a:lnTo>
                    <a:pt x="18" y="540"/>
                  </a:lnTo>
                  <a:lnTo>
                    <a:pt x="26" y="560"/>
                  </a:lnTo>
                  <a:lnTo>
                    <a:pt x="34" y="580"/>
                  </a:lnTo>
                  <a:lnTo>
                    <a:pt x="46" y="600"/>
                  </a:lnTo>
                  <a:lnTo>
                    <a:pt x="56" y="620"/>
                  </a:lnTo>
                  <a:lnTo>
                    <a:pt x="70" y="638"/>
                  </a:lnTo>
                  <a:lnTo>
                    <a:pt x="84" y="656"/>
                  </a:lnTo>
                  <a:lnTo>
                    <a:pt x="98" y="674"/>
                  </a:lnTo>
                  <a:lnTo>
                    <a:pt x="132" y="706"/>
                  </a:lnTo>
                  <a:lnTo>
                    <a:pt x="168" y="738"/>
                  </a:lnTo>
                  <a:lnTo>
                    <a:pt x="210" y="766"/>
                  </a:lnTo>
                  <a:lnTo>
                    <a:pt x="254" y="790"/>
                  </a:lnTo>
                  <a:lnTo>
                    <a:pt x="302" y="812"/>
                  </a:lnTo>
                  <a:lnTo>
                    <a:pt x="352" y="830"/>
                  </a:lnTo>
                  <a:lnTo>
                    <a:pt x="404" y="844"/>
                  </a:lnTo>
                  <a:lnTo>
                    <a:pt x="460" y="856"/>
                  </a:lnTo>
                  <a:lnTo>
                    <a:pt x="518" y="862"/>
                  </a:lnTo>
                  <a:lnTo>
                    <a:pt x="576" y="864"/>
                  </a:lnTo>
                  <a:close/>
                  <a:moveTo>
                    <a:pt x="576" y="216"/>
                  </a:moveTo>
                  <a:lnTo>
                    <a:pt x="1440" y="216"/>
                  </a:lnTo>
                  <a:lnTo>
                    <a:pt x="1470" y="218"/>
                  </a:lnTo>
                  <a:lnTo>
                    <a:pt x="1498" y="220"/>
                  </a:lnTo>
                  <a:lnTo>
                    <a:pt x="1526" y="226"/>
                  </a:lnTo>
                  <a:lnTo>
                    <a:pt x="1552" y="232"/>
                  </a:lnTo>
                  <a:lnTo>
                    <a:pt x="1578" y="242"/>
                  </a:lnTo>
                  <a:lnTo>
                    <a:pt x="1602" y="252"/>
                  </a:lnTo>
                  <a:lnTo>
                    <a:pt x="1624" y="266"/>
                  </a:lnTo>
                  <a:lnTo>
                    <a:pt x="1644" y="280"/>
                  </a:lnTo>
                  <a:lnTo>
                    <a:pt x="1662" y="294"/>
                  </a:lnTo>
                  <a:lnTo>
                    <a:pt x="1678" y="312"/>
                  </a:lnTo>
                  <a:lnTo>
                    <a:pt x="1694" y="330"/>
                  </a:lnTo>
                  <a:lnTo>
                    <a:pt x="1706" y="348"/>
                  </a:lnTo>
                  <a:lnTo>
                    <a:pt x="1716" y="368"/>
                  </a:lnTo>
                  <a:lnTo>
                    <a:pt x="1722" y="388"/>
                  </a:lnTo>
                  <a:lnTo>
                    <a:pt x="1726" y="410"/>
                  </a:lnTo>
                  <a:lnTo>
                    <a:pt x="1728" y="432"/>
                  </a:lnTo>
                  <a:lnTo>
                    <a:pt x="1726" y="454"/>
                  </a:lnTo>
                  <a:lnTo>
                    <a:pt x="1722" y="476"/>
                  </a:lnTo>
                  <a:lnTo>
                    <a:pt x="1716" y="496"/>
                  </a:lnTo>
                  <a:lnTo>
                    <a:pt x="1706" y="516"/>
                  </a:lnTo>
                  <a:lnTo>
                    <a:pt x="1694" y="534"/>
                  </a:lnTo>
                  <a:lnTo>
                    <a:pt x="1678" y="552"/>
                  </a:lnTo>
                  <a:lnTo>
                    <a:pt x="1662" y="570"/>
                  </a:lnTo>
                  <a:lnTo>
                    <a:pt x="1644" y="584"/>
                  </a:lnTo>
                  <a:lnTo>
                    <a:pt x="1624" y="598"/>
                  </a:lnTo>
                  <a:lnTo>
                    <a:pt x="1602" y="612"/>
                  </a:lnTo>
                  <a:lnTo>
                    <a:pt x="1578" y="622"/>
                  </a:lnTo>
                  <a:lnTo>
                    <a:pt x="1552" y="632"/>
                  </a:lnTo>
                  <a:lnTo>
                    <a:pt x="1526" y="638"/>
                  </a:lnTo>
                  <a:lnTo>
                    <a:pt x="1498" y="644"/>
                  </a:lnTo>
                  <a:lnTo>
                    <a:pt x="1470" y="646"/>
                  </a:lnTo>
                  <a:lnTo>
                    <a:pt x="1440" y="648"/>
                  </a:lnTo>
                  <a:lnTo>
                    <a:pt x="576" y="648"/>
                  </a:lnTo>
                  <a:lnTo>
                    <a:pt x="546" y="646"/>
                  </a:lnTo>
                  <a:lnTo>
                    <a:pt x="518" y="644"/>
                  </a:lnTo>
                  <a:lnTo>
                    <a:pt x="490" y="638"/>
                  </a:lnTo>
                  <a:lnTo>
                    <a:pt x="464" y="632"/>
                  </a:lnTo>
                  <a:lnTo>
                    <a:pt x="438" y="622"/>
                  </a:lnTo>
                  <a:lnTo>
                    <a:pt x="414" y="612"/>
                  </a:lnTo>
                  <a:lnTo>
                    <a:pt x="392" y="598"/>
                  </a:lnTo>
                  <a:lnTo>
                    <a:pt x="372" y="584"/>
                  </a:lnTo>
                  <a:lnTo>
                    <a:pt x="354" y="570"/>
                  </a:lnTo>
                  <a:lnTo>
                    <a:pt x="338" y="552"/>
                  </a:lnTo>
                  <a:lnTo>
                    <a:pt x="322" y="534"/>
                  </a:lnTo>
                  <a:lnTo>
                    <a:pt x="310" y="516"/>
                  </a:lnTo>
                  <a:lnTo>
                    <a:pt x="300" y="496"/>
                  </a:lnTo>
                  <a:lnTo>
                    <a:pt x="294" y="476"/>
                  </a:lnTo>
                  <a:lnTo>
                    <a:pt x="290" y="454"/>
                  </a:lnTo>
                  <a:lnTo>
                    <a:pt x="288" y="432"/>
                  </a:lnTo>
                  <a:lnTo>
                    <a:pt x="290" y="410"/>
                  </a:lnTo>
                  <a:lnTo>
                    <a:pt x="294" y="388"/>
                  </a:lnTo>
                  <a:lnTo>
                    <a:pt x="300" y="368"/>
                  </a:lnTo>
                  <a:lnTo>
                    <a:pt x="310" y="348"/>
                  </a:lnTo>
                  <a:lnTo>
                    <a:pt x="322" y="330"/>
                  </a:lnTo>
                  <a:lnTo>
                    <a:pt x="338" y="312"/>
                  </a:lnTo>
                  <a:lnTo>
                    <a:pt x="354" y="294"/>
                  </a:lnTo>
                  <a:lnTo>
                    <a:pt x="372" y="280"/>
                  </a:lnTo>
                  <a:lnTo>
                    <a:pt x="392" y="266"/>
                  </a:lnTo>
                  <a:lnTo>
                    <a:pt x="414" y="252"/>
                  </a:lnTo>
                  <a:lnTo>
                    <a:pt x="438" y="242"/>
                  </a:lnTo>
                  <a:lnTo>
                    <a:pt x="464" y="232"/>
                  </a:lnTo>
                  <a:lnTo>
                    <a:pt x="490" y="226"/>
                  </a:lnTo>
                  <a:lnTo>
                    <a:pt x="518" y="220"/>
                  </a:lnTo>
                  <a:lnTo>
                    <a:pt x="546" y="218"/>
                  </a:lnTo>
                  <a:lnTo>
                    <a:pt x="576" y="216"/>
                  </a:lnTo>
                  <a:close/>
                </a:path>
              </a:pathLst>
            </a:custGeom>
            <a:solidFill>
              <a:srgbClr val="F5A60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 rot="18732072">
              <a:off x="4257472" y="4047037"/>
              <a:ext cx="949846" cy="281479"/>
            </a:xfrm>
            <a:prstGeom prst="rect">
              <a:avLst/>
            </a:prstGeom>
            <a:solidFill>
              <a:srgbClr val="AA600D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43"/>
            <p:cNvSpPr>
              <a:spLocks noChangeArrowheads="1"/>
            </p:cNvSpPr>
            <p:nvPr/>
          </p:nvSpPr>
          <p:spPr bwMode="auto">
            <a:xfrm rot="18732072">
              <a:off x="4092592" y="4541001"/>
              <a:ext cx="633231" cy="844436"/>
            </a:xfrm>
            <a:custGeom>
              <a:avLst/>
              <a:gdLst>
                <a:gd name="T0" fmla="*/ 576 w 576"/>
                <a:gd name="T1" fmla="*/ 216 h 648"/>
                <a:gd name="T2" fmla="*/ 576 w 576"/>
                <a:gd name="T3" fmla="*/ 216 h 648"/>
                <a:gd name="T4" fmla="*/ 518 w 576"/>
                <a:gd name="T5" fmla="*/ 218 h 648"/>
                <a:gd name="T6" fmla="*/ 460 w 576"/>
                <a:gd name="T7" fmla="*/ 224 h 648"/>
                <a:gd name="T8" fmla="*/ 404 w 576"/>
                <a:gd name="T9" fmla="*/ 236 h 648"/>
                <a:gd name="T10" fmla="*/ 352 w 576"/>
                <a:gd name="T11" fmla="*/ 250 h 648"/>
                <a:gd name="T12" fmla="*/ 302 w 576"/>
                <a:gd name="T13" fmla="*/ 268 h 648"/>
                <a:gd name="T14" fmla="*/ 254 w 576"/>
                <a:gd name="T15" fmla="*/ 290 h 648"/>
                <a:gd name="T16" fmla="*/ 210 w 576"/>
                <a:gd name="T17" fmla="*/ 314 h 648"/>
                <a:gd name="T18" fmla="*/ 168 w 576"/>
                <a:gd name="T19" fmla="*/ 342 h 648"/>
                <a:gd name="T20" fmla="*/ 132 w 576"/>
                <a:gd name="T21" fmla="*/ 374 h 648"/>
                <a:gd name="T22" fmla="*/ 98 w 576"/>
                <a:gd name="T23" fmla="*/ 406 h 648"/>
                <a:gd name="T24" fmla="*/ 84 w 576"/>
                <a:gd name="T25" fmla="*/ 424 h 648"/>
                <a:gd name="T26" fmla="*/ 70 w 576"/>
                <a:gd name="T27" fmla="*/ 442 h 648"/>
                <a:gd name="T28" fmla="*/ 56 w 576"/>
                <a:gd name="T29" fmla="*/ 460 h 648"/>
                <a:gd name="T30" fmla="*/ 46 w 576"/>
                <a:gd name="T31" fmla="*/ 480 h 648"/>
                <a:gd name="T32" fmla="*/ 34 w 576"/>
                <a:gd name="T33" fmla="*/ 500 h 648"/>
                <a:gd name="T34" fmla="*/ 26 w 576"/>
                <a:gd name="T35" fmla="*/ 520 h 648"/>
                <a:gd name="T36" fmla="*/ 18 w 576"/>
                <a:gd name="T37" fmla="*/ 540 h 648"/>
                <a:gd name="T38" fmla="*/ 12 w 576"/>
                <a:gd name="T39" fmla="*/ 560 h 648"/>
                <a:gd name="T40" fmla="*/ 6 w 576"/>
                <a:gd name="T41" fmla="*/ 582 h 648"/>
                <a:gd name="T42" fmla="*/ 2 w 576"/>
                <a:gd name="T43" fmla="*/ 604 h 648"/>
                <a:gd name="T44" fmla="*/ 0 w 576"/>
                <a:gd name="T45" fmla="*/ 626 h 648"/>
                <a:gd name="T46" fmla="*/ 0 w 576"/>
                <a:gd name="T47" fmla="*/ 648 h 648"/>
                <a:gd name="T48" fmla="*/ 0 w 576"/>
                <a:gd name="T49" fmla="*/ 432 h 648"/>
                <a:gd name="T50" fmla="*/ 0 w 576"/>
                <a:gd name="T51" fmla="*/ 432 h 648"/>
                <a:gd name="T52" fmla="*/ 0 w 576"/>
                <a:gd name="T53" fmla="*/ 410 h 648"/>
                <a:gd name="T54" fmla="*/ 2 w 576"/>
                <a:gd name="T55" fmla="*/ 388 h 648"/>
                <a:gd name="T56" fmla="*/ 6 w 576"/>
                <a:gd name="T57" fmla="*/ 366 h 648"/>
                <a:gd name="T58" fmla="*/ 12 w 576"/>
                <a:gd name="T59" fmla="*/ 344 h 648"/>
                <a:gd name="T60" fmla="*/ 18 w 576"/>
                <a:gd name="T61" fmla="*/ 324 h 648"/>
                <a:gd name="T62" fmla="*/ 26 w 576"/>
                <a:gd name="T63" fmla="*/ 304 h 648"/>
                <a:gd name="T64" fmla="*/ 34 w 576"/>
                <a:gd name="T65" fmla="*/ 284 h 648"/>
                <a:gd name="T66" fmla="*/ 46 w 576"/>
                <a:gd name="T67" fmla="*/ 264 h 648"/>
                <a:gd name="T68" fmla="*/ 56 w 576"/>
                <a:gd name="T69" fmla="*/ 244 h 648"/>
                <a:gd name="T70" fmla="*/ 70 w 576"/>
                <a:gd name="T71" fmla="*/ 226 h 648"/>
                <a:gd name="T72" fmla="*/ 84 w 576"/>
                <a:gd name="T73" fmla="*/ 208 h 648"/>
                <a:gd name="T74" fmla="*/ 98 w 576"/>
                <a:gd name="T75" fmla="*/ 190 h 648"/>
                <a:gd name="T76" fmla="*/ 132 w 576"/>
                <a:gd name="T77" fmla="*/ 158 h 648"/>
                <a:gd name="T78" fmla="*/ 168 w 576"/>
                <a:gd name="T79" fmla="*/ 126 h 648"/>
                <a:gd name="T80" fmla="*/ 210 w 576"/>
                <a:gd name="T81" fmla="*/ 98 h 648"/>
                <a:gd name="T82" fmla="*/ 254 w 576"/>
                <a:gd name="T83" fmla="*/ 74 h 648"/>
                <a:gd name="T84" fmla="*/ 302 w 576"/>
                <a:gd name="T85" fmla="*/ 52 h 648"/>
                <a:gd name="T86" fmla="*/ 352 w 576"/>
                <a:gd name="T87" fmla="*/ 34 h 648"/>
                <a:gd name="T88" fmla="*/ 404 w 576"/>
                <a:gd name="T89" fmla="*/ 20 h 648"/>
                <a:gd name="T90" fmla="*/ 460 w 576"/>
                <a:gd name="T91" fmla="*/ 8 h 648"/>
                <a:gd name="T92" fmla="*/ 518 w 576"/>
                <a:gd name="T93" fmla="*/ 2 h 648"/>
                <a:gd name="T94" fmla="*/ 576 w 576"/>
                <a:gd name="T95" fmla="*/ 0 h 648"/>
                <a:gd name="T96" fmla="*/ 576 w 576"/>
                <a:gd name="T97" fmla="*/ 216 h 6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6"/>
                <a:gd name="T148" fmla="*/ 0 h 648"/>
                <a:gd name="T149" fmla="*/ 576 w 576"/>
                <a:gd name="T150" fmla="*/ 648 h 6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6" h="648">
                  <a:moveTo>
                    <a:pt x="576" y="216"/>
                  </a:moveTo>
                  <a:lnTo>
                    <a:pt x="576" y="216"/>
                  </a:lnTo>
                  <a:lnTo>
                    <a:pt x="518" y="218"/>
                  </a:lnTo>
                  <a:lnTo>
                    <a:pt x="460" y="224"/>
                  </a:lnTo>
                  <a:lnTo>
                    <a:pt x="404" y="236"/>
                  </a:lnTo>
                  <a:lnTo>
                    <a:pt x="352" y="250"/>
                  </a:lnTo>
                  <a:lnTo>
                    <a:pt x="302" y="268"/>
                  </a:lnTo>
                  <a:lnTo>
                    <a:pt x="254" y="290"/>
                  </a:lnTo>
                  <a:lnTo>
                    <a:pt x="210" y="314"/>
                  </a:lnTo>
                  <a:lnTo>
                    <a:pt x="168" y="342"/>
                  </a:lnTo>
                  <a:lnTo>
                    <a:pt x="132" y="374"/>
                  </a:lnTo>
                  <a:lnTo>
                    <a:pt x="98" y="406"/>
                  </a:lnTo>
                  <a:lnTo>
                    <a:pt x="84" y="424"/>
                  </a:lnTo>
                  <a:lnTo>
                    <a:pt x="70" y="442"/>
                  </a:lnTo>
                  <a:lnTo>
                    <a:pt x="56" y="460"/>
                  </a:lnTo>
                  <a:lnTo>
                    <a:pt x="46" y="480"/>
                  </a:lnTo>
                  <a:lnTo>
                    <a:pt x="34" y="500"/>
                  </a:lnTo>
                  <a:lnTo>
                    <a:pt x="26" y="520"/>
                  </a:lnTo>
                  <a:lnTo>
                    <a:pt x="18" y="540"/>
                  </a:lnTo>
                  <a:lnTo>
                    <a:pt x="12" y="560"/>
                  </a:lnTo>
                  <a:lnTo>
                    <a:pt x="6" y="582"/>
                  </a:lnTo>
                  <a:lnTo>
                    <a:pt x="2" y="604"/>
                  </a:lnTo>
                  <a:lnTo>
                    <a:pt x="0" y="626"/>
                  </a:lnTo>
                  <a:lnTo>
                    <a:pt x="0" y="648"/>
                  </a:lnTo>
                  <a:lnTo>
                    <a:pt x="0" y="432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6" y="366"/>
                  </a:lnTo>
                  <a:lnTo>
                    <a:pt x="12" y="344"/>
                  </a:lnTo>
                  <a:lnTo>
                    <a:pt x="18" y="324"/>
                  </a:lnTo>
                  <a:lnTo>
                    <a:pt x="26" y="304"/>
                  </a:lnTo>
                  <a:lnTo>
                    <a:pt x="34" y="284"/>
                  </a:lnTo>
                  <a:lnTo>
                    <a:pt x="46" y="264"/>
                  </a:lnTo>
                  <a:lnTo>
                    <a:pt x="56" y="244"/>
                  </a:lnTo>
                  <a:lnTo>
                    <a:pt x="70" y="226"/>
                  </a:lnTo>
                  <a:lnTo>
                    <a:pt x="84" y="208"/>
                  </a:lnTo>
                  <a:lnTo>
                    <a:pt x="98" y="190"/>
                  </a:lnTo>
                  <a:lnTo>
                    <a:pt x="132" y="158"/>
                  </a:lnTo>
                  <a:lnTo>
                    <a:pt x="168" y="126"/>
                  </a:lnTo>
                  <a:lnTo>
                    <a:pt x="210" y="98"/>
                  </a:lnTo>
                  <a:lnTo>
                    <a:pt x="254" y="74"/>
                  </a:lnTo>
                  <a:lnTo>
                    <a:pt x="302" y="52"/>
                  </a:lnTo>
                  <a:lnTo>
                    <a:pt x="352" y="34"/>
                  </a:lnTo>
                  <a:lnTo>
                    <a:pt x="404" y="20"/>
                  </a:lnTo>
                  <a:lnTo>
                    <a:pt x="460" y="8"/>
                  </a:lnTo>
                  <a:lnTo>
                    <a:pt x="518" y="2"/>
                  </a:lnTo>
                  <a:lnTo>
                    <a:pt x="576" y="0"/>
                  </a:lnTo>
                  <a:lnTo>
                    <a:pt x="576" y="216"/>
                  </a:lnTo>
                  <a:close/>
                </a:path>
              </a:pathLst>
            </a:custGeom>
            <a:solidFill>
              <a:srgbClr val="AA600D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44"/>
            <p:cNvSpPr>
              <a:spLocks noChangeArrowheads="1"/>
            </p:cNvSpPr>
            <p:nvPr/>
          </p:nvSpPr>
          <p:spPr bwMode="auto">
            <a:xfrm rot="18732072">
              <a:off x="5156001" y="3368273"/>
              <a:ext cx="633231" cy="844436"/>
            </a:xfrm>
            <a:custGeom>
              <a:avLst/>
              <a:gdLst>
                <a:gd name="T0" fmla="*/ 0 w 576"/>
                <a:gd name="T1" fmla="*/ 0 h 648"/>
                <a:gd name="T2" fmla="*/ 0 w 576"/>
                <a:gd name="T3" fmla="*/ 0 h 648"/>
                <a:gd name="T4" fmla="*/ 58 w 576"/>
                <a:gd name="T5" fmla="*/ 2 h 648"/>
                <a:gd name="T6" fmla="*/ 116 w 576"/>
                <a:gd name="T7" fmla="*/ 8 h 648"/>
                <a:gd name="T8" fmla="*/ 172 w 576"/>
                <a:gd name="T9" fmla="*/ 20 h 648"/>
                <a:gd name="T10" fmla="*/ 224 w 576"/>
                <a:gd name="T11" fmla="*/ 34 h 648"/>
                <a:gd name="T12" fmla="*/ 274 w 576"/>
                <a:gd name="T13" fmla="*/ 52 h 648"/>
                <a:gd name="T14" fmla="*/ 322 w 576"/>
                <a:gd name="T15" fmla="*/ 74 h 648"/>
                <a:gd name="T16" fmla="*/ 366 w 576"/>
                <a:gd name="T17" fmla="*/ 98 h 648"/>
                <a:gd name="T18" fmla="*/ 408 w 576"/>
                <a:gd name="T19" fmla="*/ 126 h 648"/>
                <a:gd name="T20" fmla="*/ 444 w 576"/>
                <a:gd name="T21" fmla="*/ 158 h 648"/>
                <a:gd name="T22" fmla="*/ 478 w 576"/>
                <a:gd name="T23" fmla="*/ 190 h 648"/>
                <a:gd name="T24" fmla="*/ 492 w 576"/>
                <a:gd name="T25" fmla="*/ 208 h 648"/>
                <a:gd name="T26" fmla="*/ 506 w 576"/>
                <a:gd name="T27" fmla="*/ 226 h 648"/>
                <a:gd name="T28" fmla="*/ 520 w 576"/>
                <a:gd name="T29" fmla="*/ 244 h 648"/>
                <a:gd name="T30" fmla="*/ 530 w 576"/>
                <a:gd name="T31" fmla="*/ 264 h 648"/>
                <a:gd name="T32" fmla="*/ 542 w 576"/>
                <a:gd name="T33" fmla="*/ 284 h 648"/>
                <a:gd name="T34" fmla="*/ 550 w 576"/>
                <a:gd name="T35" fmla="*/ 304 h 648"/>
                <a:gd name="T36" fmla="*/ 558 w 576"/>
                <a:gd name="T37" fmla="*/ 324 h 648"/>
                <a:gd name="T38" fmla="*/ 564 w 576"/>
                <a:gd name="T39" fmla="*/ 344 h 648"/>
                <a:gd name="T40" fmla="*/ 570 w 576"/>
                <a:gd name="T41" fmla="*/ 366 h 648"/>
                <a:gd name="T42" fmla="*/ 574 w 576"/>
                <a:gd name="T43" fmla="*/ 388 h 648"/>
                <a:gd name="T44" fmla="*/ 576 w 576"/>
                <a:gd name="T45" fmla="*/ 410 h 648"/>
                <a:gd name="T46" fmla="*/ 576 w 576"/>
                <a:gd name="T47" fmla="*/ 432 h 648"/>
                <a:gd name="T48" fmla="*/ 576 w 576"/>
                <a:gd name="T49" fmla="*/ 648 h 648"/>
                <a:gd name="T50" fmla="*/ 576 w 576"/>
                <a:gd name="T51" fmla="*/ 648 h 648"/>
                <a:gd name="T52" fmla="*/ 576 w 576"/>
                <a:gd name="T53" fmla="*/ 626 h 648"/>
                <a:gd name="T54" fmla="*/ 574 w 576"/>
                <a:gd name="T55" fmla="*/ 604 h 648"/>
                <a:gd name="T56" fmla="*/ 570 w 576"/>
                <a:gd name="T57" fmla="*/ 582 h 648"/>
                <a:gd name="T58" fmla="*/ 564 w 576"/>
                <a:gd name="T59" fmla="*/ 560 h 648"/>
                <a:gd name="T60" fmla="*/ 558 w 576"/>
                <a:gd name="T61" fmla="*/ 540 h 648"/>
                <a:gd name="T62" fmla="*/ 550 w 576"/>
                <a:gd name="T63" fmla="*/ 520 h 648"/>
                <a:gd name="T64" fmla="*/ 542 w 576"/>
                <a:gd name="T65" fmla="*/ 500 h 648"/>
                <a:gd name="T66" fmla="*/ 530 w 576"/>
                <a:gd name="T67" fmla="*/ 480 h 648"/>
                <a:gd name="T68" fmla="*/ 520 w 576"/>
                <a:gd name="T69" fmla="*/ 460 h 648"/>
                <a:gd name="T70" fmla="*/ 506 w 576"/>
                <a:gd name="T71" fmla="*/ 442 h 648"/>
                <a:gd name="T72" fmla="*/ 492 w 576"/>
                <a:gd name="T73" fmla="*/ 424 h 648"/>
                <a:gd name="T74" fmla="*/ 478 w 576"/>
                <a:gd name="T75" fmla="*/ 406 h 648"/>
                <a:gd name="T76" fmla="*/ 444 w 576"/>
                <a:gd name="T77" fmla="*/ 374 h 648"/>
                <a:gd name="T78" fmla="*/ 408 w 576"/>
                <a:gd name="T79" fmla="*/ 342 h 648"/>
                <a:gd name="T80" fmla="*/ 366 w 576"/>
                <a:gd name="T81" fmla="*/ 314 h 648"/>
                <a:gd name="T82" fmla="*/ 322 w 576"/>
                <a:gd name="T83" fmla="*/ 290 h 648"/>
                <a:gd name="T84" fmla="*/ 274 w 576"/>
                <a:gd name="T85" fmla="*/ 268 h 648"/>
                <a:gd name="T86" fmla="*/ 224 w 576"/>
                <a:gd name="T87" fmla="*/ 250 h 648"/>
                <a:gd name="T88" fmla="*/ 172 w 576"/>
                <a:gd name="T89" fmla="*/ 236 h 648"/>
                <a:gd name="T90" fmla="*/ 116 w 576"/>
                <a:gd name="T91" fmla="*/ 224 h 648"/>
                <a:gd name="T92" fmla="*/ 58 w 576"/>
                <a:gd name="T93" fmla="*/ 218 h 648"/>
                <a:gd name="T94" fmla="*/ 0 w 576"/>
                <a:gd name="T95" fmla="*/ 216 h 648"/>
                <a:gd name="T96" fmla="*/ 0 w 576"/>
                <a:gd name="T97" fmla="*/ 0 h 6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6"/>
                <a:gd name="T148" fmla="*/ 0 h 648"/>
                <a:gd name="T149" fmla="*/ 576 w 576"/>
                <a:gd name="T150" fmla="*/ 648 h 6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6" h="648">
                  <a:moveTo>
                    <a:pt x="0" y="0"/>
                  </a:moveTo>
                  <a:lnTo>
                    <a:pt x="0" y="0"/>
                  </a:lnTo>
                  <a:lnTo>
                    <a:pt x="58" y="2"/>
                  </a:lnTo>
                  <a:lnTo>
                    <a:pt x="116" y="8"/>
                  </a:lnTo>
                  <a:lnTo>
                    <a:pt x="172" y="20"/>
                  </a:lnTo>
                  <a:lnTo>
                    <a:pt x="224" y="34"/>
                  </a:lnTo>
                  <a:lnTo>
                    <a:pt x="274" y="52"/>
                  </a:lnTo>
                  <a:lnTo>
                    <a:pt x="322" y="74"/>
                  </a:lnTo>
                  <a:lnTo>
                    <a:pt x="366" y="98"/>
                  </a:lnTo>
                  <a:lnTo>
                    <a:pt x="408" y="126"/>
                  </a:lnTo>
                  <a:lnTo>
                    <a:pt x="444" y="158"/>
                  </a:lnTo>
                  <a:lnTo>
                    <a:pt x="478" y="190"/>
                  </a:lnTo>
                  <a:lnTo>
                    <a:pt x="492" y="208"/>
                  </a:lnTo>
                  <a:lnTo>
                    <a:pt x="506" y="226"/>
                  </a:lnTo>
                  <a:lnTo>
                    <a:pt x="520" y="244"/>
                  </a:lnTo>
                  <a:lnTo>
                    <a:pt x="530" y="264"/>
                  </a:lnTo>
                  <a:lnTo>
                    <a:pt x="542" y="284"/>
                  </a:lnTo>
                  <a:lnTo>
                    <a:pt x="550" y="304"/>
                  </a:lnTo>
                  <a:lnTo>
                    <a:pt x="558" y="324"/>
                  </a:lnTo>
                  <a:lnTo>
                    <a:pt x="564" y="344"/>
                  </a:lnTo>
                  <a:lnTo>
                    <a:pt x="570" y="366"/>
                  </a:lnTo>
                  <a:lnTo>
                    <a:pt x="574" y="388"/>
                  </a:lnTo>
                  <a:lnTo>
                    <a:pt x="576" y="410"/>
                  </a:lnTo>
                  <a:lnTo>
                    <a:pt x="576" y="432"/>
                  </a:lnTo>
                  <a:lnTo>
                    <a:pt x="576" y="648"/>
                  </a:lnTo>
                  <a:lnTo>
                    <a:pt x="576" y="626"/>
                  </a:lnTo>
                  <a:lnTo>
                    <a:pt x="574" y="604"/>
                  </a:lnTo>
                  <a:lnTo>
                    <a:pt x="570" y="582"/>
                  </a:lnTo>
                  <a:lnTo>
                    <a:pt x="564" y="560"/>
                  </a:lnTo>
                  <a:lnTo>
                    <a:pt x="558" y="540"/>
                  </a:lnTo>
                  <a:lnTo>
                    <a:pt x="550" y="520"/>
                  </a:lnTo>
                  <a:lnTo>
                    <a:pt x="542" y="500"/>
                  </a:lnTo>
                  <a:lnTo>
                    <a:pt x="530" y="480"/>
                  </a:lnTo>
                  <a:lnTo>
                    <a:pt x="520" y="460"/>
                  </a:lnTo>
                  <a:lnTo>
                    <a:pt x="506" y="442"/>
                  </a:lnTo>
                  <a:lnTo>
                    <a:pt x="492" y="424"/>
                  </a:lnTo>
                  <a:lnTo>
                    <a:pt x="478" y="406"/>
                  </a:lnTo>
                  <a:lnTo>
                    <a:pt x="444" y="374"/>
                  </a:lnTo>
                  <a:lnTo>
                    <a:pt x="408" y="342"/>
                  </a:lnTo>
                  <a:lnTo>
                    <a:pt x="366" y="314"/>
                  </a:lnTo>
                  <a:lnTo>
                    <a:pt x="322" y="290"/>
                  </a:lnTo>
                  <a:lnTo>
                    <a:pt x="274" y="268"/>
                  </a:lnTo>
                  <a:lnTo>
                    <a:pt x="224" y="250"/>
                  </a:lnTo>
                  <a:lnTo>
                    <a:pt x="172" y="236"/>
                  </a:lnTo>
                  <a:lnTo>
                    <a:pt x="116" y="224"/>
                  </a:lnTo>
                  <a:lnTo>
                    <a:pt x="58" y="218"/>
                  </a:lnTo>
                  <a:lnTo>
                    <a:pt x="0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600D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6"/>
            <p:cNvSpPr>
              <a:spLocks noChangeArrowheads="1"/>
            </p:cNvSpPr>
            <p:nvPr/>
          </p:nvSpPr>
          <p:spPr bwMode="auto">
            <a:xfrm rot="18732072">
              <a:off x="3304612" y="5338886"/>
              <a:ext cx="2216307" cy="474995"/>
            </a:xfrm>
            <a:custGeom>
              <a:avLst/>
              <a:gdLst>
                <a:gd name="T0" fmla="*/ 0 w 2016"/>
                <a:gd name="T1" fmla="*/ 0 h 432"/>
                <a:gd name="T2" fmla="*/ 2 w 2016"/>
                <a:gd name="T3" fmla="*/ 44 h 432"/>
                <a:gd name="T4" fmla="*/ 12 w 2016"/>
                <a:gd name="T5" fmla="*/ 88 h 432"/>
                <a:gd name="T6" fmla="*/ 26 w 2016"/>
                <a:gd name="T7" fmla="*/ 128 h 432"/>
                <a:gd name="T8" fmla="*/ 46 w 2016"/>
                <a:gd name="T9" fmla="*/ 168 h 432"/>
                <a:gd name="T10" fmla="*/ 70 w 2016"/>
                <a:gd name="T11" fmla="*/ 206 h 432"/>
                <a:gd name="T12" fmla="*/ 98 w 2016"/>
                <a:gd name="T13" fmla="*/ 242 h 432"/>
                <a:gd name="T14" fmla="*/ 168 w 2016"/>
                <a:gd name="T15" fmla="*/ 306 h 432"/>
                <a:gd name="T16" fmla="*/ 254 w 2016"/>
                <a:gd name="T17" fmla="*/ 358 h 432"/>
                <a:gd name="T18" fmla="*/ 352 w 2016"/>
                <a:gd name="T19" fmla="*/ 398 h 432"/>
                <a:gd name="T20" fmla="*/ 460 w 2016"/>
                <a:gd name="T21" fmla="*/ 424 h 432"/>
                <a:gd name="T22" fmla="*/ 576 w 2016"/>
                <a:gd name="T23" fmla="*/ 432 h 432"/>
                <a:gd name="T24" fmla="*/ 1440 w 2016"/>
                <a:gd name="T25" fmla="*/ 432 h 432"/>
                <a:gd name="T26" fmla="*/ 1556 w 2016"/>
                <a:gd name="T27" fmla="*/ 424 h 432"/>
                <a:gd name="T28" fmla="*/ 1664 w 2016"/>
                <a:gd name="T29" fmla="*/ 398 h 432"/>
                <a:gd name="T30" fmla="*/ 1762 w 2016"/>
                <a:gd name="T31" fmla="*/ 358 h 432"/>
                <a:gd name="T32" fmla="*/ 1848 w 2016"/>
                <a:gd name="T33" fmla="*/ 306 h 432"/>
                <a:gd name="T34" fmla="*/ 1918 w 2016"/>
                <a:gd name="T35" fmla="*/ 242 h 432"/>
                <a:gd name="T36" fmla="*/ 1946 w 2016"/>
                <a:gd name="T37" fmla="*/ 206 h 432"/>
                <a:gd name="T38" fmla="*/ 1970 w 2016"/>
                <a:gd name="T39" fmla="*/ 168 h 432"/>
                <a:gd name="T40" fmla="*/ 1990 w 2016"/>
                <a:gd name="T41" fmla="*/ 128 h 432"/>
                <a:gd name="T42" fmla="*/ 2004 w 2016"/>
                <a:gd name="T43" fmla="*/ 88 h 432"/>
                <a:gd name="T44" fmla="*/ 2014 w 2016"/>
                <a:gd name="T45" fmla="*/ 44 h 432"/>
                <a:gd name="T46" fmla="*/ 2016 w 2016"/>
                <a:gd name="T47" fmla="*/ 0 h 432"/>
                <a:gd name="T48" fmla="*/ 1728 w 2016"/>
                <a:gd name="T49" fmla="*/ 0 h 432"/>
                <a:gd name="T50" fmla="*/ 1722 w 2016"/>
                <a:gd name="T51" fmla="*/ 44 h 432"/>
                <a:gd name="T52" fmla="*/ 1706 w 2016"/>
                <a:gd name="T53" fmla="*/ 84 h 432"/>
                <a:gd name="T54" fmla="*/ 1678 w 2016"/>
                <a:gd name="T55" fmla="*/ 120 h 432"/>
                <a:gd name="T56" fmla="*/ 1644 w 2016"/>
                <a:gd name="T57" fmla="*/ 152 h 432"/>
                <a:gd name="T58" fmla="*/ 1602 w 2016"/>
                <a:gd name="T59" fmla="*/ 180 h 432"/>
                <a:gd name="T60" fmla="*/ 1552 w 2016"/>
                <a:gd name="T61" fmla="*/ 200 h 432"/>
                <a:gd name="T62" fmla="*/ 1498 w 2016"/>
                <a:gd name="T63" fmla="*/ 212 h 432"/>
                <a:gd name="T64" fmla="*/ 1440 w 2016"/>
                <a:gd name="T65" fmla="*/ 216 h 432"/>
                <a:gd name="T66" fmla="*/ 576 w 2016"/>
                <a:gd name="T67" fmla="*/ 216 h 432"/>
                <a:gd name="T68" fmla="*/ 518 w 2016"/>
                <a:gd name="T69" fmla="*/ 212 h 432"/>
                <a:gd name="T70" fmla="*/ 464 w 2016"/>
                <a:gd name="T71" fmla="*/ 200 h 432"/>
                <a:gd name="T72" fmla="*/ 414 w 2016"/>
                <a:gd name="T73" fmla="*/ 180 h 432"/>
                <a:gd name="T74" fmla="*/ 372 w 2016"/>
                <a:gd name="T75" fmla="*/ 152 h 432"/>
                <a:gd name="T76" fmla="*/ 338 w 2016"/>
                <a:gd name="T77" fmla="*/ 120 h 432"/>
                <a:gd name="T78" fmla="*/ 310 w 2016"/>
                <a:gd name="T79" fmla="*/ 84 h 432"/>
                <a:gd name="T80" fmla="*/ 294 w 2016"/>
                <a:gd name="T81" fmla="*/ 44 h 432"/>
                <a:gd name="T82" fmla="*/ 288 w 2016"/>
                <a:gd name="T83" fmla="*/ 0 h 4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16"/>
                <a:gd name="T127" fmla="*/ 0 h 432"/>
                <a:gd name="T128" fmla="*/ 2016 w 2016"/>
                <a:gd name="T129" fmla="*/ 432 h 4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16" h="432">
                  <a:moveTo>
                    <a:pt x="0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" y="44"/>
                  </a:lnTo>
                  <a:lnTo>
                    <a:pt x="6" y="66"/>
                  </a:lnTo>
                  <a:lnTo>
                    <a:pt x="12" y="88"/>
                  </a:lnTo>
                  <a:lnTo>
                    <a:pt x="18" y="108"/>
                  </a:lnTo>
                  <a:lnTo>
                    <a:pt x="26" y="128"/>
                  </a:lnTo>
                  <a:lnTo>
                    <a:pt x="34" y="148"/>
                  </a:lnTo>
                  <a:lnTo>
                    <a:pt x="46" y="168"/>
                  </a:lnTo>
                  <a:lnTo>
                    <a:pt x="56" y="188"/>
                  </a:lnTo>
                  <a:lnTo>
                    <a:pt x="70" y="206"/>
                  </a:lnTo>
                  <a:lnTo>
                    <a:pt x="84" y="224"/>
                  </a:lnTo>
                  <a:lnTo>
                    <a:pt x="98" y="242"/>
                  </a:lnTo>
                  <a:lnTo>
                    <a:pt x="132" y="274"/>
                  </a:lnTo>
                  <a:lnTo>
                    <a:pt x="168" y="306"/>
                  </a:lnTo>
                  <a:lnTo>
                    <a:pt x="210" y="334"/>
                  </a:lnTo>
                  <a:lnTo>
                    <a:pt x="254" y="358"/>
                  </a:lnTo>
                  <a:lnTo>
                    <a:pt x="302" y="380"/>
                  </a:lnTo>
                  <a:lnTo>
                    <a:pt x="352" y="398"/>
                  </a:lnTo>
                  <a:lnTo>
                    <a:pt x="404" y="412"/>
                  </a:lnTo>
                  <a:lnTo>
                    <a:pt x="460" y="424"/>
                  </a:lnTo>
                  <a:lnTo>
                    <a:pt x="518" y="430"/>
                  </a:lnTo>
                  <a:lnTo>
                    <a:pt x="576" y="432"/>
                  </a:lnTo>
                  <a:lnTo>
                    <a:pt x="1440" y="432"/>
                  </a:lnTo>
                  <a:lnTo>
                    <a:pt x="1498" y="430"/>
                  </a:lnTo>
                  <a:lnTo>
                    <a:pt x="1556" y="424"/>
                  </a:lnTo>
                  <a:lnTo>
                    <a:pt x="1612" y="412"/>
                  </a:lnTo>
                  <a:lnTo>
                    <a:pt x="1664" y="398"/>
                  </a:lnTo>
                  <a:lnTo>
                    <a:pt x="1714" y="380"/>
                  </a:lnTo>
                  <a:lnTo>
                    <a:pt x="1762" y="358"/>
                  </a:lnTo>
                  <a:lnTo>
                    <a:pt x="1806" y="334"/>
                  </a:lnTo>
                  <a:lnTo>
                    <a:pt x="1848" y="306"/>
                  </a:lnTo>
                  <a:lnTo>
                    <a:pt x="1884" y="274"/>
                  </a:lnTo>
                  <a:lnTo>
                    <a:pt x="1918" y="242"/>
                  </a:lnTo>
                  <a:lnTo>
                    <a:pt x="1932" y="224"/>
                  </a:lnTo>
                  <a:lnTo>
                    <a:pt x="1946" y="206"/>
                  </a:lnTo>
                  <a:lnTo>
                    <a:pt x="1960" y="188"/>
                  </a:lnTo>
                  <a:lnTo>
                    <a:pt x="1970" y="168"/>
                  </a:lnTo>
                  <a:lnTo>
                    <a:pt x="1982" y="148"/>
                  </a:lnTo>
                  <a:lnTo>
                    <a:pt x="1990" y="128"/>
                  </a:lnTo>
                  <a:lnTo>
                    <a:pt x="1998" y="108"/>
                  </a:lnTo>
                  <a:lnTo>
                    <a:pt x="2004" y="88"/>
                  </a:lnTo>
                  <a:lnTo>
                    <a:pt x="2010" y="66"/>
                  </a:lnTo>
                  <a:lnTo>
                    <a:pt x="2014" y="44"/>
                  </a:lnTo>
                  <a:lnTo>
                    <a:pt x="2016" y="22"/>
                  </a:lnTo>
                  <a:lnTo>
                    <a:pt x="2016" y="0"/>
                  </a:lnTo>
                  <a:lnTo>
                    <a:pt x="1728" y="0"/>
                  </a:lnTo>
                  <a:lnTo>
                    <a:pt x="1726" y="22"/>
                  </a:lnTo>
                  <a:lnTo>
                    <a:pt x="1722" y="44"/>
                  </a:lnTo>
                  <a:lnTo>
                    <a:pt x="1716" y="64"/>
                  </a:lnTo>
                  <a:lnTo>
                    <a:pt x="1706" y="84"/>
                  </a:lnTo>
                  <a:lnTo>
                    <a:pt x="1694" y="102"/>
                  </a:lnTo>
                  <a:lnTo>
                    <a:pt x="1678" y="120"/>
                  </a:lnTo>
                  <a:lnTo>
                    <a:pt x="1662" y="138"/>
                  </a:lnTo>
                  <a:lnTo>
                    <a:pt x="1644" y="152"/>
                  </a:lnTo>
                  <a:lnTo>
                    <a:pt x="1624" y="166"/>
                  </a:lnTo>
                  <a:lnTo>
                    <a:pt x="1602" y="180"/>
                  </a:lnTo>
                  <a:lnTo>
                    <a:pt x="1578" y="190"/>
                  </a:lnTo>
                  <a:lnTo>
                    <a:pt x="1552" y="200"/>
                  </a:lnTo>
                  <a:lnTo>
                    <a:pt x="1526" y="206"/>
                  </a:lnTo>
                  <a:lnTo>
                    <a:pt x="1498" y="212"/>
                  </a:lnTo>
                  <a:lnTo>
                    <a:pt x="1470" y="214"/>
                  </a:lnTo>
                  <a:lnTo>
                    <a:pt x="1440" y="216"/>
                  </a:lnTo>
                  <a:lnTo>
                    <a:pt x="576" y="216"/>
                  </a:lnTo>
                  <a:lnTo>
                    <a:pt x="546" y="214"/>
                  </a:lnTo>
                  <a:lnTo>
                    <a:pt x="518" y="212"/>
                  </a:lnTo>
                  <a:lnTo>
                    <a:pt x="490" y="206"/>
                  </a:lnTo>
                  <a:lnTo>
                    <a:pt x="464" y="200"/>
                  </a:lnTo>
                  <a:lnTo>
                    <a:pt x="438" y="190"/>
                  </a:lnTo>
                  <a:lnTo>
                    <a:pt x="414" y="180"/>
                  </a:lnTo>
                  <a:lnTo>
                    <a:pt x="392" y="166"/>
                  </a:lnTo>
                  <a:lnTo>
                    <a:pt x="372" y="152"/>
                  </a:lnTo>
                  <a:lnTo>
                    <a:pt x="354" y="138"/>
                  </a:lnTo>
                  <a:lnTo>
                    <a:pt x="338" y="120"/>
                  </a:lnTo>
                  <a:lnTo>
                    <a:pt x="322" y="102"/>
                  </a:lnTo>
                  <a:lnTo>
                    <a:pt x="310" y="84"/>
                  </a:lnTo>
                  <a:lnTo>
                    <a:pt x="300" y="64"/>
                  </a:lnTo>
                  <a:lnTo>
                    <a:pt x="294" y="44"/>
                  </a:lnTo>
                  <a:lnTo>
                    <a:pt x="290" y="22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6260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Rectangle 47"/>
            <p:cNvSpPr>
              <a:spLocks noChangeArrowheads="1"/>
            </p:cNvSpPr>
            <p:nvPr/>
          </p:nvSpPr>
          <p:spPr bwMode="auto">
            <a:xfrm rot="18732072">
              <a:off x="4201747" y="5696938"/>
              <a:ext cx="949846" cy="237498"/>
            </a:xfrm>
            <a:prstGeom prst="rect">
              <a:avLst/>
            </a:prstGeom>
            <a:solidFill>
              <a:srgbClr val="3544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8"/>
            <p:cNvSpPr>
              <a:spLocks noChangeArrowheads="1"/>
            </p:cNvSpPr>
            <p:nvPr/>
          </p:nvSpPr>
          <p:spPr bwMode="auto">
            <a:xfrm rot="18732072">
              <a:off x="4715823" y="4713541"/>
              <a:ext cx="633231" cy="712493"/>
            </a:xfrm>
            <a:custGeom>
              <a:avLst/>
              <a:gdLst>
                <a:gd name="T0" fmla="*/ 0 w 576"/>
                <a:gd name="T1" fmla="*/ 432 h 648"/>
                <a:gd name="T2" fmla="*/ 0 w 576"/>
                <a:gd name="T3" fmla="*/ 432 h 648"/>
                <a:gd name="T4" fmla="*/ 58 w 576"/>
                <a:gd name="T5" fmla="*/ 430 h 648"/>
                <a:gd name="T6" fmla="*/ 116 w 576"/>
                <a:gd name="T7" fmla="*/ 424 h 648"/>
                <a:gd name="T8" fmla="*/ 172 w 576"/>
                <a:gd name="T9" fmla="*/ 412 h 648"/>
                <a:gd name="T10" fmla="*/ 224 w 576"/>
                <a:gd name="T11" fmla="*/ 398 h 648"/>
                <a:gd name="T12" fmla="*/ 274 w 576"/>
                <a:gd name="T13" fmla="*/ 380 h 648"/>
                <a:gd name="T14" fmla="*/ 322 w 576"/>
                <a:gd name="T15" fmla="*/ 358 h 648"/>
                <a:gd name="T16" fmla="*/ 366 w 576"/>
                <a:gd name="T17" fmla="*/ 334 h 648"/>
                <a:gd name="T18" fmla="*/ 408 w 576"/>
                <a:gd name="T19" fmla="*/ 306 h 648"/>
                <a:gd name="T20" fmla="*/ 444 w 576"/>
                <a:gd name="T21" fmla="*/ 274 h 648"/>
                <a:gd name="T22" fmla="*/ 478 w 576"/>
                <a:gd name="T23" fmla="*/ 242 h 648"/>
                <a:gd name="T24" fmla="*/ 492 w 576"/>
                <a:gd name="T25" fmla="*/ 224 h 648"/>
                <a:gd name="T26" fmla="*/ 506 w 576"/>
                <a:gd name="T27" fmla="*/ 206 h 648"/>
                <a:gd name="T28" fmla="*/ 520 w 576"/>
                <a:gd name="T29" fmla="*/ 188 h 648"/>
                <a:gd name="T30" fmla="*/ 530 w 576"/>
                <a:gd name="T31" fmla="*/ 168 h 648"/>
                <a:gd name="T32" fmla="*/ 542 w 576"/>
                <a:gd name="T33" fmla="*/ 148 h 648"/>
                <a:gd name="T34" fmla="*/ 550 w 576"/>
                <a:gd name="T35" fmla="*/ 128 h 648"/>
                <a:gd name="T36" fmla="*/ 558 w 576"/>
                <a:gd name="T37" fmla="*/ 108 h 648"/>
                <a:gd name="T38" fmla="*/ 564 w 576"/>
                <a:gd name="T39" fmla="*/ 88 h 648"/>
                <a:gd name="T40" fmla="*/ 570 w 576"/>
                <a:gd name="T41" fmla="*/ 66 h 648"/>
                <a:gd name="T42" fmla="*/ 574 w 576"/>
                <a:gd name="T43" fmla="*/ 44 h 648"/>
                <a:gd name="T44" fmla="*/ 576 w 576"/>
                <a:gd name="T45" fmla="*/ 22 h 648"/>
                <a:gd name="T46" fmla="*/ 576 w 576"/>
                <a:gd name="T47" fmla="*/ 0 h 648"/>
                <a:gd name="T48" fmla="*/ 576 w 576"/>
                <a:gd name="T49" fmla="*/ 216 h 648"/>
                <a:gd name="T50" fmla="*/ 576 w 576"/>
                <a:gd name="T51" fmla="*/ 216 h 648"/>
                <a:gd name="T52" fmla="*/ 576 w 576"/>
                <a:gd name="T53" fmla="*/ 238 h 648"/>
                <a:gd name="T54" fmla="*/ 574 w 576"/>
                <a:gd name="T55" fmla="*/ 260 h 648"/>
                <a:gd name="T56" fmla="*/ 570 w 576"/>
                <a:gd name="T57" fmla="*/ 282 h 648"/>
                <a:gd name="T58" fmla="*/ 564 w 576"/>
                <a:gd name="T59" fmla="*/ 304 h 648"/>
                <a:gd name="T60" fmla="*/ 558 w 576"/>
                <a:gd name="T61" fmla="*/ 324 h 648"/>
                <a:gd name="T62" fmla="*/ 550 w 576"/>
                <a:gd name="T63" fmla="*/ 344 h 648"/>
                <a:gd name="T64" fmla="*/ 542 w 576"/>
                <a:gd name="T65" fmla="*/ 364 h 648"/>
                <a:gd name="T66" fmla="*/ 530 w 576"/>
                <a:gd name="T67" fmla="*/ 384 h 648"/>
                <a:gd name="T68" fmla="*/ 520 w 576"/>
                <a:gd name="T69" fmla="*/ 404 h 648"/>
                <a:gd name="T70" fmla="*/ 506 w 576"/>
                <a:gd name="T71" fmla="*/ 422 h 648"/>
                <a:gd name="T72" fmla="*/ 492 w 576"/>
                <a:gd name="T73" fmla="*/ 440 h 648"/>
                <a:gd name="T74" fmla="*/ 478 w 576"/>
                <a:gd name="T75" fmla="*/ 458 h 648"/>
                <a:gd name="T76" fmla="*/ 444 w 576"/>
                <a:gd name="T77" fmla="*/ 490 h 648"/>
                <a:gd name="T78" fmla="*/ 408 w 576"/>
                <a:gd name="T79" fmla="*/ 522 h 648"/>
                <a:gd name="T80" fmla="*/ 366 w 576"/>
                <a:gd name="T81" fmla="*/ 550 h 648"/>
                <a:gd name="T82" fmla="*/ 322 w 576"/>
                <a:gd name="T83" fmla="*/ 574 h 648"/>
                <a:gd name="T84" fmla="*/ 274 w 576"/>
                <a:gd name="T85" fmla="*/ 596 h 648"/>
                <a:gd name="T86" fmla="*/ 224 w 576"/>
                <a:gd name="T87" fmla="*/ 614 h 648"/>
                <a:gd name="T88" fmla="*/ 172 w 576"/>
                <a:gd name="T89" fmla="*/ 628 h 648"/>
                <a:gd name="T90" fmla="*/ 116 w 576"/>
                <a:gd name="T91" fmla="*/ 640 h 648"/>
                <a:gd name="T92" fmla="*/ 58 w 576"/>
                <a:gd name="T93" fmla="*/ 646 h 648"/>
                <a:gd name="T94" fmla="*/ 0 w 576"/>
                <a:gd name="T95" fmla="*/ 648 h 648"/>
                <a:gd name="T96" fmla="*/ 0 w 576"/>
                <a:gd name="T97" fmla="*/ 432 h 6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6"/>
                <a:gd name="T148" fmla="*/ 0 h 648"/>
                <a:gd name="T149" fmla="*/ 576 w 576"/>
                <a:gd name="T150" fmla="*/ 648 h 6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6" h="648">
                  <a:moveTo>
                    <a:pt x="0" y="432"/>
                  </a:moveTo>
                  <a:lnTo>
                    <a:pt x="0" y="432"/>
                  </a:lnTo>
                  <a:lnTo>
                    <a:pt x="58" y="430"/>
                  </a:lnTo>
                  <a:lnTo>
                    <a:pt x="116" y="424"/>
                  </a:lnTo>
                  <a:lnTo>
                    <a:pt x="172" y="412"/>
                  </a:lnTo>
                  <a:lnTo>
                    <a:pt x="224" y="398"/>
                  </a:lnTo>
                  <a:lnTo>
                    <a:pt x="274" y="380"/>
                  </a:lnTo>
                  <a:lnTo>
                    <a:pt x="322" y="358"/>
                  </a:lnTo>
                  <a:lnTo>
                    <a:pt x="366" y="334"/>
                  </a:lnTo>
                  <a:lnTo>
                    <a:pt x="408" y="306"/>
                  </a:lnTo>
                  <a:lnTo>
                    <a:pt x="444" y="274"/>
                  </a:lnTo>
                  <a:lnTo>
                    <a:pt x="478" y="242"/>
                  </a:lnTo>
                  <a:lnTo>
                    <a:pt x="492" y="224"/>
                  </a:lnTo>
                  <a:lnTo>
                    <a:pt x="506" y="206"/>
                  </a:lnTo>
                  <a:lnTo>
                    <a:pt x="520" y="188"/>
                  </a:lnTo>
                  <a:lnTo>
                    <a:pt x="530" y="168"/>
                  </a:lnTo>
                  <a:lnTo>
                    <a:pt x="542" y="148"/>
                  </a:lnTo>
                  <a:lnTo>
                    <a:pt x="550" y="128"/>
                  </a:lnTo>
                  <a:lnTo>
                    <a:pt x="558" y="108"/>
                  </a:lnTo>
                  <a:lnTo>
                    <a:pt x="564" y="88"/>
                  </a:lnTo>
                  <a:lnTo>
                    <a:pt x="570" y="66"/>
                  </a:lnTo>
                  <a:lnTo>
                    <a:pt x="574" y="44"/>
                  </a:lnTo>
                  <a:lnTo>
                    <a:pt x="576" y="22"/>
                  </a:lnTo>
                  <a:lnTo>
                    <a:pt x="576" y="0"/>
                  </a:lnTo>
                  <a:lnTo>
                    <a:pt x="576" y="216"/>
                  </a:lnTo>
                  <a:lnTo>
                    <a:pt x="576" y="238"/>
                  </a:lnTo>
                  <a:lnTo>
                    <a:pt x="574" y="260"/>
                  </a:lnTo>
                  <a:lnTo>
                    <a:pt x="570" y="282"/>
                  </a:lnTo>
                  <a:lnTo>
                    <a:pt x="564" y="304"/>
                  </a:lnTo>
                  <a:lnTo>
                    <a:pt x="558" y="324"/>
                  </a:lnTo>
                  <a:lnTo>
                    <a:pt x="550" y="344"/>
                  </a:lnTo>
                  <a:lnTo>
                    <a:pt x="542" y="364"/>
                  </a:lnTo>
                  <a:lnTo>
                    <a:pt x="530" y="384"/>
                  </a:lnTo>
                  <a:lnTo>
                    <a:pt x="520" y="404"/>
                  </a:lnTo>
                  <a:lnTo>
                    <a:pt x="506" y="422"/>
                  </a:lnTo>
                  <a:lnTo>
                    <a:pt x="492" y="440"/>
                  </a:lnTo>
                  <a:lnTo>
                    <a:pt x="478" y="458"/>
                  </a:lnTo>
                  <a:lnTo>
                    <a:pt x="444" y="490"/>
                  </a:lnTo>
                  <a:lnTo>
                    <a:pt x="408" y="522"/>
                  </a:lnTo>
                  <a:lnTo>
                    <a:pt x="366" y="550"/>
                  </a:lnTo>
                  <a:lnTo>
                    <a:pt x="322" y="574"/>
                  </a:lnTo>
                  <a:lnTo>
                    <a:pt x="274" y="596"/>
                  </a:lnTo>
                  <a:lnTo>
                    <a:pt x="224" y="614"/>
                  </a:lnTo>
                  <a:lnTo>
                    <a:pt x="172" y="628"/>
                  </a:lnTo>
                  <a:lnTo>
                    <a:pt x="116" y="640"/>
                  </a:lnTo>
                  <a:lnTo>
                    <a:pt x="58" y="646"/>
                  </a:lnTo>
                  <a:lnTo>
                    <a:pt x="0" y="648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3544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9"/>
            <p:cNvSpPr>
              <a:spLocks noChangeArrowheads="1"/>
            </p:cNvSpPr>
            <p:nvPr/>
          </p:nvSpPr>
          <p:spPr bwMode="auto">
            <a:xfrm rot="18732072">
              <a:off x="3652413" y="5886269"/>
              <a:ext cx="633231" cy="712493"/>
            </a:xfrm>
            <a:custGeom>
              <a:avLst/>
              <a:gdLst>
                <a:gd name="T0" fmla="*/ 576 w 576"/>
                <a:gd name="T1" fmla="*/ 648 h 648"/>
                <a:gd name="T2" fmla="*/ 576 w 576"/>
                <a:gd name="T3" fmla="*/ 648 h 648"/>
                <a:gd name="T4" fmla="*/ 518 w 576"/>
                <a:gd name="T5" fmla="*/ 646 h 648"/>
                <a:gd name="T6" fmla="*/ 460 w 576"/>
                <a:gd name="T7" fmla="*/ 640 h 648"/>
                <a:gd name="T8" fmla="*/ 404 w 576"/>
                <a:gd name="T9" fmla="*/ 628 h 648"/>
                <a:gd name="T10" fmla="*/ 352 w 576"/>
                <a:gd name="T11" fmla="*/ 614 h 648"/>
                <a:gd name="T12" fmla="*/ 302 w 576"/>
                <a:gd name="T13" fmla="*/ 596 h 648"/>
                <a:gd name="T14" fmla="*/ 254 w 576"/>
                <a:gd name="T15" fmla="*/ 574 h 648"/>
                <a:gd name="T16" fmla="*/ 210 w 576"/>
                <a:gd name="T17" fmla="*/ 550 h 648"/>
                <a:gd name="T18" fmla="*/ 168 w 576"/>
                <a:gd name="T19" fmla="*/ 522 h 648"/>
                <a:gd name="T20" fmla="*/ 132 w 576"/>
                <a:gd name="T21" fmla="*/ 490 h 648"/>
                <a:gd name="T22" fmla="*/ 98 w 576"/>
                <a:gd name="T23" fmla="*/ 458 h 648"/>
                <a:gd name="T24" fmla="*/ 84 w 576"/>
                <a:gd name="T25" fmla="*/ 440 h 648"/>
                <a:gd name="T26" fmla="*/ 70 w 576"/>
                <a:gd name="T27" fmla="*/ 422 h 648"/>
                <a:gd name="T28" fmla="*/ 56 w 576"/>
                <a:gd name="T29" fmla="*/ 404 h 648"/>
                <a:gd name="T30" fmla="*/ 46 w 576"/>
                <a:gd name="T31" fmla="*/ 384 h 648"/>
                <a:gd name="T32" fmla="*/ 34 w 576"/>
                <a:gd name="T33" fmla="*/ 364 h 648"/>
                <a:gd name="T34" fmla="*/ 26 w 576"/>
                <a:gd name="T35" fmla="*/ 344 h 648"/>
                <a:gd name="T36" fmla="*/ 18 w 576"/>
                <a:gd name="T37" fmla="*/ 324 h 648"/>
                <a:gd name="T38" fmla="*/ 12 w 576"/>
                <a:gd name="T39" fmla="*/ 304 h 648"/>
                <a:gd name="T40" fmla="*/ 6 w 576"/>
                <a:gd name="T41" fmla="*/ 282 h 648"/>
                <a:gd name="T42" fmla="*/ 2 w 576"/>
                <a:gd name="T43" fmla="*/ 260 h 648"/>
                <a:gd name="T44" fmla="*/ 0 w 576"/>
                <a:gd name="T45" fmla="*/ 238 h 648"/>
                <a:gd name="T46" fmla="*/ 0 w 576"/>
                <a:gd name="T47" fmla="*/ 216 h 648"/>
                <a:gd name="T48" fmla="*/ 0 w 576"/>
                <a:gd name="T49" fmla="*/ 0 h 648"/>
                <a:gd name="T50" fmla="*/ 0 w 576"/>
                <a:gd name="T51" fmla="*/ 0 h 648"/>
                <a:gd name="T52" fmla="*/ 0 w 576"/>
                <a:gd name="T53" fmla="*/ 22 h 648"/>
                <a:gd name="T54" fmla="*/ 2 w 576"/>
                <a:gd name="T55" fmla="*/ 44 h 648"/>
                <a:gd name="T56" fmla="*/ 6 w 576"/>
                <a:gd name="T57" fmla="*/ 66 h 648"/>
                <a:gd name="T58" fmla="*/ 12 w 576"/>
                <a:gd name="T59" fmla="*/ 88 h 648"/>
                <a:gd name="T60" fmla="*/ 18 w 576"/>
                <a:gd name="T61" fmla="*/ 108 h 648"/>
                <a:gd name="T62" fmla="*/ 26 w 576"/>
                <a:gd name="T63" fmla="*/ 128 h 648"/>
                <a:gd name="T64" fmla="*/ 34 w 576"/>
                <a:gd name="T65" fmla="*/ 148 h 648"/>
                <a:gd name="T66" fmla="*/ 46 w 576"/>
                <a:gd name="T67" fmla="*/ 168 h 648"/>
                <a:gd name="T68" fmla="*/ 56 w 576"/>
                <a:gd name="T69" fmla="*/ 188 h 648"/>
                <a:gd name="T70" fmla="*/ 70 w 576"/>
                <a:gd name="T71" fmla="*/ 206 h 648"/>
                <a:gd name="T72" fmla="*/ 84 w 576"/>
                <a:gd name="T73" fmla="*/ 224 h 648"/>
                <a:gd name="T74" fmla="*/ 98 w 576"/>
                <a:gd name="T75" fmla="*/ 242 h 648"/>
                <a:gd name="T76" fmla="*/ 132 w 576"/>
                <a:gd name="T77" fmla="*/ 274 h 648"/>
                <a:gd name="T78" fmla="*/ 168 w 576"/>
                <a:gd name="T79" fmla="*/ 306 h 648"/>
                <a:gd name="T80" fmla="*/ 210 w 576"/>
                <a:gd name="T81" fmla="*/ 334 h 648"/>
                <a:gd name="T82" fmla="*/ 254 w 576"/>
                <a:gd name="T83" fmla="*/ 358 h 648"/>
                <a:gd name="T84" fmla="*/ 302 w 576"/>
                <a:gd name="T85" fmla="*/ 380 h 648"/>
                <a:gd name="T86" fmla="*/ 352 w 576"/>
                <a:gd name="T87" fmla="*/ 398 h 648"/>
                <a:gd name="T88" fmla="*/ 404 w 576"/>
                <a:gd name="T89" fmla="*/ 412 h 648"/>
                <a:gd name="T90" fmla="*/ 460 w 576"/>
                <a:gd name="T91" fmla="*/ 424 h 648"/>
                <a:gd name="T92" fmla="*/ 518 w 576"/>
                <a:gd name="T93" fmla="*/ 430 h 648"/>
                <a:gd name="T94" fmla="*/ 576 w 576"/>
                <a:gd name="T95" fmla="*/ 432 h 648"/>
                <a:gd name="T96" fmla="*/ 576 w 576"/>
                <a:gd name="T97" fmla="*/ 648 h 6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6"/>
                <a:gd name="T148" fmla="*/ 0 h 648"/>
                <a:gd name="T149" fmla="*/ 576 w 576"/>
                <a:gd name="T150" fmla="*/ 648 h 6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6" h="648">
                  <a:moveTo>
                    <a:pt x="576" y="648"/>
                  </a:moveTo>
                  <a:lnTo>
                    <a:pt x="576" y="648"/>
                  </a:lnTo>
                  <a:lnTo>
                    <a:pt x="518" y="646"/>
                  </a:lnTo>
                  <a:lnTo>
                    <a:pt x="460" y="640"/>
                  </a:lnTo>
                  <a:lnTo>
                    <a:pt x="404" y="628"/>
                  </a:lnTo>
                  <a:lnTo>
                    <a:pt x="352" y="614"/>
                  </a:lnTo>
                  <a:lnTo>
                    <a:pt x="302" y="596"/>
                  </a:lnTo>
                  <a:lnTo>
                    <a:pt x="254" y="574"/>
                  </a:lnTo>
                  <a:lnTo>
                    <a:pt x="210" y="550"/>
                  </a:lnTo>
                  <a:lnTo>
                    <a:pt x="168" y="522"/>
                  </a:lnTo>
                  <a:lnTo>
                    <a:pt x="132" y="490"/>
                  </a:lnTo>
                  <a:lnTo>
                    <a:pt x="98" y="458"/>
                  </a:lnTo>
                  <a:lnTo>
                    <a:pt x="84" y="440"/>
                  </a:lnTo>
                  <a:lnTo>
                    <a:pt x="70" y="422"/>
                  </a:lnTo>
                  <a:lnTo>
                    <a:pt x="56" y="404"/>
                  </a:lnTo>
                  <a:lnTo>
                    <a:pt x="46" y="384"/>
                  </a:lnTo>
                  <a:lnTo>
                    <a:pt x="34" y="364"/>
                  </a:lnTo>
                  <a:lnTo>
                    <a:pt x="26" y="344"/>
                  </a:lnTo>
                  <a:lnTo>
                    <a:pt x="18" y="324"/>
                  </a:lnTo>
                  <a:lnTo>
                    <a:pt x="12" y="304"/>
                  </a:lnTo>
                  <a:lnTo>
                    <a:pt x="6" y="282"/>
                  </a:lnTo>
                  <a:lnTo>
                    <a:pt x="2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0" y="22"/>
                  </a:lnTo>
                  <a:lnTo>
                    <a:pt x="2" y="44"/>
                  </a:lnTo>
                  <a:lnTo>
                    <a:pt x="6" y="66"/>
                  </a:lnTo>
                  <a:lnTo>
                    <a:pt x="12" y="88"/>
                  </a:lnTo>
                  <a:lnTo>
                    <a:pt x="18" y="108"/>
                  </a:lnTo>
                  <a:lnTo>
                    <a:pt x="26" y="128"/>
                  </a:lnTo>
                  <a:lnTo>
                    <a:pt x="34" y="148"/>
                  </a:lnTo>
                  <a:lnTo>
                    <a:pt x="46" y="168"/>
                  </a:lnTo>
                  <a:lnTo>
                    <a:pt x="56" y="188"/>
                  </a:lnTo>
                  <a:lnTo>
                    <a:pt x="70" y="206"/>
                  </a:lnTo>
                  <a:lnTo>
                    <a:pt x="84" y="224"/>
                  </a:lnTo>
                  <a:lnTo>
                    <a:pt x="98" y="242"/>
                  </a:lnTo>
                  <a:lnTo>
                    <a:pt x="132" y="274"/>
                  </a:lnTo>
                  <a:lnTo>
                    <a:pt x="168" y="306"/>
                  </a:lnTo>
                  <a:lnTo>
                    <a:pt x="210" y="334"/>
                  </a:lnTo>
                  <a:lnTo>
                    <a:pt x="254" y="358"/>
                  </a:lnTo>
                  <a:lnTo>
                    <a:pt x="302" y="380"/>
                  </a:lnTo>
                  <a:lnTo>
                    <a:pt x="352" y="398"/>
                  </a:lnTo>
                  <a:lnTo>
                    <a:pt x="404" y="412"/>
                  </a:lnTo>
                  <a:lnTo>
                    <a:pt x="460" y="424"/>
                  </a:lnTo>
                  <a:lnTo>
                    <a:pt x="518" y="430"/>
                  </a:lnTo>
                  <a:lnTo>
                    <a:pt x="576" y="432"/>
                  </a:lnTo>
                  <a:lnTo>
                    <a:pt x="576" y="648"/>
                  </a:lnTo>
                  <a:close/>
                </a:path>
              </a:pathLst>
            </a:custGeom>
            <a:solidFill>
              <a:srgbClr val="3544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Rectangle 51"/>
            <p:cNvSpPr>
              <a:spLocks noChangeArrowheads="1"/>
            </p:cNvSpPr>
            <p:nvPr/>
          </p:nvSpPr>
          <p:spPr bwMode="auto">
            <a:xfrm rot="18732072">
              <a:off x="6570446" y="2753384"/>
              <a:ext cx="949846" cy="281479"/>
            </a:xfrm>
            <a:prstGeom prst="rect">
              <a:avLst/>
            </a:prstGeom>
            <a:solidFill>
              <a:srgbClr val="2099A7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52"/>
            <p:cNvSpPr>
              <a:spLocks noChangeArrowheads="1"/>
            </p:cNvSpPr>
            <p:nvPr/>
          </p:nvSpPr>
          <p:spPr bwMode="auto">
            <a:xfrm rot="18732072">
              <a:off x="7208167" y="2049013"/>
              <a:ext cx="316615" cy="562957"/>
            </a:xfrm>
            <a:custGeom>
              <a:avLst/>
              <a:gdLst>
                <a:gd name="T0" fmla="*/ 0 w 288"/>
                <a:gd name="T1" fmla="*/ 432 h 432"/>
                <a:gd name="T2" fmla="*/ 0 w 288"/>
                <a:gd name="T3" fmla="*/ 432 h 432"/>
                <a:gd name="T4" fmla="*/ 30 w 288"/>
                <a:gd name="T5" fmla="*/ 430 h 432"/>
                <a:gd name="T6" fmla="*/ 58 w 288"/>
                <a:gd name="T7" fmla="*/ 428 h 432"/>
                <a:gd name="T8" fmla="*/ 86 w 288"/>
                <a:gd name="T9" fmla="*/ 422 h 432"/>
                <a:gd name="T10" fmla="*/ 112 w 288"/>
                <a:gd name="T11" fmla="*/ 416 h 432"/>
                <a:gd name="T12" fmla="*/ 138 w 288"/>
                <a:gd name="T13" fmla="*/ 406 h 432"/>
                <a:gd name="T14" fmla="*/ 162 w 288"/>
                <a:gd name="T15" fmla="*/ 396 h 432"/>
                <a:gd name="T16" fmla="*/ 184 w 288"/>
                <a:gd name="T17" fmla="*/ 382 h 432"/>
                <a:gd name="T18" fmla="*/ 204 w 288"/>
                <a:gd name="T19" fmla="*/ 368 h 432"/>
                <a:gd name="T20" fmla="*/ 222 w 288"/>
                <a:gd name="T21" fmla="*/ 354 h 432"/>
                <a:gd name="T22" fmla="*/ 238 w 288"/>
                <a:gd name="T23" fmla="*/ 336 h 432"/>
                <a:gd name="T24" fmla="*/ 254 w 288"/>
                <a:gd name="T25" fmla="*/ 318 h 432"/>
                <a:gd name="T26" fmla="*/ 266 w 288"/>
                <a:gd name="T27" fmla="*/ 300 h 432"/>
                <a:gd name="T28" fmla="*/ 276 w 288"/>
                <a:gd name="T29" fmla="*/ 280 h 432"/>
                <a:gd name="T30" fmla="*/ 282 w 288"/>
                <a:gd name="T31" fmla="*/ 260 h 432"/>
                <a:gd name="T32" fmla="*/ 286 w 288"/>
                <a:gd name="T33" fmla="*/ 238 h 432"/>
                <a:gd name="T34" fmla="*/ 288 w 288"/>
                <a:gd name="T35" fmla="*/ 216 h 432"/>
                <a:gd name="T36" fmla="*/ 288 w 288"/>
                <a:gd name="T37" fmla="*/ 0 h 432"/>
                <a:gd name="T38" fmla="*/ 288 w 288"/>
                <a:gd name="T39" fmla="*/ 0 h 432"/>
                <a:gd name="T40" fmla="*/ 286 w 288"/>
                <a:gd name="T41" fmla="*/ 22 h 432"/>
                <a:gd name="T42" fmla="*/ 282 w 288"/>
                <a:gd name="T43" fmla="*/ 44 h 432"/>
                <a:gd name="T44" fmla="*/ 276 w 288"/>
                <a:gd name="T45" fmla="*/ 64 h 432"/>
                <a:gd name="T46" fmla="*/ 266 w 288"/>
                <a:gd name="T47" fmla="*/ 84 h 432"/>
                <a:gd name="T48" fmla="*/ 254 w 288"/>
                <a:gd name="T49" fmla="*/ 102 h 432"/>
                <a:gd name="T50" fmla="*/ 238 w 288"/>
                <a:gd name="T51" fmla="*/ 120 h 432"/>
                <a:gd name="T52" fmla="*/ 222 w 288"/>
                <a:gd name="T53" fmla="*/ 138 h 432"/>
                <a:gd name="T54" fmla="*/ 204 w 288"/>
                <a:gd name="T55" fmla="*/ 152 h 432"/>
                <a:gd name="T56" fmla="*/ 184 w 288"/>
                <a:gd name="T57" fmla="*/ 166 h 432"/>
                <a:gd name="T58" fmla="*/ 162 w 288"/>
                <a:gd name="T59" fmla="*/ 180 h 432"/>
                <a:gd name="T60" fmla="*/ 138 w 288"/>
                <a:gd name="T61" fmla="*/ 190 h 432"/>
                <a:gd name="T62" fmla="*/ 112 w 288"/>
                <a:gd name="T63" fmla="*/ 200 h 432"/>
                <a:gd name="T64" fmla="*/ 86 w 288"/>
                <a:gd name="T65" fmla="*/ 206 h 432"/>
                <a:gd name="T66" fmla="*/ 58 w 288"/>
                <a:gd name="T67" fmla="*/ 212 h 432"/>
                <a:gd name="T68" fmla="*/ 30 w 288"/>
                <a:gd name="T69" fmla="*/ 214 h 432"/>
                <a:gd name="T70" fmla="*/ 0 w 288"/>
                <a:gd name="T71" fmla="*/ 216 h 432"/>
                <a:gd name="T72" fmla="*/ 0 w 288"/>
                <a:gd name="T73" fmla="*/ 432 h 4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432"/>
                <a:gd name="T113" fmla="*/ 288 w 288"/>
                <a:gd name="T114" fmla="*/ 432 h 4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432">
                  <a:moveTo>
                    <a:pt x="0" y="432"/>
                  </a:moveTo>
                  <a:lnTo>
                    <a:pt x="0" y="432"/>
                  </a:lnTo>
                  <a:lnTo>
                    <a:pt x="30" y="430"/>
                  </a:lnTo>
                  <a:lnTo>
                    <a:pt x="58" y="428"/>
                  </a:lnTo>
                  <a:lnTo>
                    <a:pt x="86" y="422"/>
                  </a:lnTo>
                  <a:lnTo>
                    <a:pt x="112" y="416"/>
                  </a:lnTo>
                  <a:lnTo>
                    <a:pt x="138" y="406"/>
                  </a:lnTo>
                  <a:lnTo>
                    <a:pt x="162" y="396"/>
                  </a:lnTo>
                  <a:lnTo>
                    <a:pt x="184" y="382"/>
                  </a:lnTo>
                  <a:lnTo>
                    <a:pt x="204" y="368"/>
                  </a:lnTo>
                  <a:lnTo>
                    <a:pt x="222" y="354"/>
                  </a:lnTo>
                  <a:lnTo>
                    <a:pt x="238" y="336"/>
                  </a:lnTo>
                  <a:lnTo>
                    <a:pt x="254" y="318"/>
                  </a:lnTo>
                  <a:lnTo>
                    <a:pt x="266" y="300"/>
                  </a:lnTo>
                  <a:lnTo>
                    <a:pt x="276" y="280"/>
                  </a:lnTo>
                  <a:lnTo>
                    <a:pt x="282" y="260"/>
                  </a:lnTo>
                  <a:lnTo>
                    <a:pt x="286" y="238"/>
                  </a:lnTo>
                  <a:lnTo>
                    <a:pt x="288" y="216"/>
                  </a:lnTo>
                  <a:lnTo>
                    <a:pt x="288" y="0"/>
                  </a:lnTo>
                  <a:lnTo>
                    <a:pt x="286" y="22"/>
                  </a:lnTo>
                  <a:lnTo>
                    <a:pt x="282" y="44"/>
                  </a:lnTo>
                  <a:lnTo>
                    <a:pt x="276" y="64"/>
                  </a:lnTo>
                  <a:lnTo>
                    <a:pt x="266" y="84"/>
                  </a:lnTo>
                  <a:lnTo>
                    <a:pt x="254" y="102"/>
                  </a:lnTo>
                  <a:lnTo>
                    <a:pt x="238" y="120"/>
                  </a:lnTo>
                  <a:lnTo>
                    <a:pt x="222" y="138"/>
                  </a:lnTo>
                  <a:lnTo>
                    <a:pt x="204" y="152"/>
                  </a:lnTo>
                  <a:lnTo>
                    <a:pt x="184" y="166"/>
                  </a:lnTo>
                  <a:lnTo>
                    <a:pt x="162" y="180"/>
                  </a:lnTo>
                  <a:lnTo>
                    <a:pt x="138" y="190"/>
                  </a:lnTo>
                  <a:lnTo>
                    <a:pt x="112" y="200"/>
                  </a:lnTo>
                  <a:lnTo>
                    <a:pt x="86" y="206"/>
                  </a:lnTo>
                  <a:lnTo>
                    <a:pt x="58" y="212"/>
                  </a:lnTo>
                  <a:lnTo>
                    <a:pt x="30" y="214"/>
                  </a:lnTo>
                  <a:lnTo>
                    <a:pt x="0" y="216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53"/>
            <p:cNvSpPr>
              <a:spLocks noChangeArrowheads="1"/>
            </p:cNvSpPr>
            <p:nvPr/>
          </p:nvSpPr>
          <p:spPr bwMode="auto">
            <a:xfrm rot="18732072">
              <a:off x="6357439" y="2987196"/>
              <a:ext cx="316615" cy="562957"/>
            </a:xfrm>
            <a:custGeom>
              <a:avLst/>
              <a:gdLst>
                <a:gd name="T0" fmla="*/ 288 w 288"/>
                <a:gd name="T1" fmla="*/ 216 h 432"/>
                <a:gd name="T2" fmla="*/ 288 w 288"/>
                <a:gd name="T3" fmla="*/ 216 h 432"/>
                <a:gd name="T4" fmla="*/ 258 w 288"/>
                <a:gd name="T5" fmla="*/ 214 h 432"/>
                <a:gd name="T6" fmla="*/ 230 w 288"/>
                <a:gd name="T7" fmla="*/ 212 h 432"/>
                <a:gd name="T8" fmla="*/ 202 w 288"/>
                <a:gd name="T9" fmla="*/ 206 h 432"/>
                <a:gd name="T10" fmla="*/ 176 w 288"/>
                <a:gd name="T11" fmla="*/ 200 h 432"/>
                <a:gd name="T12" fmla="*/ 150 w 288"/>
                <a:gd name="T13" fmla="*/ 190 h 432"/>
                <a:gd name="T14" fmla="*/ 126 w 288"/>
                <a:gd name="T15" fmla="*/ 180 h 432"/>
                <a:gd name="T16" fmla="*/ 104 w 288"/>
                <a:gd name="T17" fmla="*/ 166 h 432"/>
                <a:gd name="T18" fmla="*/ 84 w 288"/>
                <a:gd name="T19" fmla="*/ 152 h 432"/>
                <a:gd name="T20" fmla="*/ 66 w 288"/>
                <a:gd name="T21" fmla="*/ 138 h 432"/>
                <a:gd name="T22" fmla="*/ 50 w 288"/>
                <a:gd name="T23" fmla="*/ 120 h 432"/>
                <a:gd name="T24" fmla="*/ 34 w 288"/>
                <a:gd name="T25" fmla="*/ 102 h 432"/>
                <a:gd name="T26" fmla="*/ 22 w 288"/>
                <a:gd name="T27" fmla="*/ 84 h 432"/>
                <a:gd name="T28" fmla="*/ 12 w 288"/>
                <a:gd name="T29" fmla="*/ 64 h 432"/>
                <a:gd name="T30" fmla="*/ 6 w 288"/>
                <a:gd name="T31" fmla="*/ 44 h 432"/>
                <a:gd name="T32" fmla="*/ 2 w 288"/>
                <a:gd name="T33" fmla="*/ 22 h 432"/>
                <a:gd name="T34" fmla="*/ 0 w 288"/>
                <a:gd name="T35" fmla="*/ 0 h 432"/>
                <a:gd name="T36" fmla="*/ 0 w 288"/>
                <a:gd name="T37" fmla="*/ 216 h 432"/>
                <a:gd name="T38" fmla="*/ 0 w 288"/>
                <a:gd name="T39" fmla="*/ 216 h 432"/>
                <a:gd name="T40" fmla="*/ 2 w 288"/>
                <a:gd name="T41" fmla="*/ 238 h 432"/>
                <a:gd name="T42" fmla="*/ 6 w 288"/>
                <a:gd name="T43" fmla="*/ 260 h 432"/>
                <a:gd name="T44" fmla="*/ 12 w 288"/>
                <a:gd name="T45" fmla="*/ 280 h 432"/>
                <a:gd name="T46" fmla="*/ 22 w 288"/>
                <a:gd name="T47" fmla="*/ 300 h 432"/>
                <a:gd name="T48" fmla="*/ 34 w 288"/>
                <a:gd name="T49" fmla="*/ 318 h 432"/>
                <a:gd name="T50" fmla="*/ 50 w 288"/>
                <a:gd name="T51" fmla="*/ 336 h 432"/>
                <a:gd name="T52" fmla="*/ 66 w 288"/>
                <a:gd name="T53" fmla="*/ 354 h 432"/>
                <a:gd name="T54" fmla="*/ 84 w 288"/>
                <a:gd name="T55" fmla="*/ 368 h 432"/>
                <a:gd name="T56" fmla="*/ 104 w 288"/>
                <a:gd name="T57" fmla="*/ 382 h 432"/>
                <a:gd name="T58" fmla="*/ 126 w 288"/>
                <a:gd name="T59" fmla="*/ 396 h 432"/>
                <a:gd name="T60" fmla="*/ 150 w 288"/>
                <a:gd name="T61" fmla="*/ 406 h 432"/>
                <a:gd name="T62" fmla="*/ 176 w 288"/>
                <a:gd name="T63" fmla="*/ 416 h 432"/>
                <a:gd name="T64" fmla="*/ 202 w 288"/>
                <a:gd name="T65" fmla="*/ 422 h 432"/>
                <a:gd name="T66" fmla="*/ 230 w 288"/>
                <a:gd name="T67" fmla="*/ 428 h 432"/>
                <a:gd name="T68" fmla="*/ 258 w 288"/>
                <a:gd name="T69" fmla="*/ 430 h 432"/>
                <a:gd name="T70" fmla="*/ 288 w 288"/>
                <a:gd name="T71" fmla="*/ 432 h 432"/>
                <a:gd name="T72" fmla="*/ 288 w 288"/>
                <a:gd name="T73" fmla="*/ 216 h 4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432"/>
                <a:gd name="T113" fmla="*/ 288 w 288"/>
                <a:gd name="T114" fmla="*/ 432 h 4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432">
                  <a:moveTo>
                    <a:pt x="288" y="216"/>
                  </a:moveTo>
                  <a:lnTo>
                    <a:pt x="288" y="216"/>
                  </a:lnTo>
                  <a:lnTo>
                    <a:pt x="258" y="214"/>
                  </a:lnTo>
                  <a:lnTo>
                    <a:pt x="230" y="212"/>
                  </a:lnTo>
                  <a:lnTo>
                    <a:pt x="202" y="206"/>
                  </a:lnTo>
                  <a:lnTo>
                    <a:pt x="176" y="200"/>
                  </a:lnTo>
                  <a:lnTo>
                    <a:pt x="150" y="190"/>
                  </a:lnTo>
                  <a:lnTo>
                    <a:pt x="126" y="180"/>
                  </a:lnTo>
                  <a:lnTo>
                    <a:pt x="104" y="166"/>
                  </a:lnTo>
                  <a:lnTo>
                    <a:pt x="84" y="152"/>
                  </a:lnTo>
                  <a:lnTo>
                    <a:pt x="66" y="138"/>
                  </a:lnTo>
                  <a:lnTo>
                    <a:pt x="50" y="120"/>
                  </a:lnTo>
                  <a:lnTo>
                    <a:pt x="34" y="102"/>
                  </a:lnTo>
                  <a:lnTo>
                    <a:pt x="22" y="84"/>
                  </a:lnTo>
                  <a:lnTo>
                    <a:pt x="12" y="64"/>
                  </a:lnTo>
                  <a:lnTo>
                    <a:pt x="6" y="44"/>
                  </a:lnTo>
                  <a:lnTo>
                    <a:pt x="2" y="22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" y="238"/>
                  </a:lnTo>
                  <a:lnTo>
                    <a:pt x="6" y="260"/>
                  </a:lnTo>
                  <a:lnTo>
                    <a:pt x="12" y="280"/>
                  </a:lnTo>
                  <a:lnTo>
                    <a:pt x="22" y="300"/>
                  </a:lnTo>
                  <a:lnTo>
                    <a:pt x="34" y="318"/>
                  </a:lnTo>
                  <a:lnTo>
                    <a:pt x="50" y="336"/>
                  </a:lnTo>
                  <a:lnTo>
                    <a:pt x="66" y="354"/>
                  </a:lnTo>
                  <a:lnTo>
                    <a:pt x="84" y="368"/>
                  </a:lnTo>
                  <a:lnTo>
                    <a:pt x="104" y="382"/>
                  </a:lnTo>
                  <a:lnTo>
                    <a:pt x="126" y="396"/>
                  </a:lnTo>
                  <a:lnTo>
                    <a:pt x="150" y="406"/>
                  </a:lnTo>
                  <a:lnTo>
                    <a:pt x="176" y="416"/>
                  </a:lnTo>
                  <a:lnTo>
                    <a:pt x="202" y="422"/>
                  </a:lnTo>
                  <a:lnTo>
                    <a:pt x="230" y="428"/>
                  </a:lnTo>
                  <a:lnTo>
                    <a:pt x="258" y="430"/>
                  </a:lnTo>
                  <a:lnTo>
                    <a:pt x="288" y="432"/>
                  </a:lnTo>
                  <a:lnTo>
                    <a:pt x="288" y="216"/>
                  </a:ln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54"/>
            <p:cNvSpPr>
              <a:spLocks noEditPoints="1" noChangeArrowheads="1"/>
            </p:cNvSpPr>
            <p:nvPr/>
          </p:nvSpPr>
          <p:spPr bwMode="auto">
            <a:xfrm rot="18732072">
              <a:off x="5832957" y="2236626"/>
              <a:ext cx="2216307" cy="1125914"/>
            </a:xfrm>
            <a:custGeom>
              <a:avLst/>
              <a:gdLst>
                <a:gd name="T0" fmla="*/ 1440 w 2016"/>
                <a:gd name="T1" fmla="*/ 864 h 864"/>
                <a:gd name="T2" fmla="*/ 1612 w 2016"/>
                <a:gd name="T3" fmla="*/ 844 h 864"/>
                <a:gd name="T4" fmla="*/ 1762 w 2016"/>
                <a:gd name="T5" fmla="*/ 790 h 864"/>
                <a:gd name="T6" fmla="*/ 1884 w 2016"/>
                <a:gd name="T7" fmla="*/ 706 h 864"/>
                <a:gd name="T8" fmla="*/ 1946 w 2016"/>
                <a:gd name="T9" fmla="*/ 638 h 864"/>
                <a:gd name="T10" fmla="*/ 1982 w 2016"/>
                <a:gd name="T11" fmla="*/ 580 h 864"/>
                <a:gd name="T12" fmla="*/ 2004 w 2016"/>
                <a:gd name="T13" fmla="*/ 520 h 864"/>
                <a:gd name="T14" fmla="*/ 2016 w 2016"/>
                <a:gd name="T15" fmla="*/ 454 h 864"/>
                <a:gd name="T16" fmla="*/ 2016 w 2016"/>
                <a:gd name="T17" fmla="*/ 410 h 864"/>
                <a:gd name="T18" fmla="*/ 2004 w 2016"/>
                <a:gd name="T19" fmla="*/ 344 h 864"/>
                <a:gd name="T20" fmla="*/ 1982 w 2016"/>
                <a:gd name="T21" fmla="*/ 284 h 864"/>
                <a:gd name="T22" fmla="*/ 1946 w 2016"/>
                <a:gd name="T23" fmla="*/ 226 h 864"/>
                <a:gd name="T24" fmla="*/ 1884 w 2016"/>
                <a:gd name="T25" fmla="*/ 158 h 864"/>
                <a:gd name="T26" fmla="*/ 1762 w 2016"/>
                <a:gd name="T27" fmla="*/ 74 h 864"/>
                <a:gd name="T28" fmla="*/ 1612 w 2016"/>
                <a:gd name="T29" fmla="*/ 20 h 864"/>
                <a:gd name="T30" fmla="*/ 1440 w 2016"/>
                <a:gd name="T31" fmla="*/ 0 h 864"/>
                <a:gd name="T32" fmla="*/ 518 w 2016"/>
                <a:gd name="T33" fmla="*/ 2 h 864"/>
                <a:gd name="T34" fmla="*/ 352 w 2016"/>
                <a:gd name="T35" fmla="*/ 34 h 864"/>
                <a:gd name="T36" fmla="*/ 210 w 2016"/>
                <a:gd name="T37" fmla="*/ 98 h 864"/>
                <a:gd name="T38" fmla="*/ 98 w 2016"/>
                <a:gd name="T39" fmla="*/ 190 h 864"/>
                <a:gd name="T40" fmla="*/ 56 w 2016"/>
                <a:gd name="T41" fmla="*/ 244 h 864"/>
                <a:gd name="T42" fmla="*/ 26 w 2016"/>
                <a:gd name="T43" fmla="*/ 304 h 864"/>
                <a:gd name="T44" fmla="*/ 6 w 2016"/>
                <a:gd name="T45" fmla="*/ 366 h 864"/>
                <a:gd name="T46" fmla="*/ 0 w 2016"/>
                <a:gd name="T47" fmla="*/ 432 h 864"/>
                <a:gd name="T48" fmla="*/ 2 w 2016"/>
                <a:gd name="T49" fmla="*/ 476 h 864"/>
                <a:gd name="T50" fmla="*/ 18 w 2016"/>
                <a:gd name="T51" fmla="*/ 540 h 864"/>
                <a:gd name="T52" fmla="*/ 46 w 2016"/>
                <a:gd name="T53" fmla="*/ 600 h 864"/>
                <a:gd name="T54" fmla="*/ 84 w 2016"/>
                <a:gd name="T55" fmla="*/ 656 h 864"/>
                <a:gd name="T56" fmla="*/ 168 w 2016"/>
                <a:gd name="T57" fmla="*/ 738 h 864"/>
                <a:gd name="T58" fmla="*/ 302 w 2016"/>
                <a:gd name="T59" fmla="*/ 812 h 864"/>
                <a:gd name="T60" fmla="*/ 460 w 2016"/>
                <a:gd name="T61" fmla="*/ 856 h 864"/>
                <a:gd name="T62" fmla="*/ 576 w 2016"/>
                <a:gd name="T63" fmla="*/ 864 h 864"/>
                <a:gd name="T64" fmla="*/ 1440 w 2016"/>
                <a:gd name="T65" fmla="*/ 216 h 864"/>
                <a:gd name="T66" fmla="*/ 1526 w 2016"/>
                <a:gd name="T67" fmla="*/ 226 h 864"/>
                <a:gd name="T68" fmla="*/ 1602 w 2016"/>
                <a:gd name="T69" fmla="*/ 252 h 864"/>
                <a:gd name="T70" fmla="*/ 1662 w 2016"/>
                <a:gd name="T71" fmla="*/ 294 h 864"/>
                <a:gd name="T72" fmla="*/ 1706 w 2016"/>
                <a:gd name="T73" fmla="*/ 348 h 864"/>
                <a:gd name="T74" fmla="*/ 1726 w 2016"/>
                <a:gd name="T75" fmla="*/ 410 h 864"/>
                <a:gd name="T76" fmla="*/ 1726 w 2016"/>
                <a:gd name="T77" fmla="*/ 454 h 864"/>
                <a:gd name="T78" fmla="*/ 1706 w 2016"/>
                <a:gd name="T79" fmla="*/ 516 h 864"/>
                <a:gd name="T80" fmla="*/ 1662 w 2016"/>
                <a:gd name="T81" fmla="*/ 570 h 864"/>
                <a:gd name="T82" fmla="*/ 1602 w 2016"/>
                <a:gd name="T83" fmla="*/ 612 h 864"/>
                <a:gd name="T84" fmla="*/ 1526 w 2016"/>
                <a:gd name="T85" fmla="*/ 638 h 864"/>
                <a:gd name="T86" fmla="*/ 1440 w 2016"/>
                <a:gd name="T87" fmla="*/ 648 h 864"/>
                <a:gd name="T88" fmla="*/ 546 w 2016"/>
                <a:gd name="T89" fmla="*/ 646 h 864"/>
                <a:gd name="T90" fmla="*/ 464 w 2016"/>
                <a:gd name="T91" fmla="*/ 632 h 864"/>
                <a:gd name="T92" fmla="*/ 392 w 2016"/>
                <a:gd name="T93" fmla="*/ 598 h 864"/>
                <a:gd name="T94" fmla="*/ 338 w 2016"/>
                <a:gd name="T95" fmla="*/ 552 h 864"/>
                <a:gd name="T96" fmla="*/ 300 w 2016"/>
                <a:gd name="T97" fmla="*/ 496 h 864"/>
                <a:gd name="T98" fmla="*/ 288 w 2016"/>
                <a:gd name="T99" fmla="*/ 432 h 864"/>
                <a:gd name="T100" fmla="*/ 294 w 2016"/>
                <a:gd name="T101" fmla="*/ 388 h 864"/>
                <a:gd name="T102" fmla="*/ 322 w 2016"/>
                <a:gd name="T103" fmla="*/ 330 h 864"/>
                <a:gd name="T104" fmla="*/ 372 w 2016"/>
                <a:gd name="T105" fmla="*/ 280 h 864"/>
                <a:gd name="T106" fmla="*/ 438 w 2016"/>
                <a:gd name="T107" fmla="*/ 242 h 864"/>
                <a:gd name="T108" fmla="*/ 518 w 2016"/>
                <a:gd name="T109" fmla="*/ 220 h 864"/>
                <a:gd name="T110" fmla="*/ 576 w 2016"/>
                <a:gd name="T111" fmla="*/ 216 h 86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16"/>
                <a:gd name="T169" fmla="*/ 0 h 864"/>
                <a:gd name="T170" fmla="*/ 2016 w 2016"/>
                <a:gd name="T171" fmla="*/ 864 h 86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16" h="864">
                  <a:moveTo>
                    <a:pt x="576" y="864"/>
                  </a:moveTo>
                  <a:lnTo>
                    <a:pt x="1440" y="864"/>
                  </a:lnTo>
                  <a:lnTo>
                    <a:pt x="1498" y="862"/>
                  </a:lnTo>
                  <a:lnTo>
                    <a:pt x="1556" y="856"/>
                  </a:lnTo>
                  <a:lnTo>
                    <a:pt x="1612" y="844"/>
                  </a:lnTo>
                  <a:lnTo>
                    <a:pt x="1664" y="830"/>
                  </a:lnTo>
                  <a:lnTo>
                    <a:pt x="1714" y="812"/>
                  </a:lnTo>
                  <a:lnTo>
                    <a:pt x="1762" y="790"/>
                  </a:lnTo>
                  <a:lnTo>
                    <a:pt x="1806" y="766"/>
                  </a:lnTo>
                  <a:lnTo>
                    <a:pt x="1848" y="738"/>
                  </a:lnTo>
                  <a:lnTo>
                    <a:pt x="1884" y="706"/>
                  </a:lnTo>
                  <a:lnTo>
                    <a:pt x="1918" y="674"/>
                  </a:lnTo>
                  <a:lnTo>
                    <a:pt x="1932" y="656"/>
                  </a:lnTo>
                  <a:lnTo>
                    <a:pt x="1946" y="638"/>
                  </a:lnTo>
                  <a:lnTo>
                    <a:pt x="1960" y="620"/>
                  </a:lnTo>
                  <a:lnTo>
                    <a:pt x="1970" y="600"/>
                  </a:lnTo>
                  <a:lnTo>
                    <a:pt x="1982" y="580"/>
                  </a:lnTo>
                  <a:lnTo>
                    <a:pt x="1990" y="560"/>
                  </a:lnTo>
                  <a:lnTo>
                    <a:pt x="1998" y="540"/>
                  </a:lnTo>
                  <a:lnTo>
                    <a:pt x="2004" y="520"/>
                  </a:lnTo>
                  <a:lnTo>
                    <a:pt x="2010" y="498"/>
                  </a:lnTo>
                  <a:lnTo>
                    <a:pt x="2014" y="476"/>
                  </a:lnTo>
                  <a:lnTo>
                    <a:pt x="2016" y="454"/>
                  </a:lnTo>
                  <a:lnTo>
                    <a:pt x="2016" y="432"/>
                  </a:lnTo>
                  <a:lnTo>
                    <a:pt x="2016" y="410"/>
                  </a:lnTo>
                  <a:lnTo>
                    <a:pt x="2014" y="388"/>
                  </a:lnTo>
                  <a:lnTo>
                    <a:pt x="2010" y="366"/>
                  </a:lnTo>
                  <a:lnTo>
                    <a:pt x="2004" y="344"/>
                  </a:lnTo>
                  <a:lnTo>
                    <a:pt x="1998" y="324"/>
                  </a:lnTo>
                  <a:lnTo>
                    <a:pt x="1990" y="304"/>
                  </a:lnTo>
                  <a:lnTo>
                    <a:pt x="1982" y="284"/>
                  </a:lnTo>
                  <a:lnTo>
                    <a:pt x="1970" y="264"/>
                  </a:lnTo>
                  <a:lnTo>
                    <a:pt x="1960" y="244"/>
                  </a:lnTo>
                  <a:lnTo>
                    <a:pt x="1946" y="226"/>
                  </a:lnTo>
                  <a:lnTo>
                    <a:pt x="1932" y="208"/>
                  </a:lnTo>
                  <a:lnTo>
                    <a:pt x="1918" y="190"/>
                  </a:lnTo>
                  <a:lnTo>
                    <a:pt x="1884" y="158"/>
                  </a:lnTo>
                  <a:lnTo>
                    <a:pt x="1848" y="126"/>
                  </a:lnTo>
                  <a:lnTo>
                    <a:pt x="1806" y="98"/>
                  </a:lnTo>
                  <a:lnTo>
                    <a:pt x="1762" y="74"/>
                  </a:lnTo>
                  <a:lnTo>
                    <a:pt x="1714" y="52"/>
                  </a:lnTo>
                  <a:lnTo>
                    <a:pt x="1664" y="34"/>
                  </a:lnTo>
                  <a:lnTo>
                    <a:pt x="1612" y="20"/>
                  </a:lnTo>
                  <a:lnTo>
                    <a:pt x="1556" y="8"/>
                  </a:lnTo>
                  <a:lnTo>
                    <a:pt x="1498" y="2"/>
                  </a:lnTo>
                  <a:lnTo>
                    <a:pt x="1440" y="0"/>
                  </a:lnTo>
                  <a:lnTo>
                    <a:pt x="576" y="0"/>
                  </a:lnTo>
                  <a:lnTo>
                    <a:pt x="518" y="2"/>
                  </a:lnTo>
                  <a:lnTo>
                    <a:pt x="460" y="8"/>
                  </a:lnTo>
                  <a:lnTo>
                    <a:pt x="404" y="20"/>
                  </a:lnTo>
                  <a:lnTo>
                    <a:pt x="352" y="34"/>
                  </a:lnTo>
                  <a:lnTo>
                    <a:pt x="302" y="52"/>
                  </a:lnTo>
                  <a:lnTo>
                    <a:pt x="254" y="74"/>
                  </a:lnTo>
                  <a:lnTo>
                    <a:pt x="210" y="98"/>
                  </a:lnTo>
                  <a:lnTo>
                    <a:pt x="168" y="126"/>
                  </a:lnTo>
                  <a:lnTo>
                    <a:pt x="132" y="158"/>
                  </a:lnTo>
                  <a:lnTo>
                    <a:pt x="98" y="190"/>
                  </a:lnTo>
                  <a:lnTo>
                    <a:pt x="84" y="208"/>
                  </a:lnTo>
                  <a:lnTo>
                    <a:pt x="70" y="226"/>
                  </a:lnTo>
                  <a:lnTo>
                    <a:pt x="56" y="244"/>
                  </a:lnTo>
                  <a:lnTo>
                    <a:pt x="46" y="264"/>
                  </a:lnTo>
                  <a:lnTo>
                    <a:pt x="34" y="284"/>
                  </a:lnTo>
                  <a:lnTo>
                    <a:pt x="26" y="304"/>
                  </a:lnTo>
                  <a:lnTo>
                    <a:pt x="18" y="324"/>
                  </a:lnTo>
                  <a:lnTo>
                    <a:pt x="12" y="344"/>
                  </a:lnTo>
                  <a:lnTo>
                    <a:pt x="6" y="366"/>
                  </a:lnTo>
                  <a:lnTo>
                    <a:pt x="2" y="388"/>
                  </a:lnTo>
                  <a:lnTo>
                    <a:pt x="0" y="410"/>
                  </a:lnTo>
                  <a:lnTo>
                    <a:pt x="0" y="432"/>
                  </a:lnTo>
                  <a:lnTo>
                    <a:pt x="0" y="454"/>
                  </a:lnTo>
                  <a:lnTo>
                    <a:pt x="2" y="476"/>
                  </a:lnTo>
                  <a:lnTo>
                    <a:pt x="6" y="498"/>
                  </a:lnTo>
                  <a:lnTo>
                    <a:pt x="12" y="520"/>
                  </a:lnTo>
                  <a:lnTo>
                    <a:pt x="18" y="540"/>
                  </a:lnTo>
                  <a:lnTo>
                    <a:pt x="26" y="560"/>
                  </a:lnTo>
                  <a:lnTo>
                    <a:pt x="34" y="580"/>
                  </a:lnTo>
                  <a:lnTo>
                    <a:pt x="46" y="600"/>
                  </a:lnTo>
                  <a:lnTo>
                    <a:pt x="56" y="620"/>
                  </a:lnTo>
                  <a:lnTo>
                    <a:pt x="70" y="638"/>
                  </a:lnTo>
                  <a:lnTo>
                    <a:pt x="84" y="656"/>
                  </a:lnTo>
                  <a:lnTo>
                    <a:pt x="98" y="674"/>
                  </a:lnTo>
                  <a:lnTo>
                    <a:pt x="132" y="706"/>
                  </a:lnTo>
                  <a:lnTo>
                    <a:pt x="168" y="738"/>
                  </a:lnTo>
                  <a:lnTo>
                    <a:pt x="210" y="766"/>
                  </a:lnTo>
                  <a:lnTo>
                    <a:pt x="254" y="790"/>
                  </a:lnTo>
                  <a:lnTo>
                    <a:pt x="302" y="812"/>
                  </a:lnTo>
                  <a:lnTo>
                    <a:pt x="352" y="830"/>
                  </a:lnTo>
                  <a:lnTo>
                    <a:pt x="404" y="844"/>
                  </a:lnTo>
                  <a:lnTo>
                    <a:pt x="460" y="856"/>
                  </a:lnTo>
                  <a:lnTo>
                    <a:pt x="518" y="862"/>
                  </a:lnTo>
                  <a:lnTo>
                    <a:pt x="576" y="864"/>
                  </a:lnTo>
                  <a:close/>
                  <a:moveTo>
                    <a:pt x="576" y="216"/>
                  </a:moveTo>
                  <a:lnTo>
                    <a:pt x="1440" y="216"/>
                  </a:lnTo>
                  <a:lnTo>
                    <a:pt x="1470" y="218"/>
                  </a:lnTo>
                  <a:lnTo>
                    <a:pt x="1498" y="220"/>
                  </a:lnTo>
                  <a:lnTo>
                    <a:pt x="1526" y="226"/>
                  </a:lnTo>
                  <a:lnTo>
                    <a:pt x="1552" y="232"/>
                  </a:lnTo>
                  <a:lnTo>
                    <a:pt x="1578" y="242"/>
                  </a:lnTo>
                  <a:lnTo>
                    <a:pt x="1602" y="252"/>
                  </a:lnTo>
                  <a:lnTo>
                    <a:pt x="1624" y="266"/>
                  </a:lnTo>
                  <a:lnTo>
                    <a:pt x="1644" y="280"/>
                  </a:lnTo>
                  <a:lnTo>
                    <a:pt x="1662" y="294"/>
                  </a:lnTo>
                  <a:lnTo>
                    <a:pt x="1678" y="312"/>
                  </a:lnTo>
                  <a:lnTo>
                    <a:pt x="1694" y="330"/>
                  </a:lnTo>
                  <a:lnTo>
                    <a:pt x="1706" y="348"/>
                  </a:lnTo>
                  <a:lnTo>
                    <a:pt x="1716" y="368"/>
                  </a:lnTo>
                  <a:lnTo>
                    <a:pt x="1722" y="388"/>
                  </a:lnTo>
                  <a:lnTo>
                    <a:pt x="1726" y="410"/>
                  </a:lnTo>
                  <a:lnTo>
                    <a:pt x="1728" y="432"/>
                  </a:lnTo>
                  <a:lnTo>
                    <a:pt x="1726" y="454"/>
                  </a:lnTo>
                  <a:lnTo>
                    <a:pt x="1722" y="476"/>
                  </a:lnTo>
                  <a:lnTo>
                    <a:pt x="1716" y="496"/>
                  </a:lnTo>
                  <a:lnTo>
                    <a:pt x="1706" y="516"/>
                  </a:lnTo>
                  <a:lnTo>
                    <a:pt x="1694" y="534"/>
                  </a:lnTo>
                  <a:lnTo>
                    <a:pt x="1678" y="552"/>
                  </a:lnTo>
                  <a:lnTo>
                    <a:pt x="1662" y="570"/>
                  </a:lnTo>
                  <a:lnTo>
                    <a:pt x="1644" y="584"/>
                  </a:lnTo>
                  <a:lnTo>
                    <a:pt x="1624" y="598"/>
                  </a:lnTo>
                  <a:lnTo>
                    <a:pt x="1602" y="612"/>
                  </a:lnTo>
                  <a:lnTo>
                    <a:pt x="1578" y="622"/>
                  </a:lnTo>
                  <a:lnTo>
                    <a:pt x="1552" y="632"/>
                  </a:lnTo>
                  <a:lnTo>
                    <a:pt x="1526" y="638"/>
                  </a:lnTo>
                  <a:lnTo>
                    <a:pt x="1498" y="644"/>
                  </a:lnTo>
                  <a:lnTo>
                    <a:pt x="1470" y="646"/>
                  </a:lnTo>
                  <a:lnTo>
                    <a:pt x="1440" y="648"/>
                  </a:lnTo>
                  <a:lnTo>
                    <a:pt x="576" y="648"/>
                  </a:lnTo>
                  <a:lnTo>
                    <a:pt x="546" y="646"/>
                  </a:lnTo>
                  <a:lnTo>
                    <a:pt x="518" y="644"/>
                  </a:lnTo>
                  <a:lnTo>
                    <a:pt x="490" y="638"/>
                  </a:lnTo>
                  <a:lnTo>
                    <a:pt x="464" y="632"/>
                  </a:lnTo>
                  <a:lnTo>
                    <a:pt x="438" y="622"/>
                  </a:lnTo>
                  <a:lnTo>
                    <a:pt x="414" y="612"/>
                  </a:lnTo>
                  <a:lnTo>
                    <a:pt x="392" y="598"/>
                  </a:lnTo>
                  <a:lnTo>
                    <a:pt x="372" y="584"/>
                  </a:lnTo>
                  <a:lnTo>
                    <a:pt x="354" y="570"/>
                  </a:lnTo>
                  <a:lnTo>
                    <a:pt x="338" y="552"/>
                  </a:lnTo>
                  <a:lnTo>
                    <a:pt x="322" y="534"/>
                  </a:lnTo>
                  <a:lnTo>
                    <a:pt x="310" y="516"/>
                  </a:lnTo>
                  <a:lnTo>
                    <a:pt x="300" y="496"/>
                  </a:lnTo>
                  <a:lnTo>
                    <a:pt x="294" y="476"/>
                  </a:lnTo>
                  <a:lnTo>
                    <a:pt x="290" y="454"/>
                  </a:lnTo>
                  <a:lnTo>
                    <a:pt x="288" y="432"/>
                  </a:lnTo>
                  <a:lnTo>
                    <a:pt x="290" y="410"/>
                  </a:lnTo>
                  <a:lnTo>
                    <a:pt x="294" y="388"/>
                  </a:lnTo>
                  <a:lnTo>
                    <a:pt x="300" y="368"/>
                  </a:lnTo>
                  <a:lnTo>
                    <a:pt x="310" y="348"/>
                  </a:lnTo>
                  <a:lnTo>
                    <a:pt x="322" y="330"/>
                  </a:lnTo>
                  <a:lnTo>
                    <a:pt x="338" y="312"/>
                  </a:lnTo>
                  <a:lnTo>
                    <a:pt x="354" y="294"/>
                  </a:lnTo>
                  <a:lnTo>
                    <a:pt x="372" y="280"/>
                  </a:lnTo>
                  <a:lnTo>
                    <a:pt x="392" y="266"/>
                  </a:lnTo>
                  <a:lnTo>
                    <a:pt x="414" y="252"/>
                  </a:lnTo>
                  <a:lnTo>
                    <a:pt x="438" y="242"/>
                  </a:lnTo>
                  <a:lnTo>
                    <a:pt x="464" y="232"/>
                  </a:lnTo>
                  <a:lnTo>
                    <a:pt x="490" y="226"/>
                  </a:lnTo>
                  <a:lnTo>
                    <a:pt x="518" y="220"/>
                  </a:lnTo>
                  <a:lnTo>
                    <a:pt x="546" y="218"/>
                  </a:lnTo>
                  <a:lnTo>
                    <a:pt x="576" y="216"/>
                  </a:ln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Rectangle 55"/>
            <p:cNvSpPr>
              <a:spLocks noChangeArrowheads="1"/>
            </p:cNvSpPr>
            <p:nvPr/>
          </p:nvSpPr>
          <p:spPr bwMode="auto">
            <a:xfrm rot="18732072">
              <a:off x="5944896" y="2186146"/>
              <a:ext cx="949846" cy="281479"/>
            </a:xfrm>
            <a:prstGeom prst="rect">
              <a:avLst/>
            </a:prstGeom>
            <a:solidFill>
              <a:srgbClr val="2099A7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56"/>
            <p:cNvSpPr>
              <a:spLocks noChangeArrowheads="1"/>
            </p:cNvSpPr>
            <p:nvPr/>
          </p:nvSpPr>
          <p:spPr bwMode="auto">
            <a:xfrm rot="18732072">
              <a:off x="5780016" y="2680110"/>
              <a:ext cx="633231" cy="844436"/>
            </a:xfrm>
            <a:custGeom>
              <a:avLst/>
              <a:gdLst>
                <a:gd name="T0" fmla="*/ 576 w 576"/>
                <a:gd name="T1" fmla="*/ 216 h 648"/>
                <a:gd name="T2" fmla="*/ 576 w 576"/>
                <a:gd name="T3" fmla="*/ 216 h 648"/>
                <a:gd name="T4" fmla="*/ 518 w 576"/>
                <a:gd name="T5" fmla="*/ 218 h 648"/>
                <a:gd name="T6" fmla="*/ 460 w 576"/>
                <a:gd name="T7" fmla="*/ 224 h 648"/>
                <a:gd name="T8" fmla="*/ 404 w 576"/>
                <a:gd name="T9" fmla="*/ 236 h 648"/>
                <a:gd name="T10" fmla="*/ 352 w 576"/>
                <a:gd name="T11" fmla="*/ 250 h 648"/>
                <a:gd name="T12" fmla="*/ 302 w 576"/>
                <a:gd name="T13" fmla="*/ 268 h 648"/>
                <a:gd name="T14" fmla="*/ 254 w 576"/>
                <a:gd name="T15" fmla="*/ 290 h 648"/>
                <a:gd name="T16" fmla="*/ 210 w 576"/>
                <a:gd name="T17" fmla="*/ 314 h 648"/>
                <a:gd name="T18" fmla="*/ 168 w 576"/>
                <a:gd name="T19" fmla="*/ 342 h 648"/>
                <a:gd name="T20" fmla="*/ 132 w 576"/>
                <a:gd name="T21" fmla="*/ 374 h 648"/>
                <a:gd name="T22" fmla="*/ 98 w 576"/>
                <a:gd name="T23" fmla="*/ 406 h 648"/>
                <a:gd name="T24" fmla="*/ 84 w 576"/>
                <a:gd name="T25" fmla="*/ 424 h 648"/>
                <a:gd name="T26" fmla="*/ 70 w 576"/>
                <a:gd name="T27" fmla="*/ 442 h 648"/>
                <a:gd name="T28" fmla="*/ 56 w 576"/>
                <a:gd name="T29" fmla="*/ 460 h 648"/>
                <a:gd name="T30" fmla="*/ 46 w 576"/>
                <a:gd name="T31" fmla="*/ 480 h 648"/>
                <a:gd name="T32" fmla="*/ 34 w 576"/>
                <a:gd name="T33" fmla="*/ 500 h 648"/>
                <a:gd name="T34" fmla="*/ 26 w 576"/>
                <a:gd name="T35" fmla="*/ 520 h 648"/>
                <a:gd name="T36" fmla="*/ 18 w 576"/>
                <a:gd name="T37" fmla="*/ 540 h 648"/>
                <a:gd name="T38" fmla="*/ 12 w 576"/>
                <a:gd name="T39" fmla="*/ 560 h 648"/>
                <a:gd name="T40" fmla="*/ 6 w 576"/>
                <a:gd name="T41" fmla="*/ 582 h 648"/>
                <a:gd name="T42" fmla="*/ 2 w 576"/>
                <a:gd name="T43" fmla="*/ 604 h 648"/>
                <a:gd name="T44" fmla="*/ 0 w 576"/>
                <a:gd name="T45" fmla="*/ 626 h 648"/>
                <a:gd name="T46" fmla="*/ 0 w 576"/>
                <a:gd name="T47" fmla="*/ 648 h 648"/>
                <a:gd name="T48" fmla="*/ 0 w 576"/>
                <a:gd name="T49" fmla="*/ 432 h 648"/>
                <a:gd name="T50" fmla="*/ 0 w 576"/>
                <a:gd name="T51" fmla="*/ 432 h 648"/>
                <a:gd name="T52" fmla="*/ 0 w 576"/>
                <a:gd name="T53" fmla="*/ 410 h 648"/>
                <a:gd name="T54" fmla="*/ 2 w 576"/>
                <a:gd name="T55" fmla="*/ 388 h 648"/>
                <a:gd name="T56" fmla="*/ 6 w 576"/>
                <a:gd name="T57" fmla="*/ 366 h 648"/>
                <a:gd name="T58" fmla="*/ 12 w 576"/>
                <a:gd name="T59" fmla="*/ 344 h 648"/>
                <a:gd name="T60" fmla="*/ 18 w 576"/>
                <a:gd name="T61" fmla="*/ 324 h 648"/>
                <a:gd name="T62" fmla="*/ 26 w 576"/>
                <a:gd name="T63" fmla="*/ 304 h 648"/>
                <a:gd name="T64" fmla="*/ 34 w 576"/>
                <a:gd name="T65" fmla="*/ 284 h 648"/>
                <a:gd name="T66" fmla="*/ 46 w 576"/>
                <a:gd name="T67" fmla="*/ 264 h 648"/>
                <a:gd name="T68" fmla="*/ 56 w 576"/>
                <a:gd name="T69" fmla="*/ 244 h 648"/>
                <a:gd name="T70" fmla="*/ 70 w 576"/>
                <a:gd name="T71" fmla="*/ 226 h 648"/>
                <a:gd name="T72" fmla="*/ 84 w 576"/>
                <a:gd name="T73" fmla="*/ 208 h 648"/>
                <a:gd name="T74" fmla="*/ 98 w 576"/>
                <a:gd name="T75" fmla="*/ 190 h 648"/>
                <a:gd name="T76" fmla="*/ 132 w 576"/>
                <a:gd name="T77" fmla="*/ 158 h 648"/>
                <a:gd name="T78" fmla="*/ 168 w 576"/>
                <a:gd name="T79" fmla="*/ 126 h 648"/>
                <a:gd name="T80" fmla="*/ 210 w 576"/>
                <a:gd name="T81" fmla="*/ 98 h 648"/>
                <a:gd name="T82" fmla="*/ 254 w 576"/>
                <a:gd name="T83" fmla="*/ 74 h 648"/>
                <a:gd name="T84" fmla="*/ 302 w 576"/>
                <a:gd name="T85" fmla="*/ 52 h 648"/>
                <a:gd name="T86" fmla="*/ 352 w 576"/>
                <a:gd name="T87" fmla="*/ 34 h 648"/>
                <a:gd name="T88" fmla="*/ 404 w 576"/>
                <a:gd name="T89" fmla="*/ 20 h 648"/>
                <a:gd name="T90" fmla="*/ 460 w 576"/>
                <a:gd name="T91" fmla="*/ 8 h 648"/>
                <a:gd name="T92" fmla="*/ 518 w 576"/>
                <a:gd name="T93" fmla="*/ 2 h 648"/>
                <a:gd name="T94" fmla="*/ 576 w 576"/>
                <a:gd name="T95" fmla="*/ 0 h 648"/>
                <a:gd name="T96" fmla="*/ 576 w 576"/>
                <a:gd name="T97" fmla="*/ 216 h 6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6"/>
                <a:gd name="T148" fmla="*/ 0 h 648"/>
                <a:gd name="T149" fmla="*/ 576 w 576"/>
                <a:gd name="T150" fmla="*/ 648 h 6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6" h="648">
                  <a:moveTo>
                    <a:pt x="576" y="216"/>
                  </a:moveTo>
                  <a:lnTo>
                    <a:pt x="576" y="216"/>
                  </a:lnTo>
                  <a:lnTo>
                    <a:pt x="518" y="218"/>
                  </a:lnTo>
                  <a:lnTo>
                    <a:pt x="460" y="224"/>
                  </a:lnTo>
                  <a:lnTo>
                    <a:pt x="404" y="236"/>
                  </a:lnTo>
                  <a:lnTo>
                    <a:pt x="352" y="250"/>
                  </a:lnTo>
                  <a:lnTo>
                    <a:pt x="302" y="268"/>
                  </a:lnTo>
                  <a:lnTo>
                    <a:pt x="254" y="290"/>
                  </a:lnTo>
                  <a:lnTo>
                    <a:pt x="210" y="314"/>
                  </a:lnTo>
                  <a:lnTo>
                    <a:pt x="168" y="342"/>
                  </a:lnTo>
                  <a:lnTo>
                    <a:pt x="132" y="374"/>
                  </a:lnTo>
                  <a:lnTo>
                    <a:pt x="98" y="406"/>
                  </a:lnTo>
                  <a:lnTo>
                    <a:pt x="84" y="424"/>
                  </a:lnTo>
                  <a:lnTo>
                    <a:pt x="70" y="442"/>
                  </a:lnTo>
                  <a:lnTo>
                    <a:pt x="56" y="460"/>
                  </a:lnTo>
                  <a:lnTo>
                    <a:pt x="46" y="480"/>
                  </a:lnTo>
                  <a:lnTo>
                    <a:pt x="34" y="500"/>
                  </a:lnTo>
                  <a:lnTo>
                    <a:pt x="26" y="520"/>
                  </a:lnTo>
                  <a:lnTo>
                    <a:pt x="18" y="540"/>
                  </a:lnTo>
                  <a:lnTo>
                    <a:pt x="12" y="560"/>
                  </a:lnTo>
                  <a:lnTo>
                    <a:pt x="6" y="582"/>
                  </a:lnTo>
                  <a:lnTo>
                    <a:pt x="2" y="604"/>
                  </a:lnTo>
                  <a:lnTo>
                    <a:pt x="0" y="626"/>
                  </a:lnTo>
                  <a:lnTo>
                    <a:pt x="0" y="648"/>
                  </a:lnTo>
                  <a:lnTo>
                    <a:pt x="0" y="432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6" y="366"/>
                  </a:lnTo>
                  <a:lnTo>
                    <a:pt x="12" y="344"/>
                  </a:lnTo>
                  <a:lnTo>
                    <a:pt x="18" y="324"/>
                  </a:lnTo>
                  <a:lnTo>
                    <a:pt x="26" y="304"/>
                  </a:lnTo>
                  <a:lnTo>
                    <a:pt x="34" y="284"/>
                  </a:lnTo>
                  <a:lnTo>
                    <a:pt x="46" y="264"/>
                  </a:lnTo>
                  <a:lnTo>
                    <a:pt x="56" y="244"/>
                  </a:lnTo>
                  <a:lnTo>
                    <a:pt x="70" y="226"/>
                  </a:lnTo>
                  <a:lnTo>
                    <a:pt x="84" y="208"/>
                  </a:lnTo>
                  <a:lnTo>
                    <a:pt x="98" y="190"/>
                  </a:lnTo>
                  <a:lnTo>
                    <a:pt x="132" y="158"/>
                  </a:lnTo>
                  <a:lnTo>
                    <a:pt x="168" y="126"/>
                  </a:lnTo>
                  <a:lnTo>
                    <a:pt x="210" y="98"/>
                  </a:lnTo>
                  <a:lnTo>
                    <a:pt x="254" y="74"/>
                  </a:lnTo>
                  <a:lnTo>
                    <a:pt x="302" y="52"/>
                  </a:lnTo>
                  <a:lnTo>
                    <a:pt x="352" y="34"/>
                  </a:lnTo>
                  <a:lnTo>
                    <a:pt x="404" y="20"/>
                  </a:lnTo>
                  <a:lnTo>
                    <a:pt x="460" y="8"/>
                  </a:lnTo>
                  <a:lnTo>
                    <a:pt x="518" y="2"/>
                  </a:lnTo>
                  <a:lnTo>
                    <a:pt x="576" y="0"/>
                  </a:lnTo>
                  <a:lnTo>
                    <a:pt x="576" y="216"/>
                  </a:ln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7"/>
            <p:cNvSpPr>
              <a:spLocks noChangeArrowheads="1"/>
            </p:cNvSpPr>
            <p:nvPr/>
          </p:nvSpPr>
          <p:spPr bwMode="auto">
            <a:xfrm rot="18732072">
              <a:off x="6843425" y="1507382"/>
              <a:ext cx="633231" cy="844436"/>
            </a:xfrm>
            <a:custGeom>
              <a:avLst/>
              <a:gdLst>
                <a:gd name="T0" fmla="*/ 0 w 576"/>
                <a:gd name="T1" fmla="*/ 0 h 648"/>
                <a:gd name="T2" fmla="*/ 0 w 576"/>
                <a:gd name="T3" fmla="*/ 0 h 648"/>
                <a:gd name="T4" fmla="*/ 58 w 576"/>
                <a:gd name="T5" fmla="*/ 2 h 648"/>
                <a:gd name="T6" fmla="*/ 116 w 576"/>
                <a:gd name="T7" fmla="*/ 8 h 648"/>
                <a:gd name="T8" fmla="*/ 172 w 576"/>
                <a:gd name="T9" fmla="*/ 20 h 648"/>
                <a:gd name="T10" fmla="*/ 224 w 576"/>
                <a:gd name="T11" fmla="*/ 34 h 648"/>
                <a:gd name="T12" fmla="*/ 274 w 576"/>
                <a:gd name="T13" fmla="*/ 52 h 648"/>
                <a:gd name="T14" fmla="*/ 322 w 576"/>
                <a:gd name="T15" fmla="*/ 74 h 648"/>
                <a:gd name="T16" fmla="*/ 366 w 576"/>
                <a:gd name="T17" fmla="*/ 98 h 648"/>
                <a:gd name="T18" fmla="*/ 408 w 576"/>
                <a:gd name="T19" fmla="*/ 126 h 648"/>
                <a:gd name="T20" fmla="*/ 444 w 576"/>
                <a:gd name="T21" fmla="*/ 158 h 648"/>
                <a:gd name="T22" fmla="*/ 478 w 576"/>
                <a:gd name="T23" fmla="*/ 190 h 648"/>
                <a:gd name="T24" fmla="*/ 492 w 576"/>
                <a:gd name="T25" fmla="*/ 208 h 648"/>
                <a:gd name="T26" fmla="*/ 506 w 576"/>
                <a:gd name="T27" fmla="*/ 226 h 648"/>
                <a:gd name="T28" fmla="*/ 520 w 576"/>
                <a:gd name="T29" fmla="*/ 244 h 648"/>
                <a:gd name="T30" fmla="*/ 530 w 576"/>
                <a:gd name="T31" fmla="*/ 264 h 648"/>
                <a:gd name="T32" fmla="*/ 542 w 576"/>
                <a:gd name="T33" fmla="*/ 284 h 648"/>
                <a:gd name="T34" fmla="*/ 550 w 576"/>
                <a:gd name="T35" fmla="*/ 304 h 648"/>
                <a:gd name="T36" fmla="*/ 558 w 576"/>
                <a:gd name="T37" fmla="*/ 324 h 648"/>
                <a:gd name="T38" fmla="*/ 564 w 576"/>
                <a:gd name="T39" fmla="*/ 344 h 648"/>
                <a:gd name="T40" fmla="*/ 570 w 576"/>
                <a:gd name="T41" fmla="*/ 366 h 648"/>
                <a:gd name="T42" fmla="*/ 574 w 576"/>
                <a:gd name="T43" fmla="*/ 388 h 648"/>
                <a:gd name="T44" fmla="*/ 576 w 576"/>
                <a:gd name="T45" fmla="*/ 410 h 648"/>
                <a:gd name="T46" fmla="*/ 576 w 576"/>
                <a:gd name="T47" fmla="*/ 432 h 648"/>
                <a:gd name="T48" fmla="*/ 576 w 576"/>
                <a:gd name="T49" fmla="*/ 648 h 648"/>
                <a:gd name="T50" fmla="*/ 576 w 576"/>
                <a:gd name="T51" fmla="*/ 648 h 648"/>
                <a:gd name="T52" fmla="*/ 576 w 576"/>
                <a:gd name="T53" fmla="*/ 626 h 648"/>
                <a:gd name="T54" fmla="*/ 574 w 576"/>
                <a:gd name="T55" fmla="*/ 604 h 648"/>
                <a:gd name="T56" fmla="*/ 570 w 576"/>
                <a:gd name="T57" fmla="*/ 582 h 648"/>
                <a:gd name="T58" fmla="*/ 564 w 576"/>
                <a:gd name="T59" fmla="*/ 560 h 648"/>
                <a:gd name="T60" fmla="*/ 558 w 576"/>
                <a:gd name="T61" fmla="*/ 540 h 648"/>
                <a:gd name="T62" fmla="*/ 550 w 576"/>
                <a:gd name="T63" fmla="*/ 520 h 648"/>
                <a:gd name="T64" fmla="*/ 542 w 576"/>
                <a:gd name="T65" fmla="*/ 500 h 648"/>
                <a:gd name="T66" fmla="*/ 530 w 576"/>
                <a:gd name="T67" fmla="*/ 480 h 648"/>
                <a:gd name="T68" fmla="*/ 520 w 576"/>
                <a:gd name="T69" fmla="*/ 460 h 648"/>
                <a:gd name="T70" fmla="*/ 506 w 576"/>
                <a:gd name="T71" fmla="*/ 442 h 648"/>
                <a:gd name="T72" fmla="*/ 492 w 576"/>
                <a:gd name="T73" fmla="*/ 424 h 648"/>
                <a:gd name="T74" fmla="*/ 478 w 576"/>
                <a:gd name="T75" fmla="*/ 406 h 648"/>
                <a:gd name="T76" fmla="*/ 444 w 576"/>
                <a:gd name="T77" fmla="*/ 374 h 648"/>
                <a:gd name="T78" fmla="*/ 408 w 576"/>
                <a:gd name="T79" fmla="*/ 342 h 648"/>
                <a:gd name="T80" fmla="*/ 366 w 576"/>
                <a:gd name="T81" fmla="*/ 314 h 648"/>
                <a:gd name="T82" fmla="*/ 322 w 576"/>
                <a:gd name="T83" fmla="*/ 290 h 648"/>
                <a:gd name="T84" fmla="*/ 274 w 576"/>
                <a:gd name="T85" fmla="*/ 268 h 648"/>
                <a:gd name="T86" fmla="*/ 224 w 576"/>
                <a:gd name="T87" fmla="*/ 250 h 648"/>
                <a:gd name="T88" fmla="*/ 172 w 576"/>
                <a:gd name="T89" fmla="*/ 236 h 648"/>
                <a:gd name="T90" fmla="*/ 116 w 576"/>
                <a:gd name="T91" fmla="*/ 224 h 648"/>
                <a:gd name="T92" fmla="*/ 58 w 576"/>
                <a:gd name="T93" fmla="*/ 218 h 648"/>
                <a:gd name="T94" fmla="*/ 0 w 576"/>
                <a:gd name="T95" fmla="*/ 216 h 648"/>
                <a:gd name="T96" fmla="*/ 0 w 576"/>
                <a:gd name="T97" fmla="*/ 0 h 6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6"/>
                <a:gd name="T148" fmla="*/ 0 h 648"/>
                <a:gd name="T149" fmla="*/ 576 w 576"/>
                <a:gd name="T150" fmla="*/ 648 h 6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6" h="648">
                  <a:moveTo>
                    <a:pt x="0" y="0"/>
                  </a:moveTo>
                  <a:lnTo>
                    <a:pt x="0" y="0"/>
                  </a:lnTo>
                  <a:lnTo>
                    <a:pt x="58" y="2"/>
                  </a:lnTo>
                  <a:lnTo>
                    <a:pt x="116" y="8"/>
                  </a:lnTo>
                  <a:lnTo>
                    <a:pt x="172" y="20"/>
                  </a:lnTo>
                  <a:lnTo>
                    <a:pt x="224" y="34"/>
                  </a:lnTo>
                  <a:lnTo>
                    <a:pt x="274" y="52"/>
                  </a:lnTo>
                  <a:lnTo>
                    <a:pt x="322" y="74"/>
                  </a:lnTo>
                  <a:lnTo>
                    <a:pt x="366" y="98"/>
                  </a:lnTo>
                  <a:lnTo>
                    <a:pt x="408" y="126"/>
                  </a:lnTo>
                  <a:lnTo>
                    <a:pt x="444" y="158"/>
                  </a:lnTo>
                  <a:lnTo>
                    <a:pt x="478" y="190"/>
                  </a:lnTo>
                  <a:lnTo>
                    <a:pt x="492" y="208"/>
                  </a:lnTo>
                  <a:lnTo>
                    <a:pt x="506" y="226"/>
                  </a:lnTo>
                  <a:lnTo>
                    <a:pt x="520" y="244"/>
                  </a:lnTo>
                  <a:lnTo>
                    <a:pt x="530" y="264"/>
                  </a:lnTo>
                  <a:lnTo>
                    <a:pt x="542" y="284"/>
                  </a:lnTo>
                  <a:lnTo>
                    <a:pt x="550" y="304"/>
                  </a:lnTo>
                  <a:lnTo>
                    <a:pt x="558" y="324"/>
                  </a:lnTo>
                  <a:lnTo>
                    <a:pt x="564" y="344"/>
                  </a:lnTo>
                  <a:lnTo>
                    <a:pt x="570" y="366"/>
                  </a:lnTo>
                  <a:lnTo>
                    <a:pt x="574" y="388"/>
                  </a:lnTo>
                  <a:lnTo>
                    <a:pt x="576" y="410"/>
                  </a:lnTo>
                  <a:lnTo>
                    <a:pt x="576" y="432"/>
                  </a:lnTo>
                  <a:lnTo>
                    <a:pt x="576" y="648"/>
                  </a:lnTo>
                  <a:lnTo>
                    <a:pt x="576" y="626"/>
                  </a:lnTo>
                  <a:lnTo>
                    <a:pt x="574" y="604"/>
                  </a:lnTo>
                  <a:lnTo>
                    <a:pt x="570" y="582"/>
                  </a:lnTo>
                  <a:lnTo>
                    <a:pt x="564" y="560"/>
                  </a:lnTo>
                  <a:lnTo>
                    <a:pt x="558" y="540"/>
                  </a:lnTo>
                  <a:lnTo>
                    <a:pt x="550" y="520"/>
                  </a:lnTo>
                  <a:lnTo>
                    <a:pt x="542" y="500"/>
                  </a:lnTo>
                  <a:lnTo>
                    <a:pt x="530" y="480"/>
                  </a:lnTo>
                  <a:lnTo>
                    <a:pt x="520" y="460"/>
                  </a:lnTo>
                  <a:lnTo>
                    <a:pt x="506" y="442"/>
                  </a:lnTo>
                  <a:lnTo>
                    <a:pt x="492" y="424"/>
                  </a:lnTo>
                  <a:lnTo>
                    <a:pt x="478" y="406"/>
                  </a:lnTo>
                  <a:lnTo>
                    <a:pt x="444" y="374"/>
                  </a:lnTo>
                  <a:lnTo>
                    <a:pt x="408" y="342"/>
                  </a:lnTo>
                  <a:lnTo>
                    <a:pt x="366" y="314"/>
                  </a:lnTo>
                  <a:lnTo>
                    <a:pt x="322" y="290"/>
                  </a:lnTo>
                  <a:lnTo>
                    <a:pt x="274" y="268"/>
                  </a:lnTo>
                  <a:lnTo>
                    <a:pt x="224" y="250"/>
                  </a:lnTo>
                  <a:lnTo>
                    <a:pt x="172" y="236"/>
                  </a:lnTo>
                  <a:lnTo>
                    <a:pt x="116" y="224"/>
                  </a:lnTo>
                  <a:lnTo>
                    <a:pt x="58" y="218"/>
                  </a:lnTo>
                  <a:lnTo>
                    <a:pt x="0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9"/>
            <p:cNvSpPr>
              <a:spLocks noChangeArrowheads="1"/>
            </p:cNvSpPr>
            <p:nvPr/>
          </p:nvSpPr>
          <p:spPr bwMode="auto">
            <a:xfrm rot="18732072">
              <a:off x="6666906" y="1630949"/>
              <a:ext cx="2216307" cy="474995"/>
            </a:xfrm>
            <a:custGeom>
              <a:avLst/>
              <a:gdLst>
                <a:gd name="T0" fmla="*/ 0 w 2016"/>
                <a:gd name="T1" fmla="*/ 0 h 432"/>
                <a:gd name="T2" fmla="*/ 2 w 2016"/>
                <a:gd name="T3" fmla="*/ 44 h 432"/>
                <a:gd name="T4" fmla="*/ 12 w 2016"/>
                <a:gd name="T5" fmla="*/ 88 h 432"/>
                <a:gd name="T6" fmla="*/ 26 w 2016"/>
                <a:gd name="T7" fmla="*/ 128 h 432"/>
                <a:gd name="T8" fmla="*/ 46 w 2016"/>
                <a:gd name="T9" fmla="*/ 168 h 432"/>
                <a:gd name="T10" fmla="*/ 70 w 2016"/>
                <a:gd name="T11" fmla="*/ 206 h 432"/>
                <a:gd name="T12" fmla="*/ 98 w 2016"/>
                <a:gd name="T13" fmla="*/ 242 h 432"/>
                <a:gd name="T14" fmla="*/ 168 w 2016"/>
                <a:gd name="T15" fmla="*/ 306 h 432"/>
                <a:gd name="T16" fmla="*/ 254 w 2016"/>
                <a:gd name="T17" fmla="*/ 358 h 432"/>
                <a:gd name="T18" fmla="*/ 352 w 2016"/>
                <a:gd name="T19" fmla="*/ 398 h 432"/>
                <a:gd name="T20" fmla="*/ 460 w 2016"/>
                <a:gd name="T21" fmla="*/ 424 h 432"/>
                <a:gd name="T22" fmla="*/ 576 w 2016"/>
                <a:gd name="T23" fmla="*/ 432 h 432"/>
                <a:gd name="T24" fmla="*/ 1440 w 2016"/>
                <a:gd name="T25" fmla="*/ 432 h 432"/>
                <a:gd name="T26" fmla="*/ 1556 w 2016"/>
                <a:gd name="T27" fmla="*/ 424 h 432"/>
                <a:gd name="T28" fmla="*/ 1664 w 2016"/>
                <a:gd name="T29" fmla="*/ 398 h 432"/>
                <a:gd name="T30" fmla="*/ 1762 w 2016"/>
                <a:gd name="T31" fmla="*/ 358 h 432"/>
                <a:gd name="T32" fmla="*/ 1848 w 2016"/>
                <a:gd name="T33" fmla="*/ 306 h 432"/>
                <a:gd name="T34" fmla="*/ 1918 w 2016"/>
                <a:gd name="T35" fmla="*/ 242 h 432"/>
                <a:gd name="T36" fmla="*/ 1946 w 2016"/>
                <a:gd name="T37" fmla="*/ 206 h 432"/>
                <a:gd name="T38" fmla="*/ 1970 w 2016"/>
                <a:gd name="T39" fmla="*/ 168 h 432"/>
                <a:gd name="T40" fmla="*/ 1990 w 2016"/>
                <a:gd name="T41" fmla="*/ 128 h 432"/>
                <a:gd name="T42" fmla="*/ 2004 w 2016"/>
                <a:gd name="T43" fmla="*/ 88 h 432"/>
                <a:gd name="T44" fmla="*/ 2014 w 2016"/>
                <a:gd name="T45" fmla="*/ 44 h 432"/>
                <a:gd name="T46" fmla="*/ 2016 w 2016"/>
                <a:gd name="T47" fmla="*/ 0 h 432"/>
                <a:gd name="T48" fmla="*/ 1728 w 2016"/>
                <a:gd name="T49" fmla="*/ 0 h 432"/>
                <a:gd name="T50" fmla="*/ 1722 w 2016"/>
                <a:gd name="T51" fmla="*/ 44 h 432"/>
                <a:gd name="T52" fmla="*/ 1706 w 2016"/>
                <a:gd name="T53" fmla="*/ 84 h 432"/>
                <a:gd name="T54" fmla="*/ 1678 w 2016"/>
                <a:gd name="T55" fmla="*/ 120 h 432"/>
                <a:gd name="T56" fmla="*/ 1644 w 2016"/>
                <a:gd name="T57" fmla="*/ 152 h 432"/>
                <a:gd name="T58" fmla="*/ 1602 w 2016"/>
                <a:gd name="T59" fmla="*/ 180 h 432"/>
                <a:gd name="T60" fmla="*/ 1552 w 2016"/>
                <a:gd name="T61" fmla="*/ 200 h 432"/>
                <a:gd name="T62" fmla="*/ 1498 w 2016"/>
                <a:gd name="T63" fmla="*/ 212 h 432"/>
                <a:gd name="T64" fmla="*/ 1440 w 2016"/>
                <a:gd name="T65" fmla="*/ 216 h 432"/>
                <a:gd name="T66" fmla="*/ 576 w 2016"/>
                <a:gd name="T67" fmla="*/ 216 h 432"/>
                <a:gd name="T68" fmla="*/ 518 w 2016"/>
                <a:gd name="T69" fmla="*/ 212 h 432"/>
                <a:gd name="T70" fmla="*/ 464 w 2016"/>
                <a:gd name="T71" fmla="*/ 200 h 432"/>
                <a:gd name="T72" fmla="*/ 414 w 2016"/>
                <a:gd name="T73" fmla="*/ 180 h 432"/>
                <a:gd name="T74" fmla="*/ 372 w 2016"/>
                <a:gd name="T75" fmla="*/ 152 h 432"/>
                <a:gd name="T76" fmla="*/ 338 w 2016"/>
                <a:gd name="T77" fmla="*/ 120 h 432"/>
                <a:gd name="T78" fmla="*/ 310 w 2016"/>
                <a:gd name="T79" fmla="*/ 84 h 432"/>
                <a:gd name="T80" fmla="*/ 294 w 2016"/>
                <a:gd name="T81" fmla="*/ 44 h 432"/>
                <a:gd name="T82" fmla="*/ 288 w 2016"/>
                <a:gd name="T83" fmla="*/ 0 h 4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16"/>
                <a:gd name="T127" fmla="*/ 0 h 432"/>
                <a:gd name="T128" fmla="*/ 2016 w 2016"/>
                <a:gd name="T129" fmla="*/ 432 h 4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16" h="432">
                  <a:moveTo>
                    <a:pt x="0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" y="44"/>
                  </a:lnTo>
                  <a:lnTo>
                    <a:pt x="6" y="66"/>
                  </a:lnTo>
                  <a:lnTo>
                    <a:pt x="12" y="88"/>
                  </a:lnTo>
                  <a:lnTo>
                    <a:pt x="18" y="108"/>
                  </a:lnTo>
                  <a:lnTo>
                    <a:pt x="26" y="128"/>
                  </a:lnTo>
                  <a:lnTo>
                    <a:pt x="34" y="148"/>
                  </a:lnTo>
                  <a:lnTo>
                    <a:pt x="46" y="168"/>
                  </a:lnTo>
                  <a:lnTo>
                    <a:pt x="56" y="188"/>
                  </a:lnTo>
                  <a:lnTo>
                    <a:pt x="70" y="206"/>
                  </a:lnTo>
                  <a:lnTo>
                    <a:pt x="84" y="224"/>
                  </a:lnTo>
                  <a:lnTo>
                    <a:pt x="98" y="242"/>
                  </a:lnTo>
                  <a:lnTo>
                    <a:pt x="132" y="274"/>
                  </a:lnTo>
                  <a:lnTo>
                    <a:pt x="168" y="306"/>
                  </a:lnTo>
                  <a:lnTo>
                    <a:pt x="210" y="334"/>
                  </a:lnTo>
                  <a:lnTo>
                    <a:pt x="254" y="358"/>
                  </a:lnTo>
                  <a:lnTo>
                    <a:pt x="302" y="380"/>
                  </a:lnTo>
                  <a:lnTo>
                    <a:pt x="352" y="398"/>
                  </a:lnTo>
                  <a:lnTo>
                    <a:pt x="404" y="412"/>
                  </a:lnTo>
                  <a:lnTo>
                    <a:pt x="460" y="424"/>
                  </a:lnTo>
                  <a:lnTo>
                    <a:pt x="518" y="430"/>
                  </a:lnTo>
                  <a:lnTo>
                    <a:pt x="576" y="432"/>
                  </a:lnTo>
                  <a:lnTo>
                    <a:pt x="1440" y="432"/>
                  </a:lnTo>
                  <a:lnTo>
                    <a:pt x="1498" y="430"/>
                  </a:lnTo>
                  <a:lnTo>
                    <a:pt x="1556" y="424"/>
                  </a:lnTo>
                  <a:lnTo>
                    <a:pt x="1612" y="412"/>
                  </a:lnTo>
                  <a:lnTo>
                    <a:pt x="1664" y="398"/>
                  </a:lnTo>
                  <a:lnTo>
                    <a:pt x="1714" y="380"/>
                  </a:lnTo>
                  <a:lnTo>
                    <a:pt x="1762" y="358"/>
                  </a:lnTo>
                  <a:lnTo>
                    <a:pt x="1806" y="334"/>
                  </a:lnTo>
                  <a:lnTo>
                    <a:pt x="1848" y="306"/>
                  </a:lnTo>
                  <a:lnTo>
                    <a:pt x="1884" y="274"/>
                  </a:lnTo>
                  <a:lnTo>
                    <a:pt x="1918" y="242"/>
                  </a:lnTo>
                  <a:lnTo>
                    <a:pt x="1932" y="224"/>
                  </a:lnTo>
                  <a:lnTo>
                    <a:pt x="1946" y="206"/>
                  </a:lnTo>
                  <a:lnTo>
                    <a:pt x="1960" y="188"/>
                  </a:lnTo>
                  <a:lnTo>
                    <a:pt x="1970" y="168"/>
                  </a:lnTo>
                  <a:lnTo>
                    <a:pt x="1982" y="148"/>
                  </a:lnTo>
                  <a:lnTo>
                    <a:pt x="1990" y="128"/>
                  </a:lnTo>
                  <a:lnTo>
                    <a:pt x="1998" y="108"/>
                  </a:lnTo>
                  <a:lnTo>
                    <a:pt x="2004" y="88"/>
                  </a:lnTo>
                  <a:lnTo>
                    <a:pt x="2010" y="66"/>
                  </a:lnTo>
                  <a:lnTo>
                    <a:pt x="2014" y="44"/>
                  </a:lnTo>
                  <a:lnTo>
                    <a:pt x="2016" y="22"/>
                  </a:lnTo>
                  <a:lnTo>
                    <a:pt x="2016" y="0"/>
                  </a:lnTo>
                  <a:lnTo>
                    <a:pt x="1728" y="0"/>
                  </a:lnTo>
                  <a:lnTo>
                    <a:pt x="1726" y="22"/>
                  </a:lnTo>
                  <a:lnTo>
                    <a:pt x="1722" y="44"/>
                  </a:lnTo>
                  <a:lnTo>
                    <a:pt x="1716" y="64"/>
                  </a:lnTo>
                  <a:lnTo>
                    <a:pt x="1706" y="84"/>
                  </a:lnTo>
                  <a:lnTo>
                    <a:pt x="1694" y="102"/>
                  </a:lnTo>
                  <a:lnTo>
                    <a:pt x="1678" y="120"/>
                  </a:lnTo>
                  <a:lnTo>
                    <a:pt x="1662" y="138"/>
                  </a:lnTo>
                  <a:lnTo>
                    <a:pt x="1644" y="152"/>
                  </a:lnTo>
                  <a:lnTo>
                    <a:pt x="1624" y="166"/>
                  </a:lnTo>
                  <a:lnTo>
                    <a:pt x="1602" y="180"/>
                  </a:lnTo>
                  <a:lnTo>
                    <a:pt x="1578" y="190"/>
                  </a:lnTo>
                  <a:lnTo>
                    <a:pt x="1552" y="200"/>
                  </a:lnTo>
                  <a:lnTo>
                    <a:pt x="1526" y="206"/>
                  </a:lnTo>
                  <a:lnTo>
                    <a:pt x="1498" y="212"/>
                  </a:lnTo>
                  <a:lnTo>
                    <a:pt x="1470" y="214"/>
                  </a:lnTo>
                  <a:lnTo>
                    <a:pt x="1440" y="216"/>
                  </a:lnTo>
                  <a:lnTo>
                    <a:pt x="576" y="216"/>
                  </a:lnTo>
                  <a:lnTo>
                    <a:pt x="546" y="214"/>
                  </a:lnTo>
                  <a:lnTo>
                    <a:pt x="518" y="212"/>
                  </a:lnTo>
                  <a:lnTo>
                    <a:pt x="490" y="206"/>
                  </a:lnTo>
                  <a:lnTo>
                    <a:pt x="464" y="200"/>
                  </a:lnTo>
                  <a:lnTo>
                    <a:pt x="438" y="190"/>
                  </a:lnTo>
                  <a:lnTo>
                    <a:pt x="414" y="180"/>
                  </a:lnTo>
                  <a:lnTo>
                    <a:pt x="392" y="166"/>
                  </a:lnTo>
                  <a:lnTo>
                    <a:pt x="372" y="152"/>
                  </a:lnTo>
                  <a:lnTo>
                    <a:pt x="354" y="138"/>
                  </a:lnTo>
                  <a:lnTo>
                    <a:pt x="338" y="120"/>
                  </a:lnTo>
                  <a:lnTo>
                    <a:pt x="322" y="102"/>
                  </a:lnTo>
                  <a:lnTo>
                    <a:pt x="310" y="84"/>
                  </a:lnTo>
                  <a:lnTo>
                    <a:pt x="300" y="64"/>
                  </a:lnTo>
                  <a:lnTo>
                    <a:pt x="294" y="44"/>
                  </a:lnTo>
                  <a:lnTo>
                    <a:pt x="290" y="22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00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Rectangle 60"/>
            <p:cNvSpPr>
              <a:spLocks noChangeArrowheads="1"/>
            </p:cNvSpPr>
            <p:nvPr/>
          </p:nvSpPr>
          <p:spPr bwMode="auto">
            <a:xfrm rot="18732072">
              <a:off x="7564041" y="1989001"/>
              <a:ext cx="949846" cy="237498"/>
            </a:xfrm>
            <a:prstGeom prst="rect">
              <a:avLst/>
            </a:prstGeom>
            <a:solidFill>
              <a:srgbClr val="B8B4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61"/>
            <p:cNvSpPr>
              <a:spLocks noChangeArrowheads="1"/>
            </p:cNvSpPr>
            <p:nvPr/>
          </p:nvSpPr>
          <p:spPr bwMode="auto">
            <a:xfrm rot="18732072">
              <a:off x="8078117" y="1005604"/>
              <a:ext cx="633231" cy="712493"/>
            </a:xfrm>
            <a:custGeom>
              <a:avLst/>
              <a:gdLst>
                <a:gd name="T0" fmla="*/ 0 w 576"/>
                <a:gd name="T1" fmla="*/ 432 h 648"/>
                <a:gd name="T2" fmla="*/ 0 w 576"/>
                <a:gd name="T3" fmla="*/ 432 h 648"/>
                <a:gd name="T4" fmla="*/ 58 w 576"/>
                <a:gd name="T5" fmla="*/ 430 h 648"/>
                <a:gd name="T6" fmla="*/ 116 w 576"/>
                <a:gd name="T7" fmla="*/ 424 h 648"/>
                <a:gd name="T8" fmla="*/ 172 w 576"/>
                <a:gd name="T9" fmla="*/ 412 h 648"/>
                <a:gd name="T10" fmla="*/ 224 w 576"/>
                <a:gd name="T11" fmla="*/ 398 h 648"/>
                <a:gd name="T12" fmla="*/ 274 w 576"/>
                <a:gd name="T13" fmla="*/ 380 h 648"/>
                <a:gd name="T14" fmla="*/ 322 w 576"/>
                <a:gd name="T15" fmla="*/ 358 h 648"/>
                <a:gd name="T16" fmla="*/ 366 w 576"/>
                <a:gd name="T17" fmla="*/ 334 h 648"/>
                <a:gd name="T18" fmla="*/ 408 w 576"/>
                <a:gd name="T19" fmla="*/ 306 h 648"/>
                <a:gd name="T20" fmla="*/ 444 w 576"/>
                <a:gd name="T21" fmla="*/ 274 h 648"/>
                <a:gd name="T22" fmla="*/ 478 w 576"/>
                <a:gd name="T23" fmla="*/ 242 h 648"/>
                <a:gd name="T24" fmla="*/ 492 w 576"/>
                <a:gd name="T25" fmla="*/ 224 h 648"/>
                <a:gd name="T26" fmla="*/ 506 w 576"/>
                <a:gd name="T27" fmla="*/ 206 h 648"/>
                <a:gd name="T28" fmla="*/ 520 w 576"/>
                <a:gd name="T29" fmla="*/ 188 h 648"/>
                <a:gd name="T30" fmla="*/ 530 w 576"/>
                <a:gd name="T31" fmla="*/ 168 h 648"/>
                <a:gd name="T32" fmla="*/ 542 w 576"/>
                <a:gd name="T33" fmla="*/ 148 h 648"/>
                <a:gd name="T34" fmla="*/ 550 w 576"/>
                <a:gd name="T35" fmla="*/ 128 h 648"/>
                <a:gd name="T36" fmla="*/ 558 w 576"/>
                <a:gd name="T37" fmla="*/ 108 h 648"/>
                <a:gd name="T38" fmla="*/ 564 w 576"/>
                <a:gd name="T39" fmla="*/ 88 h 648"/>
                <a:gd name="T40" fmla="*/ 570 w 576"/>
                <a:gd name="T41" fmla="*/ 66 h 648"/>
                <a:gd name="T42" fmla="*/ 574 w 576"/>
                <a:gd name="T43" fmla="*/ 44 h 648"/>
                <a:gd name="T44" fmla="*/ 576 w 576"/>
                <a:gd name="T45" fmla="*/ 22 h 648"/>
                <a:gd name="T46" fmla="*/ 576 w 576"/>
                <a:gd name="T47" fmla="*/ 0 h 648"/>
                <a:gd name="T48" fmla="*/ 576 w 576"/>
                <a:gd name="T49" fmla="*/ 216 h 648"/>
                <a:gd name="T50" fmla="*/ 576 w 576"/>
                <a:gd name="T51" fmla="*/ 216 h 648"/>
                <a:gd name="T52" fmla="*/ 576 w 576"/>
                <a:gd name="T53" fmla="*/ 238 h 648"/>
                <a:gd name="T54" fmla="*/ 574 w 576"/>
                <a:gd name="T55" fmla="*/ 260 h 648"/>
                <a:gd name="T56" fmla="*/ 570 w 576"/>
                <a:gd name="T57" fmla="*/ 282 h 648"/>
                <a:gd name="T58" fmla="*/ 564 w 576"/>
                <a:gd name="T59" fmla="*/ 304 h 648"/>
                <a:gd name="T60" fmla="*/ 558 w 576"/>
                <a:gd name="T61" fmla="*/ 324 h 648"/>
                <a:gd name="T62" fmla="*/ 550 w 576"/>
                <a:gd name="T63" fmla="*/ 344 h 648"/>
                <a:gd name="T64" fmla="*/ 542 w 576"/>
                <a:gd name="T65" fmla="*/ 364 h 648"/>
                <a:gd name="T66" fmla="*/ 530 w 576"/>
                <a:gd name="T67" fmla="*/ 384 h 648"/>
                <a:gd name="T68" fmla="*/ 520 w 576"/>
                <a:gd name="T69" fmla="*/ 404 h 648"/>
                <a:gd name="T70" fmla="*/ 506 w 576"/>
                <a:gd name="T71" fmla="*/ 422 h 648"/>
                <a:gd name="T72" fmla="*/ 492 w 576"/>
                <a:gd name="T73" fmla="*/ 440 h 648"/>
                <a:gd name="T74" fmla="*/ 478 w 576"/>
                <a:gd name="T75" fmla="*/ 458 h 648"/>
                <a:gd name="T76" fmla="*/ 444 w 576"/>
                <a:gd name="T77" fmla="*/ 490 h 648"/>
                <a:gd name="T78" fmla="*/ 408 w 576"/>
                <a:gd name="T79" fmla="*/ 522 h 648"/>
                <a:gd name="T80" fmla="*/ 366 w 576"/>
                <a:gd name="T81" fmla="*/ 550 h 648"/>
                <a:gd name="T82" fmla="*/ 322 w 576"/>
                <a:gd name="T83" fmla="*/ 574 h 648"/>
                <a:gd name="T84" fmla="*/ 274 w 576"/>
                <a:gd name="T85" fmla="*/ 596 h 648"/>
                <a:gd name="T86" fmla="*/ 224 w 576"/>
                <a:gd name="T87" fmla="*/ 614 h 648"/>
                <a:gd name="T88" fmla="*/ 172 w 576"/>
                <a:gd name="T89" fmla="*/ 628 h 648"/>
                <a:gd name="T90" fmla="*/ 116 w 576"/>
                <a:gd name="T91" fmla="*/ 640 h 648"/>
                <a:gd name="T92" fmla="*/ 58 w 576"/>
                <a:gd name="T93" fmla="*/ 646 h 648"/>
                <a:gd name="T94" fmla="*/ 0 w 576"/>
                <a:gd name="T95" fmla="*/ 648 h 648"/>
                <a:gd name="T96" fmla="*/ 0 w 576"/>
                <a:gd name="T97" fmla="*/ 432 h 6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6"/>
                <a:gd name="T148" fmla="*/ 0 h 648"/>
                <a:gd name="T149" fmla="*/ 576 w 576"/>
                <a:gd name="T150" fmla="*/ 648 h 6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6" h="648">
                  <a:moveTo>
                    <a:pt x="0" y="432"/>
                  </a:moveTo>
                  <a:lnTo>
                    <a:pt x="0" y="432"/>
                  </a:lnTo>
                  <a:lnTo>
                    <a:pt x="58" y="430"/>
                  </a:lnTo>
                  <a:lnTo>
                    <a:pt x="116" y="424"/>
                  </a:lnTo>
                  <a:lnTo>
                    <a:pt x="172" y="412"/>
                  </a:lnTo>
                  <a:lnTo>
                    <a:pt x="224" y="398"/>
                  </a:lnTo>
                  <a:lnTo>
                    <a:pt x="274" y="380"/>
                  </a:lnTo>
                  <a:lnTo>
                    <a:pt x="322" y="358"/>
                  </a:lnTo>
                  <a:lnTo>
                    <a:pt x="366" y="334"/>
                  </a:lnTo>
                  <a:lnTo>
                    <a:pt x="408" y="306"/>
                  </a:lnTo>
                  <a:lnTo>
                    <a:pt x="444" y="274"/>
                  </a:lnTo>
                  <a:lnTo>
                    <a:pt x="478" y="242"/>
                  </a:lnTo>
                  <a:lnTo>
                    <a:pt x="492" y="224"/>
                  </a:lnTo>
                  <a:lnTo>
                    <a:pt x="506" y="206"/>
                  </a:lnTo>
                  <a:lnTo>
                    <a:pt x="520" y="188"/>
                  </a:lnTo>
                  <a:lnTo>
                    <a:pt x="530" y="168"/>
                  </a:lnTo>
                  <a:lnTo>
                    <a:pt x="542" y="148"/>
                  </a:lnTo>
                  <a:lnTo>
                    <a:pt x="550" y="128"/>
                  </a:lnTo>
                  <a:lnTo>
                    <a:pt x="558" y="108"/>
                  </a:lnTo>
                  <a:lnTo>
                    <a:pt x="564" y="88"/>
                  </a:lnTo>
                  <a:lnTo>
                    <a:pt x="570" y="66"/>
                  </a:lnTo>
                  <a:lnTo>
                    <a:pt x="574" y="44"/>
                  </a:lnTo>
                  <a:lnTo>
                    <a:pt x="576" y="22"/>
                  </a:lnTo>
                  <a:lnTo>
                    <a:pt x="576" y="0"/>
                  </a:lnTo>
                  <a:lnTo>
                    <a:pt x="576" y="216"/>
                  </a:lnTo>
                  <a:lnTo>
                    <a:pt x="576" y="238"/>
                  </a:lnTo>
                  <a:lnTo>
                    <a:pt x="574" y="260"/>
                  </a:lnTo>
                  <a:lnTo>
                    <a:pt x="570" y="282"/>
                  </a:lnTo>
                  <a:lnTo>
                    <a:pt x="564" y="304"/>
                  </a:lnTo>
                  <a:lnTo>
                    <a:pt x="558" y="324"/>
                  </a:lnTo>
                  <a:lnTo>
                    <a:pt x="550" y="344"/>
                  </a:lnTo>
                  <a:lnTo>
                    <a:pt x="542" y="364"/>
                  </a:lnTo>
                  <a:lnTo>
                    <a:pt x="530" y="384"/>
                  </a:lnTo>
                  <a:lnTo>
                    <a:pt x="520" y="404"/>
                  </a:lnTo>
                  <a:lnTo>
                    <a:pt x="506" y="422"/>
                  </a:lnTo>
                  <a:lnTo>
                    <a:pt x="492" y="440"/>
                  </a:lnTo>
                  <a:lnTo>
                    <a:pt x="478" y="458"/>
                  </a:lnTo>
                  <a:lnTo>
                    <a:pt x="444" y="490"/>
                  </a:lnTo>
                  <a:lnTo>
                    <a:pt x="408" y="522"/>
                  </a:lnTo>
                  <a:lnTo>
                    <a:pt x="366" y="550"/>
                  </a:lnTo>
                  <a:lnTo>
                    <a:pt x="322" y="574"/>
                  </a:lnTo>
                  <a:lnTo>
                    <a:pt x="274" y="596"/>
                  </a:lnTo>
                  <a:lnTo>
                    <a:pt x="224" y="614"/>
                  </a:lnTo>
                  <a:lnTo>
                    <a:pt x="172" y="628"/>
                  </a:lnTo>
                  <a:lnTo>
                    <a:pt x="116" y="640"/>
                  </a:lnTo>
                  <a:lnTo>
                    <a:pt x="58" y="646"/>
                  </a:lnTo>
                  <a:lnTo>
                    <a:pt x="0" y="648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B8B4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62"/>
            <p:cNvSpPr>
              <a:spLocks noChangeArrowheads="1"/>
            </p:cNvSpPr>
            <p:nvPr/>
          </p:nvSpPr>
          <p:spPr bwMode="auto">
            <a:xfrm rot="18732072">
              <a:off x="7014707" y="2178332"/>
              <a:ext cx="633231" cy="712493"/>
            </a:xfrm>
            <a:custGeom>
              <a:avLst/>
              <a:gdLst>
                <a:gd name="T0" fmla="*/ 576 w 576"/>
                <a:gd name="T1" fmla="*/ 648 h 648"/>
                <a:gd name="T2" fmla="*/ 576 w 576"/>
                <a:gd name="T3" fmla="*/ 648 h 648"/>
                <a:gd name="T4" fmla="*/ 518 w 576"/>
                <a:gd name="T5" fmla="*/ 646 h 648"/>
                <a:gd name="T6" fmla="*/ 460 w 576"/>
                <a:gd name="T7" fmla="*/ 640 h 648"/>
                <a:gd name="T8" fmla="*/ 404 w 576"/>
                <a:gd name="T9" fmla="*/ 628 h 648"/>
                <a:gd name="T10" fmla="*/ 352 w 576"/>
                <a:gd name="T11" fmla="*/ 614 h 648"/>
                <a:gd name="T12" fmla="*/ 302 w 576"/>
                <a:gd name="T13" fmla="*/ 596 h 648"/>
                <a:gd name="T14" fmla="*/ 254 w 576"/>
                <a:gd name="T15" fmla="*/ 574 h 648"/>
                <a:gd name="T16" fmla="*/ 210 w 576"/>
                <a:gd name="T17" fmla="*/ 550 h 648"/>
                <a:gd name="T18" fmla="*/ 168 w 576"/>
                <a:gd name="T19" fmla="*/ 522 h 648"/>
                <a:gd name="T20" fmla="*/ 132 w 576"/>
                <a:gd name="T21" fmla="*/ 490 h 648"/>
                <a:gd name="T22" fmla="*/ 98 w 576"/>
                <a:gd name="T23" fmla="*/ 458 h 648"/>
                <a:gd name="T24" fmla="*/ 84 w 576"/>
                <a:gd name="T25" fmla="*/ 440 h 648"/>
                <a:gd name="T26" fmla="*/ 70 w 576"/>
                <a:gd name="T27" fmla="*/ 422 h 648"/>
                <a:gd name="T28" fmla="*/ 56 w 576"/>
                <a:gd name="T29" fmla="*/ 404 h 648"/>
                <a:gd name="T30" fmla="*/ 46 w 576"/>
                <a:gd name="T31" fmla="*/ 384 h 648"/>
                <a:gd name="T32" fmla="*/ 34 w 576"/>
                <a:gd name="T33" fmla="*/ 364 h 648"/>
                <a:gd name="T34" fmla="*/ 26 w 576"/>
                <a:gd name="T35" fmla="*/ 344 h 648"/>
                <a:gd name="T36" fmla="*/ 18 w 576"/>
                <a:gd name="T37" fmla="*/ 324 h 648"/>
                <a:gd name="T38" fmla="*/ 12 w 576"/>
                <a:gd name="T39" fmla="*/ 304 h 648"/>
                <a:gd name="T40" fmla="*/ 6 w 576"/>
                <a:gd name="T41" fmla="*/ 282 h 648"/>
                <a:gd name="T42" fmla="*/ 2 w 576"/>
                <a:gd name="T43" fmla="*/ 260 h 648"/>
                <a:gd name="T44" fmla="*/ 0 w 576"/>
                <a:gd name="T45" fmla="*/ 238 h 648"/>
                <a:gd name="T46" fmla="*/ 0 w 576"/>
                <a:gd name="T47" fmla="*/ 216 h 648"/>
                <a:gd name="T48" fmla="*/ 0 w 576"/>
                <a:gd name="T49" fmla="*/ 0 h 648"/>
                <a:gd name="T50" fmla="*/ 0 w 576"/>
                <a:gd name="T51" fmla="*/ 0 h 648"/>
                <a:gd name="T52" fmla="*/ 0 w 576"/>
                <a:gd name="T53" fmla="*/ 22 h 648"/>
                <a:gd name="T54" fmla="*/ 2 w 576"/>
                <a:gd name="T55" fmla="*/ 44 h 648"/>
                <a:gd name="T56" fmla="*/ 6 w 576"/>
                <a:gd name="T57" fmla="*/ 66 h 648"/>
                <a:gd name="T58" fmla="*/ 12 w 576"/>
                <a:gd name="T59" fmla="*/ 88 h 648"/>
                <a:gd name="T60" fmla="*/ 18 w 576"/>
                <a:gd name="T61" fmla="*/ 108 h 648"/>
                <a:gd name="T62" fmla="*/ 26 w 576"/>
                <a:gd name="T63" fmla="*/ 128 h 648"/>
                <a:gd name="T64" fmla="*/ 34 w 576"/>
                <a:gd name="T65" fmla="*/ 148 h 648"/>
                <a:gd name="T66" fmla="*/ 46 w 576"/>
                <a:gd name="T67" fmla="*/ 168 h 648"/>
                <a:gd name="T68" fmla="*/ 56 w 576"/>
                <a:gd name="T69" fmla="*/ 188 h 648"/>
                <a:gd name="T70" fmla="*/ 70 w 576"/>
                <a:gd name="T71" fmla="*/ 206 h 648"/>
                <a:gd name="T72" fmla="*/ 84 w 576"/>
                <a:gd name="T73" fmla="*/ 224 h 648"/>
                <a:gd name="T74" fmla="*/ 98 w 576"/>
                <a:gd name="T75" fmla="*/ 242 h 648"/>
                <a:gd name="T76" fmla="*/ 132 w 576"/>
                <a:gd name="T77" fmla="*/ 274 h 648"/>
                <a:gd name="T78" fmla="*/ 168 w 576"/>
                <a:gd name="T79" fmla="*/ 306 h 648"/>
                <a:gd name="T80" fmla="*/ 210 w 576"/>
                <a:gd name="T81" fmla="*/ 334 h 648"/>
                <a:gd name="T82" fmla="*/ 254 w 576"/>
                <a:gd name="T83" fmla="*/ 358 h 648"/>
                <a:gd name="T84" fmla="*/ 302 w 576"/>
                <a:gd name="T85" fmla="*/ 380 h 648"/>
                <a:gd name="T86" fmla="*/ 352 w 576"/>
                <a:gd name="T87" fmla="*/ 398 h 648"/>
                <a:gd name="T88" fmla="*/ 404 w 576"/>
                <a:gd name="T89" fmla="*/ 412 h 648"/>
                <a:gd name="T90" fmla="*/ 460 w 576"/>
                <a:gd name="T91" fmla="*/ 424 h 648"/>
                <a:gd name="T92" fmla="*/ 518 w 576"/>
                <a:gd name="T93" fmla="*/ 430 h 648"/>
                <a:gd name="T94" fmla="*/ 576 w 576"/>
                <a:gd name="T95" fmla="*/ 432 h 648"/>
                <a:gd name="T96" fmla="*/ 576 w 576"/>
                <a:gd name="T97" fmla="*/ 648 h 6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6"/>
                <a:gd name="T148" fmla="*/ 0 h 648"/>
                <a:gd name="T149" fmla="*/ 576 w 576"/>
                <a:gd name="T150" fmla="*/ 648 h 6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6" h="648">
                  <a:moveTo>
                    <a:pt x="576" y="648"/>
                  </a:moveTo>
                  <a:lnTo>
                    <a:pt x="576" y="648"/>
                  </a:lnTo>
                  <a:lnTo>
                    <a:pt x="518" y="646"/>
                  </a:lnTo>
                  <a:lnTo>
                    <a:pt x="460" y="640"/>
                  </a:lnTo>
                  <a:lnTo>
                    <a:pt x="404" y="628"/>
                  </a:lnTo>
                  <a:lnTo>
                    <a:pt x="352" y="614"/>
                  </a:lnTo>
                  <a:lnTo>
                    <a:pt x="302" y="596"/>
                  </a:lnTo>
                  <a:lnTo>
                    <a:pt x="254" y="574"/>
                  </a:lnTo>
                  <a:lnTo>
                    <a:pt x="210" y="550"/>
                  </a:lnTo>
                  <a:lnTo>
                    <a:pt x="168" y="522"/>
                  </a:lnTo>
                  <a:lnTo>
                    <a:pt x="132" y="490"/>
                  </a:lnTo>
                  <a:lnTo>
                    <a:pt x="98" y="458"/>
                  </a:lnTo>
                  <a:lnTo>
                    <a:pt x="84" y="440"/>
                  </a:lnTo>
                  <a:lnTo>
                    <a:pt x="70" y="422"/>
                  </a:lnTo>
                  <a:lnTo>
                    <a:pt x="56" y="404"/>
                  </a:lnTo>
                  <a:lnTo>
                    <a:pt x="46" y="384"/>
                  </a:lnTo>
                  <a:lnTo>
                    <a:pt x="34" y="364"/>
                  </a:lnTo>
                  <a:lnTo>
                    <a:pt x="26" y="344"/>
                  </a:lnTo>
                  <a:lnTo>
                    <a:pt x="18" y="324"/>
                  </a:lnTo>
                  <a:lnTo>
                    <a:pt x="12" y="304"/>
                  </a:lnTo>
                  <a:lnTo>
                    <a:pt x="6" y="282"/>
                  </a:lnTo>
                  <a:lnTo>
                    <a:pt x="2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0" y="22"/>
                  </a:lnTo>
                  <a:lnTo>
                    <a:pt x="2" y="44"/>
                  </a:lnTo>
                  <a:lnTo>
                    <a:pt x="6" y="66"/>
                  </a:lnTo>
                  <a:lnTo>
                    <a:pt x="12" y="88"/>
                  </a:lnTo>
                  <a:lnTo>
                    <a:pt x="18" y="108"/>
                  </a:lnTo>
                  <a:lnTo>
                    <a:pt x="26" y="128"/>
                  </a:lnTo>
                  <a:lnTo>
                    <a:pt x="34" y="148"/>
                  </a:lnTo>
                  <a:lnTo>
                    <a:pt x="46" y="168"/>
                  </a:lnTo>
                  <a:lnTo>
                    <a:pt x="56" y="188"/>
                  </a:lnTo>
                  <a:lnTo>
                    <a:pt x="70" y="206"/>
                  </a:lnTo>
                  <a:lnTo>
                    <a:pt x="84" y="224"/>
                  </a:lnTo>
                  <a:lnTo>
                    <a:pt x="98" y="242"/>
                  </a:lnTo>
                  <a:lnTo>
                    <a:pt x="132" y="274"/>
                  </a:lnTo>
                  <a:lnTo>
                    <a:pt x="168" y="306"/>
                  </a:lnTo>
                  <a:lnTo>
                    <a:pt x="210" y="334"/>
                  </a:lnTo>
                  <a:lnTo>
                    <a:pt x="254" y="358"/>
                  </a:lnTo>
                  <a:lnTo>
                    <a:pt x="302" y="380"/>
                  </a:lnTo>
                  <a:lnTo>
                    <a:pt x="352" y="398"/>
                  </a:lnTo>
                  <a:lnTo>
                    <a:pt x="404" y="412"/>
                  </a:lnTo>
                  <a:lnTo>
                    <a:pt x="460" y="424"/>
                  </a:lnTo>
                  <a:lnTo>
                    <a:pt x="518" y="430"/>
                  </a:lnTo>
                  <a:lnTo>
                    <a:pt x="576" y="432"/>
                  </a:lnTo>
                  <a:lnTo>
                    <a:pt x="576" y="648"/>
                  </a:lnTo>
                  <a:close/>
                </a:path>
              </a:pathLst>
            </a:custGeom>
            <a:solidFill>
              <a:srgbClr val="B8B4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64"/>
            <p:cNvSpPr>
              <a:spLocks noChangeArrowheads="1"/>
            </p:cNvSpPr>
            <p:nvPr/>
          </p:nvSpPr>
          <p:spPr bwMode="auto">
            <a:xfrm rot="18732072">
              <a:off x="4977267" y="3494283"/>
              <a:ext cx="2216307" cy="474995"/>
            </a:xfrm>
            <a:custGeom>
              <a:avLst/>
              <a:gdLst>
                <a:gd name="T0" fmla="*/ 0 w 2016"/>
                <a:gd name="T1" fmla="*/ 0 h 432"/>
                <a:gd name="T2" fmla="*/ 2 w 2016"/>
                <a:gd name="T3" fmla="*/ 44 h 432"/>
                <a:gd name="T4" fmla="*/ 12 w 2016"/>
                <a:gd name="T5" fmla="*/ 88 h 432"/>
                <a:gd name="T6" fmla="*/ 26 w 2016"/>
                <a:gd name="T7" fmla="*/ 128 h 432"/>
                <a:gd name="T8" fmla="*/ 46 w 2016"/>
                <a:gd name="T9" fmla="*/ 168 h 432"/>
                <a:gd name="T10" fmla="*/ 70 w 2016"/>
                <a:gd name="T11" fmla="*/ 206 h 432"/>
                <a:gd name="T12" fmla="*/ 98 w 2016"/>
                <a:gd name="T13" fmla="*/ 242 h 432"/>
                <a:gd name="T14" fmla="*/ 168 w 2016"/>
                <a:gd name="T15" fmla="*/ 306 h 432"/>
                <a:gd name="T16" fmla="*/ 254 w 2016"/>
                <a:gd name="T17" fmla="*/ 358 h 432"/>
                <a:gd name="T18" fmla="*/ 352 w 2016"/>
                <a:gd name="T19" fmla="*/ 398 h 432"/>
                <a:gd name="T20" fmla="*/ 460 w 2016"/>
                <a:gd name="T21" fmla="*/ 424 h 432"/>
                <a:gd name="T22" fmla="*/ 576 w 2016"/>
                <a:gd name="T23" fmla="*/ 432 h 432"/>
                <a:gd name="T24" fmla="*/ 1440 w 2016"/>
                <a:gd name="T25" fmla="*/ 432 h 432"/>
                <a:gd name="T26" fmla="*/ 1556 w 2016"/>
                <a:gd name="T27" fmla="*/ 424 h 432"/>
                <a:gd name="T28" fmla="*/ 1664 w 2016"/>
                <a:gd name="T29" fmla="*/ 398 h 432"/>
                <a:gd name="T30" fmla="*/ 1762 w 2016"/>
                <a:gd name="T31" fmla="*/ 358 h 432"/>
                <a:gd name="T32" fmla="*/ 1848 w 2016"/>
                <a:gd name="T33" fmla="*/ 306 h 432"/>
                <a:gd name="T34" fmla="*/ 1918 w 2016"/>
                <a:gd name="T35" fmla="*/ 242 h 432"/>
                <a:gd name="T36" fmla="*/ 1946 w 2016"/>
                <a:gd name="T37" fmla="*/ 206 h 432"/>
                <a:gd name="T38" fmla="*/ 1970 w 2016"/>
                <a:gd name="T39" fmla="*/ 168 h 432"/>
                <a:gd name="T40" fmla="*/ 1990 w 2016"/>
                <a:gd name="T41" fmla="*/ 128 h 432"/>
                <a:gd name="T42" fmla="*/ 2004 w 2016"/>
                <a:gd name="T43" fmla="*/ 88 h 432"/>
                <a:gd name="T44" fmla="*/ 2014 w 2016"/>
                <a:gd name="T45" fmla="*/ 44 h 432"/>
                <a:gd name="T46" fmla="*/ 2016 w 2016"/>
                <a:gd name="T47" fmla="*/ 0 h 432"/>
                <a:gd name="T48" fmla="*/ 1728 w 2016"/>
                <a:gd name="T49" fmla="*/ 0 h 432"/>
                <a:gd name="T50" fmla="*/ 1722 w 2016"/>
                <a:gd name="T51" fmla="*/ 44 h 432"/>
                <a:gd name="T52" fmla="*/ 1706 w 2016"/>
                <a:gd name="T53" fmla="*/ 84 h 432"/>
                <a:gd name="T54" fmla="*/ 1678 w 2016"/>
                <a:gd name="T55" fmla="*/ 120 h 432"/>
                <a:gd name="T56" fmla="*/ 1644 w 2016"/>
                <a:gd name="T57" fmla="*/ 152 h 432"/>
                <a:gd name="T58" fmla="*/ 1602 w 2016"/>
                <a:gd name="T59" fmla="*/ 180 h 432"/>
                <a:gd name="T60" fmla="*/ 1552 w 2016"/>
                <a:gd name="T61" fmla="*/ 200 h 432"/>
                <a:gd name="T62" fmla="*/ 1498 w 2016"/>
                <a:gd name="T63" fmla="*/ 212 h 432"/>
                <a:gd name="T64" fmla="*/ 1440 w 2016"/>
                <a:gd name="T65" fmla="*/ 216 h 432"/>
                <a:gd name="T66" fmla="*/ 576 w 2016"/>
                <a:gd name="T67" fmla="*/ 216 h 432"/>
                <a:gd name="T68" fmla="*/ 518 w 2016"/>
                <a:gd name="T69" fmla="*/ 212 h 432"/>
                <a:gd name="T70" fmla="*/ 464 w 2016"/>
                <a:gd name="T71" fmla="*/ 200 h 432"/>
                <a:gd name="T72" fmla="*/ 414 w 2016"/>
                <a:gd name="T73" fmla="*/ 180 h 432"/>
                <a:gd name="T74" fmla="*/ 372 w 2016"/>
                <a:gd name="T75" fmla="*/ 152 h 432"/>
                <a:gd name="T76" fmla="*/ 338 w 2016"/>
                <a:gd name="T77" fmla="*/ 120 h 432"/>
                <a:gd name="T78" fmla="*/ 310 w 2016"/>
                <a:gd name="T79" fmla="*/ 84 h 432"/>
                <a:gd name="T80" fmla="*/ 294 w 2016"/>
                <a:gd name="T81" fmla="*/ 44 h 432"/>
                <a:gd name="T82" fmla="*/ 288 w 2016"/>
                <a:gd name="T83" fmla="*/ 0 h 4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16"/>
                <a:gd name="T127" fmla="*/ 0 h 432"/>
                <a:gd name="T128" fmla="*/ 2016 w 2016"/>
                <a:gd name="T129" fmla="*/ 432 h 4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16" h="432">
                  <a:moveTo>
                    <a:pt x="0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" y="44"/>
                  </a:lnTo>
                  <a:lnTo>
                    <a:pt x="6" y="66"/>
                  </a:lnTo>
                  <a:lnTo>
                    <a:pt x="12" y="88"/>
                  </a:lnTo>
                  <a:lnTo>
                    <a:pt x="18" y="108"/>
                  </a:lnTo>
                  <a:lnTo>
                    <a:pt x="26" y="128"/>
                  </a:lnTo>
                  <a:lnTo>
                    <a:pt x="34" y="148"/>
                  </a:lnTo>
                  <a:lnTo>
                    <a:pt x="46" y="168"/>
                  </a:lnTo>
                  <a:lnTo>
                    <a:pt x="56" y="188"/>
                  </a:lnTo>
                  <a:lnTo>
                    <a:pt x="70" y="206"/>
                  </a:lnTo>
                  <a:lnTo>
                    <a:pt x="84" y="224"/>
                  </a:lnTo>
                  <a:lnTo>
                    <a:pt x="98" y="242"/>
                  </a:lnTo>
                  <a:lnTo>
                    <a:pt x="132" y="274"/>
                  </a:lnTo>
                  <a:lnTo>
                    <a:pt x="168" y="306"/>
                  </a:lnTo>
                  <a:lnTo>
                    <a:pt x="210" y="334"/>
                  </a:lnTo>
                  <a:lnTo>
                    <a:pt x="254" y="358"/>
                  </a:lnTo>
                  <a:lnTo>
                    <a:pt x="302" y="380"/>
                  </a:lnTo>
                  <a:lnTo>
                    <a:pt x="352" y="398"/>
                  </a:lnTo>
                  <a:lnTo>
                    <a:pt x="404" y="412"/>
                  </a:lnTo>
                  <a:lnTo>
                    <a:pt x="460" y="424"/>
                  </a:lnTo>
                  <a:lnTo>
                    <a:pt x="518" y="430"/>
                  </a:lnTo>
                  <a:lnTo>
                    <a:pt x="576" y="432"/>
                  </a:lnTo>
                  <a:lnTo>
                    <a:pt x="1440" y="432"/>
                  </a:lnTo>
                  <a:lnTo>
                    <a:pt x="1498" y="430"/>
                  </a:lnTo>
                  <a:lnTo>
                    <a:pt x="1556" y="424"/>
                  </a:lnTo>
                  <a:lnTo>
                    <a:pt x="1612" y="412"/>
                  </a:lnTo>
                  <a:lnTo>
                    <a:pt x="1664" y="398"/>
                  </a:lnTo>
                  <a:lnTo>
                    <a:pt x="1714" y="380"/>
                  </a:lnTo>
                  <a:lnTo>
                    <a:pt x="1762" y="358"/>
                  </a:lnTo>
                  <a:lnTo>
                    <a:pt x="1806" y="334"/>
                  </a:lnTo>
                  <a:lnTo>
                    <a:pt x="1848" y="306"/>
                  </a:lnTo>
                  <a:lnTo>
                    <a:pt x="1884" y="274"/>
                  </a:lnTo>
                  <a:lnTo>
                    <a:pt x="1918" y="242"/>
                  </a:lnTo>
                  <a:lnTo>
                    <a:pt x="1932" y="224"/>
                  </a:lnTo>
                  <a:lnTo>
                    <a:pt x="1946" y="206"/>
                  </a:lnTo>
                  <a:lnTo>
                    <a:pt x="1960" y="188"/>
                  </a:lnTo>
                  <a:lnTo>
                    <a:pt x="1970" y="168"/>
                  </a:lnTo>
                  <a:lnTo>
                    <a:pt x="1982" y="148"/>
                  </a:lnTo>
                  <a:lnTo>
                    <a:pt x="1990" y="128"/>
                  </a:lnTo>
                  <a:lnTo>
                    <a:pt x="1998" y="108"/>
                  </a:lnTo>
                  <a:lnTo>
                    <a:pt x="2004" y="88"/>
                  </a:lnTo>
                  <a:lnTo>
                    <a:pt x="2010" y="66"/>
                  </a:lnTo>
                  <a:lnTo>
                    <a:pt x="2014" y="44"/>
                  </a:lnTo>
                  <a:lnTo>
                    <a:pt x="2016" y="22"/>
                  </a:lnTo>
                  <a:lnTo>
                    <a:pt x="2016" y="0"/>
                  </a:lnTo>
                  <a:lnTo>
                    <a:pt x="1728" y="0"/>
                  </a:lnTo>
                  <a:lnTo>
                    <a:pt x="1726" y="22"/>
                  </a:lnTo>
                  <a:lnTo>
                    <a:pt x="1722" y="44"/>
                  </a:lnTo>
                  <a:lnTo>
                    <a:pt x="1716" y="64"/>
                  </a:lnTo>
                  <a:lnTo>
                    <a:pt x="1706" y="84"/>
                  </a:lnTo>
                  <a:lnTo>
                    <a:pt x="1694" y="102"/>
                  </a:lnTo>
                  <a:lnTo>
                    <a:pt x="1678" y="120"/>
                  </a:lnTo>
                  <a:lnTo>
                    <a:pt x="1662" y="138"/>
                  </a:lnTo>
                  <a:lnTo>
                    <a:pt x="1644" y="152"/>
                  </a:lnTo>
                  <a:lnTo>
                    <a:pt x="1624" y="166"/>
                  </a:lnTo>
                  <a:lnTo>
                    <a:pt x="1602" y="180"/>
                  </a:lnTo>
                  <a:lnTo>
                    <a:pt x="1578" y="190"/>
                  </a:lnTo>
                  <a:lnTo>
                    <a:pt x="1552" y="200"/>
                  </a:lnTo>
                  <a:lnTo>
                    <a:pt x="1526" y="206"/>
                  </a:lnTo>
                  <a:lnTo>
                    <a:pt x="1498" y="212"/>
                  </a:lnTo>
                  <a:lnTo>
                    <a:pt x="1470" y="214"/>
                  </a:lnTo>
                  <a:lnTo>
                    <a:pt x="1440" y="216"/>
                  </a:lnTo>
                  <a:lnTo>
                    <a:pt x="576" y="216"/>
                  </a:lnTo>
                  <a:lnTo>
                    <a:pt x="546" y="214"/>
                  </a:lnTo>
                  <a:lnTo>
                    <a:pt x="518" y="212"/>
                  </a:lnTo>
                  <a:lnTo>
                    <a:pt x="490" y="206"/>
                  </a:lnTo>
                  <a:lnTo>
                    <a:pt x="464" y="200"/>
                  </a:lnTo>
                  <a:lnTo>
                    <a:pt x="438" y="190"/>
                  </a:lnTo>
                  <a:lnTo>
                    <a:pt x="414" y="180"/>
                  </a:lnTo>
                  <a:lnTo>
                    <a:pt x="392" y="166"/>
                  </a:lnTo>
                  <a:lnTo>
                    <a:pt x="372" y="152"/>
                  </a:lnTo>
                  <a:lnTo>
                    <a:pt x="354" y="138"/>
                  </a:lnTo>
                  <a:lnTo>
                    <a:pt x="338" y="120"/>
                  </a:lnTo>
                  <a:lnTo>
                    <a:pt x="322" y="102"/>
                  </a:lnTo>
                  <a:lnTo>
                    <a:pt x="310" y="84"/>
                  </a:lnTo>
                  <a:lnTo>
                    <a:pt x="300" y="64"/>
                  </a:lnTo>
                  <a:lnTo>
                    <a:pt x="294" y="44"/>
                  </a:lnTo>
                  <a:lnTo>
                    <a:pt x="290" y="22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3C8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Rectangle 65"/>
            <p:cNvSpPr>
              <a:spLocks noChangeArrowheads="1"/>
            </p:cNvSpPr>
            <p:nvPr/>
          </p:nvSpPr>
          <p:spPr bwMode="auto">
            <a:xfrm rot="18732072">
              <a:off x="5874402" y="3852335"/>
              <a:ext cx="949846" cy="237498"/>
            </a:xfrm>
            <a:prstGeom prst="rect">
              <a:avLst/>
            </a:prstGeom>
            <a:solidFill>
              <a:srgbClr val="96938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66"/>
            <p:cNvSpPr>
              <a:spLocks noChangeArrowheads="1"/>
            </p:cNvSpPr>
            <p:nvPr/>
          </p:nvSpPr>
          <p:spPr bwMode="auto">
            <a:xfrm rot="18732072">
              <a:off x="6388478" y="2868938"/>
              <a:ext cx="633231" cy="712493"/>
            </a:xfrm>
            <a:custGeom>
              <a:avLst/>
              <a:gdLst>
                <a:gd name="T0" fmla="*/ 0 w 576"/>
                <a:gd name="T1" fmla="*/ 432 h 648"/>
                <a:gd name="T2" fmla="*/ 0 w 576"/>
                <a:gd name="T3" fmla="*/ 432 h 648"/>
                <a:gd name="T4" fmla="*/ 58 w 576"/>
                <a:gd name="T5" fmla="*/ 430 h 648"/>
                <a:gd name="T6" fmla="*/ 116 w 576"/>
                <a:gd name="T7" fmla="*/ 424 h 648"/>
                <a:gd name="T8" fmla="*/ 172 w 576"/>
                <a:gd name="T9" fmla="*/ 412 h 648"/>
                <a:gd name="T10" fmla="*/ 224 w 576"/>
                <a:gd name="T11" fmla="*/ 398 h 648"/>
                <a:gd name="T12" fmla="*/ 274 w 576"/>
                <a:gd name="T13" fmla="*/ 380 h 648"/>
                <a:gd name="T14" fmla="*/ 322 w 576"/>
                <a:gd name="T15" fmla="*/ 358 h 648"/>
                <a:gd name="T16" fmla="*/ 366 w 576"/>
                <a:gd name="T17" fmla="*/ 334 h 648"/>
                <a:gd name="T18" fmla="*/ 408 w 576"/>
                <a:gd name="T19" fmla="*/ 306 h 648"/>
                <a:gd name="T20" fmla="*/ 444 w 576"/>
                <a:gd name="T21" fmla="*/ 274 h 648"/>
                <a:gd name="T22" fmla="*/ 478 w 576"/>
                <a:gd name="T23" fmla="*/ 242 h 648"/>
                <a:gd name="T24" fmla="*/ 492 w 576"/>
                <a:gd name="T25" fmla="*/ 224 h 648"/>
                <a:gd name="T26" fmla="*/ 506 w 576"/>
                <a:gd name="T27" fmla="*/ 206 h 648"/>
                <a:gd name="T28" fmla="*/ 520 w 576"/>
                <a:gd name="T29" fmla="*/ 188 h 648"/>
                <a:gd name="T30" fmla="*/ 530 w 576"/>
                <a:gd name="T31" fmla="*/ 168 h 648"/>
                <a:gd name="T32" fmla="*/ 542 w 576"/>
                <a:gd name="T33" fmla="*/ 148 h 648"/>
                <a:gd name="T34" fmla="*/ 550 w 576"/>
                <a:gd name="T35" fmla="*/ 128 h 648"/>
                <a:gd name="T36" fmla="*/ 558 w 576"/>
                <a:gd name="T37" fmla="*/ 108 h 648"/>
                <a:gd name="T38" fmla="*/ 564 w 576"/>
                <a:gd name="T39" fmla="*/ 88 h 648"/>
                <a:gd name="T40" fmla="*/ 570 w 576"/>
                <a:gd name="T41" fmla="*/ 66 h 648"/>
                <a:gd name="T42" fmla="*/ 574 w 576"/>
                <a:gd name="T43" fmla="*/ 44 h 648"/>
                <a:gd name="T44" fmla="*/ 576 w 576"/>
                <a:gd name="T45" fmla="*/ 22 h 648"/>
                <a:gd name="T46" fmla="*/ 576 w 576"/>
                <a:gd name="T47" fmla="*/ 0 h 648"/>
                <a:gd name="T48" fmla="*/ 576 w 576"/>
                <a:gd name="T49" fmla="*/ 216 h 648"/>
                <a:gd name="T50" fmla="*/ 576 w 576"/>
                <a:gd name="T51" fmla="*/ 216 h 648"/>
                <a:gd name="T52" fmla="*/ 576 w 576"/>
                <a:gd name="T53" fmla="*/ 238 h 648"/>
                <a:gd name="T54" fmla="*/ 574 w 576"/>
                <a:gd name="T55" fmla="*/ 260 h 648"/>
                <a:gd name="T56" fmla="*/ 570 w 576"/>
                <a:gd name="T57" fmla="*/ 282 h 648"/>
                <a:gd name="T58" fmla="*/ 564 w 576"/>
                <a:gd name="T59" fmla="*/ 304 h 648"/>
                <a:gd name="T60" fmla="*/ 558 w 576"/>
                <a:gd name="T61" fmla="*/ 324 h 648"/>
                <a:gd name="T62" fmla="*/ 550 w 576"/>
                <a:gd name="T63" fmla="*/ 344 h 648"/>
                <a:gd name="T64" fmla="*/ 542 w 576"/>
                <a:gd name="T65" fmla="*/ 364 h 648"/>
                <a:gd name="T66" fmla="*/ 530 w 576"/>
                <a:gd name="T67" fmla="*/ 384 h 648"/>
                <a:gd name="T68" fmla="*/ 520 w 576"/>
                <a:gd name="T69" fmla="*/ 404 h 648"/>
                <a:gd name="T70" fmla="*/ 506 w 576"/>
                <a:gd name="T71" fmla="*/ 422 h 648"/>
                <a:gd name="T72" fmla="*/ 492 w 576"/>
                <a:gd name="T73" fmla="*/ 440 h 648"/>
                <a:gd name="T74" fmla="*/ 478 w 576"/>
                <a:gd name="T75" fmla="*/ 458 h 648"/>
                <a:gd name="T76" fmla="*/ 444 w 576"/>
                <a:gd name="T77" fmla="*/ 490 h 648"/>
                <a:gd name="T78" fmla="*/ 408 w 576"/>
                <a:gd name="T79" fmla="*/ 522 h 648"/>
                <a:gd name="T80" fmla="*/ 366 w 576"/>
                <a:gd name="T81" fmla="*/ 550 h 648"/>
                <a:gd name="T82" fmla="*/ 322 w 576"/>
                <a:gd name="T83" fmla="*/ 574 h 648"/>
                <a:gd name="T84" fmla="*/ 274 w 576"/>
                <a:gd name="T85" fmla="*/ 596 h 648"/>
                <a:gd name="T86" fmla="*/ 224 w 576"/>
                <a:gd name="T87" fmla="*/ 614 h 648"/>
                <a:gd name="T88" fmla="*/ 172 w 576"/>
                <a:gd name="T89" fmla="*/ 628 h 648"/>
                <a:gd name="T90" fmla="*/ 116 w 576"/>
                <a:gd name="T91" fmla="*/ 640 h 648"/>
                <a:gd name="T92" fmla="*/ 58 w 576"/>
                <a:gd name="T93" fmla="*/ 646 h 648"/>
                <a:gd name="T94" fmla="*/ 0 w 576"/>
                <a:gd name="T95" fmla="*/ 648 h 648"/>
                <a:gd name="T96" fmla="*/ 0 w 576"/>
                <a:gd name="T97" fmla="*/ 432 h 6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6"/>
                <a:gd name="T148" fmla="*/ 0 h 648"/>
                <a:gd name="T149" fmla="*/ 576 w 576"/>
                <a:gd name="T150" fmla="*/ 648 h 6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6" h="648">
                  <a:moveTo>
                    <a:pt x="0" y="432"/>
                  </a:moveTo>
                  <a:lnTo>
                    <a:pt x="0" y="432"/>
                  </a:lnTo>
                  <a:lnTo>
                    <a:pt x="58" y="430"/>
                  </a:lnTo>
                  <a:lnTo>
                    <a:pt x="116" y="424"/>
                  </a:lnTo>
                  <a:lnTo>
                    <a:pt x="172" y="412"/>
                  </a:lnTo>
                  <a:lnTo>
                    <a:pt x="224" y="398"/>
                  </a:lnTo>
                  <a:lnTo>
                    <a:pt x="274" y="380"/>
                  </a:lnTo>
                  <a:lnTo>
                    <a:pt x="322" y="358"/>
                  </a:lnTo>
                  <a:lnTo>
                    <a:pt x="366" y="334"/>
                  </a:lnTo>
                  <a:lnTo>
                    <a:pt x="408" y="306"/>
                  </a:lnTo>
                  <a:lnTo>
                    <a:pt x="444" y="274"/>
                  </a:lnTo>
                  <a:lnTo>
                    <a:pt x="478" y="242"/>
                  </a:lnTo>
                  <a:lnTo>
                    <a:pt x="492" y="224"/>
                  </a:lnTo>
                  <a:lnTo>
                    <a:pt x="506" y="206"/>
                  </a:lnTo>
                  <a:lnTo>
                    <a:pt x="520" y="188"/>
                  </a:lnTo>
                  <a:lnTo>
                    <a:pt x="530" y="168"/>
                  </a:lnTo>
                  <a:lnTo>
                    <a:pt x="542" y="148"/>
                  </a:lnTo>
                  <a:lnTo>
                    <a:pt x="550" y="128"/>
                  </a:lnTo>
                  <a:lnTo>
                    <a:pt x="558" y="108"/>
                  </a:lnTo>
                  <a:lnTo>
                    <a:pt x="564" y="88"/>
                  </a:lnTo>
                  <a:lnTo>
                    <a:pt x="570" y="66"/>
                  </a:lnTo>
                  <a:lnTo>
                    <a:pt x="574" y="44"/>
                  </a:lnTo>
                  <a:lnTo>
                    <a:pt x="576" y="22"/>
                  </a:lnTo>
                  <a:lnTo>
                    <a:pt x="576" y="0"/>
                  </a:lnTo>
                  <a:lnTo>
                    <a:pt x="576" y="216"/>
                  </a:lnTo>
                  <a:lnTo>
                    <a:pt x="576" y="238"/>
                  </a:lnTo>
                  <a:lnTo>
                    <a:pt x="574" y="260"/>
                  </a:lnTo>
                  <a:lnTo>
                    <a:pt x="570" y="282"/>
                  </a:lnTo>
                  <a:lnTo>
                    <a:pt x="564" y="304"/>
                  </a:lnTo>
                  <a:lnTo>
                    <a:pt x="558" y="324"/>
                  </a:lnTo>
                  <a:lnTo>
                    <a:pt x="550" y="344"/>
                  </a:lnTo>
                  <a:lnTo>
                    <a:pt x="542" y="364"/>
                  </a:lnTo>
                  <a:lnTo>
                    <a:pt x="530" y="384"/>
                  </a:lnTo>
                  <a:lnTo>
                    <a:pt x="520" y="404"/>
                  </a:lnTo>
                  <a:lnTo>
                    <a:pt x="506" y="422"/>
                  </a:lnTo>
                  <a:lnTo>
                    <a:pt x="492" y="440"/>
                  </a:lnTo>
                  <a:lnTo>
                    <a:pt x="478" y="458"/>
                  </a:lnTo>
                  <a:lnTo>
                    <a:pt x="444" y="490"/>
                  </a:lnTo>
                  <a:lnTo>
                    <a:pt x="408" y="522"/>
                  </a:lnTo>
                  <a:lnTo>
                    <a:pt x="366" y="550"/>
                  </a:lnTo>
                  <a:lnTo>
                    <a:pt x="322" y="574"/>
                  </a:lnTo>
                  <a:lnTo>
                    <a:pt x="274" y="596"/>
                  </a:lnTo>
                  <a:lnTo>
                    <a:pt x="224" y="614"/>
                  </a:lnTo>
                  <a:lnTo>
                    <a:pt x="172" y="628"/>
                  </a:lnTo>
                  <a:lnTo>
                    <a:pt x="116" y="640"/>
                  </a:lnTo>
                  <a:lnTo>
                    <a:pt x="58" y="646"/>
                  </a:lnTo>
                  <a:lnTo>
                    <a:pt x="0" y="648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67"/>
            <p:cNvSpPr>
              <a:spLocks noChangeArrowheads="1"/>
            </p:cNvSpPr>
            <p:nvPr/>
          </p:nvSpPr>
          <p:spPr bwMode="auto">
            <a:xfrm rot="18732072">
              <a:off x="5325068" y="4041666"/>
              <a:ext cx="633231" cy="712493"/>
            </a:xfrm>
            <a:custGeom>
              <a:avLst/>
              <a:gdLst>
                <a:gd name="T0" fmla="*/ 576 w 576"/>
                <a:gd name="T1" fmla="*/ 648 h 648"/>
                <a:gd name="T2" fmla="*/ 576 w 576"/>
                <a:gd name="T3" fmla="*/ 648 h 648"/>
                <a:gd name="T4" fmla="*/ 518 w 576"/>
                <a:gd name="T5" fmla="*/ 646 h 648"/>
                <a:gd name="T6" fmla="*/ 460 w 576"/>
                <a:gd name="T7" fmla="*/ 640 h 648"/>
                <a:gd name="T8" fmla="*/ 404 w 576"/>
                <a:gd name="T9" fmla="*/ 628 h 648"/>
                <a:gd name="T10" fmla="*/ 352 w 576"/>
                <a:gd name="T11" fmla="*/ 614 h 648"/>
                <a:gd name="T12" fmla="*/ 302 w 576"/>
                <a:gd name="T13" fmla="*/ 596 h 648"/>
                <a:gd name="T14" fmla="*/ 254 w 576"/>
                <a:gd name="T15" fmla="*/ 574 h 648"/>
                <a:gd name="T16" fmla="*/ 210 w 576"/>
                <a:gd name="T17" fmla="*/ 550 h 648"/>
                <a:gd name="T18" fmla="*/ 168 w 576"/>
                <a:gd name="T19" fmla="*/ 522 h 648"/>
                <a:gd name="T20" fmla="*/ 132 w 576"/>
                <a:gd name="T21" fmla="*/ 490 h 648"/>
                <a:gd name="T22" fmla="*/ 98 w 576"/>
                <a:gd name="T23" fmla="*/ 458 h 648"/>
                <a:gd name="T24" fmla="*/ 84 w 576"/>
                <a:gd name="T25" fmla="*/ 440 h 648"/>
                <a:gd name="T26" fmla="*/ 70 w 576"/>
                <a:gd name="T27" fmla="*/ 422 h 648"/>
                <a:gd name="T28" fmla="*/ 56 w 576"/>
                <a:gd name="T29" fmla="*/ 404 h 648"/>
                <a:gd name="T30" fmla="*/ 46 w 576"/>
                <a:gd name="T31" fmla="*/ 384 h 648"/>
                <a:gd name="T32" fmla="*/ 34 w 576"/>
                <a:gd name="T33" fmla="*/ 364 h 648"/>
                <a:gd name="T34" fmla="*/ 26 w 576"/>
                <a:gd name="T35" fmla="*/ 344 h 648"/>
                <a:gd name="T36" fmla="*/ 18 w 576"/>
                <a:gd name="T37" fmla="*/ 324 h 648"/>
                <a:gd name="T38" fmla="*/ 12 w 576"/>
                <a:gd name="T39" fmla="*/ 304 h 648"/>
                <a:gd name="T40" fmla="*/ 6 w 576"/>
                <a:gd name="T41" fmla="*/ 282 h 648"/>
                <a:gd name="T42" fmla="*/ 2 w 576"/>
                <a:gd name="T43" fmla="*/ 260 h 648"/>
                <a:gd name="T44" fmla="*/ 0 w 576"/>
                <a:gd name="T45" fmla="*/ 238 h 648"/>
                <a:gd name="T46" fmla="*/ 0 w 576"/>
                <a:gd name="T47" fmla="*/ 216 h 648"/>
                <a:gd name="T48" fmla="*/ 0 w 576"/>
                <a:gd name="T49" fmla="*/ 0 h 648"/>
                <a:gd name="T50" fmla="*/ 0 w 576"/>
                <a:gd name="T51" fmla="*/ 0 h 648"/>
                <a:gd name="T52" fmla="*/ 0 w 576"/>
                <a:gd name="T53" fmla="*/ 22 h 648"/>
                <a:gd name="T54" fmla="*/ 2 w 576"/>
                <a:gd name="T55" fmla="*/ 44 h 648"/>
                <a:gd name="T56" fmla="*/ 6 w 576"/>
                <a:gd name="T57" fmla="*/ 66 h 648"/>
                <a:gd name="T58" fmla="*/ 12 w 576"/>
                <a:gd name="T59" fmla="*/ 88 h 648"/>
                <a:gd name="T60" fmla="*/ 18 w 576"/>
                <a:gd name="T61" fmla="*/ 108 h 648"/>
                <a:gd name="T62" fmla="*/ 26 w 576"/>
                <a:gd name="T63" fmla="*/ 128 h 648"/>
                <a:gd name="T64" fmla="*/ 34 w 576"/>
                <a:gd name="T65" fmla="*/ 148 h 648"/>
                <a:gd name="T66" fmla="*/ 46 w 576"/>
                <a:gd name="T67" fmla="*/ 168 h 648"/>
                <a:gd name="T68" fmla="*/ 56 w 576"/>
                <a:gd name="T69" fmla="*/ 188 h 648"/>
                <a:gd name="T70" fmla="*/ 70 w 576"/>
                <a:gd name="T71" fmla="*/ 206 h 648"/>
                <a:gd name="T72" fmla="*/ 84 w 576"/>
                <a:gd name="T73" fmla="*/ 224 h 648"/>
                <a:gd name="T74" fmla="*/ 98 w 576"/>
                <a:gd name="T75" fmla="*/ 242 h 648"/>
                <a:gd name="T76" fmla="*/ 132 w 576"/>
                <a:gd name="T77" fmla="*/ 274 h 648"/>
                <a:gd name="T78" fmla="*/ 168 w 576"/>
                <a:gd name="T79" fmla="*/ 306 h 648"/>
                <a:gd name="T80" fmla="*/ 210 w 576"/>
                <a:gd name="T81" fmla="*/ 334 h 648"/>
                <a:gd name="T82" fmla="*/ 254 w 576"/>
                <a:gd name="T83" fmla="*/ 358 h 648"/>
                <a:gd name="T84" fmla="*/ 302 w 576"/>
                <a:gd name="T85" fmla="*/ 380 h 648"/>
                <a:gd name="T86" fmla="*/ 352 w 576"/>
                <a:gd name="T87" fmla="*/ 398 h 648"/>
                <a:gd name="T88" fmla="*/ 404 w 576"/>
                <a:gd name="T89" fmla="*/ 412 h 648"/>
                <a:gd name="T90" fmla="*/ 460 w 576"/>
                <a:gd name="T91" fmla="*/ 424 h 648"/>
                <a:gd name="T92" fmla="*/ 518 w 576"/>
                <a:gd name="T93" fmla="*/ 430 h 648"/>
                <a:gd name="T94" fmla="*/ 576 w 576"/>
                <a:gd name="T95" fmla="*/ 432 h 648"/>
                <a:gd name="T96" fmla="*/ 576 w 576"/>
                <a:gd name="T97" fmla="*/ 648 h 6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6"/>
                <a:gd name="T148" fmla="*/ 0 h 648"/>
                <a:gd name="T149" fmla="*/ 576 w 576"/>
                <a:gd name="T150" fmla="*/ 648 h 6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6" h="648">
                  <a:moveTo>
                    <a:pt x="576" y="648"/>
                  </a:moveTo>
                  <a:lnTo>
                    <a:pt x="576" y="648"/>
                  </a:lnTo>
                  <a:lnTo>
                    <a:pt x="518" y="646"/>
                  </a:lnTo>
                  <a:lnTo>
                    <a:pt x="460" y="640"/>
                  </a:lnTo>
                  <a:lnTo>
                    <a:pt x="404" y="628"/>
                  </a:lnTo>
                  <a:lnTo>
                    <a:pt x="352" y="614"/>
                  </a:lnTo>
                  <a:lnTo>
                    <a:pt x="302" y="596"/>
                  </a:lnTo>
                  <a:lnTo>
                    <a:pt x="254" y="574"/>
                  </a:lnTo>
                  <a:lnTo>
                    <a:pt x="210" y="550"/>
                  </a:lnTo>
                  <a:lnTo>
                    <a:pt x="168" y="522"/>
                  </a:lnTo>
                  <a:lnTo>
                    <a:pt x="132" y="490"/>
                  </a:lnTo>
                  <a:lnTo>
                    <a:pt x="98" y="458"/>
                  </a:lnTo>
                  <a:lnTo>
                    <a:pt x="84" y="440"/>
                  </a:lnTo>
                  <a:lnTo>
                    <a:pt x="70" y="422"/>
                  </a:lnTo>
                  <a:lnTo>
                    <a:pt x="56" y="404"/>
                  </a:lnTo>
                  <a:lnTo>
                    <a:pt x="46" y="384"/>
                  </a:lnTo>
                  <a:lnTo>
                    <a:pt x="34" y="364"/>
                  </a:lnTo>
                  <a:lnTo>
                    <a:pt x="26" y="344"/>
                  </a:lnTo>
                  <a:lnTo>
                    <a:pt x="18" y="324"/>
                  </a:lnTo>
                  <a:lnTo>
                    <a:pt x="12" y="304"/>
                  </a:lnTo>
                  <a:lnTo>
                    <a:pt x="6" y="282"/>
                  </a:lnTo>
                  <a:lnTo>
                    <a:pt x="2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0" y="22"/>
                  </a:lnTo>
                  <a:lnTo>
                    <a:pt x="2" y="44"/>
                  </a:lnTo>
                  <a:lnTo>
                    <a:pt x="6" y="66"/>
                  </a:lnTo>
                  <a:lnTo>
                    <a:pt x="12" y="88"/>
                  </a:lnTo>
                  <a:lnTo>
                    <a:pt x="18" y="108"/>
                  </a:lnTo>
                  <a:lnTo>
                    <a:pt x="26" y="128"/>
                  </a:lnTo>
                  <a:lnTo>
                    <a:pt x="34" y="148"/>
                  </a:lnTo>
                  <a:lnTo>
                    <a:pt x="46" y="168"/>
                  </a:lnTo>
                  <a:lnTo>
                    <a:pt x="56" y="188"/>
                  </a:lnTo>
                  <a:lnTo>
                    <a:pt x="70" y="206"/>
                  </a:lnTo>
                  <a:lnTo>
                    <a:pt x="84" y="224"/>
                  </a:lnTo>
                  <a:lnTo>
                    <a:pt x="98" y="242"/>
                  </a:lnTo>
                  <a:lnTo>
                    <a:pt x="132" y="274"/>
                  </a:lnTo>
                  <a:lnTo>
                    <a:pt x="168" y="306"/>
                  </a:lnTo>
                  <a:lnTo>
                    <a:pt x="210" y="334"/>
                  </a:lnTo>
                  <a:lnTo>
                    <a:pt x="254" y="358"/>
                  </a:lnTo>
                  <a:lnTo>
                    <a:pt x="302" y="380"/>
                  </a:lnTo>
                  <a:lnTo>
                    <a:pt x="352" y="398"/>
                  </a:lnTo>
                  <a:lnTo>
                    <a:pt x="404" y="412"/>
                  </a:lnTo>
                  <a:lnTo>
                    <a:pt x="460" y="424"/>
                  </a:lnTo>
                  <a:lnTo>
                    <a:pt x="518" y="430"/>
                  </a:lnTo>
                  <a:lnTo>
                    <a:pt x="576" y="432"/>
                  </a:lnTo>
                  <a:lnTo>
                    <a:pt x="576" y="648"/>
                  </a:ln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795718" y="1081566"/>
            <a:ext cx="2960688" cy="1022167"/>
            <a:chOff x="8653198" y="2906974"/>
            <a:chExt cx="2960688" cy="1022167"/>
          </a:xfrm>
        </p:grpSpPr>
        <p:sp>
          <p:nvSpPr>
            <p:cNvPr id="94" name="文本框 93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1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4599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书籍堆叠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54" name="文本框 53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653198" y="3321789"/>
            <a:ext cx="2960688" cy="1022167"/>
            <a:chOff x="8653198" y="1184908"/>
            <a:chExt cx="2960688" cy="1022167"/>
          </a:xfrm>
        </p:grpSpPr>
        <p:sp>
          <p:nvSpPr>
            <p:cNvPr id="60" name="文本框 59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21668" y="3313374"/>
            <a:ext cx="2935945" cy="1022167"/>
            <a:chOff x="821668" y="2906974"/>
            <a:chExt cx="2935945" cy="1022167"/>
          </a:xfrm>
        </p:grpSpPr>
        <p:sp>
          <p:nvSpPr>
            <p:cNvPr id="66" name="文本框 65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653198" y="5043855"/>
            <a:ext cx="2960688" cy="1022167"/>
            <a:chOff x="8653198" y="2906974"/>
            <a:chExt cx="2960688" cy="1022167"/>
          </a:xfrm>
        </p:grpSpPr>
        <p:sp>
          <p:nvSpPr>
            <p:cNvPr id="72" name="文本框 71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85985" y="5030936"/>
            <a:ext cx="3144666" cy="1022167"/>
            <a:chOff x="785985" y="4624536"/>
            <a:chExt cx="3144666" cy="1022167"/>
          </a:xfrm>
        </p:grpSpPr>
        <p:sp>
          <p:nvSpPr>
            <p:cNvPr id="78" name="文本框 77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846922" y="2906789"/>
            <a:ext cx="4264025" cy="3213100"/>
            <a:chOff x="3528219" y="2137976"/>
            <a:chExt cx="4264025" cy="3213100"/>
          </a:xfrm>
        </p:grpSpPr>
        <p:sp>
          <p:nvSpPr>
            <p:cNvPr id="39" name="Freeform 4"/>
            <p:cNvSpPr>
              <a:spLocks/>
            </p:cNvSpPr>
            <p:nvPr/>
          </p:nvSpPr>
          <p:spPr bwMode="auto">
            <a:xfrm>
              <a:off x="3680306" y="3992176"/>
              <a:ext cx="4034234" cy="703011"/>
            </a:xfrm>
            <a:custGeom>
              <a:avLst/>
              <a:gdLst>
                <a:gd name="T0" fmla="*/ 3167 w 2763"/>
                <a:gd name="T1" fmla="*/ 256 h 450"/>
                <a:gd name="T2" fmla="*/ 2368 w 2763"/>
                <a:gd name="T3" fmla="*/ 0 h 450"/>
                <a:gd name="T4" fmla="*/ 0 w 2763"/>
                <a:gd name="T5" fmla="*/ 227 h 450"/>
                <a:gd name="T6" fmla="*/ 752 w 2763"/>
                <a:gd name="T7" fmla="*/ 552 h 450"/>
                <a:gd name="T8" fmla="*/ 760 w 2763"/>
                <a:gd name="T9" fmla="*/ 543 h 450"/>
                <a:gd name="T10" fmla="*/ 3167 w 2763"/>
                <a:gd name="T11" fmla="*/ 256 h 4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63"/>
                <a:gd name="T19" fmla="*/ 0 h 450"/>
                <a:gd name="T20" fmla="*/ 2763 w 2763"/>
                <a:gd name="T21" fmla="*/ 450 h 4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63" h="450">
                  <a:moveTo>
                    <a:pt x="2763" y="209"/>
                  </a:moveTo>
                  <a:lnTo>
                    <a:pt x="2066" y="0"/>
                  </a:lnTo>
                  <a:lnTo>
                    <a:pt x="0" y="185"/>
                  </a:lnTo>
                  <a:lnTo>
                    <a:pt x="656" y="450"/>
                  </a:lnTo>
                  <a:lnTo>
                    <a:pt x="663" y="443"/>
                  </a:lnTo>
                  <a:lnTo>
                    <a:pt x="2763" y="209"/>
                  </a:lnTo>
                  <a:close/>
                </a:path>
              </a:pathLst>
            </a:custGeom>
            <a:gradFill rotWithShape="1">
              <a:gsLst>
                <a:gs pos="0">
                  <a:srgbClr val="333333"/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3695592" y="4814903"/>
              <a:ext cx="1146451" cy="513249"/>
            </a:xfrm>
            <a:custGeom>
              <a:avLst/>
              <a:gdLst>
                <a:gd name="T0" fmla="*/ 214 w 785"/>
                <a:gd name="T1" fmla="*/ 0 h 328"/>
                <a:gd name="T2" fmla="*/ 0 w 785"/>
                <a:gd name="T3" fmla="*/ 11 h 328"/>
                <a:gd name="T4" fmla="*/ 736 w 785"/>
                <a:gd name="T5" fmla="*/ 403 h 328"/>
                <a:gd name="T6" fmla="*/ 900 w 785"/>
                <a:gd name="T7" fmla="*/ 382 h 328"/>
                <a:gd name="T8" fmla="*/ 214 w 785"/>
                <a:gd name="T9" fmla="*/ 0 h 3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5"/>
                <a:gd name="T16" fmla="*/ 0 h 328"/>
                <a:gd name="T17" fmla="*/ 785 w 785"/>
                <a:gd name="T18" fmla="*/ 328 h 3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5" h="328">
                  <a:moveTo>
                    <a:pt x="187" y="0"/>
                  </a:moveTo>
                  <a:lnTo>
                    <a:pt x="0" y="9"/>
                  </a:lnTo>
                  <a:lnTo>
                    <a:pt x="642" y="328"/>
                  </a:lnTo>
                  <a:lnTo>
                    <a:pt x="785" y="311"/>
                  </a:lnTo>
                  <a:lnTo>
                    <a:pt x="187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4D4D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3791129" y="4338588"/>
              <a:ext cx="914613" cy="973008"/>
            </a:xfrm>
            <a:custGeom>
              <a:avLst/>
              <a:gdLst>
                <a:gd name="T0" fmla="*/ 0 w 593"/>
                <a:gd name="T1" fmla="*/ 0 h 590"/>
                <a:gd name="T2" fmla="*/ 0 w 593"/>
                <a:gd name="T3" fmla="*/ 391 h 590"/>
                <a:gd name="T4" fmla="*/ 718 w 593"/>
                <a:gd name="T5" fmla="*/ 764 h 590"/>
                <a:gd name="T6" fmla="*/ 718 w 593"/>
                <a:gd name="T7" fmla="*/ 303 h 590"/>
                <a:gd name="T8" fmla="*/ 0 w 593"/>
                <a:gd name="T9" fmla="*/ 0 h 5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3"/>
                <a:gd name="T16" fmla="*/ 0 h 590"/>
                <a:gd name="T17" fmla="*/ 593 w 593"/>
                <a:gd name="T18" fmla="*/ 590 h 5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3" h="590">
                  <a:moveTo>
                    <a:pt x="0" y="0"/>
                  </a:moveTo>
                  <a:cubicBezTo>
                    <a:pt x="0" y="0"/>
                    <a:pt x="11" y="143"/>
                    <a:pt x="0" y="302"/>
                  </a:cubicBezTo>
                  <a:cubicBezTo>
                    <a:pt x="593" y="590"/>
                    <a:pt x="593" y="590"/>
                    <a:pt x="593" y="590"/>
                  </a:cubicBezTo>
                  <a:cubicBezTo>
                    <a:pt x="593" y="234"/>
                    <a:pt x="593" y="234"/>
                    <a:pt x="593" y="234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3679032" y="4281277"/>
              <a:ext cx="991043" cy="1069799"/>
            </a:xfrm>
            <a:custGeom>
              <a:avLst/>
              <a:gdLst>
                <a:gd name="T0" fmla="*/ 754 w 643"/>
                <a:gd name="T1" fmla="*/ 324 h 648"/>
                <a:gd name="T2" fmla="*/ 1 w 643"/>
                <a:gd name="T3" fmla="*/ 0 h 648"/>
                <a:gd name="T4" fmla="*/ 0 w 643"/>
                <a:gd name="T5" fmla="*/ 17 h 648"/>
                <a:gd name="T6" fmla="*/ 737 w 643"/>
                <a:gd name="T7" fmla="*/ 341 h 648"/>
                <a:gd name="T8" fmla="*/ 745 w 643"/>
                <a:gd name="T9" fmla="*/ 821 h 648"/>
                <a:gd name="T10" fmla="*/ 12 w 643"/>
                <a:gd name="T11" fmla="*/ 430 h 648"/>
                <a:gd name="T12" fmla="*/ 13 w 643"/>
                <a:gd name="T13" fmla="*/ 445 h 648"/>
                <a:gd name="T14" fmla="*/ 743 w 643"/>
                <a:gd name="T15" fmla="*/ 840 h 648"/>
                <a:gd name="T16" fmla="*/ 761 w 643"/>
                <a:gd name="T17" fmla="*/ 840 h 648"/>
                <a:gd name="T18" fmla="*/ 754 w 643"/>
                <a:gd name="T19" fmla="*/ 324 h 6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43"/>
                <a:gd name="T31" fmla="*/ 0 h 648"/>
                <a:gd name="T32" fmla="*/ 643 w 643"/>
                <a:gd name="T33" fmla="*/ 648 h 6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43" h="648">
                  <a:moveTo>
                    <a:pt x="623" y="25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09" y="263"/>
                    <a:pt x="609" y="263"/>
                    <a:pt x="609" y="263"/>
                  </a:cubicBezTo>
                  <a:cubicBezTo>
                    <a:pt x="609" y="263"/>
                    <a:pt x="631" y="330"/>
                    <a:pt x="616" y="633"/>
                  </a:cubicBezTo>
                  <a:cubicBezTo>
                    <a:pt x="10" y="332"/>
                    <a:pt x="10" y="332"/>
                    <a:pt x="10" y="332"/>
                  </a:cubicBezTo>
                  <a:cubicBezTo>
                    <a:pt x="11" y="343"/>
                    <a:pt x="11" y="343"/>
                    <a:pt x="11" y="343"/>
                  </a:cubicBezTo>
                  <a:cubicBezTo>
                    <a:pt x="614" y="648"/>
                    <a:pt x="614" y="648"/>
                    <a:pt x="614" y="648"/>
                  </a:cubicBezTo>
                  <a:cubicBezTo>
                    <a:pt x="629" y="648"/>
                    <a:pt x="629" y="648"/>
                    <a:pt x="629" y="648"/>
                  </a:cubicBezTo>
                  <a:cubicBezTo>
                    <a:pt x="643" y="363"/>
                    <a:pt x="623" y="250"/>
                    <a:pt x="623" y="250"/>
                  </a:cubicBezTo>
                  <a:close/>
                </a:path>
              </a:pathLst>
            </a:cu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4638229" y="4318211"/>
              <a:ext cx="3154015" cy="1032865"/>
            </a:xfrm>
            <a:custGeom>
              <a:avLst/>
              <a:gdLst/>
              <a:ahLst/>
              <a:cxnLst>
                <a:cxn ang="0">
                  <a:pos x="7" y="221"/>
                </a:cxn>
                <a:cxn ang="0">
                  <a:pos x="0" y="228"/>
                </a:cxn>
                <a:cxn ang="0">
                  <a:pos x="7" y="625"/>
                </a:cxn>
                <a:cxn ang="0">
                  <a:pos x="2014" y="328"/>
                </a:cxn>
                <a:cxn ang="0">
                  <a:pos x="1997" y="0"/>
                </a:cxn>
                <a:cxn ang="0">
                  <a:pos x="7" y="221"/>
                </a:cxn>
              </a:cxnLst>
              <a:rect l="0" t="0" r="r" b="b"/>
              <a:pathLst>
                <a:path w="2047" h="625">
                  <a:moveTo>
                    <a:pt x="7" y="221"/>
                  </a:moveTo>
                  <a:cubicBezTo>
                    <a:pt x="0" y="228"/>
                    <a:pt x="0" y="228"/>
                    <a:pt x="0" y="228"/>
                  </a:cubicBezTo>
                  <a:cubicBezTo>
                    <a:pt x="0" y="228"/>
                    <a:pt x="21" y="340"/>
                    <a:pt x="7" y="625"/>
                  </a:cubicBezTo>
                  <a:cubicBezTo>
                    <a:pt x="2014" y="328"/>
                    <a:pt x="2014" y="328"/>
                    <a:pt x="2014" y="328"/>
                  </a:cubicBezTo>
                  <a:cubicBezTo>
                    <a:pt x="2014" y="328"/>
                    <a:pt x="2047" y="125"/>
                    <a:pt x="1997" y="0"/>
                  </a:cubicBezTo>
                  <a:lnTo>
                    <a:pt x="7" y="221"/>
                  </a:lnTo>
                  <a:close/>
                </a:path>
              </a:pathLst>
            </a:custGeom>
            <a:solidFill>
              <a:srgbClr val="96938B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644107" y="4261046"/>
              <a:ext cx="1695054" cy="347656"/>
            </a:xfrm>
            <a:custGeom>
              <a:avLst/>
              <a:gdLst>
                <a:gd name="T0" fmla="*/ 211 w 1162"/>
                <a:gd name="T1" fmla="*/ 0 h 223"/>
                <a:gd name="T2" fmla="*/ 0 w 1162"/>
                <a:gd name="T3" fmla="*/ 22 h 223"/>
                <a:gd name="T4" fmla="*/ 1190 w 1162"/>
                <a:gd name="T5" fmla="*/ 273 h 223"/>
                <a:gd name="T6" fmla="*/ 1331 w 1162"/>
                <a:gd name="T7" fmla="*/ 241 h 223"/>
                <a:gd name="T8" fmla="*/ 211 w 1162"/>
                <a:gd name="T9" fmla="*/ 0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2"/>
                <a:gd name="T16" fmla="*/ 0 h 223"/>
                <a:gd name="T17" fmla="*/ 1162 w 1162"/>
                <a:gd name="T18" fmla="*/ 223 h 2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2" h="223">
                  <a:moveTo>
                    <a:pt x="184" y="0"/>
                  </a:moveTo>
                  <a:lnTo>
                    <a:pt x="0" y="18"/>
                  </a:lnTo>
                  <a:lnTo>
                    <a:pt x="1039" y="223"/>
                  </a:lnTo>
                  <a:lnTo>
                    <a:pt x="1162" y="197"/>
                  </a:lnTo>
                  <a:lnTo>
                    <a:pt x="184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24242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3753630" y="3914664"/>
              <a:ext cx="1437803" cy="683851"/>
            </a:xfrm>
            <a:custGeom>
              <a:avLst/>
              <a:gdLst>
                <a:gd name="T0" fmla="*/ 0 w 933"/>
                <a:gd name="T1" fmla="*/ 0 h 413"/>
                <a:gd name="T2" fmla="*/ 0 w 933"/>
                <a:gd name="T3" fmla="*/ 293 h 413"/>
                <a:gd name="T4" fmla="*/ 1128 w 933"/>
                <a:gd name="T5" fmla="*/ 537 h 413"/>
                <a:gd name="T6" fmla="*/ 1129 w 933"/>
                <a:gd name="T7" fmla="*/ 159 h 413"/>
                <a:gd name="T8" fmla="*/ 0 w 933"/>
                <a:gd name="T9" fmla="*/ 0 h 4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3"/>
                <a:gd name="T16" fmla="*/ 0 h 413"/>
                <a:gd name="T17" fmla="*/ 933 w 933"/>
                <a:gd name="T18" fmla="*/ 413 h 4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3" h="413">
                  <a:moveTo>
                    <a:pt x="0" y="0"/>
                  </a:moveTo>
                  <a:cubicBezTo>
                    <a:pt x="0" y="0"/>
                    <a:pt x="11" y="66"/>
                    <a:pt x="0" y="225"/>
                  </a:cubicBezTo>
                  <a:cubicBezTo>
                    <a:pt x="932" y="413"/>
                    <a:pt x="932" y="413"/>
                    <a:pt x="932" y="413"/>
                  </a:cubicBezTo>
                  <a:cubicBezTo>
                    <a:pt x="933" y="122"/>
                    <a:pt x="933" y="122"/>
                    <a:pt x="933" y="122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3644107" y="3696901"/>
              <a:ext cx="3628256" cy="399868"/>
            </a:xfrm>
            <a:custGeom>
              <a:avLst/>
              <a:gdLst>
                <a:gd name="T0" fmla="*/ 1177 w 2355"/>
                <a:gd name="T1" fmla="*/ 314 h 242"/>
                <a:gd name="T2" fmla="*/ 2849 w 2355"/>
                <a:gd name="T3" fmla="*/ 78 h 242"/>
                <a:gd name="T4" fmla="*/ 2256 w 2355"/>
                <a:gd name="T5" fmla="*/ 0 h 242"/>
                <a:gd name="T6" fmla="*/ 0 w 2355"/>
                <a:gd name="T7" fmla="*/ 156 h 242"/>
                <a:gd name="T8" fmla="*/ 1177 w 2355"/>
                <a:gd name="T9" fmla="*/ 314 h 242"/>
                <a:gd name="T10" fmla="*/ 1177 w 2355"/>
                <a:gd name="T11" fmla="*/ 314 h 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5"/>
                <a:gd name="T19" fmla="*/ 0 h 242"/>
                <a:gd name="T20" fmla="*/ 2355 w 2355"/>
                <a:gd name="T21" fmla="*/ 242 h 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5" h="242">
                  <a:moveTo>
                    <a:pt x="973" y="242"/>
                  </a:moveTo>
                  <a:cubicBezTo>
                    <a:pt x="2355" y="60"/>
                    <a:pt x="2355" y="60"/>
                    <a:pt x="2355" y="60"/>
                  </a:cubicBezTo>
                  <a:cubicBezTo>
                    <a:pt x="1865" y="0"/>
                    <a:pt x="1865" y="0"/>
                    <a:pt x="1865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73" y="242"/>
                    <a:pt x="973" y="242"/>
                    <a:pt x="973" y="242"/>
                  </a:cubicBezTo>
                  <a:cubicBezTo>
                    <a:pt x="973" y="242"/>
                    <a:pt x="973" y="242"/>
                    <a:pt x="973" y="242"/>
                  </a:cubicBezTo>
                  <a:close/>
                </a:path>
              </a:pathLst>
            </a:custGeom>
            <a:solidFill>
              <a:srgbClr val="28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644107" y="3895562"/>
              <a:ext cx="1561335" cy="734789"/>
            </a:xfrm>
            <a:custGeom>
              <a:avLst/>
              <a:gdLst>
                <a:gd name="T0" fmla="*/ 1178 w 1014"/>
                <a:gd name="T1" fmla="*/ 158 h 446"/>
                <a:gd name="T2" fmla="*/ 1178 w 1014"/>
                <a:gd name="T3" fmla="*/ 158 h 446"/>
                <a:gd name="T4" fmla="*/ 1178 w 1014"/>
                <a:gd name="T5" fmla="*/ 158 h 446"/>
                <a:gd name="T6" fmla="*/ 0 w 1014"/>
                <a:gd name="T7" fmla="*/ 0 h 446"/>
                <a:gd name="T8" fmla="*/ 0 w 1014"/>
                <a:gd name="T9" fmla="*/ 16 h 446"/>
                <a:gd name="T10" fmla="*/ 1168 w 1014"/>
                <a:gd name="T11" fmla="*/ 173 h 446"/>
                <a:gd name="T12" fmla="*/ 1185 w 1014"/>
                <a:gd name="T13" fmla="*/ 560 h 446"/>
                <a:gd name="T14" fmla="*/ 0 w 1014"/>
                <a:gd name="T15" fmla="*/ 309 h 446"/>
                <a:gd name="T16" fmla="*/ 0 w 1014"/>
                <a:gd name="T17" fmla="*/ 325 h 446"/>
                <a:gd name="T18" fmla="*/ 1185 w 1014"/>
                <a:gd name="T19" fmla="*/ 577 h 446"/>
                <a:gd name="T20" fmla="*/ 1198 w 1014"/>
                <a:gd name="T21" fmla="*/ 569 h 446"/>
                <a:gd name="T22" fmla="*/ 1178 w 1014"/>
                <a:gd name="T23" fmla="*/ 158 h 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4"/>
                <a:gd name="T37" fmla="*/ 0 h 446"/>
                <a:gd name="T38" fmla="*/ 1014 w 1014"/>
                <a:gd name="T39" fmla="*/ 446 h 44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4" h="446">
                  <a:moveTo>
                    <a:pt x="974" y="122"/>
                  </a:moveTo>
                  <a:cubicBezTo>
                    <a:pt x="974" y="122"/>
                    <a:pt x="974" y="122"/>
                    <a:pt x="974" y="122"/>
                  </a:cubicBezTo>
                  <a:cubicBezTo>
                    <a:pt x="974" y="122"/>
                    <a:pt x="974" y="122"/>
                    <a:pt x="974" y="1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66" y="134"/>
                    <a:pt x="966" y="134"/>
                    <a:pt x="966" y="134"/>
                  </a:cubicBezTo>
                  <a:cubicBezTo>
                    <a:pt x="966" y="134"/>
                    <a:pt x="1005" y="189"/>
                    <a:pt x="980" y="433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980" y="446"/>
                    <a:pt x="980" y="446"/>
                    <a:pt x="980" y="446"/>
                  </a:cubicBezTo>
                  <a:cubicBezTo>
                    <a:pt x="991" y="440"/>
                    <a:pt x="991" y="440"/>
                    <a:pt x="991" y="440"/>
                  </a:cubicBezTo>
                  <a:cubicBezTo>
                    <a:pt x="1014" y="190"/>
                    <a:pt x="975" y="125"/>
                    <a:pt x="974" y="122"/>
                  </a:cubicBezTo>
                  <a:close/>
                </a:path>
              </a:pathLst>
            </a:custGeom>
            <a:solidFill>
              <a:srgbClr val="28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5143039" y="3794958"/>
              <a:ext cx="2177718" cy="826479"/>
            </a:xfrm>
            <a:custGeom>
              <a:avLst/>
              <a:gdLst>
                <a:gd name="T0" fmla="*/ 1671 w 1414"/>
                <a:gd name="T1" fmla="*/ 0 h 500"/>
                <a:gd name="T2" fmla="*/ 0 w 1414"/>
                <a:gd name="T3" fmla="*/ 236 h 500"/>
                <a:gd name="T4" fmla="*/ 22 w 1414"/>
                <a:gd name="T5" fmla="*/ 649 h 500"/>
                <a:gd name="T6" fmla="*/ 1681 w 1414"/>
                <a:gd name="T7" fmla="*/ 222 h 500"/>
                <a:gd name="T8" fmla="*/ 1671 w 1414"/>
                <a:gd name="T9" fmla="*/ 0 h 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4"/>
                <a:gd name="T16" fmla="*/ 0 h 500"/>
                <a:gd name="T17" fmla="*/ 1414 w 1414"/>
                <a:gd name="T18" fmla="*/ 500 h 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4" h="500">
                  <a:moveTo>
                    <a:pt x="1382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" y="185"/>
                    <a:pt x="41" y="236"/>
                    <a:pt x="18" y="500"/>
                  </a:cubicBezTo>
                  <a:cubicBezTo>
                    <a:pt x="1390" y="171"/>
                    <a:pt x="1390" y="171"/>
                    <a:pt x="1390" y="171"/>
                  </a:cubicBezTo>
                  <a:cubicBezTo>
                    <a:pt x="1390" y="171"/>
                    <a:pt x="1414" y="78"/>
                    <a:pt x="1382" y="0"/>
                  </a:cubicBezTo>
                  <a:close/>
                </a:path>
              </a:pathLst>
            </a:custGeom>
            <a:solidFill>
              <a:srgbClr val="566260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3528219" y="3726926"/>
              <a:ext cx="989761" cy="347725"/>
            </a:xfrm>
            <a:custGeom>
              <a:avLst/>
              <a:gdLst>
                <a:gd name="T0" fmla="*/ 205 w 678"/>
                <a:gd name="T1" fmla="*/ 0 h 222"/>
                <a:gd name="T2" fmla="*/ 0 w 678"/>
                <a:gd name="T3" fmla="*/ 4 h 222"/>
                <a:gd name="T4" fmla="*/ 668 w 678"/>
                <a:gd name="T5" fmla="*/ 273 h 222"/>
                <a:gd name="T6" fmla="*/ 777 w 678"/>
                <a:gd name="T7" fmla="*/ 261 h 222"/>
                <a:gd name="T8" fmla="*/ 205 w 678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8"/>
                <a:gd name="T16" fmla="*/ 0 h 222"/>
                <a:gd name="T17" fmla="*/ 678 w 678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8" h="222">
                  <a:moveTo>
                    <a:pt x="179" y="0"/>
                  </a:moveTo>
                  <a:lnTo>
                    <a:pt x="0" y="3"/>
                  </a:lnTo>
                  <a:lnTo>
                    <a:pt x="583" y="222"/>
                  </a:lnTo>
                  <a:lnTo>
                    <a:pt x="678" y="212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AA6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3654327" y="3361369"/>
              <a:ext cx="761746" cy="689082"/>
            </a:xfrm>
            <a:custGeom>
              <a:avLst/>
              <a:gdLst>
                <a:gd name="T0" fmla="*/ 1 w 494"/>
                <a:gd name="T1" fmla="*/ 0 h 417"/>
                <a:gd name="T2" fmla="*/ 0 w 494"/>
                <a:gd name="T3" fmla="*/ 302 h 417"/>
                <a:gd name="T4" fmla="*/ 598 w 494"/>
                <a:gd name="T5" fmla="*/ 541 h 417"/>
                <a:gd name="T6" fmla="*/ 598 w 494"/>
                <a:gd name="T7" fmla="*/ 198 h 417"/>
                <a:gd name="T8" fmla="*/ 1 w 494"/>
                <a:gd name="T9" fmla="*/ 0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417"/>
                <a:gd name="T17" fmla="*/ 494 w 494"/>
                <a:gd name="T18" fmla="*/ 417 h 4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417">
                  <a:moveTo>
                    <a:pt x="1" y="0"/>
                  </a:moveTo>
                  <a:cubicBezTo>
                    <a:pt x="1" y="0"/>
                    <a:pt x="11" y="74"/>
                    <a:pt x="0" y="233"/>
                  </a:cubicBezTo>
                  <a:cubicBezTo>
                    <a:pt x="494" y="417"/>
                    <a:pt x="494" y="417"/>
                    <a:pt x="494" y="417"/>
                  </a:cubicBezTo>
                  <a:cubicBezTo>
                    <a:pt x="494" y="153"/>
                    <a:pt x="494" y="153"/>
                    <a:pt x="494" y="153"/>
                  </a:cubicBez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3535862" y="3230176"/>
              <a:ext cx="4057127" cy="370652"/>
            </a:xfrm>
            <a:custGeom>
              <a:avLst/>
              <a:gdLst>
                <a:gd name="T0" fmla="*/ 688 w 2633"/>
                <a:gd name="T1" fmla="*/ 291 h 224"/>
                <a:gd name="T2" fmla="*/ 3185 w 2633"/>
                <a:gd name="T3" fmla="*/ 94 h 224"/>
                <a:gd name="T4" fmla="*/ 2309 w 2633"/>
                <a:gd name="T5" fmla="*/ 0 h 224"/>
                <a:gd name="T6" fmla="*/ 0 w 2633"/>
                <a:gd name="T7" fmla="*/ 64 h 224"/>
                <a:gd name="T8" fmla="*/ 0 w 2633"/>
                <a:gd name="T9" fmla="*/ 65 h 224"/>
                <a:gd name="T10" fmla="*/ 688 w 2633"/>
                <a:gd name="T11" fmla="*/ 291 h 224"/>
                <a:gd name="T12" fmla="*/ 688 w 2633"/>
                <a:gd name="T13" fmla="*/ 291 h 2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33"/>
                <a:gd name="T22" fmla="*/ 0 h 224"/>
                <a:gd name="T23" fmla="*/ 2633 w 2633"/>
                <a:gd name="T24" fmla="*/ 224 h 2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33" h="224">
                  <a:moveTo>
                    <a:pt x="569" y="224"/>
                  </a:moveTo>
                  <a:cubicBezTo>
                    <a:pt x="2633" y="72"/>
                    <a:pt x="2633" y="72"/>
                    <a:pt x="2633" y="72"/>
                  </a:cubicBezTo>
                  <a:cubicBezTo>
                    <a:pt x="1909" y="0"/>
                    <a:pt x="1909" y="0"/>
                    <a:pt x="190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569" y="224"/>
                    <a:pt x="569" y="224"/>
                    <a:pt x="569" y="224"/>
                  </a:cubicBezTo>
                  <a:cubicBezTo>
                    <a:pt x="569" y="224"/>
                    <a:pt x="569" y="224"/>
                    <a:pt x="569" y="224"/>
                  </a:cubicBezTo>
                  <a:close/>
                </a:path>
              </a:pathLst>
            </a:custGeom>
            <a:solidFill>
              <a:srgbClr val="AA6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3528219" y="3312968"/>
              <a:ext cx="937534" cy="787158"/>
            </a:xfrm>
            <a:custGeom>
              <a:avLst/>
              <a:gdLst>
                <a:gd name="T0" fmla="*/ 695 w 608"/>
                <a:gd name="T1" fmla="*/ 225 h 477"/>
                <a:gd name="T2" fmla="*/ 695 w 608"/>
                <a:gd name="T3" fmla="*/ 225 h 477"/>
                <a:gd name="T4" fmla="*/ 695 w 608"/>
                <a:gd name="T5" fmla="*/ 225 h 477"/>
                <a:gd name="T6" fmla="*/ 6 w 608"/>
                <a:gd name="T7" fmla="*/ 0 h 477"/>
                <a:gd name="T8" fmla="*/ 6 w 608"/>
                <a:gd name="T9" fmla="*/ 16 h 477"/>
                <a:gd name="T10" fmla="*/ 684 w 608"/>
                <a:gd name="T11" fmla="*/ 241 h 477"/>
                <a:gd name="T12" fmla="*/ 668 w 608"/>
                <a:gd name="T13" fmla="*/ 597 h 477"/>
                <a:gd name="T14" fmla="*/ 0 w 608"/>
                <a:gd name="T15" fmla="*/ 329 h 477"/>
                <a:gd name="T16" fmla="*/ 0 w 608"/>
                <a:gd name="T17" fmla="*/ 352 h 477"/>
                <a:gd name="T18" fmla="*/ 666 w 608"/>
                <a:gd name="T19" fmla="*/ 618 h 477"/>
                <a:gd name="T20" fmla="*/ 677 w 608"/>
                <a:gd name="T21" fmla="*/ 617 h 477"/>
                <a:gd name="T22" fmla="*/ 695 w 608"/>
                <a:gd name="T23" fmla="*/ 225 h 4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08"/>
                <a:gd name="T37" fmla="*/ 0 h 477"/>
                <a:gd name="T38" fmla="*/ 608 w 608"/>
                <a:gd name="T39" fmla="*/ 477 h 47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08" h="477">
                  <a:moveTo>
                    <a:pt x="574" y="174"/>
                  </a:moveTo>
                  <a:cubicBezTo>
                    <a:pt x="574" y="174"/>
                    <a:pt x="574" y="174"/>
                    <a:pt x="574" y="174"/>
                  </a:cubicBezTo>
                  <a:cubicBezTo>
                    <a:pt x="574" y="174"/>
                    <a:pt x="574" y="174"/>
                    <a:pt x="574" y="17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5" y="186"/>
                    <a:pt x="594" y="324"/>
                    <a:pt x="552" y="461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550" y="477"/>
                    <a:pt x="550" y="477"/>
                    <a:pt x="550" y="477"/>
                  </a:cubicBezTo>
                  <a:cubicBezTo>
                    <a:pt x="559" y="476"/>
                    <a:pt x="559" y="476"/>
                    <a:pt x="559" y="476"/>
                  </a:cubicBezTo>
                  <a:cubicBezTo>
                    <a:pt x="608" y="346"/>
                    <a:pt x="574" y="177"/>
                    <a:pt x="574" y="174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21"/>
            <p:cNvSpPr>
              <a:spLocks/>
            </p:cNvSpPr>
            <p:nvPr/>
          </p:nvSpPr>
          <p:spPr bwMode="auto">
            <a:xfrm>
              <a:off x="4388050" y="3348632"/>
              <a:ext cx="3266082" cy="747673"/>
            </a:xfrm>
            <a:custGeom>
              <a:avLst/>
              <a:gdLst/>
              <a:ahLst/>
              <a:cxnLst>
                <a:cxn ang="0">
                  <a:pos x="2077" y="0"/>
                </a:cxn>
                <a:cxn ang="0">
                  <a:pos x="15" y="152"/>
                </a:cxn>
                <a:cxn ang="0">
                  <a:pos x="0" y="454"/>
                </a:cxn>
                <a:cxn ang="0">
                  <a:pos x="2100" y="242"/>
                </a:cxn>
                <a:cxn ang="0">
                  <a:pos x="2077" y="0"/>
                </a:cxn>
              </a:cxnLst>
              <a:rect l="0" t="0" r="r" b="b"/>
              <a:pathLst>
                <a:path w="2119" h="454">
                  <a:moveTo>
                    <a:pt x="2077" y="0"/>
                  </a:moveTo>
                  <a:cubicBezTo>
                    <a:pt x="15" y="152"/>
                    <a:pt x="15" y="152"/>
                    <a:pt x="15" y="152"/>
                  </a:cubicBezTo>
                  <a:cubicBezTo>
                    <a:pt x="15" y="155"/>
                    <a:pt x="49" y="324"/>
                    <a:pt x="0" y="454"/>
                  </a:cubicBezTo>
                  <a:cubicBezTo>
                    <a:pt x="2100" y="242"/>
                    <a:pt x="2100" y="242"/>
                    <a:pt x="2100" y="242"/>
                  </a:cubicBezTo>
                  <a:cubicBezTo>
                    <a:pt x="2100" y="242"/>
                    <a:pt x="2119" y="52"/>
                    <a:pt x="2077" y="0"/>
                  </a:cubicBezTo>
                  <a:close/>
                </a:path>
              </a:pathLst>
            </a:custGeom>
            <a:solidFill>
              <a:srgbClr val="F5A60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23"/>
            <p:cNvSpPr>
              <a:spLocks/>
            </p:cNvSpPr>
            <p:nvPr/>
          </p:nvSpPr>
          <p:spPr bwMode="auto">
            <a:xfrm>
              <a:off x="3854616" y="3267266"/>
              <a:ext cx="890050" cy="209492"/>
            </a:xfrm>
            <a:custGeom>
              <a:avLst/>
              <a:gdLst>
                <a:gd name="T0" fmla="*/ 223 w 610"/>
                <a:gd name="T1" fmla="*/ 0 h 156"/>
                <a:gd name="T2" fmla="*/ 0 w 610"/>
                <a:gd name="T3" fmla="*/ 17 h 156"/>
                <a:gd name="T4" fmla="*/ 567 w 610"/>
                <a:gd name="T5" fmla="*/ 191 h 156"/>
                <a:gd name="T6" fmla="*/ 699 w 610"/>
                <a:gd name="T7" fmla="*/ 186 h 156"/>
                <a:gd name="T8" fmla="*/ 223 w 610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0"/>
                <a:gd name="T16" fmla="*/ 0 h 156"/>
                <a:gd name="T17" fmla="*/ 610 w 610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0" h="156">
                  <a:moveTo>
                    <a:pt x="195" y="0"/>
                  </a:moveTo>
                  <a:lnTo>
                    <a:pt x="0" y="14"/>
                  </a:lnTo>
                  <a:lnTo>
                    <a:pt x="495" y="156"/>
                  </a:lnTo>
                  <a:lnTo>
                    <a:pt x="610" y="152"/>
                  </a:lnTo>
                  <a:lnTo>
                    <a:pt x="195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24242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24"/>
            <p:cNvSpPr>
              <a:spLocks/>
            </p:cNvSpPr>
            <p:nvPr/>
          </p:nvSpPr>
          <p:spPr bwMode="auto">
            <a:xfrm>
              <a:off x="3965394" y="2764924"/>
              <a:ext cx="640479" cy="698673"/>
            </a:xfrm>
            <a:custGeom>
              <a:avLst/>
              <a:gdLst>
                <a:gd name="T0" fmla="*/ 7 w 416"/>
                <a:gd name="T1" fmla="*/ 0 h 491"/>
                <a:gd name="T2" fmla="*/ 0 w 416"/>
                <a:gd name="T3" fmla="*/ 477 h 491"/>
                <a:gd name="T4" fmla="*/ 503 w 416"/>
                <a:gd name="T5" fmla="*/ 637 h 491"/>
                <a:gd name="T6" fmla="*/ 503 w 416"/>
                <a:gd name="T7" fmla="*/ 123 h 491"/>
                <a:gd name="T8" fmla="*/ 7 w 416"/>
                <a:gd name="T9" fmla="*/ 0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6"/>
                <a:gd name="T16" fmla="*/ 0 h 491"/>
                <a:gd name="T17" fmla="*/ 416 w 416"/>
                <a:gd name="T18" fmla="*/ 491 h 4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6" h="491">
                  <a:moveTo>
                    <a:pt x="6" y="0"/>
                  </a:moveTo>
                  <a:cubicBezTo>
                    <a:pt x="6" y="0"/>
                    <a:pt x="28" y="138"/>
                    <a:pt x="0" y="368"/>
                  </a:cubicBezTo>
                  <a:cubicBezTo>
                    <a:pt x="416" y="491"/>
                    <a:pt x="416" y="491"/>
                    <a:pt x="416" y="491"/>
                  </a:cubicBezTo>
                  <a:cubicBezTo>
                    <a:pt x="416" y="95"/>
                    <a:pt x="416" y="95"/>
                    <a:pt x="416" y="95"/>
                  </a:cubicBezTo>
                  <a:lnTo>
                    <a:pt x="6" y="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25"/>
            <p:cNvSpPr>
              <a:spLocks/>
            </p:cNvSpPr>
            <p:nvPr/>
          </p:nvSpPr>
          <p:spPr bwMode="auto">
            <a:xfrm>
              <a:off x="3852069" y="2730922"/>
              <a:ext cx="757625" cy="761192"/>
            </a:xfrm>
            <a:custGeom>
              <a:avLst/>
              <a:gdLst>
                <a:gd name="T0" fmla="*/ 573 w 492"/>
                <a:gd name="T1" fmla="*/ 141 h 536"/>
                <a:gd name="T2" fmla="*/ 1 w 492"/>
                <a:gd name="T3" fmla="*/ 0 h 536"/>
                <a:gd name="T4" fmla="*/ 1 w 492"/>
                <a:gd name="T5" fmla="*/ 26 h 536"/>
                <a:gd name="T6" fmla="*/ 555 w 492"/>
                <a:gd name="T7" fmla="*/ 158 h 536"/>
                <a:gd name="T8" fmla="*/ 567 w 492"/>
                <a:gd name="T9" fmla="*/ 673 h 536"/>
                <a:gd name="T10" fmla="*/ 0 w 492"/>
                <a:gd name="T11" fmla="*/ 505 h 536"/>
                <a:gd name="T12" fmla="*/ 1 w 492"/>
                <a:gd name="T13" fmla="*/ 523 h 536"/>
                <a:gd name="T14" fmla="*/ 567 w 492"/>
                <a:gd name="T15" fmla="*/ 694 h 536"/>
                <a:gd name="T16" fmla="*/ 583 w 492"/>
                <a:gd name="T17" fmla="*/ 694 h 536"/>
                <a:gd name="T18" fmla="*/ 573 w 492"/>
                <a:gd name="T19" fmla="*/ 141 h 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2"/>
                <a:gd name="T31" fmla="*/ 0 h 536"/>
                <a:gd name="T32" fmla="*/ 492 w 492"/>
                <a:gd name="T33" fmla="*/ 536 h 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2" h="536">
                  <a:moveTo>
                    <a:pt x="474" y="109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9" y="122"/>
                    <a:pt x="478" y="207"/>
                    <a:pt x="469" y="520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" y="404"/>
                    <a:pt x="1" y="404"/>
                    <a:pt x="1" y="404"/>
                  </a:cubicBezTo>
                  <a:cubicBezTo>
                    <a:pt x="469" y="536"/>
                    <a:pt x="469" y="536"/>
                    <a:pt x="469" y="536"/>
                  </a:cubicBezTo>
                  <a:cubicBezTo>
                    <a:pt x="482" y="536"/>
                    <a:pt x="482" y="536"/>
                    <a:pt x="482" y="536"/>
                  </a:cubicBezTo>
                  <a:cubicBezTo>
                    <a:pt x="492" y="243"/>
                    <a:pt x="474" y="109"/>
                    <a:pt x="474" y="109"/>
                  </a:cubicBez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7B8B8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26"/>
            <p:cNvSpPr>
              <a:spLocks/>
            </p:cNvSpPr>
            <p:nvPr/>
          </p:nvSpPr>
          <p:spPr bwMode="auto">
            <a:xfrm>
              <a:off x="3854616" y="2707889"/>
              <a:ext cx="3537280" cy="175491"/>
            </a:xfrm>
            <a:custGeom>
              <a:avLst/>
              <a:gdLst>
                <a:gd name="T0" fmla="*/ 2778 w 2424"/>
                <a:gd name="T1" fmla="*/ 112 h 131"/>
                <a:gd name="T2" fmla="*/ 2402 w 2424"/>
                <a:gd name="T3" fmla="*/ 0 h 131"/>
                <a:gd name="T4" fmla="*/ 0 w 2424"/>
                <a:gd name="T5" fmla="*/ 21 h 131"/>
                <a:gd name="T6" fmla="*/ 570 w 2424"/>
                <a:gd name="T7" fmla="*/ 160 h 131"/>
                <a:gd name="T8" fmla="*/ 578 w 2424"/>
                <a:gd name="T9" fmla="*/ 150 h 131"/>
                <a:gd name="T10" fmla="*/ 2778 w 2424"/>
                <a:gd name="T11" fmla="*/ 112 h 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24"/>
                <a:gd name="T19" fmla="*/ 0 h 131"/>
                <a:gd name="T20" fmla="*/ 2424 w 2424"/>
                <a:gd name="T21" fmla="*/ 131 h 1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24" h="131">
                  <a:moveTo>
                    <a:pt x="2424" y="92"/>
                  </a:moveTo>
                  <a:lnTo>
                    <a:pt x="2096" y="0"/>
                  </a:lnTo>
                  <a:lnTo>
                    <a:pt x="0" y="17"/>
                  </a:lnTo>
                  <a:lnTo>
                    <a:pt x="497" y="131"/>
                  </a:lnTo>
                  <a:lnTo>
                    <a:pt x="504" y="123"/>
                  </a:lnTo>
                  <a:lnTo>
                    <a:pt x="2424" y="92"/>
                  </a:lnTo>
                  <a:close/>
                </a:path>
              </a:pathLst>
            </a:custGeom>
            <a:gradFill rotWithShape="1">
              <a:gsLst>
                <a:gs pos="0">
                  <a:srgbClr val="5F5F5F"/>
                </a:gs>
                <a:gs pos="100000">
                  <a:srgbClr val="96969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27"/>
            <p:cNvSpPr>
              <a:spLocks/>
            </p:cNvSpPr>
            <p:nvPr/>
          </p:nvSpPr>
          <p:spPr bwMode="auto">
            <a:xfrm>
              <a:off x="4579134" y="2831829"/>
              <a:ext cx="2927360" cy="660285"/>
            </a:xfrm>
            <a:custGeom>
              <a:avLst/>
              <a:gdLst>
                <a:gd name="T0" fmla="*/ 2208 w 1901"/>
                <a:gd name="T1" fmla="*/ 0 h 465"/>
                <a:gd name="T2" fmla="*/ 8 w 1901"/>
                <a:gd name="T3" fmla="*/ 39 h 465"/>
                <a:gd name="T4" fmla="*/ 0 w 1901"/>
                <a:gd name="T5" fmla="*/ 48 h 465"/>
                <a:gd name="T6" fmla="*/ 12 w 1901"/>
                <a:gd name="T7" fmla="*/ 602 h 465"/>
                <a:gd name="T8" fmla="*/ 2235 w 1901"/>
                <a:gd name="T9" fmla="*/ 495 h 465"/>
                <a:gd name="T10" fmla="*/ 2226 w 1901"/>
                <a:gd name="T11" fmla="*/ 6 h 465"/>
                <a:gd name="T12" fmla="*/ 2208 w 1901"/>
                <a:gd name="T13" fmla="*/ 0 h 4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01"/>
                <a:gd name="T22" fmla="*/ 0 h 465"/>
                <a:gd name="T23" fmla="*/ 1901 w 1901"/>
                <a:gd name="T24" fmla="*/ 465 h 4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01" h="465">
                  <a:moveTo>
                    <a:pt x="1826" y="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19" y="175"/>
                    <a:pt x="10" y="465"/>
                  </a:cubicBezTo>
                  <a:cubicBezTo>
                    <a:pt x="1848" y="382"/>
                    <a:pt x="1848" y="382"/>
                    <a:pt x="1848" y="382"/>
                  </a:cubicBezTo>
                  <a:cubicBezTo>
                    <a:pt x="1848" y="382"/>
                    <a:pt x="1901" y="194"/>
                    <a:pt x="1841" y="5"/>
                  </a:cubicBezTo>
                  <a:lnTo>
                    <a:pt x="1826" y="0"/>
                  </a:lnTo>
                  <a:close/>
                </a:path>
              </a:pathLst>
            </a:custGeom>
            <a:solidFill>
              <a:srgbClr val="D7D3C8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29"/>
            <p:cNvSpPr>
              <a:spLocks/>
            </p:cNvSpPr>
            <p:nvPr/>
          </p:nvSpPr>
          <p:spPr bwMode="auto">
            <a:xfrm>
              <a:off x="3975894" y="2664408"/>
              <a:ext cx="833211" cy="178418"/>
            </a:xfrm>
            <a:custGeom>
              <a:avLst/>
              <a:gdLst>
                <a:gd name="T0" fmla="*/ 214 w 571"/>
                <a:gd name="T1" fmla="*/ 0 h 148"/>
                <a:gd name="T2" fmla="*/ 0 w 571"/>
                <a:gd name="T3" fmla="*/ 12 h 148"/>
                <a:gd name="T4" fmla="*/ 510 w 571"/>
                <a:gd name="T5" fmla="*/ 182 h 148"/>
                <a:gd name="T6" fmla="*/ 654 w 571"/>
                <a:gd name="T7" fmla="*/ 176 h 148"/>
                <a:gd name="T8" fmla="*/ 214 w 571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1"/>
                <a:gd name="T16" fmla="*/ 0 h 148"/>
                <a:gd name="T17" fmla="*/ 571 w 571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1" h="148">
                  <a:moveTo>
                    <a:pt x="187" y="0"/>
                  </a:moveTo>
                  <a:lnTo>
                    <a:pt x="0" y="10"/>
                  </a:lnTo>
                  <a:lnTo>
                    <a:pt x="445" y="148"/>
                  </a:lnTo>
                  <a:lnTo>
                    <a:pt x="571" y="143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30"/>
            <p:cNvSpPr>
              <a:spLocks/>
            </p:cNvSpPr>
            <p:nvPr/>
          </p:nvSpPr>
          <p:spPr bwMode="auto">
            <a:xfrm>
              <a:off x="4135147" y="2192874"/>
              <a:ext cx="500691" cy="619562"/>
            </a:xfrm>
            <a:custGeom>
              <a:avLst/>
              <a:gdLst>
                <a:gd name="T0" fmla="*/ 19 w 325"/>
                <a:gd name="T1" fmla="*/ 0 h 487"/>
                <a:gd name="T2" fmla="*/ 0 w 325"/>
                <a:gd name="T3" fmla="*/ 496 h 487"/>
                <a:gd name="T4" fmla="*/ 393 w 325"/>
                <a:gd name="T5" fmla="*/ 632 h 487"/>
                <a:gd name="T6" fmla="*/ 393 w 325"/>
                <a:gd name="T7" fmla="*/ 117 h 487"/>
                <a:gd name="T8" fmla="*/ 19 w 325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487"/>
                <a:gd name="T17" fmla="*/ 325 w 325"/>
                <a:gd name="T18" fmla="*/ 487 h 4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487">
                  <a:moveTo>
                    <a:pt x="16" y="0"/>
                  </a:moveTo>
                  <a:cubicBezTo>
                    <a:pt x="16" y="0"/>
                    <a:pt x="37" y="218"/>
                    <a:pt x="0" y="382"/>
                  </a:cubicBezTo>
                  <a:cubicBezTo>
                    <a:pt x="325" y="487"/>
                    <a:pt x="325" y="487"/>
                    <a:pt x="325" y="487"/>
                  </a:cubicBezTo>
                  <a:cubicBezTo>
                    <a:pt x="325" y="90"/>
                    <a:pt x="325" y="90"/>
                    <a:pt x="325" y="90"/>
                  </a:cubicBezTo>
                  <a:lnTo>
                    <a:pt x="16" y="0"/>
                  </a:lnTo>
                  <a:close/>
                </a:path>
              </a:pathLst>
            </a:custGeom>
            <a:gradFill rotWithShape="1">
              <a:gsLst>
                <a:gs pos="0">
                  <a:srgbClr val="E9EAEA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31"/>
            <p:cNvSpPr>
              <a:spLocks/>
            </p:cNvSpPr>
            <p:nvPr/>
          </p:nvSpPr>
          <p:spPr bwMode="auto">
            <a:xfrm>
              <a:off x="3975894" y="2137976"/>
              <a:ext cx="679054" cy="704850"/>
            </a:xfrm>
            <a:custGeom>
              <a:avLst/>
              <a:gdLst>
                <a:gd name="T0" fmla="*/ 515 w 441"/>
                <a:gd name="T1" fmla="*/ 174 h 555"/>
                <a:gd name="T2" fmla="*/ 21 w 441"/>
                <a:gd name="T3" fmla="*/ 0 h 555"/>
                <a:gd name="T4" fmla="*/ 17 w 441"/>
                <a:gd name="T5" fmla="*/ 0 h 555"/>
                <a:gd name="T6" fmla="*/ 18 w 441"/>
                <a:gd name="T7" fmla="*/ 21 h 555"/>
                <a:gd name="T8" fmla="*/ 497 w 441"/>
                <a:gd name="T9" fmla="*/ 190 h 555"/>
                <a:gd name="T10" fmla="*/ 498 w 441"/>
                <a:gd name="T11" fmla="*/ 698 h 555"/>
                <a:gd name="T12" fmla="*/ 0 w 441"/>
                <a:gd name="T13" fmla="*/ 549 h 555"/>
                <a:gd name="T14" fmla="*/ 0 w 441"/>
                <a:gd name="T15" fmla="*/ 565 h 555"/>
                <a:gd name="T16" fmla="*/ 498 w 441"/>
                <a:gd name="T17" fmla="*/ 719 h 555"/>
                <a:gd name="T18" fmla="*/ 516 w 441"/>
                <a:gd name="T19" fmla="*/ 719 h 555"/>
                <a:gd name="T20" fmla="*/ 515 w 441"/>
                <a:gd name="T21" fmla="*/ 174 h 5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1"/>
                <a:gd name="T34" fmla="*/ 0 h 555"/>
                <a:gd name="T35" fmla="*/ 441 w 441"/>
                <a:gd name="T36" fmla="*/ 555 h 55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1" h="555">
                  <a:moveTo>
                    <a:pt x="426" y="134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411" y="147"/>
                    <a:pt x="411" y="147"/>
                    <a:pt x="411" y="147"/>
                  </a:cubicBezTo>
                  <a:cubicBezTo>
                    <a:pt x="411" y="147"/>
                    <a:pt x="427" y="235"/>
                    <a:pt x="412" y="539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412" y="555"/>
                    <a:pt x="412" y="555"/>
                    <a:pt x="412" y="555"/>
                  </a:cubicBezTo>
                  <a:cubicBezTo>
                    <a:pt x="427" y="555"/>
                    <a:pt x="427" y="555"/>
                    <a:pt x="427" y="555"/>
                  </a:cubicBezTo>
                  <a:cubicBezTo>
                    <a:pt x="441" y="270"/>
                    <a:pt x="426" y="134"/>
                    <a:pt x="426" y="134"/>
                  </a:cubicBez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4001374" y="2137976"/>
              <a:ext cx="3484454" cy="170576"/>
            </a:xfrm>
            <a:custGeom>
              <a:avLst/>
              <a:gdLst>
                <a:gd name="T0" fmla="*/ 2735 w 2386"/>
                <a:gd name="T1" fmla="*/ 169 h 142"/>
                <a:gd name="T2" fmla="*/ 2354 w 2386"/>
                <a:gd name="T3" fmla="*/ 50 h 142"/>
                <a:gd name="T4" fmla="*/ 0 w 2386"/>
                <a:gd name="T5" fmla="*/ 0 h 142"/>
                <a:gd name="T6" fmla="*/ 494 w 2386"/>
                <a:gd name="T7" fmla="*/ 174 h 142"/>
                <a:gd name="T8" fmla="*/ 502 w 2386"/>
                <a:gd name="T9" fmla="*/ 165 h 142"/>
                <a:gd name="T10" fmla="*/ 2735 w 2386"/>
                <a:gd name="T11" fmla="*/ 169 h 1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86"/>
                <a:gd name="T19" fmla="*/ 0 h 142"/>
                <a:gd name="T20" fmla="*/ 2386 w 2386"/>
                <a:gd name="T21" fmla="*/ 142 h 1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86" h="142">
                  <a:moveTo>
                    <a:pt x="2386" y="138"/>
                  </a:moveTo>
                  <a:lnTo>
                    <a:pt x="2054" y="41"/>
                  </a:lnTo>
                  <a:lnTo>
                    <a:pt x="0" y="0"/>
                  </a:lnTo>
                  <a:lnTo>
                    <a:pt x="431" y="142"/>
                  </a:lnTo>
                  <a:lnTo>
                    <a:pt x="438" y="135"/>
                  </a:lnTo>
                  <a:lnTo>
                    <a:pt x="2386" y="138"/>
                  </a:ln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33"/>
            <p:cNvSpPr>
              <a:spLocks/>
            </p:cNvSpPr>
            <p:nvPr/>
          </p:nvSpPr>
          <p:spPr bwMode="auto">
            <a:xfrm>
              <a:off x="4630742" y="2300709"/>
              <a:ext cx="2964652" cy="542117"/>
            </a:xfrm>
            <a:custGeom>
              <a:avLst/>
              <a:gdLst>
                <a:gd name="T0" fmla="*/ 2241 w 1924"/>
                <a:gd name="T1" fmla="*/ 4 h 427"/>
                <a:gd name="T2" fmla="*/ 8 w 1924"/>
                <a:gd name="T3" fmla="*/ 0 h 427"/>
                <a:gd name="T4" fmla="*/ 0 w 1924"/>
                <a:gd name="T5" fmla="*/ 8 h 427"/>
                <a:gd name="T6" fmla="*/ 2 w 1924"/>
                <a:gd name="T7" fmla="*/ 553 h 427"/>
                <a:gd name="T8" fmla="*/ 2258 w 1924"/>
                <a:gd name="T9" fmla="*/ 490 h 427"/>
                <a:gd name="T10" fmla="*/ 2258 w 1924"/>
                <a:gd name="T11" fmla="*/ 9 h 427"/>
                <a:gd name="T12" fmla="*/ 2241 w 1924"/>
                <a:gd name="T13" fmla="*/ 4 h 4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4"/>
                <a:gd name="T22" fmla="*/ 0 h 427"/>
                <a:gd name="T23" fmla="*/ 1924 w 1924"/>
                <a:gd name="T24" fmla="*/ 427 h 4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4" h="427">
                  <a:moveTo>
                    <a:pt x="1853" y="3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6" y="142"/>
                    <a:pt x="2" y="427"/>
                  </a:cubicBezTo>
                  <a:cubicBezTo>
                    <a:pt x="1867" y="378"/>
                    <a:pt x="1867" y="378"/>
                    <a:pt x="1867" y="378"/>
                  </a:cubicBezTo>
                  <a:cubicBezTo>
                    <a:pt x="1867" y="378"/>
                    <a:pt x="1924" y="194"/>
                    <a:pt x="1867" y="7"/>
                  </a:cubicBezTo>
                  <a:lnTo>
                    <a:pt x="1853" y="3"/>
                  </a:lnTo>
                  <a:close/>
                </a:path>
              </a:pathLst>
            </a:custGeom>
            <a:solidFill>
              <a:srgbClr val="2099A7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5121471" y="426228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623198" y="475102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160746" y="3676801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 flipH="1">
            <a:off x="5162500" y="3053356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99601" y="545575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94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907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交通指示红绿灯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1104098" y="2008442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1147178" y="4718933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314668" y="3261338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8" name="Group 28"/>
          <p:cNvGrpSpPr/>
          <p:nvPr/>
        </p:nvGrpSpPr>
        <p:grpSpPr>
          <a:xfrm>
            <a:off x="4513763" y="1724025"/>
            <a:ext cx="2904196" cy="4300720"/>
            <a:chOff x="3132153" y="3403957"/>
            <a:chExt cx="1620670" cy="2399993"/>
          </a:xfrm>
        </p:grpSpPr>
        <p:grpSp>
          <p:nvGrpSpPr>
            <p:cNvPr id="89" name="Group 29"/>
            <p:cNvGrpSpPr/>
            <p:nvPr/>
          </p:nvGrpSpPr>
          <p:grpSpPr>
            <a:xfrm>
              <a:off x="4418954" y="3565145"/>
              <a:ext cx="333869" cy="1829815"/>
              <a:chOff x="4418954" y="3565145"/>
              <a:chExt cx="333869" cy="1829815"/>
            </a:xfrm>
          </p:grpSpPr>
          <p:sp>
            <p:nvSpPr>
              <p:cNvPr id="112" name="Freeform 52"/>
              <p:cNvSpPr/>
              <p:nvPr/>
            </p:nvSpPr>
            <p:spPr>
              <a:xfrm>
                <a:off x="4418954" y="4966519"/>
                <a:ext cx="328306" cy="428441"/>
              </a:xfrm>
              <a:custGeom>
                <a:avLst/>
                <a:gdLst>
                  <a:gd name="connsiteX0" fmla="*/ 0 w 328306"/>
                  <a:gd name="connsiteY0" fmla="*/ 0 h 428441"/>
                  <a:gd name="connsiteX1" fmla="*/ 328306 w 328306"/>
                  <a:gd name="connsiteY1" fmla="*/ 0 h 428441"/>
                  <a:gd name="connsiteX2" fmla="*/ 328306 w 328306"/>
                  <a:gd name="connsiteY2" fmla="*/ 58638 h 428441"/>
                  <a:gd name="connsiteX3" fmla="*/ 267004 w 328306"/>
                  <a:gd name="connsiteY3" fmla="*/ 77667 h 428441"/>
                  <a:gd name="connsiteX4" fmla="*/ 64557 w 328306"/>
                  <a:gd name="connsiteY4" fmla="*/ 383088 h 428441"/>
                  <a:gd name="connsiteX5" fmla="*/ 69129 w 328306"/>
                  <a:gd name="connsiteY5" fmla="*/ 428441 h 428441"/>
                  <a:gd name="connsiteX6" fmla="*/ 0 w 328306"/>
                  <a:gd name="connsiteY6" fmla="*/ 428441 h 428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306" h="428441">
                    <a:moveTo>
                      <a:pt x="0" y="0"/>
                    </a:moveTo>
                    <a:lnTo>
                      <a:pt x="328306" y="0"/>
                    </a:lnTo>
                    <a:lnTo>
                      <a:pt x="328306" y="58638"/>
                    </a:lnTo>
                    <a:lnTo>
                      <a:pt x="267004" y="77667"/>
                    </a:lnTo>
                    <a:cubicBezTo>
                      <a:pt x="148035" y="127987"/>
                      <a:pt x="64557" y="245789"/>
                      <a:pt x="64557" y="383088"/>
                    </a:cubicBezTo>
                    <a:lnTo>
                      <a:pt x="69129" y="428441"/>
                    </a:lnTo>
                    <a:lnTo>
                      <a:pt x="0" y="428441"/>
                    </a:lnTo>
                    <a:close/>
                  </a:path>
                </a:pathLst>
              </a:custGeom>
              <a:solidFill>
                <a:srgbClr val="4341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53"/>
              <p:cNvSpPr/>
              <p:nvPr/>
            </p:nvSpPr>
            <p:spPr>
              <a:xfrm>
                <a:off x="4422441" y="3565145"/>
                <a:ext cx="328306" cy="428441"/>
              </a:xfrm>
              <a:custGeom>
                <a:avLst/>
                <a:gdLst>
                  <a:gd name="connsiteX0" fmla="*/ 0 w 328306"/>
                  <a:gd name="connsiteY0" fmla="*/ 0 h 428441"/>
                  <a:gd name="connsiteX1" fmla="*/ 328306 w 328306"/>
                  <a:gd name="connsiteY1" fmla="*/ 0 h 428441"/>
                  <a:gd name="connsiteX2" fmla="*/ 328306 w 328306"/>
                  <a:gd name="connsiteY2" fmla="*/ 58638 h 428441"/>
                  <a:gd name="connsiteX3" fmla="*/ 267004 w 328306"/>
                  <a:gd name="connsiteY3" fmla="*/ 77667 h 428441"/>
                  <a:gd name="connsiteX4" fmla="*/ 64557 w 328306"/>
                  <a:gd name="connsiteY4" fmla="*/ 383088 h 428441"/>
                  <a:gd name="connsiteX5" fmla="*/ 69129 w 328306"/>
                  <a:gd name="connsiteY5" fmla="*/ 428441 h 428441"/>
                  <a:gd name="connsiteX6" fmla="*/ 0 w 328306"/>
                  <a:gd name="connsiteY6" fmla="*/ 428441 h 428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306" h="428441">
                    <a:moveTo>
                      <a:pt x="0" y="0"/>
                    </a:moveTo>
                    <a:lnTo>
                      <a:pt x="328306" y="0"/>
                    </a:lnTo>
                    <a:lnTo>
                      <a:pt x="328306" y="58638"/>
                    </a:lnTo>
                    <a:lnTo>
                      <a:pt x="267004" y="77667"/>
                    </a:lnTo>
                    <a:cubicBezTo>
                      <a:pt x="148035" y="127987"/>
                      <a:pt x="64557" y="245789"/>
                      <a:pt x="64557" y="383088"/>
                    </a:cubicBezTo>
                    <a:lnTo>
                      <a:pt x="69129" y="428441"/>
                    </a:lnTo>
                    <a:lnTo>
                      <a:pt x="0" y="428441"/>
                    </a:lnTo>
                    <a:close/>
                  </a:path>
                </a:pathLst>
              </a:custGeom>
              <a:solidFill>
                <a:srgbClr val="4341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54"/>
              <p:cNvSpPr/>
              <p:nvPr/>
            </p:nvSpPr>
            <p:spPr>
              <a:xfrm>
                <a:off x="4424517" y="4265832"/>
                <a:ext cx="328306" cy="428441"/>
              </a:xfrm>
              <a:custGeom>
                <a:avLst/>
                <a:gdLst>
                  <a:gd name="connsiteX0" fmla="*/ 0 w 328306"/>
                  <a:gd name="connsiteY0" fmla="*/ 0 h 428441"/>
                  <a:gd name="connsiteX1" fmla="*/ 328306 w 328306"/>
                  <a:gd name="connsiteY1" fmla="*/ 0 h 428441"/>
                  <a:gd name="connsiteX2" fmla="*/ 328306 w 328306"/>
                  <a:gd name="connsiteY2" fmla="*/ 58638 h 428441"/>
                  <a:gd name="connsiteX3" fmla="*/ 267004 w 328306"/>
                  <a:gd name="connsiteY3" fmla="*/ 77667 h 428441"/>
                  <a:gd name="connsiteX4" fmla="*/ 64557 w 328306"/>
                  <a:gd name="connsiteY4" fmla="*/ 383088 h 428441"/>
                  <a:gd name="connsiteX5" fmla="*/ 69129 w 328306"/>
                  <a:gd name="connsiteY5" fmla="*/ 428441 h 428441"/>
                  <a:gd name="connsiteX6" fmla="*/ 0 w 328306"/>
                  <a:gd name="connsiteY6" fmla="*/ 428441 h 428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306" h="428441">
                    <a:moveTo>
                      <a:pt x="0" y="0"/>
                    </a:moveTo>
                    <a:lnTo>
                      <a:pt x="328306" y="0"/>
                    </a:lnTo>
                    <a:lnTo>
                      <a:pt x="328306" y="58638"/>
                    </a:lnTo>
                    <a:lnTo>
                      <a:pt x="267004" y="77667"/>
                    </a:lnTo>
                    <a:cubicBezTo>
                      <a:pt x="148035" y="127987"/>
                      <a:pt x="64557" y="245789"/>
                      <a:pt x="64557" y="383088"/>
                    </a:cubicBezTo>
                    <a:lnTo>
                      <a:pt x="69129" y="428441"/>
                    </a:lnTo>
                    <a:lnTo>
                      <a:pt x="0" y="428441"/>
                    </a:lnTo>
                    <a:close/>
                  </a:path>
                </a:pathLst>
              </a:custGeom>
              <a:solidFill>
                <a:srgbClr val="4341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0" name="Group 30"/>
            <p:cNvGrpSpPr/>
            <p:nvPr/>
          </p:nvGrpSpPr>
          <p:grpSpPr>
            <a:xfrm>
              <a:off x="3132153" y="3565145"/>
              <a:ext cx="338328" cy="1829815"/>
              <a:chOff x="3132153" y="3565145"/>
              <a:chExt cx="338328" cy="1829815"/>
            </a:xfrm>
          </p:grpSpPr>
          <p:sp>
            <p:nvSpPr>
              <p:cNvPr id="109" name="Freeform 49"/>
              <p:cNvSpPr/>
              <p:nvPr/>
            </p:nvSpPr>
            <p:spPr>
              <a:xfrm flipH="1">
                <a:off x="3137790" y="4966519"/>
                <a:ext cx="332691" cy="428441"/>
              </a:xfrm>
              <a:custGeom>
                <a:avLst/>
                <a:gdLst>
                  <a:gd name="connsiteX0" fmla="*/ 0 w 328306"/>
                  <a:gd name="connsiteY0" fmla="*/ 0 h 428441"/>
                  <a:gd name="connsiteX1" fmla="*/ 328306 w 328306"/>
                  <a:gd name="connsiteY1" fmla="*/ 0 h 428441"/>
                  <a:gd name="connsiteX2" fmla="*/ 328306 w 328306"/>
                  <a:gd name="connsiteY2" fmla="*/ 58638 h 428441"/>
                  <a:gd name="connsiteX3" fmla="*/ 267004 w 328306"/>
                  <a:gd name="connsiteY3" fmla="*/ 77667 h 428441"/>
                  <a:gd name="connsiteX4" fmla="*/ 64557 w 328306"/>
                  <a:gd name="connsiteY4" fmla="*/ 383088 h 428441"/>
                  <a:gd name="connsiteX5" fmla="*/ 69129 w 328306"/>
                  <a:gd name="connsiteY5" fmla="*/ 428441 h 428441"/>
                  <a:gd name="connsiteX6" fmla="*/ 0 w 328306"/>
                  <a:gd name="connsiteY6" fmla="*/ 428441 h 428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306" h="428441">
                    <a:moveTo>
                      <a:pt x="0" y="0"/>
                    </a:moveTo>
                    <a:lnTo>
                      <a:pt x="328306" y="0"/>
                    </a:lnTo>
                    <a:lnTo>
                      <a:pt x="328306" y="58638"/>
                    </a:lnTo>
                    <a:lnTo>
                      <a:pt x="267004" y="77667"/>
                    </a:lnTo>
                    <a:cubicBezTo>
                      <a:pt x="148035" y="127987"/>
                      <a:pt x="64557" y="245789"/>
                      <a:pt x="64557" y="383088"/>
                    </a:cubicBezTo>
                    <a:lnTo>
                      <a:pt x="69129" y="428441"/>
                    </a:lnTo>
                    <a:lnTo>
                      <a:pt x="0" y="428441"/>
                    </a:lnTo>
                    <a:close/>
                  </a:path>
                </a:pathLst>
              </a:custGeom>
              <a:solidFill>
                <a:srgbClr val="4341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50"/>
              <p:cNvSpPr/>
              <p:nvPr/>
            </p:nvSpPr>
            <p:spPr>
              <a:xfrm flipH="1">
                <a:off x="3134257" y="3565145"/>
                <a:ext cx="332691" cy="428441"/>
              </a:xfrm>
              <a:custGeom>
                <a:avLst/>
                <a:gdLst>
                  <a:gd name="connsiteX0" fmla="*/ 0 w 328306"/>
                  <a:gd name="connsiteY0" fmla="*/ 0 h 428441"/>
                  <a:gd name="connsiteX1" fmla="*/ 328306 w 328306"/>
                  <a:gd name="connsiteY1" fmla="*/ 0 h 428441"/>
                  <a:gd name="connsiteX2" fmla="*/ 328306 w 328306"/>
                  <a:gd name="connsiteY2" fmla="*/ 58638 h 428441"/>
                  <a:gd name="connsiteX3" fmla="*/ 267004 w 328306"/>
                  <a:gd name="connsiteY3" fmla="*/ 77667 h 428441"/>
                  <a:gd name="connsiteX4" fmla="*/ 64557 w 328306"/>
                  <a:gd name="connsiteY4" fmla="*/ 383088 h 428441"/>
                  <a:gd name="connsiteX5" fmla="*/ 69129 w 328306"/>
                  <a:gd name="connsiteY5" fmla="*/ 428441 h 428441"/>
                  <a:gd name="connsiteX6" fmla="*/ 0 w 328306"/>
                  <a:gd name="connsiteY6" fmla="*/ 428441 h 428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306" h="428441">
                    <a:moveTo>
                      <a:pt x="0" y="0"/>
                    </a:moveTo>
                    <a:lnTo>
                      <a:pt x="328306" y="0"/>
                    </a:lnTo>
                    <a:lnTo>
                      <a:pt x="328306" y="58638"/>
                    </a:lnTo>
                    <a:lnTo>
                      <a:pt x="267004" y="77667"/>
                    </a:lnTo>
                    <a:cubicBezTo>
                      <a:pt x="148035" y="127987"/>
                      <a:pt x="64557" y="245789"/>
                      <a:pt x="64557" y="383088"/>
                    </a:cubicBezTo>
                    <a:lnTo>
                      <a:pt x="69129" y="428441"/>
                    </a:lnTo>
                    <a:lnTo>
                      <a:pt x="0" y="428441"/>
                    </a:lnTo>
                    <a:close/>
                  </a:path>
                </a:pathLst>
              </a:custGeom>
              <a:solidFill>
                <a:srgbClr val="4341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51"/>
              <p:cNvSpPr/>
              <p:nvPr/>
            </p:nvSpPr>
            <p:spPr>
              <a:xfrm flipH="1">
                <a:off x="3132153" y="4265832"/>
                <a:ext cx="332691" cy="428441"/>
              </a:xfrm>
              <a:custGeom>
                <a:avLst/>
                <a:gdLst>
                  <a:gd name="connsiteX0" fmla="*/ 0 w 328306"/>
                  <a:gd name="connsiteY0" fmla="*/ 0 h 428441"/>
                  <a:gd name="connsiteX1" fmla="*/ 328306 w 328306"/>
                  <a:gd name="connsiteY1" fmla="*/ 0 h 428441"/>
                  <a:gd name="connsiteX2" fmla="*/ 328306 w 328306"/>
                  <a:gd name="connsiteY2" fmla="*/ 58638 h 428441"/>
                  <a:gd name="connsiteX3" fmla="*/ 267004 w 328306"/>
                  <a:gd name="connsiteY3" fmla="*/ 77667 h 428441"/>
                  <a:gd name="connsiteX4" fmla="*/ 64557 w 328306"/>
                  <a:gd name="connsiteY4" fmla="*/ 383088 h 428441"/>
                  <a:gd name="connsiteX5" fmla="*/ 69129 w 328306"/>
                  <a:gd name="connsiteY5" fmla="*/ 428441 h 428441"/>
                  <a:gd name="connsiteX6" fmla="*/ 0 w 328306"/>
                  <a:gd name="connsiteY6" fmla="*/ 428441 h 428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306" h="428441">
                    <a:moveTo>
                      <a:pt x="0" y="0"/>
                    </a:moveTo>
                    <a:lnTo>
                      <a:pt x="328306" y="0"/>
                    </a:lnTo>
                    <a:lnTo>
                      <a:pt x="328306" y="58638"/>
                    </a:lnTo>
                    <a:lnTo>
                      <a:pt x="267004" y="77667"/>
                    </a:lnTo>
                    <a:cubicBezTo>
                      <a:pt x="148035" y="127987"/>
                      <a:pt x="64557" y="245789"/>
                      <a:pt x="64557" y="383088"/>
                    </a:cubicBezTo>
                    <a:lnTo>
                      <a:pt x="69129" y="428441"/>
                    </a:lnTo>
                    <a:lnTo>
                      <a:pt x="0" y="428441"/>
                    </a:lnTo>
                    <a:close/>
                  </a:path>
                </a:pathLst>
              </a:custGeom>
              <a:solidFill>
                <a:srgbClr val="4341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31"/>
            <p:cNvGrpSpPr/>
            <p:nvPr/>
          </p:nvGrpSpPr>
          <p:grpSpPr>
            <a:xfrm>
              <a:off x="3487364" y="3403957"/>
              <a:ext cx="914706" cy="2399993"/>
              <a:chOff x="3490146" y="3403957"/>
              <a:chExt cx="914706" cy="2399993"/>
            </a:xfrm>
          </p:grpSpPr>
          <p:sp>
            <p:nvSpPr>
              <p:cNvPr id="92" name="Rounded Rectangle 32"/>
              <p:cNvSpPr/>
              <p:nvPr/>
            </p:nvSpPr>
            <p:spPr>
              <a:xfrm>
                <a:off x="3490146" y="3403957"/>
                <a:ext cx="914706" cy="2399993"/>
              </a:xfrm>
              <a:prstGeom prst="roundRect">
                <a:avLst/>
              </a:prstGeom>
              <a:solidFill>
                <a:srgbClr val="666666"/>
              </a:solidFill>
              <a:ln w="57150">
                <a:solidFill>
                  <a:srgbClr val="CACC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3" name="Group 33"/>
              <p:cNvGrpSpPr/>
              <p:nvPr/>
            </p:nvGrpSpPr>
            <p:grpSpPr>
              <a:xfrm>
                <a:off x="3641470" y="4987181"/>
                <a:ext cx="612058" cy="621890"/>
                <a:chOff x="3641470" y="4987181"/>
                <a:chExt cx="612058" cy="621890"/>
              </a:xfrm>
            </p:grpSpPr>
            <p:sp>
              <p:nvSpPr>
                <p:cNvPr id="105" name="Oval 45"/>
                <p:cNvSpPr/>
                <p:nvPr/>
              </p:nvSpPr>
              <p:spPr>
                <a:xfrm>
                  <a:off x="3641470" y="4987181"/>
                  <a:ext cx="612058" cy="61205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Oval 46"/>
                <p:cNvSpPr/>
                <p:nvPr/>
              </p:nvSpPr>
              <p:spPr>
                <a:xfrm>
                  <a:off x="3691861" y="5038799"/>
                  <a:ext cx="511277" cy="511277"/>
                </a:xfrm>
                <a:prstGeom prst="ellipse">
                  <a:avLst/>
                </a:prstGeom>
                <a:solidFill>
                  <a:srgbClr val="0505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Oval 47"/>
                <p:cNvSpPr/>
                <p:nvPr/>
              </p:nvSpPr>
              <p:spPr>
                <a:xfrm>
                  <a:off x="3691861" y="5097794"/>
                  <a:ext cx="511277" cy="511277"/>
                </a:xfrm>
                <a:prstGeom prst="ellipse">
                  <a:avLst/>
                </a:prstGeom>
                <a:solidFill>
                  <a:srgbClr val="B2B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Freeform 48"/>
                <p:cNvSpPr/>
                <p:nvPr/>
              </p:nvSpPr>
              <p:spPr>
                <a:xfrm>
                  <a:off x="3734723" y="5140656"/>
                  <a:ext cx="333442" cy="363643"/>
                </a:xfrm>
                <a:custGeom>
                  <a:avLst/>
                  <a:gdLst>
                    <a:gd name="connsiteX0" fmla="*/ 236589 w 361322"/>
                    <a:gd name="connsiteY0" fmla="*/ 0 h 394048"/>
                    <a:gd name="connsiteX1" fmla="*/ 328680 w 361322"/>
                    <a:gd name="connsiteY1" fmla="*/ 18593 h 394048"/>
                    <a:gd name="connsiteX2" fmla="*/ 361322 w 361322"/>
                    <a:gd name="connsiteY2" fmla="*/ 36310 h 394048"/>
                    <a:gd name="connsiteX3" fmla="*/ 345601 w 361322"/>
                    <a:gd name="connsiteY3" fmla="*/ 31430 h 394048"/>
                    <a:gd name="connsiteX4" fmla="*/ 293624 w 361322"/>
                    <a:gd name="connsiteY4" fmla="*/ 26190 h 394048"/>
                    <a:gd name="connsiteX5" fmla="*/ 35721 w 361322"/>
                    <a:gd name="connsiteY5" fmla="*/ 284093 h 394048"/>
                    <a:gd name="connsiteX6" fmla="*/ 55989 w 361322"/>
                    <a:gd name="connsiteY6" fmla="*/ 384481 h 394048"/>
                    <a:gd name="connsiteX7" fmla="*/ 61182 w 361322"/>
                    <a:gd name="connsiteY7" fmla="*/ 394048 h 394048"/>
                    <a:gd name="connsiteX8" fmla="*/ 40406 w 361322"/>
                    <a:gd name="connsiteY8" fmla="*/ 368868 h 394048"/>
                    <a:gd name="connsiteX9" fmla="*/ 0 w 361322"/>
                    <a:gd name="connsiteY9" fmla="*/ 236589 h 394048"/>
                    <a:gd name="connsiteX10" fmla="*/ 236589 w 361322"/>
                    <a:gd name="connsiteY10" fmla="*/ 0 h 39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1322" h="394048">
                      <a:moveTo>
                        <a:pt x="236589" y="0"/>
                      </a:moveTo>
                      <a:cubicBezTo>
                        <a:pt x="269255" y="0"/>
                        <a:pt x="300375" y="6621"/>
                        <a:pt x="328680" y="18593"/>
                      </a:cubicBezTo>
                      <a:lnTo>
                        <a:pt x="361322" y="36310"/>
                      </a:lnTo>
                      <a:lnTo>
                        <a:pt x="345601" y="31430"/>
                      </a:lnTo>
                      <a:cubicBezTo>
                        <a:pt x="328812" y="27994"/>
                        <a:pt x="311429" y="26190"/>
                        <a:pt x="293624" y="26190"/>
                      </a:cubicBezTo>
                      <a:cubicBezTo>
                        <a:pt x="151188" y="26190"/>
                        <a:pt x="35721" y="141657"/>
                        <a:pt x="35721" y="284093"/>
                      </a:cubicBezTo>
                      <a:cubicBezTo>
                        <a:pt x="35721" y="319702"/>
                        <a:pt x="42938" y="353626"/>
                        <a:pt x="55989" y="384481"/>
                      </a:cubicBezTo>
                      <a:lnTo>
                        <a:pt x="61182" y="394048"/>
                      </a:lnTo>
                      <a:lnTo>
                        <a:pt x="40406" y="368868"/>
                      </a:lnTo>
                      <a:cubicBezTo>
                        <a:pt x="14896" y="331108"/>
                        <a:pt x="0" y="285588"/>
                        <a:pt x="0" y="236589"/>
                      </a:cubicBezTo>
                      <a:cubicBezTo>
                        <a:pt x="0" y="105925"/>
                        <a:pt x="105925" y="0"/>
                        <a:pt x="23658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4" name="Group 34"/>
              <p:cNvGrpSpPr/>
              <p:nvPr/>
            </p:nvGrpSpPr>
            <p:grpSpPr>
              <a:xfrm>
                <a:off x="3641470" y="4293008"/>
                <a:ext cx="612058" cy="621890"/>
                <a:chOff x="3641470" y="4293008"/>
                <a:chExt cx="612058" cy="621890"/>
              </a:xfrm>
            </p:grpSpPr>
            <p:sp>
              <p:nvSpPr>
                <p:cNvPr id="100" name="Oval 40"/>
                <p:cNvSpPr/>
                <p:nvPr/>
              </p:nvSpPr>
              <p:spPr>
                <a:xfrm>
                  <a:off x="3641470" y="4293008"/>
                  <a:ext cx="612058" cy="61205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Oval 41"/>
                <p:cNvSpPr/>
                <p:nvPr/>
              </p:nvSpPr>
              <p:spPr>
                <a:xfrm>
                  <a:off x="3691861" y="4344626"/>
                  <a:ext cx="511277" cy="511277"/>
                </a:xfrm>
                <a:prstGeom prst="ellipse">
                  <a:avLst/>
                </a:prstGeom>
                <a:solidFill>
                  <a:srgbClr val="0505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2" name="Group 42"/>
                <p:cNvGrpSpPr/>
                <p:nvPr/>
              </p:nvGrpSpPr>
              <p:grpSpPr>
                <a:xfrm>
                  <a:off x="3691861" y="4403621"/>
                  <a:ext cx="511277" cy="511277"/>
                  <a:chOff x="4839624" y="5660921"/>
                  <a:chExt cx="511277" cy="511277"/>
                </a:xfrm>
              </p:grpSpPr>
              <p:sp>
                <p:nvSpPr>
                  <p:cNvPr id="103" name="Oval 43"/>
                  <p:cNvSpPr/>
                  <p:nvPr/>
                </p:nvSpPr>
                <p:spPr>
                  <a:xfrm>
                    <a:off x="4839624" y="5660921"/>
                    <a:ext cx="511277" cy="511277"/>
                  </a:xfrm>
                  <a:prstGeom prst="ellipse">
                    <a:avLst/>
                  </a:prstGeom>
                  <a:solidFill>
                    <a:srgbClr val="F099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Freeform 44"/>
                  <p:cNvSpPr/>
                  <p:nvPr/>
                </p:nvSpPr>
                <p:spPr>
                  <a:xfrm>
                    <a:off x="4882486" y="5703783"/>
                    <a:ext cx="333442" cy="363643"/>
                  </a:xfrm>
                  <a:custGeom>
                    <a:avLst/>
                    <a:gdLst>
                      <a:gd name="connsiteX0" fmla="*/ 236589 w 361322"/>
                      <a:gd name="connsiteY0" fmla="*/ 0 h 394048"/>
                      <a:gd name="connsiteX1" fmla="*/ 328680 w 361322"/>
                      <a:gd name="connsiteY1" fmla="*/ 18593 h 394048"/>
                      <a:gd name="connsiteX2" fmla="*/ 361322 w 361322"/>
                      <a:gd name="connsiteY2" fmla="*/ 36310 h 394048"/>
                      <a:gd name="connsiteX3" fmla="*/ 345601 w 361322"/>
                      <a:gd name="connsiteY3" fmla="*/ 31430 h 394048"/>
                      <a:gd name="connsiteX4" fmla="*/ 293624 w 361322"/>
                      <a:gd name="connsiteY4" fmla="*/ 26190 h 394048"/>
                      <a:gd name="connsiteX5" fmla="*/ 35721 w 361322"/>
                      <a:gd name="connsiteY5" fmla="*/ 284093 h 394048"/>
                      <a:gd name="connsiteX6" fmla="*/ 55989 w 361322"/>
                      <a:gd name="connsiteY6" fmla="*/ 384481 h 394048"/>
                      <a:gd name="connsiteX7" fmla="*/ 61182 w 361322"/>
                      <a:gd name="connsiteY7" fmla="*/ 394048 h 394048"/>
                      <a:gd name="connsiteX8" fmla="*/ 40406 w 361322"/>
                      <a:gd name="connsiteY8" fmla="*/ 368868 h 394048"/>
                      <a:gd name="connsiteX9" fmla="*/ 0 w 361322"/>
                      <a:gd name="connsiteY9" fmla="*/ 236589 h 394048"/>
                      <a:gd name="connsiteX10" fmla="*/ 236589 w 361322"/>
                      <a:gd name="connsiteY10" fmla="*/ 0 h 394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61322" h="394048">
                        <a:moveTo>
                          <a:pt x="236589" y="0"/>
                        </a:moveTo>
                        <a:cubicBezTo>
                          <a:pt x="269255" y="0"/>
                          <a:pt x="300375" y="6621"/>
                          <a:pt x="328680" y="18593"/>
                        </a:cubicBezTo>
                        <a:lnTo>
                          <a:pt x="361322" y="36310"/>
                        </a:lnTo>
                        <a:lnTo>
                          <a:pt x="345601" y="31430"/>
                        </a:lnTo>
                        <a:cubicBezTo>
                          <a:pt x="328812" y="27994"/>
                          <a:pt x="311429" y="26190"/>
                          <a:pt x="293624" y="26190"/>
                        </a:cubicBezTo>
                        <a:cubicBezTo>
                          <a:pt x="151188" y="26190"/>
                          <a:pt x="35721" y="141657"/>
                          <a:pt x="35721" y="284093"/>
                        </a:cubicBezTo>
                        <a:cubicBezTo>
                          <a:pt x="35721" y="319702"/>
                          <a:pt x="42938" y="353626"/>
                          <a:pt x="55989" y="384481"/>
                        </a:cubicBezTo>
                        <a:lnTo>
                          <a:pt x="61182" y="394048"/>
                        </a:lnTo>
                        <a:lnTo>
                          <a:pt x="40406" y="368868"/>
                        </a:lnTo>
                        <a:cubicBezTo>
                          <a:pt x="14896" y="331108"/>
                          <a:pt x="0" y="285588"/>
                          <a:pt x="0" y="236589"/>
                        </a:cubicBezTo>
                        <a:cubicBezTo>
                          <a:pt x="0" y="105925"/>
                          <a:pt x="105925" y="0"/>
                          <a:pt x="23658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5" name="Group 35"/>
              <p:cNvGrpSpPr/>
              <p:nvPr/>
            </p:nvGrpSpPr>
            <p:grpSpPr>
              <a:xfrm>
                <a:off x="3641470" y="3598835"/>
                <a:ext cx="612058" cy="621890"/>
                <a:chOff x="3641470" y="3598835"/>
                <a:chExt cx="612058" cy="621890"/>
              </a:xfrm>
            </p:grpSpPr>
            <p:sp>
              <p:nvSpPr>
                <p:cNvPr id="96" name="Oval 36"/>
                <p:cNvSpPr/>
                <p:nvPr/>
              </p:nvSpPr>
              <p:spPr>
                <a:xfrm>
                  <a:off x="3641470" y="3598835"/>
                  <a:ext cx="612058" cy="61205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37"/>
                <p:cNvSpPr/>
                <p:nvPr/>
              </p:nvSpPr>
              <p:spPr>
                <a:xfrm>
                  <a:off x="3691861" y="3650453"/>
                  <a:ext cx="511277" cy="511277"/>
                </a:xfrm>
                <a:prstGeom prst="ellipse">
                  <a:avLst/>
                </a:prstGeom>
                <a:solidFill>
                  <a:srgbClr val="0505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38"/>
                <p:cNvSpPr/>
                <p:nvPr/>
              </p:nvSpPr>
              <p:spPr>
                <a:xfrm>
                  <a:off x="3691861" y="3709448"/>
                  <a:ext cx="511277" cy="511277"/>
                </a:xfrm>
                <a:prstGeom prst="ellipse">
                  <a:avLst/>
                </a:prstGeom>
                <a:solidFill>
                  <a:srgbClr val="C92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39"/>
                <p:cNvSpPr/>
                <p:nvPr/>
              </p:nvSpPr>
              <p:spPr>
                <a:xfrm>
                  <a:off x="3734723" y="3752310"/>
                  <a:ext cx="333442" cy="363643"/>
                </a:xfrm>
                <a:custGeom>
                  <a:avLst/>
                  <a:gdLst>
                    <a:gd name="connsiteX0" fmla="*/ 236589 w 361322"/>
                    <a:gd name="connsiteY0" fmla="*/ 0 h 394048"/>
                    <a:gd name="connsiteX1" fmla="*/ 328680 w 361322"/>
                    <a:gd name="connsiteY1" fmla="*/ 18593 h 394048"/>
                    <a:gd name="connsiteX2" fmla="*/ 361322 w 361322"/>
                    <a:gd name="connsiteY2" fmla="*/ 36310 h 394048"/>
                    <a:gd name="connsiteX3" fmla="*/ 345601 w 361322"/>
                    <a:gd name="connsiteY3" fmla="*/ 31430 h 394048"/>
                    <a:gd name="connsiteX4" fmla="*/ 293624 w 361322"/>
                    <a:gd name="connsiteY4" fmla="*/ 26190 h 394048"/>
                    <a:gd name="connsiteX5" fmla="*/ 35721 w 361322"/>
                    <a:gd name="connsiteY5" fmla="*/ 284093 h 394048"/>
                    <a:gd name="connsiteX6" fmla="*/ 55989 w 361322"/>
                    <a:gd name="connsiteY6" fmla="*/ 384481 h 394048"/>
                    <a:gd name="connsiteX7" fmla="*/ 61182 w 361322"/>
                    <a:gd name="connsiteY7" fmla="*/ 394048 h 394048"/>
                    <a:gd name="connsiteX8" fmla="*/ 40406 w 361322"/>
                    <a:gd name="connsiteY8" fmla="*/ 368868 h 394048"/>
                    <a:gd name="connsiteX9" fmla="*/ 0 w 361322"/>
                    <a:gd name="connsiteY9" fmla="*/ 236589 h 394048"/>
                    <a:gd name="connsiteX10" fmla="*/ 236589 w 361322"/>
                    <a:gd name="connsiteY10" fmla="*/ 0 h 39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1322" h="394048">
                      <a:moveTo>
                        <a:pt x="236589" y="0"/>
                      </a:moveTo>
                      <a:cubicBezTo>
                        <a:pt x="269255" y="0"/>
                        <a:pt x="300375" y="6621"/>
                        <a:pt x="328680" y="18593"/>
                      </a:cubicBezTo>
                      <a:lnTo>
                        <a:pt x="361322" y="36310"/>
                      </a:lnTo>
                      <a:lnTo>
                        <a:pt x="345601" y="31430"/>
                      </a:lnTo>
                      <a:cubicBezTo>
                        <a:pt x="328812" y="27994"/>
                        <a:pt x="311429" y="26190"/>
                        <a:pt x="293624" y="26190"/>
                      </a:cubicBezTo>
                      <a:cubicBezTo>
                        <a:pt x="151188" y="26190"/>
                        <a:pt x="35721" y="141657"/>
                        <a:pt x="35721" y="284093"/>
                      </a:cubicBezTo>
                      <a:cubicBezTo>
                        <a:pt x="35721" y="319702"/>
                        <a:pt x="42938" y="353626"/>
                        <a:pt x="55989" y="384481"/>
                      </a:cubicBezTo>
                      <a:lnTo>
                        <a:pt x="61182" y="394048"/>
                      </a:lnTo>
                      <a:lnTo>
                        <a:pt x="40406" y="368868"/>
                      </a:lnTo>
                      <a:cubicBezTo>
                        <a:pt x="14896" y="331108"/>
                        <a:pt x="0" y="285588"/>
                        <a:pt x="0" y="236589"/>
                      </a:cubicBezTo>
                      <a:cubicBezTo>
                        <a:pt x="0" y="105925"/>
                        <a:pt x="105925" y="0"/>
                        <a:pt x="23658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3" name="文本框 52"/>
          <p:cNvSpPr txBox="1"/>
          <p:nvPr/>
        </p:nvSpPr>
        <p:spPr>
          <a:xfrm>
            <a:off x="5762808" y="499870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784911" y="3691229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 flipH="1">
            <a:off x="5746322" y="2443454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5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47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交通路障排列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81481" y="2682099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1659532" y="4979371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23114" y="2531932"/>
            <a:ext cx="7239984" cy="3481875"/>
            <a:chOff x="2091976" y="2077940"/>
            <a:chExt cx="7901497" cy="3800012"/>
          </a:xfrm>
        </p:grpSpPr>
        <p:grpSp>
          <p:nvGrpSpPr>
            <p:cNvPr id="26" name="Groupe 1321"/>
            <p:cNvGrpSpPr/>
            <p:nvPr/>
          </p:nvGrpSpPr>
          <p:grpSpPr>
            <a:xfrm>
              <a:off x="2091976" y="2077940"/>
              <a:ext cx="2808713" cy="2289898"/>
              <a:chOff x="800917" y="3494250"/>
              <a:chExt cx="2480843" cy="2022591"/>
            </a:xfrm>
          </p:grpSpPr>
          <p:sp>
            <p:nvSpPr>
              <p:cNvPr id="27" name="Freeform 123"/>
              <p:cNvSpPr>
                <a:spLocks/>
              </p:cNvSpPr>
              <p:nvPr/>
            </p:nvSpPr>
            <p:spPr bwMode="auto">
              <a:xfrm flipH="1">
                <a:off x="800917" y="4744180"/>
                <a:ext cx="2480843" cy="772661"/>
              </a:xfrm>
              <a:custGeom>
                <a:avLst/>
                <a:gdLst>
                  <a:gd name="T0" fmla="*/ 0 w 13458"/>
                  <a:gd name="T1" fmla="*/ 1697 h 5395"/>
                  <a:gd name="T2" fmla="*/ 2 w 13458"/>
                  <a:gd name="T3" fmla="*/ 1656 h 5395"/>
                  <a:gd name="T4" fmla="*/ 11 w 13458"/>
                  <a:gd name="T5" fmla="*/ 1600 h 5395"/>
                  <a:gd name="T6" fmla="*/ 26 w 13458"/>
                  <a:gd name="T7" fmla="*/ 1550 h 5395"/>
                  <a:gd name="T8" fmla="*/ 53 w 13458"/>
                  <a:gd name="T9" fmla="*/ 1493 h 5395"/>
                  <a:gd name="T10" fmla="*/ 101 w 13458"/>
                  <a:gd name="T11" fmla="*/ 1427 h 5395"/>
                  <a:gd name="T12" fmla="*/ 142 w 13458"/>
                  <a:gd name="T13" fmla="*/ 1386 h 5395"/>
                  <a:gd name="T14" fmla="*/ 2995 w 13458"/>
                  <a:gd name="T15" fmla="*/ 0 h 5395"/>
                  <a:gd name="T16" fmla="*/ 13288 w 13458"/>
                  <a:gd name="T17" fmla="*/ 1366 h 5395"/>
                  <a:gd name="T18" fmla="*/ 13314 w 13458"/>
                  <a:gd name="T19" fmla="*/ 1386 h 5395"/>
                  <a:gd name="T20" fmla="*/ 13357 w 13458"/>
                  <a:gd name="T21" fmla="*/ 1427 h 5395"/>
                  <a:gd name="T22" fmla="*/ 13404 w 13458"/>
                  <a:gd name="T23" fmla="*/ 1493 h 5395"/>
                  <a:gd name="T24" fmla="*/ 13431 w 13458"/>
                  <a:gd name="T25" fmla="*/ 1550 h 5395"/>
                  <a:gd name="T26" fmla="*/ 13446 w 13458"/>
                  <a:gd name="T27" fmla="*/ 1600 h 5395"/>
                  <a:gd name="T28" fmla="*/ 13456 w 13458"/>
                  <a:gd name="T29" fmla="*/ 1656 h 5395"/>
                  <a:gd name="T30" fmla="*/ 13457 w 13458"/>
                  <a:gd name="T31" fmla="*/ 1697 h 5395"/>
                  <a:gd name="T32" fmla="*/ 13458 w 13458"/>
                  <a:gd name="T33" fmla="*/ 2209 h 5395"/>
                  <a:gd name="T34" fmla="*/ 13452 w 13458"/>
                  <a:gd name="T35" fmla="*/ 2272 h 5395"/>
                  <a:gd name="T36" fmla="*/ 13431 w 13458"/>
                  <a:gd name="T37" fmla="*/ 2344 h 5395"/>
                  <a:gd name="T38" fmla="*/ 13404 w 13458"/>
                  <a:gd name="T39" fmla="*/ 2397 h 5395"/>
                  <a:gd name="T40" fmla="*/ 13376 w 13458"/>
                  <a:gd name="T41" fmla="*/ 2436 h 5395"/>
                  <a:gd name="T42" fmla="*/ 13338 w 13458"/>
                  <a:gd name="T43" fmla="*/ 2473 h 5395"/>
                  <a:gd name="T44" fmla="*/ 13292 w 13458"/>
                  <a:gd name="T45" fmla="*/ 2508 h 5395"/>
                  <a:gd name="T46" fmla="*/ 13240 w 13458"/>
                  <a:gd name="T47" fmla="*/ 2535 h 5395"/>
                  <a:gd name="T48" fmla="*/ 12287 w 13458"/>
                  <a:gd name="T49" fmla="*/ 2990 h 5395"/>
                  <a:gd name="T50" fmla="*/ 8366 w 13458"/>
                  <a:gd name="T51" fmla="*/ 4841 h 5395"/>
                  <a:gd name="T52" fmla="*/ 7475 w 13458"/>
                  <a:gd name="T53" fmla="*/ 5260 h 5395"/>
                  <a:gd name="T54" fmla="*/ 7360 w 13458"/>
                  <a:gd name="T55" fmla="*/ 5298 h 5395"/>
                  <a:gd name="T56" fmla="*/ 7214 w 13458"/>
                  <a:gd name="T57" fmla="*/ 5337 h 5395"/>
                  <a:gd name="T58" fmla="*/ 7026 w 13458"/>
                  <a:gd name="T59" fmla="*/ 5372 h 5395"/>
                  <a:gd name="T60" fmla="*/ 6882 w 13458"/>
                  <a:gd name="T61" fmla="*/ 5389 h 5395"/>
                  <a:gd name="T62" fmla="*/ 6768 w 13458"/>
                  <a:gd name="T63" fmla="*/ 5394 h 5395"/>
                  <a:gd name="T64" fmla="*/ 6728 w 13458"/>
                  <a:gd name="T65" fmla="*/ 5395 h 5395"/>
                  <a:gd name="T66" fmla="*/ 6612 w 13458"/>
                  <a:gd name="T67" fmla="*/ 5391 h 5395"/>
                  <a:gd name="T68" fmla="*/ 6501 w 13458"/>
                  <a:gd name="T69" fmla="*/ 5381 h 5395"/>
                  <a:gd name="T70" fmla="*/ 6301 w 13458"/>
                  <a:gd name="T71" fmla="*/ 5350 h 5395"/>
                  <a:gd name="T72" fmla="*/ 6140 w 13458"/>
                  <a:gd name="T73" fmla="*/ 5311 h 5395"/>
                  <a:gd name="T74" fmla="*/ 6027 w 13458"/>
                  <a:gd name="T75" fmla="*/ 5275 h 5395"/>
                  <a:gd name="T76" fmla="*/ 5966 w 13458"/>
                  <a:gd name="T77" fmla="*/ 5253 h 5395"/>
                  <a:gd name="T78" fmla="*/ 2100 w 13458"/>
                  <a:gd name="T79" fmla="*/ 3430 h 5395"/>
                  <a:gd name="T80" fmla="*/ 281 w 13458"/>
                  <a:gd name="T81" fmla="*/ 2566 h 5395"/>
                  <a:gd name="T82" fmla="*/ 183 w 13458"/>
                  <a:gd name="T83" fmla="*/ 2517 h 5395"/>
                  <a:gd name="T84" fmla="*/ 133 w 13458"/>
                  <a:gd name="T85" fmla="*/ 2485 h 5395"/>
                  <a:gd name="T86" fmla="*/ 93 w 13458"/>
                  <a:gd name="T87" fmla="*/ 2449 h 5395"/>
                  <a:gd name="T88" fmla="*/ 62 w 13458"/>
                  <a:gd name="T89" fmla="*/ 2410 h 5395"/>
                  <a:gd name="T90" fmla="*/ 38 w 13458"/>
                  <a:gd name="T91" fmla="*/ 2370 h 5395"/>
                  <a:gd name="T92" fmla="*/ 10 w 13458"/>
                  <a:gd name="T93" fmla="*/ 2295 h 5395"/>
                  <a:gd name="T94" fmla="*/ 1 w 13458"/>
                  <a:gd name="T95" fmla="*/ 2235 h 5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458" h="5395">
                    <a:moveTo>
                      <a:pt x="0" y="2199"/>
                    </a:moveTo>
                    <a:lnTo>
                      <a:pt x="0" y="2199"/>
                    </a:lnTo>
                    <a:lnTo>
                      <a:pt x="0" y="1697"/>
                    </a:lnTo>
                    <a:lnTo>
                      <a:pt x="0" y="1697"/>
                    </a:lnTo>
                    <a:lnTo>
                      <a:pt x="0" y="1676"/>
                    </a:lnTo>
                    <a:lnTo>
                      <a:pt x="2" y="1656"/>
                    </a:lnTo>
                    <a:lnTo>
                      <a:pt x="4" y="1637"/>
                    </a:lnTo>
                    <a:lnTo>
                      <a:pt x="7" y="1618"/>
                    </a:lnTo>
                    <a:lnTo>
                      <a:pt x="11" y="1600"/>
                    </a:lnTo>
                    <a:lnTo>
                      <a:pt x="15" y="1583"/>
                    </a:lnTo>
                    <a:lnTo>
                      <a:pt x="21" y="1566"/>
                    </a:lnTo>
                    <a:lnTo>
                      <a:pt x="26" y="1550"/>
                    </a:lnTo>
                    <a:lnTo>
                      <a:pt x="32" y="1535"/>
                    </a:lnTo>
                    <a:lnTo>
                      <a:pt x="39" y="1520"/>
                    </a:lnTo>
                    <a:lnTo>
                      <a:pt x="53" y="1493"/>
                    </a:lnTo>
                    <a:lnTo>
                      <a:pt x="68" y="1469"/>
                    </a:lnTo>
                    <a:lnTo>
                      <a:pt x="84" y="1447"/>
                    </a:lnTo>
                    <a:lnTo>
                      <a:pt x="101" y="1427"/>
                    </a:lnTo>
                    <a:lnTo>
                      <a:pt x="115" y="1411"/>
                    </a:lnTo>
                    <a:lnTo>
                      <a:pt x="130" y="1397"/>
                    </a:lnTo>
                    <a:lnTo>
                      <a:pt x="142" y="1386"/>
                    </a:lnTo>
                    <a:lnTo>
                      <a:pt x="162" y="1370"/>
                    </a:lnTo>
                    <a:lnTo>
                      <a:pt x="169" y="1366"/>
                    </a:lnTo>
                    <a:lnTo>
                      <a:pt x="2995" y="0"/>
                    </a:lnTo>
                    <a:lnTo>
                      <a:pt x="6728" y="2298"/>
                    </a:lnTo>
                    <a:lnTo>
                      <a:pt x="10462" y="0"/>
                    </a:lnTo>
                    <a:lnTo>
                      <a:pt x="13288" y="1366"/>
                    </a:lnTo>
                    <a:lnTo>
                      <a:pt x="13288" y="1366"/>
                    </a:lnTo>
                    <a:lnTo>
                      <a:pt x="13296" y="1370"/>
                    </a:lnTo>
                    <a:lnTo>
                      <a:pt x="13314" y="1386"/>
                    </a:lnTo>
                    <a:lnTo>
                      <a:pt x="13327" y="1397"/>
                    </a:lnTo>
                    <a:lnTo>
                      <a:pt x="13341" y="1411"/>
                    </a:lnTo>
                    <a:lnTo>
                      <a:pt x="13357" y="1427"/>
                    </a:lnTo>
                    <a:lnTo>
                      <a:pt x="13373" y="1447"/>
                    </a:lnTo>
                    <a:lnTo>
                      <a:pt x="13388" y="1469"/>
                    </a:lnTo>
                    <a:lnTo>
                      <a:pt x="13404" y="1493"/>
                    </a:lnTo>
                    <a:lnTo>
                      <a:pt x="13418" y="1520"/>
                    </a:lnTo>
                    <a:lnTo>
                      <a:pt x="13425" y="1535"/>
                    </a:lnTo>
                    <a:lnTo>
                      <a:pt x="13431" y="1550"/>
                    </a:lnTo>
                    <a:lnTo>
                      <a:pt x="13436" y="1566"/>
                    </a:lnTo>
                    <a:lnTo>
                      <a:pt x="13441" y="1583"/>
                    </a:lnTo>
                    <a:lnTo>
                      <a:pt x="13446" y="1600"/>
                    </a:lnTo>
                    <a:lnTo>
                      <a:pt x="13450" y="1618"/>
                    </a:lnTo>
                    <a:lnTo>
                      <a:pt x="13453" y="1637"/>
                    </a:lnTo>
                    <a:lnTo>
                      <a:pt x="13456" y="1656"/>
                    </a:lnTo>
                    <a:lnTo>
                      <a:pt x="13457" y="1676"/>
                    </a:lnTo>
                    <a:lnTo>
                      <a:pt x="13457" y="1697"/>
                    </a:lnTo>
                    <a:lnTo>
                      <a:pt x="13457" y="1697"/>
                    </a:lnTo>
                    <a:lnTo>
                      <a:pt x="13457" y="2199"/>
                    </a:lnTo>
                    <a:lnTo>
                      <a:pt x="13457" y="2199"/>
                    </a:lnTo>
                    <a:lnTo>
                      <a:pt x="13458" y="2209"/>
                    </a:lnTo>
                    <a:lnTo>
                      <a:pt x="13456" y="2235"/>
                    </a:lnTo>
                    <a:lnTo>
                      <a:pt x="13455" y="2251"/>
                    </a:lnTo>
                    <a:lnTo>
                      <a:pt x="13452" y="2272"/>
                    </a:lnTo>
                    <a:lnTo>
                      <a:pt x="13446" y="2294"/>
                    </a:lnTo>
                    <a:lnTo>
                      <a:pt x="13439" y="2319"/>
                    </a:lnTo>
                    <a:lnTo>
                      <a:pt x="13431" y="2344"/>
                    </a:lnTo>
                    <a:lnTo>
                      <a:pt x="13418" y="2370"/>
                    </a:lnTo>
                    <a:lnTo>
                      <a:pt x="13411" y="2384"/>
                    </a:lnTo>
                    <a:lnTo>
                      <a:pt x="13404" y="2397"/>
                    </a:lnTo>
                    <a:lnTo>
                      <a:pt x="13396" y="2410"/>
                    </a:lnTo>
                    <a:lnTo>
                      <a:pt x="13386" y="2423"/>
                    </a:lnTo>
                    <a:lnTo>
                      <a:pt x="13376" y="2436"/>
                    </a:lnTo>
                    <a:lnTo>
                      <a:pt x="13364" y="2449"/>
                    </a:lnTo>
                    <a:lnTo>
                      <a:pt x="13352" y="2462"/>
                    </a:lnTo>
                    <a:lnTo>
                      <a:pt x="13338" y="2473"/>
                    </a:lnTo>
                    <a:lnTo>
                      <a:pt x="13324" y="2485"/>
                    </a:lnTo>
                    <a:lnTo>
                      <a:pt x="13308" y="2496"/>
                    </a:lnTo>
                    <a:lnTo>
                      <a:pt x="13292" y="2508"/>
                    </a:lnTo>
                    <a:lnTo>
                      <a:pt x="13274" y="2518"/>
                    </a:lnTo>
                    <a:lnTo>
                      <a:pt x="13274" y="2518"/>
                    </a:lnTo>
                    <a:lnTo>
                      <a:pt x="13240" y="2535"/>
                    </a:lnTo>
                    <a:lnTo>
                      <a:pt x="13176" y="2566"/>
                    </a:lnTo>
                    <a:lnTo>
                      <a:pt x="12968" y="2666"/>
                    </a:lnTo>
                    <a:lnTo>
                      <a:pt x="12287" y="2990"/>
                    </a:lnTo>
                    <a:lnTo>
                      <a:pt x="11357" y="3430"/>
                    </a:lnTo>
                    <a:lnTo>
                      <a:pt x="10308" y="3925"/>
                    </a:lnTo>
                    <a:lnTo>
                      <a:pt x="8366" y="4841"/>
                    </a:lnTo>
                    <a:lnTo>
                      <a:pt x="7490" y="5253"/>
                    </a:lnTo>
                    <a:lnTo>
                      <a:pt x="7490" y="5253"/>
                    </a:lnTo>
                    <a:lnTo>
                      <a:pt x="7475" y="5260"/>
                    </a:lnTo>
                    <a:lnTo>
                      <a:pt x="7431" y="5275"/>
                    </a:lnTo>
                    <a:lnTo>
                      <a:pt x="7399" y="5286"/>
                    </a:lnTo>
                    <a:lnTo>
                      <a:pt x="7360" y="5298"/>
                    </a:lnTo>
                    <a:lnTo>
                      <a:pt x="7317" y="5311"/>
                    </a:lnTo>
                    <a:lnTo>
                      <a:pt x="7268" y="5324"/>
                    </a:lnTo>
                    <a:lnTo>
                      <a:pt x="7214" y="5337"/>
                    </a:lnTo>
                    <a:lnTo>
                      <a:pt x="7156" y="5350"/>
                    </a:lnTo>
                    <a:lnTo>
                      <a:pt x="7092" y="5362"/>
                    </a:lnTo>
                    <a:lnTo>
                      <a:pt x="7026" y="5372"/>
                    </a:lnTo>
                    <a:lnTo>
                      <a:pt x="6956" y="5381"/>
                    </a:lnTo>
                    <a:lnTo>
                      <a:pt x="6920" y="5386"/>
                    </a:lnTo>
                    <a:lnTo>
                      <a:pt x="6882" y="5389"/>
                    </a:lnTo>
                    <a:lnTo>
                      <a:pt x="6845" y="5391"/>
                    </a:lnTo>
                    <a:lnTo>
                      <a:pt x="6806" y="5393"/>
                    </a:lnTo>
                    <a:lnTo>
                      <a:pt x="6768" y="5394"/>
                    </a:lnTo>
                    <a:lnTo>
                      <a:pt x="6728" y="5395"/>
                    </a:lnTo>
                    <a:lnTo>
                      <a:pt x="6728" y="5395"/>
                    </a:lnTo>
                    <a:lnTo>
                      <a:pt x="6728" y="5395"/>
                    </a:lnTo>
                    <a:lnTo>
                      <a:pt x="6689" y="5394"/>
                    </a:lnTo>
                    <a:lnTo>
                      <a:pt x="6650" y="5393"/>
                    </a:lnTo>
                    <a:lnTo>
                      <a:pt x="6612" y="5391"/>
                    </a:lnTo>
                    <a:lnTo>
                      <a:pt x="6574" y="5389"/>
                    </a:lnTo>
                    <a:lnTo>
                      <a:pt x="6537" y="5386"/>
                    </a:lnTo>
                    <a:lnTo>
                      <a:pt x="6501" y="5381"/>
                    </a:lnTo>
                    <a:lnTo>
                      <a:pt x="6431" y="5372"/>
                    </a:lnTo>
                    <a:lnTo>
                      <a:pt x="6364" y="5362"/>
                    </a:lnTo>
                    <a:lnTo>
                      <a:pt x="6301" y="5350"/>
                    </a:lnTo>
                    <a:lnTo>
                      <a:pt x="6243" y="5337"/>
                    </a:lnTo>
                    <a:lnTo>
                      <a:pt x="6189" y="5324"/>
                    </a:lnTo>
                    <a:lnTo>
                      <a:pt x="6140" y="5311"/>
                    </a:lnTo>
                    <a:lnTo>
                      <a:pt x="6096" y="5298"/>
                    </a:lnTo>
                    <a:lnTo>
                      <a:pt x="6058" y="5286"/>
                    </a:lnTo>
                    <a:lnTo>
                      <a:pt x="6027" y="5275"/>
                    </a:lnTo>
                    <a:lnTo>
                      <a:pt x="5982" y="5260"/>
                    </a:lnTo>
                    <a:lnTo>
                      <a:pt x="5966" y="5253"/>
                    </a:lnTo>
                    <a:lnTo>
                      <a:pt x="5966" y="5253"/>
                    </a:lnTo>
                    <a:lnTo>
                      <a:pt x="5091" y="4841"/>
                    </a:lnTo>
                    <a:lnTo>
                      <a:pt x="3149" y="3925"/>
                    </a:lnTo>
                    <a:lnTo>
                      <a:pt x="2100" y="3430"/>
                    </a:lnTo>
                    <a:lnTo>
                      <a:pt x="1170" y="2990"/>
                    </a:lnTo>
                    <a:lnTo>
                      <a:pt x="488" y="2666"/>
                    </a:lnTo>
                    <a:lnTo>
                      <a:pt x="281" y="2566"/>
                    </a:lnTo>
                    <a:lnTo>
                      <a:pt x="217" y="2535"/>
                    </a:lnTo>
                    <a:lnTo>
                      <a:pt x="183" y="2517"/>
                    </a:lnTo>
                    <a:lnTo>
                      <a:pt x="183" y="2517"/>
                    </a:lnTo>
                    <a:lnTo>
                      <a:pt x="165" y="2508"/>
                    </a:lnTo>
                    <a:lnTo>
                      <a:pt x="148" y="2496"/>
                    </a:lnTo>
                    <a:lnTo>
                      <a:pt x="133" y="2485"/>
                    </a:lnTo>
                    <a:lnTo>
                      <a:pt x="118" y="2473"/>
                    </a:lnTo>
                    <a:lnTo>
                      <a:pt x="105" y="2461"/>
                    </a:lnTo>
                    <a:lnTo>
                      <a:pt x="93" y="2449"/>
                    </a:lnTo>
                    <a:lnTo>
                      <a:pt x="82" y="2436"/>
                    </a:lnTo>
                    <a:lnTo>
                      <a:pt x="72" y="2423"/>
                    </a:lnTo>
                    <a:lnTo>
                      <a:pt x="62" y="2410"/>
                    </a:lnTo>
                    <a:lnTo>
                      <a:pt x="53" y="2397"/>
                    </a:lnTo>
                    <a:lnTo>
                      <a:pt x="46" y="2384"/>
                    </a:lnTo>
                    <a:lnTo>
                      <a:pt x="38" y="2370"/>
                    </a:lnTo>
                    <a:lnTo>
                      <a:pt x="27" y="2344"/>
                    </a:lnTo>
                    <a:lnTo>
                      <a:pt x="17" y="2319"/>
                    </a:lnTo>
                    <a:lnTo>
                      <a:pt x="10" y="2295"/>
                    </a:lnTo>
                    <a:lnTo>
                      <a:pt x="6" y="2272"/>
                    </a:lnTo>
                    <a:lnTo>
                      <a:pt x="3" y="2252"/>
                    </a:lnTo>
                    <a:lnTo>
                      <a:pt x="1" y="2235"/>
                    </a:lnTo>
                    <a:lnTo>
                      <a:pt x="0" y="2209"/>
                    </a:lnTo>
                    <a:lnTo>
                      <a:pt x="0" y="2199"/>
                    </a:lnTo>
                    <a:close/>
                  </a:path>
                </a:pathLst>
              </a:custGeom>
              <a:solidFill>
                <a:srgbClr val="2099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124"/>
              <p:cNvSpPr>
                <a:spLocks/>
              </p:cNvSpPr>
              <p:nvPr/>
            </p:nvSpPr>
            <p:spPr bwMode="auto">
              <a:xfrm flipH="1">
                <a:off x="800917" y="4744180"/>
                <a:ext cx="2480843" cy="772661"/>
              </a:xfrm>
              <a:custGeom>
                <a:avLst/>
                <a:gdLst>
                  <a:gd name="T0" fmla="*/ 0 w 13458"/>
                  <a:gd name="T1" fmla="*/ 1697 h 5395"/>
                  <a:gd name="T2" fmla="*/ 2 w 13458"/>
                  <a:gd name="T3" fmla="*/ 1656 h 5395"/>
                  <a:gd name="T4" fmla="*/ 11 w 13458"/>
                  <a:gd name="T5" fmla="*/ 1600 h 5395"/>
                  <a:gd name="T6" fmla="*/ 26 w 13458"/>
                  <a:gd name="T7" fmla="*/ 1550 h 5395"/>
                  <a:gd name="T8" fmla="*/ 53 w 13458"/>
                  <a:gd name="T9" fmla="*/ 1493 h 5395"/>
                  <a:gd name="T10" fmla="*/ 101 w 13458"/>
                  <a:gd name="T11" fmla="*/ 1427 h 5395"/>
                  <a:gd name="T12" fmla="*/ 142 w 13458"/>
                  <a:gd name="T13" fmla="*/ 1386 h 5395"/>
                  <a:gd name="T14" fmla="*/ 2995 w 13458"/>
                  <a:gd name="T15" fmla="*/ 0 h 5395"/>
                  <a:gd name="T16" fmla="*/ 13288 w 13458"/>
                  <a:gd name="T17" fmla="*/ 1366 h 5395"/>
                  <a:gd name="T18" fmla="*/ 13314 w 13458"/>
                  <a:gd name="T19" fmla="*/ 1386 h 5395"/>
                  <a:gd name="T20" fmla="*/ 13357 w 13458"/>
                  <a:gd name="T21" fmla="*/ 1427 h 5395"/>
                  <a:gd name="T22" fmla="*/ 13404 w 13458"/>
                  <a:gd name="T23" fmla="*/ 1493 h 5395"/>
                  <a:gd name="T24" fmla="*/ 13431 w 13458"/>
                  <a:gd name="T25" fmla="*/ 1550 h 5395"/>
                  <a:gd name="T26" fmla="*/ 13446 w 13458"/>
                  <a:gd name="T27" fmla="*/ 1600 h 5395"/>
                  <a:gd name="T28" fmla="*/ 13456 w 13458"/>
                  <a:gd name="T29" fmla="*/ 1656 h 5395"/>
                  <a:gd name="T30" fmla="*/ 13457 w 13458"/>
                  <a:gd name="T31" fmla="*/ 1697 h 5395"/>
                  <a:gd name="T32" fmla="*/ 13458 w 13458"/>
                  <a:gd name="T33" fmla="*/ 2209 h 5395"/>
                  <a:gd name="T34" fmla="*/ 13452 w 13458"/>
                  <a:gd name="T35" fmla="*/ 2272 h 5395"/>
                  <a:gd name="T36" fmla="*/ 13431 w 13458"/>
                  <a:gd name="T37" fmla="*/ 2344 h 5395"/>
                  <a:gd name="T38" fmla="*/ 13404 w 13458"/>
                  <a:gd name="T39" fmla="*/ 2397 h 5395"/>
                  <a:gd name="T40" fmla="*/ 13376 w 13458"/>
                  <a:gd name="T41" fmla="*/ 2436 h 5395"/>
                  <a:gd name="T42" fmla="*/ 13338 w 13458"/>
                  <a:gd name="T43" fmla="*/ 2473 h 5395"/>
                  <a:gd name="T44" fmla="*/ 13292 w 13458"/>
                  <a:gd name="T45" fmla="*/ 2508 h 5395"/>
                  <a:gd name="T46" fmla="*/ 13240 w 13458"/>
                  <a:gd name="T47" fmla="*/ 2535 h 5395"/>
                  <a:gd name="T48" fmla="*/ 12287 w 13458"/>
                  <a:gd name="T49" fmla="*/ 2990 h 5395"/>
                  <a:gd name="T50" fmla="*/ 8366 w 13458"/>
                  <a:gd name="T51" fmla="*/ 4841 h 5395"/>
                  <a:gd name="T52" fmla="*/ 7475 w 13458"/>
                  <a:gd name="T53" fmla="*/ 5260 h 5395"/>
                  <a:gd name="T54" fmla="*/ 7360 w 13458"/>
                  <a:gd name="T55" fmla="*/ 5298 h 5395"/>
                  <a:gd name="T56" fmla="*/ 7214 w 13458"/>
                  <a:gd name="T57" fmla="*/ 5337 h 5395"/>
                  <a:gd name="T58" fmla="*/ 7026 w 13458"/>
                  <a:gd name="T59" fmla="*/ 5372 h 5395"/>
                  <a:gd name="T60" fmla="*/ 6882 w 13458"/>
                  <a:gd name="T61" fmla="*/ 5389 h 5395"/>
                  <a:gd name="T62" fmla="*/ 6768 w 13458"/>
                  <a:gd name="T63" fmla="*/ 5394 h 5395"/>
                  <a:gd name="T64" fmla="*/ 6728 w 13458"/>
                  <a:gd name="T65" fmla="*/ 5395 h 5395"/>
                  <a:gd name="T66" fmla="*/ 6612 w 13458"/>
                  <a:gd name="T67" fmla="*/ 5391 h 5395"/>
                  <a:gd name="T68" fmla="*/ 6501 w 13458"/>
                  <a:gd name="T69" fmla="*/ 5381 h 5395"/>
                  <a:gd name="T70" fmla="*/ 6301 w 13458"/>
                  <a:gd name="T71" fmla="*/ 5350 h 5395"/>
                  <a:gd name="T72" fmla="*/ 6140 w 13458"/>
                  <a:gd name="T73" fmla="*/ 5311 h 5395"/>
                  <a:gd name="T74" fmla="*/ 6027 w 13458"/>
                  <a:gd name="T75" fmla="*/ 5275 h 5395"/>
                  <a:gd name="T76" fmla="*/ 5966 w 13458"/>
                  <a:gd name="T77" fmla="*/ 5253 h 5395"/>
                  <a:gd name="T78" fmla="*/ 2100 w 13458"/>
                  <a:gd name="T79" fmla="*/ 3430 h 5395"/>
                  <a:gd name="T80" fmla="*/ 281 w 13458"/>
                  <a:gd name="T81" fmla="*/ 2566 h 5395"/>
                  <a:gd name="T82" fmla="*/ 183 w 13458"/>
                  <a:gd name="T83" fmla="*/ 2517 h 5395"/>
                  <a:gd name="T84" fmla="*/ 133 w 13458"/>
                  <a:gd name="T85" fmla="*/ 2485 h 5395"/>
                  <a:gd name="T86" fmla="*/ 93 w 13458"/>
                  <a:gd name="T87" fmla="*/ 2449 h 5395"/>
                  <a:gd name="T88" fmla="*/ 62 w 13458"/>
                  <a:gd name="T89" fmla="*/ 2410 h 5395"/>
                  <a:gd name="T90" fmla="*/ 38 w 13458"/>
                  <a:gd name="T91" fmla="*/ 2370 h 5395"/>
                  <a:gd name="T92" fmla="*/ 10 w 13458"/>
                  <a:gd name="T93" fmla="*/ 2295 h 5395"/>
                  <a:gd name="T94" fmla="*/ 1 w 13458"/>
                  <a:gd name="T95" fmla="*/ 2235 h 5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458" h="5395">
                    <a:moveTo>
                      <a:pt x="0" y="2199"/>
                    </a:moveTo>
                    <a:lnTo>
                      <a:pt x="0" y="2199"/>
                    </a:lnTo>
                    <a:lnTo>
                      <a:pt x="0" y="1697"/>
                    </a:lnTo>
                    <a:lnTo>
                      <a:pt x="0" y="1697"/>
                    </a:lnTo>
                    <a:lnTo>
                      <a:pt x="0" y="1676"/>
                    </a:lnTo>
                    <a:lnTo>
                      <a:pt x="2" y="1656"/>
                    </a:lnTo>
                    <a:lnTo>
                      <a:pt x="4" y="1637"/>
                    </a:lnTo>
                    <a:lnTo>
                      <a:pt x="7" y="1618"/>
                    </a:lnTo>
                    <a:lnTo>
                      <a:pt x="11" y="1600"/>
                    </a:lnTo>
                    <a:lnTo>
                      <a:pt x="15" y="1583"/>
                    </a:lnTo>
                    <a:lnTo>
                      <a:pt x="21" y="1566"/>
                    </a:lnTo>
                    <a:lnTo>
                      <a:pt x="26" y="1550"/>
                    </a:lnTo>
                    <a:lnTo>
                      <a:pt x="32" y="1535"/>
                    </a:lnTo>
                    <a:lnTo>
                      <a:pt x="39" y="1520"/>
                    </a:lnTo>
                    <a:lnTo>
                      <a:pt x="53" y="1493"/>
                    </a:lnTo>
                    <a:lnTo>
                      <a:pt x="68" y="1469"/>
                    </a:lnTo>
                    <a:lnTo>
                      <a:pt x="84" y="1447"/>
                    </a:lnTo>
                    <a:lnTo>
                      <a:pt x="101" y="1427"/>
                    </a:lnTo>
                    <a:lnTo>
                      <a:pt x="115" y="1411"/>
                    </a:lnTo>
                    <a:lnTo>
                      <a:pt x="130" y="1397"/>
                    </a:lnTo>
                    <a:lnTo>
                      <a:pt x="142" y="1386"/>
                    </a:lnTo>
                    <a:lnTo>
                      <a:pt x="162" y="1370"/>
                    </a:lnTo>
                    <a:lnTo>
                      <a:pt x="169" y="1366"/>
                    </a:lnTo>
                    <a:lnTo>
                      <a:pt x="2995" y="0"/>
                    </a:lnTo>
                    <a:lnTo>
                      <a:pt x="6728" y="2298"/>
                    </a:lnTo>
                    <a:lnTo>
                      <a:pt x="10462" y="0"/>
                    </a:lnTo>
                    <a:lnTo>
                      <a:pt x="13288" y="1366"/>
                    </a:lnTo>
                    <a:lnTo>
                      <a:pt x="13288" y="1366"/>
                    </a:lnTo>
                    <a:lnTo>
                      <a:pt x="13296" y="1370"/>
                    </a:lnTo>
                    <a:lnTo>
                      <a:pt x="13314" y="1386"/>
                    </a:lnTo>
                    <a:lnTo>
                      <a:pt x="13327" y="1397"/>
                    </a:lnTo>
                    <a:lnTo>
                      <a:pt x="13341" y="1411"/>
                    </a:lnTo>
                    <a:lnTo>
                      <a:pt x="13357" y="1427"/>
                    </a:lnTo>
                    <a:lnTo>
                      <a:pt x="13373" y="1447"/>
                    </a:lnTo>
                    <a:lnTo>
                      <a:pt x="13388" y="1469"/>
                    </a:lnTo>
                    <a:lnTo>
                      <a:pt x="13404" y="1493"/>
                    </a:lnTo>
                    <a:lnTo>
                      <a:pt x="13418" y="1520"/>
                    </a:lnTo>
                    <a:lnTo>
                      <a:pt x="13425" y="1535"/>
                    </a:lnTo>
                    <a:lnTo>
                      <a:pt x="13431" y="1550"/>
                    </a:lnTo>
                    <a:lnTo>
                      <a:pt x="13436" y="1566"/>
                    </a:lnTo>
                    <a:lnTo>
                      <a:pt x="13441" y="1583"/>
                    </a:lnTo>
                    <a:lnTo>
                      <a:pt x="13446" y="1600"/>
                    </a:lnTo>
                    <a:lnTo>
                      <a:pt x="13450" y="1618"/>
                    </a:lnTo>
                    <a:lnTo>
                      <a:pt x="13453" y="1637"/>
                    </a:lnTo>
                    <a:lnTo>
                      <a:pt x="13456" y="1656"/>
                    </a:lnTo>
                    <a:lnTo>
                      <a:pt x="13457" y="1676"/>
                    </a:lnTo>
                    <a:lnTo>
                      <a:pt x="13457" y="1697"/>
                    </a:lnTo>
                    <a:lnTo>
                      <a:pt x="13457" y="1697"/>
                    </a:lnTo>
                    <a:lnTo>
                      <a:pt x="13457" y="2199"/>
                    </a:lnTo>
                    <a:lnTo>
                      <a:pt x="13457" y="2199"/>
                    </a:lnTo>
                    <a:lnTo>
                      <a:pt x="13458" y="2209"/>
                    </a:lnTo>
                    <a:lnTo>
                      <a:pt x="13456" y="2235"/>
                    </a:lnTo>
                    <a:lnTo>
                      <a:pt x="13455" y="2251"/>
                    </a:lnTo>
                    <a:lnTo>
                      <a:pt x="13452" y="2272"/>
                    </a:lnTo>
                    <a:lnTo>
                      <a:pt x="13446" y="2294"/>
                    </a:lnTo>
                    <a:lnTo>
                      <a:pt x="13439" y="2319"/>
                    </a:lnTo>
                    <a:lnTo>
                      <a:pt x="13431" y="2344"/>
                    </a:lnTo>
                    <a:lnTo>
                      <a:pt x="13418" y="2370"/>
                    </a:lnTo>
                    <a:lnTo>
                      <a:pt x="13411" y="2384"/>
                    </a:lnTo>
                    <a:lnTo>
                      <a:pt x="13404" y="2397"/>
                    </a:lnTo>
                    <a:lnTo>
                      <a:pt x="13396" y="2410"/>
                    </a:lnTo>
                    <a:lnTo>
                      <a:pt x="13386" y="2423"/>
                    </a:lnTo>
                    <a:lnTo>
                      <a:pt x="13376" y="2436"/>
                    </a:lnTo>
                    <a:lnTo>
                      <a:pt x="13364" y="2449"/>
                    </a:lnTo>
                    <a:lnTo>
                      <a:pt x="13352" y="2462"/>
                    </a:lnTo>
                    <a:lnTo>
                      <a:pt x="13338" y="2473"/>
                    </a:lnTo>
                    <a:lnTo>
                      <a:pt x="13324" y="2485"/>
                    </a:lnTo>
                    <a:lnTo>
                      <a:pt x="13308" y="2496"/>
                    </a:lnTo>
                    <a:lnTo>
                      <a:pt x="13292" y="2508"/>
                    </a:lnTo>
                    <a:lnTo>
                      <a:pt x="13274" y="2518"/>
                    </a:lnTo>
                    <a:lnTo>
                      <a:pt x="13274" y="2518"/>
                    </a:lnTo>
                    <a:lnTo>
                      <a:pt x="13240" y="2535"/>
                    </a:lnTo>
                    <a:lnTo>
                      <a:pt x="13176" y="2566"/>
                    </a:lnTo>
                    <a:lnTo>
                      <a:pt x="12968" y="2666"/>
                    </a:lnTo>
                    <a:lnTo>
                      <a:pt x="12287" y="2990"/>
                    </a:lnTo>
                    <a:lnTo>
                      <a:pt x="11357" y="3430"/>
                    </a:lnTo>
                    <a:lnTo>
                      <a:pt x="10308" y="3925"/>
                    </a:lnTo>
                    <a:lnTo>
                      <a:pt x="8366" y="4841"/>
                    </a:lnTo>
                    <a:lnTo>
                      <a:pt x="7490" y="5253"/>
                    </a:lnTo>
                    <a:lnTo>
                      <a:pt x="7490" y="5253"/>
                    </a:lnTo>
                    <a:lnTo>
                      <a:pt x="7475" y="5260"/>
                    </a:lnTo>
                    <a:lnTo>
                      <a:pt x="7431" y="5275"/>
                    </a:lnTo>
                    <a:lnTo>
                      <a:pt x="7399" y="5286"/>
                    </a:lnTo>
                    <a:lnTo>
                      <a:pt x="7360" y="5298"/>
                    </a:lnTo>
                    <a:lnTo>
                      <a:pt x="7317" y="5311"/>
                    </a:lnTo>
                    <a:lnTo>
                      <a:pt x="7268" y="5324"/>
                    </a:lnTo>
                    <a:lnTo>
                      <a:pt x="7214" y="5337"/>
                    </a:lnTo>
                    <a:lnTo>
                      <a:pt x="7156" y="5350"/>
                    </a:lnTo>
                    <a:lnTo>
                      <a:pt x="7092" y="5362"/>
                    </a:lnTo>
                    <a:lnTo>
                      <a:pt x="7026" y="5372"/>
                    </a:lnTo>
                    <a:lnTo>
                      <a:pt x="6956" y="5381"/>
                    </a:lnTo>
                    <a:lnTo>
                      <a:pt x="6920" y="5386"/>
                    </a:lnTo>
                    <a:lnTo>
                      <a:pt x="6882" y="5389"/>
                    </a:lnTo>
                    <a:lnTo>
                      <a:pt x="6845" y="5391"/>
                    </a:lnTo>
                    <a:lnTo>
                      <a:pt x="6806" y="5393"/>
                    </a:lnTo>
                    <a:lnTo>
                      <a:pt x="6768" y="5394"/>
                    </a:lnTo>
                    <a:lnTo>
                      <a:pt x="6728" y="5395"/>
                    </a:lnTo>
                    <a:lnTo>
                      <a:pt x="6728" y="5395"/>
                    </a:lnTo>
                    <a:lnTo>
                      <a:pt x="6728" y="5395"/>
                    </a:lnTo>
                    <a:lnTo>
                      <a:pt x="6689" y="5394"/>
                    </a:lnTo>
                    <a:lnTo>
                      <a:pt x="6650" y="5393"/>
                    </a:lnTo>
                    <a:lnTo>
                      <a:pt x="6612" y="5391"/>
                    </a:lnTo>
                    <a:lnTo>
                      <a:pt x="6574" y="5389"/>
                    </a:lnTo>
                    <a:lnTo>
                      <a:pt x="6537" y="5386"/>
                    </a:lnTo>
                    <a:lnTo>
                      <a:pt x="6501" y="5381"/>
                    </a:lnTo>
                    <a:lnTo>
                      <a:pt x="6431" y="5372"/>
                    </a:lnTo>
                    <a:lnTo>
                      <a:pt x="6364" y="5362"/>
                    </a:lnTo>
                    <a:lnTo>
                      <a:pt x="6301" y="5350"/>
                    </a:lnTo>
                    <a:lnTo>
                      <a:pt x="6243" y="5337"/>
                    </a:lnTo>
                    <a:lnTo>
                      <a:pt x="6189" y="5324"/>
                    </a:lnTo>
                    <a:lnTo>
                      <a:pt x="6140" y="5311"/>
                    </a:lnTo>
                    <a:lnTo>
                      <a:pt x="6096" y="5298"/>
                    </a:lnTo>
                    <a:lnTo>
                      <a:pt x="6058" y="5286"/>
                    </a:lnTo>
                    <a:lnTo>
                      <a:pt x="6027" y="5275"/>
                    </a:lnTo>
                    <a:lnTo>
                      <a:pt x="5982" y="5260"/>
                    </a:lnTo>
                    <a:lnTo>
                      <a:pt x="5966" y="5253"/>
                    </a:lnTo>
                    <a:lnTo>
                      <a:pt x="5966" y="5253"/>
                    </a:lnTo>
                    <a:lnTo>
                      <a:pt x="5091" y="4841"/>
                    </a:lnTo>
                    <a:lnTo>
                      <a:pt x="3149" y="3925"/>
                    </a:lnTo>
                    <a:lnTo>
                      <a:pt x="2100" y="3430"/>
                    </a:lnTo>
                    <a:lnTo>
                      <a:pt x="1170" y="2990"/>
                    </a:lnTo>
                    <a:lnTo>
                      <a:pt x="488" y="2666"/>
                    </a:lnTo>
                    <a:lnTo>
                      <a:pt x="281" y="2566"/>
                    </a:lnTo>
                    <a:lnTo>
                      <a:pt x="217" y="2535"/>
                    </a:lnTo>
                    <a:lnTo>
                      <a:pt x="183" y="2517"/>
                    </a:lnTo>
                    <a:lnTo>
                      <a:pt x="183" y="2517"/>
                    </a:lnTo>
                    <a:lnTo>
                      <a:pt x="165" y="2508"/>
                    </a:lnTo>
                    <a:lnTo>
                      <a:pt x="148" y="2496"/>
                    </a:lnTo>
                    <a:lnTo>
                      <a:pt x="133" y="2485"/>
                    </a:lnTo>
                    <a:lnTo>
                      <a:pt x="118" y="2473"/>
                    </a:lnTo>
                    <a:lnTo>
                      <a:pt x="105" y="2461"/>
                    </a:lnTo>
                    <a:lnTo>
                      <a:pt x="93" y="2449"/>
                    </a:lnTo>
                    <a:lnTo>
                      <a:pt x="82" y="2436"/>
                    </a:lnTo>
                    <a:lnTo>
                      <a:pt x="72" y="2423"/>
                    </a:lnTo>
                    <a:lnTo>
                      <a:pt x="62" y="2410"/>
                    </a:lnTo>
                    <a:lnTo>
                      <a:pt x="53" y="2397"/>
                    </a:lnTo>
                    <a:lnTo>
                      <a:pt x="46" y="2384"/>
                    </a:lnTo>
                    <a:lnTo>
                      <a:pt x="38" y="2370"/>
                    </a:lnTo>
                    <a:lnTo>
                      <a:pt x="27" y="2344"/>
                    </a:lnTo>
                    <a:lnTo>
                      <a:pt x="17" y="2319"/>
                    </a:lnTo>
                    <a:lnTo>
                      <a:pt x="10" y="2295"/>
                    </a:lnTo>
                    <a:lnTo>
                      <a:pt x="6" y="2272"/>
                    </a:lnTo>
                    <a:lnTo>
                      <a:pt x="3" y="2252"/>
                    </a:lnTo>
                    <a:lnTo>
                      <a:pt x="1" y="2235"/>
                    </a:lnTo>
                    <a:lnTo>
                      <a:pt x="0" y="2209"/>
                    </a:lnTo>
                    <a:lnTo>
                      <a:pt x="0" y="219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 125"/>
              <p:cNvSpPr>
                <a:spLocks/>
              </p:cNvSpPr>
              <p:nvPr/>
            </p:nvSpPr>
            <p:spPr bwMode="auto">
              <a:xfrm flipH="1">
                <a:off x="1373716" y="5042151"/>
                <a:ext cx="223186" cy="74815"/>
              </a:xfrm>
              <a:custGeom>
                <a:avLst/>
                <a:gdLst>
                  <a:gd name="T0" fmla="*/ 0 w 1212"/>
                  <a:gd name="T1" fmla="*/ 523 h 523"/>
                  <a:gd name="T2" fmla="*/ 0 w 1212"/>
                  <a:gd name="T3" fmla="*/ 523 h 523"/>
                  <a:gd name="T4" fmla="*/ 71 w 1212"/>
                  <a:gd name="T5" fmla="*/ 501 h 523"/>
                  <a:gd name="T6" fmla="*/ 142 w 1212"/>
                  <a:gd name="T7" fmla="*/ 477 h 523"/>
                  <a:gd name="T8" fmla="*/ 213 w 1212"/>
                  <a:gd name="T9" fmla="*/ 453 h 523"/>
                  <a:gd name="T10" fmla="*/ 287 w 1212"/>
                  <a:gd name="T11" fmla="*/ 427 h 523"/>
                  <a:gd name="T12" fmla="*/ 361 w 1212"/>
                  <a:gd name="T13" fmla="*/ 400 h 523"/>
                  <a:gd name="T14" fmla="*/ 436 w 1212"/>
                  <a:gd name="T15" fmla="*/ 371 h 523"/>
                  <a:gd name="T16" fmla="*/ 512 w 1212"/>
                  <a:gd name="T17" fmla="*/ 340 h 523"/>
                  <a:gd name="T18" fmla="*/ 589 w 1212"/>
                  <a:gd name="T19" fmla="*/ 309 h 523"/>
                  <a:gd name="T20" fmla="*/ 666 w 1212"/>
                  <a:gd name="T21" fmla="*/ 276 h 523"/>
                  <a:gd name="T22" fmla="*/ 743 w 1212"/>
                  <a:gd name="T23" fmla="*/ 241 h 523"/>
                  <a:gd name="T24" fmla="*/ 821 w 1212"/>
                  <a:gd name="T25" fmla="*/ 205 h 523"/>
                  <a:gd name="T26" fmla="*/ 899 w 1212"/>
                  <a:gd name="T27" fmla="*/ 167 h 523"/>
                  <a:gd name="T28" fmla="*/ 978 w 1212"/>
                  <a:gd name="T29" fmla="*/ 128 h 523"/>
                  <a:gd name="T30" fmla="*/ 1056 w 1212"/>
                  <a:gd name="T31" fmla="*/ 87 h 523"/>
                  <a:gd name="T32" fmla="*/ 1134 w 1212"/>
                  <a:gd name="T33" fmla="*/ 44 h 523"/>
                  <a:gd name="T34" fmla="*/ 1212 w 1212"/>
                  <a:gd name="T35" fmla="*/ 0 h 523"/>
                  <a:gd name="T36" fmla="*/ 1212 w 1212"/>
                  <a:gd name="T37" fmla="*/ 0 h 523"/>
                  <a:gd name="T38" fmla="*/ 1153 w 1212"/>
                  <a:gd name="T39" fmla="*/ 38 h 523"/>
                  <a:gd name="T40" fmla="*/ 1092 w 1212"/>
                  <a:gd name="T41" fmla="*/ 77 h 523"/>
                  <a:gd name="T42" fmla="*/ 1028 w 1212"/>
                  <a:gd name="T43" fmla="*/ 114 h 523"/>
                  <a:gd name="T44" fmla="*/ 961 w 1212"/>
                  <a:gd name="T45" fmla="*/ 150 h 523"/>
                  <a:gd name="T46" fmla="*/ 891 w 1212"/>
                  <a:gd name="T47" fmla="*/ 185 h 523"/>
                  <a:gd name="T48" fmla="*/ 821 w 1212"/>
                  <a:gd name="T49" fmla="*/ 220 h 523"/>
                  <a:gd name="T50" fmla="*/ 747 w 1212"/>
                  <a:gd name="T51" fmla="*/ 253 h 523"/>
                  <a:gd name="T52" fmla="*/ 671 w 1212"/>
                  <a:gd name="T53" fmla="*/ 285 h 523"/>
                  <a:gd name="T54" fmla="*/ 593 w 1212"/>
                  <a:gd name="T55" fmla="*/ 317 h 523"/>
                  <a:gd name="T56" fmla="*/ 514 w 1212"/>
                  <a:gd name="T57" fmla="*/ 348 h 523"/>
                  <a:gd name="T58" fmla="*/ 432 w 1212"/>
                  <a:gd name="T59" fmla="*/ 379 h 523"/>
                  <a:gd name="T60" fmla="*/ 349 w 1212"/>
                  <a:gd name="T61" fmla="*/ 408 h 523"/>
                  <a:gd name="T62" fmla="*/ 264 w 1212"/>
                  <a:gd name="T63" fmla="*/ 437 h 523"/>
                  <a:gd name="T64" fmla="*/ 177 w 1212"/>
                  <a:gd name="T65" fmla="*/ 466 h 523"/>
                  <a:gd name="T66" fmla="*/ 90 w 1212"/>
                  <a:gd name="T67" fmla="*/ 495 h 523"/>
                  <a:gd name="T68" fmla="*/ 0 w 1212"/>
                  <a:gd name="T69" fmla="*/ 523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12" h="523">
                    <a:moveTo>
                      <a:pt x="0" y="523"/>
                    </a:moveTo>
                    <a:lnTo>
                      <a:pt x="0" y="523"/>
                    </a:lnTo>
                    <a:lnTo>
                      <a:pt x="71" y="501"/>
                    </a:lnTo>
                    <a:lnTo>
                      <a:pt x="142" y="477"/>
                    </a:lnTo>
                    <a:lnTo>
                      <a:pt x="213" y="453"/>
                    </a:lnTo>
                    <a:lnTo>
                      <a:pt x="287" y="427"/>
                    </a:lnTo>
                    <a:lnTo>
                      <a:pt x="361" y="400"/>
                    </a:lnTo>
                    <a:lnTo>
                      <a:pt x="436" y="371"/>
                    </a:lnTo>
                    <a:lnTo>
                      <a:pt x="512" y="340"/>
                    </a:lnTo>
                    <a:lnTo>
                      <a:pt x="589" y="309"/>
                    </a:lnTo>
                    <a:lnTo>
                      <a:pt x="666" y="276"/>
                    </a:lnTo>
                    <a:lnTo>
                      <a:pt x="743" y="241"/>
                    </a:lnTo>
                    <a:lnTo>
                      <a:pt x="821" y="205"/>
                    </a:lnTo>
                    <a:lnTo>
                      <a:pt x="899" y="167"/>
                    </a:lnTo>
                    <a:lnTo>
                      <a:pt x="978" y="128"/>
                    </a:lnTo>
                    <a:lnTo>
                      <a:pt x="1056" y="87"/>
                    </a:lnTo>
                    <a:lnTo>
                      <a:pt x="1134" y="44"/>
                    </a:lnTo>
                    <a:lnTo>
                      <a:pt x="1212" y="0"/>
                    </a:lnTo>
                    <a:lnTo>
                      <a:pt x="1212" y="0"/>
                    </a:lnTo>
                    <a:lnTo>
                      <a:pt x="1153" y="38"/>
                    </a:lnTo>
                    <a:lnTo>
                      <a:pt x="1092" y="77"/>
                    </a:lnTo>
                    <a:lnTo>
                      <a:pt x="1028" y="114"/>
                    </a:lnTo>
                    <a:lnTo>
                      <a:pt x="961" y="150"/>
                    </a:lnTo>
                    <a:lnTo>
                      <a:pt x="891" y="185"/>
                    </a:lnTo>
                    <a:lnTo>
                      <a:pt x="821" y="220"/>
                    </a:lnTo>
                    <a:lnTo>
                      <a:pt x="747" y="253"/>
                    </a:lnTo>
                    <a:lnTo>
                      <a:pt x="671" y="285"/>
                    </a:lnTo>
                    <a:lnTo>
                      <a:pt x="593" y="317"/>
                    </a:lnTo>
                    <a:lnTo>
                      <a:pt x="514" y="348"/>
                    </a:lnTo>
                    <a:lnTo>
                      <a:pt x="432" y="379"/>
                    </a:lnTo>
                    <a:lnTo>
                      <a:pt x="349" y="408"/>
                    </a:lnTo>
                    <a:lnTo>
                      <a:pt x="264" y="437"/>
                    </a:lnTo>
                    <a:lnTo>
                      <a:pt x="177" y="466"/>
                    </a:lnTo>
                    <a:lnTo>
                      <a:pt x="90" y="495"/>
                    </a:lnTo>
                    <a:lnTo>
                      <a:pt x="0" y="523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126"/>
              <p:cNvSpPr>
                <a:spLocks/>
              </p:cNvSpPr>
              <p:nvPr/>
            </p:nvSpPr>
            <p:spPr bwMode="auto">
              <a:xfrm flipH="1">
                <a:off x="1373716" y="5042151"/>
                <a:ext cx="223186" cy="74815"/>
              </a:xfrm>
              <a:custGeom>
                <a:avLst/>
                <a:gdLst>
                  <a:gd name="T0" fmla="*/ 0 w 1212"/>
                  <a:gd name="T1" fmla="*/ 523 h 523"/>
                  <a:gd name="T2" fmla="*/ 0 w 1212"/>
                  <a:gd name="T3" fmla="*/ 523 h 523"/>
                  <a:gd name="T4" fmla="*/ 71 w 1212"/>
                  <a:gd name="T5" fmla="*/ 501 h 523"/>
                  <a:gd name="T6" fmla="*/ 142 w 1212"/>
                  <a:gd name="T7" fmla="*/ 477 h 523"/>
                  <a:gd name="T8" fmla="*/ 213 w 1212"/>
                  <a:gd name="T9" fmla="*/ 453 h 523"/>
                  <a:gd name="T10" fmla="*/ 287 w 1212"/>
                  <a:gd name="T11" fmla="*/ 427 h 523"/>
                  <a:gd name="T12" fmla="*/ 361 w 1212"/>
                  <a:gd name="T13" fmla="*/ 400 h 523"/>
                  <a:gd name="T14" fmla="*/ 436 w 1212"/>
                  <a:gd name="T15" fmla="*/ 371 h 523"/>
                  <a:gd name="T16" fmla="*/ 512 w 1212"/>
                  <a:gd name="T17" fmla="*/ 340 h 523"/>
                  <a:gd name="T18" fmla="*/ 589 w 1212"/>
                  <a:gd name="T19" fmla="*/ 309 h 523"/>
                  <a:gd name="T20" fmla="*/ 666 w 1212"/>
                  <a:gd name="T21" fmla="*/ 276 h 523"/>
                  <a:gd name="T22" fmla="*/ 743 w 1212"/>
                  <a:gd name="T23" fmla="*/ 241 h 523"/>
                  <a:gd name="T24" fmla="*/ 821 w 1212"/>
                  <a:gd name="T25" fmla="*/ 205 h 523"/>
                  <a:gd name="T26" fmla="*/ 899 w 1212"/>
                  <a:gd name="T27" fmla="*/ 167 h 523"/>
                  <a:gd name="T28" fmla="*/ 978 w 1212"/>
                  <a:gd name="T29" fmla="*/ 128 h 523"/>
                  <a:gd name="T30" fmla="*/ 1056 w 1212"/>
                  <a:gd name="T31" fmla="*/ 87 h 523"/>
                  <a:gd name="T32" fmla="*/ 1134 w 1212"/>
                  <a:gd name="T33" fmla="*/ 44 h 523"/>
                  <a:gd name="T34" fmla="*/ 1212 w 1212"/>
                  <a:gd name="T35" fmla="*/ 0 h 523"/>
                  <a:gd name="T36" fmla="*/ 1212 w 1212"/>
                  <a:gd name="T37" fmla="*/ 0 h 523"/>
                  <a:gd name="T38" fmla="*/ 1153 w 1212"/>
                  <a:gd name="T39" fmla="*/ 38 h 523"/>
                  <a:gd name="T40" fmla="*/ 1092 w 1212"/>
                  <a:gd name="T41" fmla="*/ 77 h 523"/>
                  <a:gd name="T42" fmla="*/ 1028 w 1212"/>
                  <a:gd name="T43" fmla="*/ 114 h 523"/>
                  <a:gd name="T44" fmla="*/ 961 w 1212"/>
                  <a:gd name="T45" fmla="*/ 150 h 523"/>
                  <a:gd name="T46" fmla="*/ 891 w 1212"/>
                  <a:gd name="T47" fmla="*/ 185 h 523"/>
                  <a:gd name="T48" fmla="*/ 821 w 1212"/>
                  <a:gd name="T49" fmla="*/ 220 h 523"/>
                  <a:gd name="T50" fmla="*/ 747 w 1212"/>
                  <a:gd name="T51" fmla="*/ 253 h 523"/>
                  <a:gd name="T52" fmla="*/ 671 w 1212"/>
                  <a:gd name="T53" fmla="*/ 285 h 523"/>
                  <a:gd name="T54" fmla="*/ 593 w 1212"/>
                  <a:gd name="T55" fmla="*/ 317 h 523"/>
                  <a:gd name="T56" fmla="*/ 514 w 1212"/>
                  <a:gd name="T57" fmla="*/ 348 h 523"/>
                  <a:gd name="T58" fmla="*/ 432 w 1212"/>
                  <a:gd name="T59" fmla="*/ 379 h 523"/>
                  <a:gd name="T60" fmla="*/ 349 w 1212"/>
                  <a:gd name="T61" fmla="*/ 408 h 523"/>
                  <a:gd name="T62" fmla="*/ 264 w 1212"/>
                  <a:gd name="T63" fmla="*/ 437 h 523"/>
                  <a:gd name="T64" fmla="*/ 177 w 1212"/>
                  <a:gd name="T65" fmla="*/ 466 h 523"/>
                  <a:gd name="T66" fmla="*/ 90 w 1212"/>
                  <a:gd name="T67" fmla="*/ 495 h 523"/>
                  <a:gd name="T68" fmla="*/ 0 w 1212"/>
                  <a:gd name="T69" fmla="*/ 523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12" h="523">
                    <a:moveTo>
                      <a:pt x="0" y="523"/>
                    </a:moveTo>
                    <a:lnTo>
                      <a:pt x="0" y="523"/>
                    </a:lnTo>
                    <a:lnTo>
                      <a:pt x="71" y="501"/>
                    </a:lnTo>
                    <a:lnTo>
                      <a:pt x="142" y="477"/>
                    </a:lnTo>
                    <a:lnTo>
                      <a:pt x="213" y="453"/>
                    </a:lnTo>
                    <a:lnTo>
                      <a:pt x="287" y="427"/>
                    </a:lnTo>
                    <a:lnTo>
                      <a:pt x="361" y="400"/>
                    </a:lnTo>
                    <a:lnTo>
                      <a:pt x="436" y="371"/>
                    </a:lnTo>
                    <a:lnTo>
                      <a:pt x="512" y="340"/>
                    </a:lnTo>
                    <a:lnTo>
                      <a:pt x="589" y="309"/>
                    </a:lnTo>
                    <a:lnTo>
                      <a:pt x="666" y="276"/>
                    </a:lnTo>
                    <a:lnTo>
                      <a:pt x="743" y="241"/>
                    </a:lnTo>
                    <a:lnTo>
                      <a:pt x="821" y="205"/>
                    </a:lnTo>
                    <a:lnTo>
                      <a:pt x="899" y="167"/>
                    </a:lnTo>
                    <a:lnTo>
                      <a:pt x="978" y="128"/>
                    </a:lnTo>
                    <a:lnTo>
                      <a:pt x="1056" y="87"/>
                    </a:lnTo>
                    <a:lnTo>
                      <a:pt x="1134" y="44"/>
                    </a:lnTo>
                    <a:lnTo>
                      <a:pt x="1212" y="0"/>
                    </a:lnTo>
                    <a:lnTo>
                      <a:pt x="1212" y="0"/>
                    </a:lnTo>
                    <a:lnTo>
                      <a:pt x="1153" y="38"/>
                    </a:lnTo>
                    <a:lnTo>
                      <a:pt x="1092" y="77"/>
                    </a:lnTo>
                    <a:lnTo>
                      <a:pt x="1028" y="114"/>
                    </a:lnTo>
                    <a:lnTo>
                      <a:pt x="961" y="150"/>
                    </a:lnTo>
                    <a:lnTo>
                      <a:pt x="891" y="185"/>
                    </a:lnTo>
                    <a:lnTo>
                      <a:pt x="821" y="220"/>
                    </a:lnTo>
                    <a:lnTo>
                      <a:pt x="747" y="253"/>
                    </a:lnTo>
                    <a:lnTo>
                      <a:pt x="671" y="285"/>
                    </a:lnTo>
                    <a:lnTo>
                      <a:pt x="593" y="317"/>
                    </a:lnTo>
                    <a:lnTo>
                      <a:pt x="514" y="348"/>
                    </a:lnTo>
                    <a:lnTo>
                      <a:pt x="432" y="379"/>
                    </a:lnTo>
                    <a:lnTo>
                      <a:pt x="349" y="408"/>
                    </a:lnTo>
                    <a:lnTo>
                      <a:pt x="264" y="437"/>
                    </a:lnTo>
                    <a:lnTo>
                      <a:pt x="177" y="466"/>
                    </a:lnTo>
                    <a:lnTo>
                      <a:pt x="90" y="495"/>
                    </a:lnTo>
                    <a:lnTo>
                      <a:pt x="0" y="52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27"/>
              <p:cNvSpPr>
                <a:spLocks/>
              </p:cNvSpPr>
              <p:nvPr/>
            </p:nvSpPr>
            <p:spPr bwMode="auto">
              <a:xfrm flipH="1">
                <a:off x="1598192" y="5116966"/>
                <a:ext cx="5160" cy="1290"/>
              </a:xfrm>
              <a:custGeom>
                <a:avLst/>
                <a:gdLst>
                  <a:gd name="T0" fmla="*/ 16 w 31"/>
                  <a:gd name="T1" fmla="*/ 5 h 9"/>
                  <a:gd name="T2" fmla="*/ 16 w 31"/>
                  <a:gd name="T3" fmla="*/ 5 h 9"/>
                  <a:gd name="T4" fmla="*/ 0 w 31"/>
                  <a:gd name="T5" fmla="*/ 9 h 9"/>
                  <a:gd name="T6" fmla="*/ 0 w 31"/>
                  <a:gd name="T7" fmla="*/ 9 h 9"/>
                  <a:gd name="T8" fmla="*/ 31 w 31"/>
                  <a:gd name="T9" fmla="*/ 0 h 9"/>
                  <a:gd name="T10" fmla="*/ 31 w 31"/>
                  <a:gd name="T11" fmla="*/ 0 h 9"/>
                  <a:gd name="T12" fmla="*/ 16 w 3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9">
                    <a:moveTo>
                      <a:pt x="16" y="5"/>
                    </a:moveTo>
                    <a:lnTo>
                      <a:pt x="16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128"/>
              <p:cNvSpPr>
                <a:spLocks/>
              </p:cNvSpPr>
              <p:nvPr/>
            </p:nvSpPr>
            <p:spPr bwMode="auto">
              <a:xfrm flipH="1">
                <a:off x="1598192" y="5116966"/>
                <a:ext cx="5160" cy="1290"/>
              </a:xfrm>
              <a:custGeom>
                <a:avLst/>
                <a:gdLst>
                  <a:gd name="T0" fmla="*/ 16 w 31"/>
                  <a:gd name="T1" fmla="*/ 5 h 9"/>
                  <a:gd name="T2" fmla="*/ 16 w 31"/>
                  <a:gd name="T3" fmla="*/ 5 h 9"/>
                  <a:gd name="T4" fmla="*/ 0 w 31"/>
                  <a:gd name="T5" fmla="*/ 9 h 9"/>
                  <a:gd name="T6" fmla="*/ 0 w 31"/>
                  <a:gd name="T7" fmla="*/ 9 h 9"/>
                  <a:gd name="T8" fmla="*/ 31 w 31"/>
                  <a:gd name="T9" fmla="*/ 0 h 9"/>
                  <a:gd name="T10" fmla="*/ 31 w 31"/>
                  <a:gd name="T11" fmla="*/ 0 h 9"/>
                  <a:gd name="T12" fmla="*/ 16 w 3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9">
                    <a:moveTo>
                      <a:pt x="16" y="5"/>
                    </a:moveTo>
                    <a:lnTo>
                      <a:pt x="16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6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129"/>
              <p:cNvSpPr>
                <a:spLocks/>
              </p:cNvSpPr>
              <p:nvPr/>
            </p:nvSpPr>
            <p:spPr bwMode="auto">
              <a:xfrm flipH="1">
                <a:off x="2625103" y="5046021"/>
                <a:ext cx="77405" cy="32248"/>
              </a:xfrm>
              <a:custGeom>
                <a:avLst/>
                <a:gdLst>
                  <a:gd name="T0" fmla="*/ 0 w 419"/>
                  <a:gd name="T1" fmla="*/ 0 h 224"/>
                  <a:gd name="T2" fmla="*/ 0 w 419"/>
                  <a:gd name="T3" fmla="*/ 0 h 224"/>
                  <a:gd name="T4" fmla="*/ 39 w 419"/>
                  <a:gd name="T5" fmla="*/ 24 h 224"/>
                  <a:gd name="T6" fmla="*/ 81 w 419"/>
                  <a:gd name="T7" fmla="*/ 48 h 224"/>
                  <a:gd name="T8" fmla="*/ 134 w 419"/>
                  <a:gd name="T9" fmla="*/ 78 h 224"/>
                  <a:gd name="T10" fmla="*/ 196 w 419"/>
                  <a:gd name="T11" fmla="*/ 111 h 224"/>
                  <a:gd name="T12" fmla="*/ 266 w 419"/>
                  <a:gd name="T13" fmla="*/ 149 h 224"/>
                  <a:gd name="T14" fmla="*/ 341 w 419"/>
                  <a:gd name="T15" fmla="*/ 186 h 224"/>
                  <a:gd name="T16" fmla="*/ 419 w 419"/>
                  <a:gd name="T17" fmla="*/ 224 h 224"/>
                  <a:gd name="T18" fmla="*/ 419 w 419"/>
                  <a:gd name="T19" fmla="*/ 224 h 224"/>
                  <a:gd name="T20" fmla="*/ 362 w 419"/>
                  <a:gd name="T21" fmla="*/ 198 h 224"/>
                  <a:gd name="T22" fmla="*/ 305 w 419"/>
                  <a:gd name="T23" fmla="*/ 171 h 224"/>
                  <a:gd name="T24" fmla="*/ 251 w 419"/>
                  <a:gd name="T25" fmla="*/ 144 h 224"/>
                  <a:gd name="T26" fmla="*/ 197 w 419"/>
                  <a:gd name="T27" fmla="*/ 116 h 224"/>
                  <a:gd name="T28" fmla="*/ 146 w 419"/>
                  <a:gd name="T29" fmla="*/ 88 h 224"/>
                  <a:gd name="T30" fmla="*/ 95 w 419"/>
                  <a:gd name="T31" fmla="*/ 59 h 224"/>
                  <a:gd name="T32" fmla="*/ 46 w 419"/>
                  <a:gd name="T33" fmla="*/ 30 h 224"/>
                  <a:gd name="T34" fmla="*/ 0 w 419"/>
                  <a:gd name="T35" fmla="*/ 0 h 224"/>
                  <a:gd name="T36" fmla="*/ 0 w 419"/>
                  <a:gd name="T37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9" h="224">
                    <a:moveTo>
                      <a:pt x="0" y="0"/>
                    </a:moveTo>
                    <a:lnTo>
                      <a:pt x="0" y="0"/>
                    </a:lnTo>
                    <a:lnTo>
                      <a:pt x="39" y="24"/>
                    </a:lnTo>
                    <a:lnTo>
                      <a:pt x="81" y="48"/>
                    </a:lnTo>
                    <a:lnTo>
                      <a:pt x="134" y="78"/>
                    </a:lnTo>
                    <a:lnTo>
                      <a:pt x="196" y="111"/>
                    </a:lnTo>
                    <a:lnTo>
                      <a:pt x="266" y="149"/>
                    </a:lnTo>
                    <a:lnTo>
                      <a:pt x="341" y="186"/>
                    </a:lnTo>
                    <a:lnTo>
                      <a:pt x="419" y="224"/>
                    </a:lnTo>
                    <a:lnTo>
                      <a:pt x="419" y="224"/>
                    </a:lnTo>
                    <a:lnTo>
                      <a:pt x="362" y="198"/>
                    </a:lnTo>
                    <a:lnTo>
                      <a:pt x="305" y="171"/>
                    </a:lnTo>
                    <a:lnTo>
                      <a:pt x="251" y="144"/>
                    </a:lnTo>
                    <a:lnTo>
                      <a:pt x="197" y="116"/>
                    </a:lnTo>
                    <a:lnTo>
                      <a:pt x="146" y="88"/>
                    </a:lnTo>
                    <a:lnTo>
                      <a:pt x="95" y="59"/>
                    </a:lnTo>
                    <a:lnTo>
                      <a:pt x="46" y="3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130"/>
              <p:cNvSpPr>
                <a:spLocks/>
              </p:cNvSpPr>
              <p:nvPr/>
            </p:nvSpPr>
            <p:spPr bwMode="auto">
              <a:xfrm flipH="1">
                <a:off x="1608512" y="5119546"/>
                <a:ext cx="3871" cy="1290"/>
              </a:xfrm>
              <a:custGeom>
                <a:avLst/>
                <a:gdLst>
                  <a:gd name="T0" fmla="*/ 0 w 22"/>
                  <a:gd name="T1" fmla="*/ 6 h 6"/>
                  <a:gd name="T2" fmla="*/ 0 w 22"/>
                  <a:gd name="T3" fmla="*/ 6 h 6"/>
                  <a:gd name="T4" fmla="*/ 22 w 22"/>
                  <a:gd name="T5" fmla="*/ 0 h 6"/>
                  <a:gd name="T6" fmla="*/ 22 w 22"/>
                  <a:gd name="T7" fmla="*/ 0 h 6"/>
                  <a:gd name="T8" fmla="*/ 0 w 2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">
                    <a:moveTo>
                      <a:pt x="0" y="6"/>
                    </a:moveTo>
                    <a:lnTo>
                      <a:pt x="0" y="6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131"/>
              <p:cNvSpPr>
                <a:spLocks/>
              </p:cNvSpPr>
              <p:nvPr/>
            </p:nvSpPr>
            <p:spPr bwMode="auto">
              <a:xfrm flipH="1">
                <a:off x="1608512" y="5119546"/>
                <a:ext cx="3871" cy="1290"/>
              </a:xfrm>
              <a:custGeom>
                <a:avLst/>
                <a:gdLst>
                  <a:gd name="T0" fmla="*/ 0 w 22"/>
                  <a:gd name="T1" fmla="*/ 6 h 6"/>
                  <a:gd name="T2" fmla="*/ 0 w 22"/>
                  <a:gd name="T3" fmla="*/ 6 h 6"/>
                  <a:gd name="T4" fmla="*/ 22 w 22"/>
                  <a:gd name="T5" fmla="*/ 0 h 6"/>
                  <a:gd name="T6" fmla="*/ 22 w 22"/>
                  <a:gd name="T7" fmla="*/ 0 h 6"/>
                  <a:gd name="T8" fmla="*/ 0 w 2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">
                    <a:moveTo>
                      <a:pt x="0" y="6"/>
                    </a:moveTo>
                    <a:lnTo>
                      <a:pt x="0" y="6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132"/>
              <p:cNvSpPr>
                <a:spLocks noEditPoints="1"/>
              </p:cNvSpPr>
              <p:nvPr/>
            </p:nvSpPr>
            <p:spPr bwMode="auto">
              <a:xfrm flipH="1">
                <a:off x="1283410" y="4699033"/>
                <a:ext cx="1517145" cy="464370"/>
              </a:xfrm>
              <a:custGeom>
                <a:avLst/>
                <a:gdLst>
                  <a:gd name="T0" fmla="*/ 1176 w 8232"/>
                  <a:gd name="T1" fmla="*/ 2741 h 3248"/>
                  <a:gd name="T2" fmla="*/ 1483 w 8232"/>
                  <a:gd name="T3" fmla="*/ 2851 h 3248"/>
                  <a:gd name="T4" fmla="*/ 1725 w 8232"/>
                  <a:gd name="T5" fmla="*/ 2929 h 3248"/>
                  <a:gd name="T6" fmla="*/ 2122 w 8232"/>
                  <a:gd name="T7" fmla="*/ 3035 h 3248"/>
                  <a:gd name="T8" fmla="*/ 2516 w 8232"/>
                  <a:gd name="T9" fmla="*/ 3115 h 3248"/>
                  <a:gd name="T10" fmla="*/ 2893 w 8232"/>
                  <a:gd name="T11" fmla="*/ 3172 h 3248"/>
                  <a:gd name="T12" fmla="*/ 3241 w 8232"/>
                  <a:gd name="T13" fmla="*/ 3209 h 3248"/>
                  <a:gd name="T14" fmla="*/ 3682 w 8232"/>
                  <a:gd name="T15" fmla="*/ 3240 h 3248"/>
                  <a:gd name="T16" fmla="*/ 4052 w 8232"/>
                  <a:gd name="T17" fmla="*/ 3248 h 3248"/>
                  <a:gd name="T18" fmla="*/ 4116 w 8232"/>
                  <a:gd name="T19" fmla="*/ 3247 h 3248"/>
                  <a:gd name="T20" fmla="*/ 4298 w 8232"/>
                  <a:gd name="T21" fmla="*/ 3247 h 3248"/>
                  <a:gd name="T22" fmla="*/ 4679 w 8232"/>
                  <a:gd name="T23" fmla="*/ 3233 h 3248"/>
                  <a:gd name="T24" fmla="*/ 5094 w 8232"/>
                  <a:gd name="T25" fmla="*/ 3200 h 3248"/>
                  <a:gd name="T26" fmla="*/ 5449 w 8232"/>
                  <a:gd name="T27" fmla="*/ 3157 h 3248"/>
                  <a:gd name="T28" fmla="*/ 5140 w 8232"/>
                  <a:gd name="T29" fmla="*/ 1445 h 3248"/>
                  <a:gd name="T30" fmla="*/ 4858 w 8232"/>
                  <a:gd name="T31" fmla="*/ 1476 h 3248"/>
                  <a:gd name="T32" fmla="*/ 4567 w 8232"/>
                  <a:gd name="T33" fmla="*/ 1496 h 3248"/>
                  <a:gd name="T34" fmla="*/ 4268 w 8232"/>
                  <a:gd name="T35" fmla="*/ 1507 h 3248"/>
                  <a:gd name="T36" fmla="*/ 4022 w 8232"/>
                  <a:gd name="T37" fmla="*/ 1508 h 3248"/>
                  <a:gd name="T38" fmla="*/ 3647 w 8232"/>
                  <a:gd name="T39" fmla="*/ 1495 h 3248"/>
                  <a:gd name="T40" fmla="*/ 3286 w 8232"/>
                  <a:gd name="T41" fmla="*/ 1467 h 3248"/>
                  <a:gd name="T42" fmla="*/ 2936 w 8232"/>
                  <a:gd name="T43" fmla="*/ 1424 h 3248"/>
                  <a:gd name="T44" fmla="*/ 2604 w 8232"/>
                  <a:gd name="T45" fmla="*/ 1366 h 3248"/>
                  <a:gd name="T46" fmla="*/ 2288 w 8232"/>
                  <a:gd name="T47" fmla="*/ 1295 h 3248"/>
                  <a:gd name="T48" fmla="*/ 1990 w 8232"/>
                  <a:gd name="T49" fmla="*/ 1212 h 3248"/>
                  <a:gd name="T50" fmla="*/ 1715 w 8232"/>
                  <a:gd name="T51" fmla="*/ 1117 h 3248"/>
                  <a:gd name="T52" fmla="*/ 1522 w 8232"/>
                  <a:gd name="T53" fmla="*/ 1039 h 3248"/>
                  <a:gd name="T54" fmla="*/ 493 w 8232"/>
                  <a:gd name="T55" fmla="*/ 0 h 3248"/>
                  <a:gd name="T56" fmla="*/ 505 w 8232"/>
                  <a:gd name="T57" fmla="*/ 82 h 3248"/>
                  <a:gd name="T58" fmla="*/ 534 w 8232"/>
                  <a:gd name="T59" fmla="*/ 189 h 3248"/>
                  <a:gd name="T60" fmla="*/ 581 w 8232"/>
                  <a:gd name="T61" fmla="*/ 294 h 3248"/>
                  <a:gd name="T62" fmla="*/ 642 w 8232"/>
                  <a:gd name="T63" fmla="*/ 396 h 3248"/>
                  <a:gd name="T64" fmla="*/ 720 w 8232"/>
                  <a:gd name="T65" fmla="*/ 496 h 3248"/>
                  <a:gd name="T66" fmla="*/ 812 w 8232"/>
                  <a:gd name="T67" fmla="*/ 592 h 3248"/>
                  <a:gd name="T68" fmla="*/ 918 w 8232"/>
                  <a:gd name="T69" fmla="*/ 685 h 3248"/>
                  <a:gd name="T70" fmla="*/ 1039 w 8232"/>
                  <a:gd name="T71" fmla="*/ 774 h 3248"/>
                  <a:gd name="T72" fmla="*/ 533 w 8232"/>
                  <a:gd name="T73" fmla="*/ 2426 h 3248"/>
                  <a:gd name="T74" fmla="*/ 377 w 8232"/>
                  <a:gd name="T75" fmla="*/ 2312 h 3248"/>
                  <a:gd name="T76" fmla="*/ 246 w 8232"/>
                  <a:gd name="T77" fmla="*/ 2188 h 3248"/>
                  <a:gd name="T78" fmla="*/ 140 w 8232"/>
                  <a:gd name="T79" fmla="*/ 2054 h 3248"/>
                  <a:gd name="T80" fmla="*/ 63 w 8232"/>
                  <a:gd name="T81" fmla="*/ 1907 h 3248"/>
                  <a:gd name="T82" fmla="*/ 15 w 8232"/>
                  <a:gd name="T83" fmla="*/ 1747 h 3248"/>
                  <a:gd name="T84" fmla="*/ 0 w 8232"/>
                  <a:gd name="T85" fmla="*/ 1573 h 3248"/>
                  <a:gd name="T86" fmla="*/ 20 w 8232"/>
                  <a:gd name="T87" fmla="*/ 1385 h 3248"/>
                  <a:gd name="T88" fmla="*/ 77 w 8232"/>
                  <a:gd name="T89" fmla="*/ 1180 h 3248"/>
                  <a:gd name="T90" fmla="*/ 8156 w 8232"/>
                  <a:gd name="T91" fmla="*/ 1180 h 3248"/>
                  <a:gd name="T92" fmla="*/ 8211 w 8232"/>
                  <a:gd name="T93" fmla="*/ 1379 h 3248"/>
                  <a:gd name="T94" fmla="*/ 8232 w 8232"/>
                  <a:gd name="T95" fmla="*/ 1562 h 3248"/>
                  <a:gd name="T96" fmla="*/ 8221 w 8232"/>
                  <a:gd name="T97" fmla="*/ 1732 h 3248"/>
                  <a:gd name="T98" fmla="*/ 8178 w 8232"/>
                  <a:gd name="T99" fmla="*/ 1888 h 3248"/>
                  <a:gd name="T100" fmla="*/ 8108 w 8232"/>
                  <a:gd name="T101" fmla="*/ 2032 h 3248"/>
                  <a:gd name="T102" fmla="*/ 8009 w 8232"/>
                  <a:gd name="T103" fmla="*/ 2164 h 3248"/>
                  <a:gd name="T104" fmla="*/ 7887 w 8232"/>
                  <a:gd name="T105" fmla="*/ 2286 h 3248"/>
                  <a:gd name="T106" fmla="*/ 7742 w 8232"/>
                  <a:gd name="T107" fmla="*/ 2399 h 3248"/>
                  <a:gd name="T108" fmla="*/ 7309 w 8232"/>
                  <a:gd name="T109" fmla="*/ 689 h 3248"/>
                  <a:gd name="T110" fmla="*/ 7450 w 8232"/>
                  <a:gd name="T111" fmla="*/ 563 h 3248"/>
                  <a:gd name="T112" fmla="*/ 7531 w 8232"/>
                  <a:gd name="T113" fmla="*/ 475 h 3248"/>
                  <a:gd name="T114" fmla="*/ 7598 w 8232"/>
                  <a:gd name="T115" fmla="*/ 385 h 3248"/>
                  <a:gd name="T116" fmla="*/ 7653 w 8232"/>
                  <a:gd name="T117" fmla="*/ 293 h 3248"/>
                  <a:gd name="T118" fmla="*/ 7696 w 8232"/>
                  <a:gd name="T119" fmla="*/ 198 h 3248"/>
                  <a:gd name="T120" fmla="*/ 7724 w 8232"/>
                  <a:gd name="T121" fmla="*/ 101 h 3248"/>
                  <a:gd name="T122" fmla="*/ 7739 w 8232"/>
                  <a:gd name="T123" fmla="*/ 3 h 3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232" h="3248">
                    <a:moveTo>
                      <a:pt x="1105" y="2713"/>
                    </a:moveTo>
                    <a:lnTo>
                      <a:pt x="1103" y="2713"/>
                    </a:lnTo>
                    <a:lnTo>
                      <a:pt x="1103" y="2713"/>
                    </a:lnTo>
                    <a:lnTo>
                      <a:pt x="1176" y="2741"/>
                    </a:lnTo>
                    <a:lnTo>
                      <a:pt x="1251" y="2770"/>
                    </a:lnTo>
                    <a:lnTo>
                      <a:pt x="1327" y="2798"/>
                    </a:lnTo>
                    <a:lnTo>
                      <a:pt x="1404" y="2825"/>
                    </a:lnTo>
                    <a:lnTo>
                      <a:pt x="1483" y="2851"/>
                    </a:lnTo>
                    <a:lnTo>
                      <a:pt x="1562" y="2877"/>
                    </a:lnTo>
                    <a:lnTo>
                      <a:pt x="1643" y="2903"/>
                    </a:lnTo>
                    <a:lnTo>
                      <a:pt x="1725" y="2929"/>
                    </a:lnTo>
                    <a:lnTo>
                      <a:pt x="1725" y="2929"/>
                    </a:lnTo>
                    <a:lnTo>
                      <a:pt x="1824" y="2958"/>
                    </a:lnTo>
                    <a:lnTo>
                      <a:pt x="1924" y="2985"/>
                    </a:lnTo>
                    <a:lnTo>
                      <a:pt x="2024" y="3011"/>
                    </a:lnTo>
                    <a:lnTo>
                      <a:pt x="2122" y="3035"/>
                    </a:lnTo>
                    <a:lnTo>
                      <a:pt x="2222" y="3057"/>
                    </a:lnTo>
                    <a:lnTo>
                      <a:pt x="2321" y="3078"/>
                    </a:lnTo>
                    <a:lnTo>
                      <a:pt x="2419" y="3097"/>
                    </a:lnTo>
                    <a:lnTo>
                      <a:pt x="2516" y="3115"/>
                    </a:lnTo>
                    <a:lnTo>
                      <a:pt x="2612" y="3131"/>
                    </a:lnTo>
                    <a:lnTo>
                      <a:pt x="2708" y="3146"/>
                    </a:lnTo>
                    <a:lnTo>
                      <a:pt x="2801" y="3159"/>
                    </a:lnTo>
                    <a:lnTo>
                      <a:pt x="2893" y="3172"/>
                    </a:lnTo>
                    <a:lnTo>
                      <a:pt x="2983" y="3183"/>
                    </a:lnTo>
                    <a:lnTo>
                      <a:pt x="3072" y="3193"/>
                    </a:lnTo>
                    <a:lnTo>
                      <a:pt x="3158" y="3202"/>
                    </a:lnTo>
                    <a:lnTo>
                      <a:pt x="3241" y="3209"/>
                    </a:lnTo>
                    <a:lnTo>
                      <a:pt x="3322" y="3217"/>
                    </a:lnTo>
                    <a:lnTo>
                      <a:pt x="3401" y="3223"/>
                    </a:lnTo>
                    <a:lnTo>
                      <a:pt x="3548" y="3232"/>
                    </a:lnTo>
                    <a:lnTo>
                      <a:pt x="3682" y="3240"/>
                    </a:lnTo>
                    <a:lnTo>
                      <a:pt x="3801" y="3244"/>
                    </a:lnTo>
                    <a:lnTo>
                      <a:pt x="3903" y="3246"/>
                    </a:lnTo>
                    <a:lnTo>
                      <a:pt x="3987" y="3247"/>
                    </a:lnTo>
                    <a:lnTo>
                      <a:pt x="4052" y="3248"/>
                    </a:lnTo>
                    <a:lnTo>
                      <a:pt x="4095" y="3247"/>
                    </a:lnTo>
                    <a:lnTo>
                      <a:pt x="4095" y="3247"/>
                    </a:lnTo>
                    <a:lnTo>
                      <a:pt x="4116" y="3247"/>
                    </a:lnTo>
                    <a:lnTo>
                      <a:pt x="4116" y="3247"/>
                    </a:lnTo>
                    <a:lnTo>
                      <a:pt x="4138" y="3247"/>
                    </a:lnTo>
                    <a:lnTo>
                      <a:pt x="4138" y="3247"/>
                    </a:lnTo>
                    <a:lnTo>
                      <a:pt x="4200" y="3248"/>
                    </a:lnTo>
                    <a:lnTo>
                      <a:pt x="4298" y="3247"/>
                    </a:lnTo>
                    <a:lnTo>
                      <a:pt x="4429" y="3244"/>
                    </a:lnTo>
                    <a:lnTo>
                      <a:pt x="4506" y="3242"/>
                    </a:lnTo>
                    <a:lnTo>
                      <a:pt x="4589" y="3237"/>
                    </a:lnTo>
                    <a:lnTo>
                      <a:pt x="4679" y="3233"/>
                    </a:lnTo>
                    <a:lnTo>
                      <a:pt x="4775" y="3227"/>
                    </a:lnTo>
                    <a:lnTo>
                      <a:pt x="4876" y="3220"/>
                    </a:lnTo>
                    <a:lnTo>
                      <a:pt x="4982" y="3210"/>
                    </a:lnTo>
                    <a:lnTo>
                      <a:pt x="5094" y="3200"/>
                    </a:lnTo>
                    <a:lnTo>
                      <a:pt x="5208" y="3187"/>
                    </a:lnTo>
                    <a:lnTo>
                      <a:pt x="5328" y="3174"/>
                    </a:lnTo>
                    <a:lnTo>
                      <a:pt x="5449" y="3157"/>
                    </a:lnTo>
                    <a:lnTo>
                      <a:pt x="5449" y="3157"/>
                    </a:lnTo>
                    <a:lnTo>
                      <a:pt x="5279" y="1427"/>
                    </a:lnTo>
                    <a:lnTo>
                      <a:pt x="5279" y="1427"/>
                    </a:lnTo>
                    <a:lnTo>
                      <a:pt x="5210" y="1436"/>
                    </a:lnTo>
                    <a:lnTo>
                      <a:pt x="5140" y="1445"/>
                    </a:lnTo>
                    <a:lnTo>
                      <a:pt x="5071" y="1454"/>
                    </a:lnTo>
                    <a:lnTo>
                      <a:pt x="5000" y="1462"/>
                    </a:lnTo>
                    <a:lnTo>
                      <a:pt x="4929" y="1469"/>
                    </a:lnTo>
                    <a:lnTo>
                      <a:pt x="4858" y="1476"/>
                    </a:lnTo>
                    <a:lnTo>
                      <a:pt x="4786" y="1482"/>
                    </a:lnTo>
                    <a:lnTo>
                      <a:pt x="4713" y="1487"/>
                    </a:lnTo>
                    <a:lnTo>
                      <a:pt x="4640" y="1492"/>
                    </a:lnTo>
                    <a:lnTo>
                      <a:pt x="4567" y="1496"/>
                    </a:lnTo>
                    <a:lnTo>
                      <a:pt x="4493" y="1501"/>
                    </a:lnTo>
                    <a:lnTo>
                      <a:pt x="4418" y="1503"/>
                    </a:lnTo>
                    <a:lnTo>
                      <a:pt x="4343" y="1506"/>
                    </a:lnTo>
                    <a:lnTo>
                      <a:pt x="4268" y="1507"/>
                    </a:lnTo>
                    <a:lnTo>
                      <a:pt x="4192" y="1508"/>
                    </a:lnTo>
                    <a:lnTo>
                      <a:pt x="4116" y="1509"/>
                    </a:lnTo>
                    <a:lnTo>
                      <a:pt x="4116" y="1509"/>
                    </a:lnTo>
                    <a:lnTo>
                      <a:pt x="4022" y="1508"/>
                    </a:lnTo>
                    <a:lnTo>
                      <a:pt x="3927" y="1507"/>
                    </a:lnTo>
                    <a:lnTo>
                      <a:pt x="3834" y="1504"/>
                    </a:lnTo>
                    <a:lnTo>
                      <a:pt x="3740" y="1501"/>
                    </a:lnTo>
                    <a:lnTo>
                      <a:pt x="3647" y="1495"/>
                    </a:lnTo>
                    <a:lnTo>
                      <a:pt x="3556" y="1490"/>
                    </a:lnTo>
                    <a:lnTo>
                      <a:pt x="3464" y="1484"/>
                    </a:lnTo>
                    <a:lnTo>
                      <a:pt x="3375" y="1476"/>
                    </a:lnTo>
                    <a:lnTo>
                      <a:pt x="3286" y="1467"/>
                    </a:lnTo>
                    <a:lnTo>
                      <a:pt x="3197" y="1458"/>
                    </a:lnTo>
                    <a:lnTo>
                      <a:pt x="3109" y="1447"/>
                    </a:lnTo>
                    <a:lnTo>
                      <a:pt x="3023" y="1436"/>
                    </a:lnTo>
                    <a:lnTo>
                      <a:pt x="2936" y="1424"/>
                    </a:lnTo>
                    <a:lnTo>
                      <a:pt x="2852" y="1411"/>
                    </a:lnTo>
                    <a:lnTo>
                      <a:pt x="2768" y="1397"/>
                    </a:lnTo>
                    <a:lnTo>
                      <a:pt x="2685" y="1382"/>
                    </a:lnTo>
                    <a:lnTo>
                      <a:pt x="2604" y="1366"/>
                    </a:lnTo>
                    <a:lnTo>
                      <a:pt x="2523" y="1350"/>
                    </a:lnTo>
                    <a:lnTo>
                      <a:pt x="2443" y="1333"/>
                    </a:lnTo>
                    <a:lnTo>
                      <a:pt x="2365" y="1315"/>
                    </a:lnTo>
                    <a:lnTo>
                      <a:pt x="2288" y="1295"/>
                    </a:lnTo>
                    <a:lnTo>
                      <a:pt x="2211" y="1277"/>
                    </a:lnTo>
                    <a:lnTo>
                      <a:pt x="2136" y="1256"/>
                    </a:lnTo>
                    <a:lnTo>
                      <a:pt x="2063" y="1235"/>
                    </a:lnTo>
                    <a:lnTo>
                      <a:pt x="1990" y="1212"/>
                    </a:lnTo>
                    <a:lnTo>
                      <a:pt x="1920" y="1190"/>
                    </a:lnTo>
                    <a:lnTo>
                      <a:pt x="1850" y="1166"/>
                    </a:lnTo>
                    <a:lnTo>
                      <a:pt x="1781" y="1142"/>
                    </a:lnTo>
                    <a:lnTo>
                      <a:pt x="1715" y="1117"/>
                    </a:lnTo>
                    <a:lnTo>
                      <a:pt x="1649" y="1092"/>
                    </a:lnTo>
                    <a:lnTo>
                      <a:pt x="1585" y="1065"/>
                    </a:lnTo>
                    <a:lnTo>
                      <a:pt x="1522" y="1039"/>
                    </a:lnTo>
                    <a:lnTo>
                      <a:pt x="1522" y="1039"/>
                    </a:lnTo>
                    <a:lnTo>
                      <a:pt x="1105" y="2713"/>
                    </a:lnTo>
                    <a:close/>
                    <a:moveTo>
                      <a:pt x="77" y="1180"/>
                    </a:moveTo>
                    <a:lnTo>
                      <a:pt x="77" y="1180"/>
                    </a:lnTo>
                    <a:lnTo>
                      <a:pt x="493" y="0"/>
                    </a:lnTo>
                    <a:lnTo>
                      <a:pt x="493" y="0"/>
                    </a:lnTo>
                    <a:lnTo>
                      <a:pt x="496" y="27"/>
                    </a:lnTo>
                    <a:lnTo>
                      <a:pt x="499" y="55"/>
                    </a:lnTo>
                    <a:lnTo>
                      <a:pt x="505" y="82"/>
                    </a:lnTo>
                    <a:lnTo>
                      <a:pt x="510" y="108"/>
                    </a:lnTo>
                    <a:lnTo>
                      <a:pt x="517" y="136"/>
                    </a:lnTo>
                    <a:lnTo>
                      <a:pt x="525" y="163"/>
                    </a:lnTo>
                    <a:lnTo>
                      <a:pt x="534" y="189"/>
                    </a:lnTo>
                    <a:lnTo>
                      <a:pt x="544" y="216"/>
                    </a:lnTo>
                    <a:lnTo>
                      <a:pt x="555" y="242"/>
                    </a:lnTo>
                    <a:lnTo>
                      <a:pt x="567" y="268"/>
                    </a:lnTo>
                    <a:lnTo>
                      <a:pt x="581" y="294"/>
                    </a:lnTo>
                    <a:lnTo>
                      <a:pt x="594" y="320"/>
                    </a:lnTo>
                    <a:lnTo>
                      <a:pt x="610" y="345"/>
                    </a:lnTo>
                    <a:lnTo>
                      <a:pt x="625" y="371"/>
                    </a:lnTo>
                    <a:lnTo>
                      <a:pt x="642" y="396"/>
                    </a:lnTo>
                    <a:lnTo>
                      <a:pt x="661" y="421"/>
                    </a:lnTo>
                    <a:lnTo>
                      <a:pt x="679" y="446"/>
                    </a:lnTo>
                    <a:lnTo>
                      <a:pt x="699" y="471"/>
                    </a:lnTo>
                    <a:lnTo>
                      <a:pt x="720" y="496"/>
                    </a:lnTo>
                    <a:lnTo>
                      <a:pt x="742" y="520"/>
                    </a:lnTo>
                    <a:lnTo>
                      <a:pt x="765" y="544"/>
                    </a:lnTo>
                    <a:lnTo>
                      <a:pt x="787" y="568"/>
                    </a:lnTo>
                    <a:lnTo>
                      <a:pt x="812" y="592"/>
                    </a:lnTo>
                    <a:lnTo>
                      <a:pt x="837" y="616"/>
                    </a:lnTo>
                    <a:lnTo>
                      <a:pt x="863" y="639"/>
                    </a:lnTo>
                    <a:lnTo>
                      <a:pt x="890" y="662"/>
                    </a:lnTo>
                    <a:lnTo>
                      <a:pt x="918" y="685"/>
                    </a:lnTo>
                    <a:lnTo>
                      <a:pt x="948" y="708"/>
                    </a:lnTo>
                    <a:lnTo>
                      <a:pt x="978" y="729"/>
                    </a:lnTo>
                    <a:lnTo>
                      <a:pt x="1008" y="752"/>
                    </a:lnTo>
                    <a:lnTo>
                      <a:pt x="1039" y="774"/>
                    </a:lnTo>
                    <a:lnTo>
                      <a:pt x="1071" y="796"/>
                    </a:lnTo>
                    <a:lnTo>
                      <a:pt x="1071" y="796"/>
                    </a:lnTo>
                    <a:lnTo>
                      <a:pt x="533" y="2426"/>
                    </a:lnTo>
                    <a:lnTo>
                      <a:pt x="533" y="2426"/>
                    </a:lnTo>
                    <a:lnTo>
                      <a:pt x="491" y="2399"/>
                    </a:lnTo>
                    <a:lnTo>
                      <a:pt x="452" y="2371"/>
                    </a:lnTo>
                    <a:lnTo>
                      <a:pt x="414" y="2341"/>
                    </a:lnTo>
                    <a:lnTo>
                      <a:pt x="377" y="2312"/>
                    </a:lnTo>
                    <a:lnTo>
                      <a:pt x="341" y="2282"/>
                    </a:lnTo>
                    <a:lnTo>
                      <a:pt x="308" y="2252"/>
                    </a:lnTo>
                    <a:lnTo>
                      <a:pt x="276" y="2221"/>
                    </a:lnTo>
                    <a:lnTo>
                      <a:pt x="246" y="2188"/>
                    </a:lnTo>
                    <a:lnTo>
                      <a:pt x="217" y="2156"/>
                    </a:lnTo>
                    <a:lnTo>
                      <a:pt x="190" y="2123"/>
                    </a:lnTo>
                    <a:lnTo>
                      <a:pt x="164" y="2088"/>
                    </a:lnTo>
                    <a:lnTo>
                      <a:pt x="140" y="2054"/>
                    </a:lnTo>
                    <a:lnTo>
                      <a:pt x="118" y="2018"/>
                    </a:lnTo>
                    <a:lnTo>
                      <a:pt x="97" y="1982"/>
                    </a:lnTo>
                    <a:lnTo>
                      <a:pt x="79" y="1944"/>
                    </a:lnTo>
                    <a:lnTo>
                      <a:pt x="63" y="1907"/>
                    </a:lnTo>
                    <a:lnTo>
                      <a:pt x="47" y="1868"/>
                    </a:lnTo>
                    <a:lnTo>
                      <a:pt x="35" y="1829"/>
                    </a:lnTo>
                    <a:lnTo>
                      <a:pt x="24" y="1788"/>
                    </a:lnTo>
                    <a:lnTo>
                      <a:pt x="15" y="1747"/>
                    </a:lnTo>
                    <a:lnTo>
                      <a:pt x="9" y="1706"/>
                    </a:lnTo>
                    <a:lnTo>
                      <a:pt x="4" y="1662"/>
                    </a:lnTo>
                    <a:lnTo>
                      <a:pt x="0" y="1618"/>
                    </a:lnTo>
                    <a:lnTo>
                      <a:pt x="0" y="1573"/>
                    </a:lnTo>
                    <a:lnTo>
                      <a:pt x="2" y="1528"/>
                    </a:lnTo>
                    <a:lnTo>
                      <a:pt x="6" y="1481"/>
                    </a:lnTo>
                    <a:lnTo>
                      <a:pt x="12" y="1433"/>
                    </a:lnTo>
                    <a:lnTo>
                      <a:pt x="20" y="1385"/>
                    </a:lnTo>
                    <a:lnTo>
                      <a:pt x="31" y="1335"/>
                    </a:lnTo>
                    <a:lnTo>
                      <a:pt x="44" y="1284"/>
                    </a:lnTo>
                    <a:lnTo>
                      <a:pt x="60" y="1232"/>
                    </a:lnTo>
                    <a:lnTo>
                      <a:pt x="77" y="1180"/>
                    </a:lnTo>
                    <a:close/>
                    <a:moveTo>
                      <a:pt x="7739" y="3"/>
                    </a:moveTo>
                    <a:lnTo>
                      <a:pt x="7739" y="3"/>
                    </a:lnTo>
                    <a:lnTo>
                      <a:pt x="8156" y="1180"/>
                    </a:lnTo>
                    <a:lnTo>
                      <a:pt x="8156" y="1180"/>
                    </a:lnTo>
                    <a:lnTo>
                      <a:pt x="8173" y="1231"/>
                    </a:lnTo>
                    <a:lnTo>
                      <a:pt x="8189" y="1281"/>
                    </a:lnTo>
                    <a:lnTo>
                      <a:pt x="8201" y="1330"/>
                    </a:lnTo>
                    <a:lnTo>
                      <a:pt x="8211" y="1379"/>
                    </a:lnTo>
                    <a:lnTo>
                      <a:pt x="8220" y="1426"/>
                    </a:lnTo>
                    <a:lnTo>
                      <a:pt x="8226" y="1472"/>
                    </a:lnTo>
                    <a:lnTo>
                      <a:pt x="8230" y="1517"/>
                    </a:lnTo>
                    <a:lnTo>
                      <a:pt x="8232" y="1562"/>
                    </a:lnTo>
                    <a:lnTo>
                      <a:pt x="8232" y="1606"/>
                    </a:lnTo>
                    <a:lnTo>
                      <a:pt x="8230" y="1648"/>
                    </a:lnTo>
                    <a:lnTo>
                      <a:pt x="8226" y="1690"/>
                    </a:lnTo>
                    <a:lnTo>
                      <a:pt x="8221" y="1732"/>
                    </a:lnTo>
                    <a:lnTo>
                      <a:pt x="8213" y="1772"/>
                    </a:lnTo>
                    <a:lnTo>
                      <a:pt x="8203" y="1811"/>
                    </a:lnTo>
                    <a:lnTo>
                      <a:pt x="8192" y="1850"/>
                    </a:lnTo>
                    <a:lnTo>
                      <a:pt x="8178" y="1888"/>
                    </a:lnTo>
                    <a:lnTo>
                      <a:pt x="8163" y="1925"/>
                    </a:lnTo>
                    <a:lnTo>
                      <a:pt x="8146" y="1961"/>
                    </a:lnTo>
                    <a:lnTo>
                      <a:pt x="8127" y="1997"/>
                    </a:lnTo>
                    <a:lnTo>
                      <a:pt x="8108" y="2032"/>
                    </a:lnTo>
                    <a:lnTo>
                      <a:pt x="8085" y="2065"/>
                    </a:lnTo>
                    <a:lnTo>
                      <a:pt x="8062" y="2099"/>
                    </a:lnTo>
                    <a:lnTo>
                      <a:pt x="8036" y="2132"/>
                    </a:lnTo>
                    <a:lnTo>
                      <a:pt x="8009" y="2164"/>
                    </a:lnTo>
                    <a:lnTo>
                      <a:pt x="7981" y="2196"/>
                    </a:lnTo>
                    <a:lnTo>
                      <a:pt x="7951" y="2226"/>
                    </a:lnTo>
                    <a:lnTo>
                      <a:pt x="7919" y="2256"/>
                    </a:lnTo>
                    <a:lnTo>
                      <a:pt x="7887" y="2286"/>
                    </a:lnTo>
                    <a:lnTo>
                      <a:pt x="7853" y="2314"/>
                    </a:lnTo>
                    <a:lnTo>
                      <a:pt x="7816" y="2343"/>
                    </a:lnTo>
                    <a:lnTo>
                      <a:pt x="7780" y="2371"/>
                    </a:lnTo>
                    <a:lnTo>
                      <a:pt x="7742" y="2399"/>
                    </a:lnTo>
                    <a:lnTo>
                      <a:pt x="7742" y="2399"/>
                    </a:lnTo>
                    <a:lnTo>
                      <a:pt x="7256" y="729"/>
                    </a:lnTo>
                    <a:lnTo>
                      <a:pt x="7256" y="729"/>
                    </a:lnTo>
                    <a:lnTo>
                      <a:pt x="7309" y="689"/>
                    </a:lnTo>
                    <a:lnTo>
                      <a:pt x="7359" y="648"/>
                    </a:lnTo>
                    <a:lnTo>
                      <a:pt x="7406" y="606"/>
                    </a:lnTo>
                    <a:lnTo>
                      <a:pt x="7429" y="585"/>
                    </a:lnTo>
                    <a:lnTo>
                      <a:pt x="7450" y="563"/>
                    </a:lnTo>
                    <a:lnTo>
                      <a:pt x="7471" y="541"/>
                    </a:lnTo>
                    <a:lnTo>
                      <a:pt x="7492" y="519"/>
                    </a:lnTo>
                    <a:lnTo>
                      <a:pt x="7512" y="497"/>
                    </a:lnTo>
                    <a:lnTo>
                      <a:pt x="7531" y="475"/>
                    </a:lnTo>
                    <a:lnTo>
                      <a:pt x="7548" y="453"/>
                    </a:lnTo>
                    <a:lnTo>
                      <a:pt x="7566" y="430"/>
                    </a:lnTo>
                    <a:lnTo>
                      <a:pt x="7582" y="408"/>
                    </a:lnTo>
                    <a:lnTo>
                      <a:pt x="7598" y="385"/>
                    </a:lnTo>
                    <a:lnTo>
                      <a:pt x="7614" y="362"/>
                    </a:lnTo>
                    <a:lnTo>
                      <a:pt x="7627" y="339"/>
                    </a:lnTo>
                    <a:lnTo>
                      <a:pt x="7641" y="316"/>
                    </a:lnTo>
                    <a:lnTo>
                      <a:pt x="7653" y="293"/>
                    </a:lnTo>
                    <a:lnTo>
                      <a:pt x="7666" y="269"/>
                    </a:lnTo>
                    <a:lnTo>
                      <a:pt x="7676" y="246"/>
                    </a:lnTo>
                    <a:lnTo>
                      <a:pt x="7686" y="222"/>
                    </a:lnTo>
                    <a:lnTo>
                      <a:pt x="7696" y="198"/>
                    </a:lnTo>
                    <a:lnTo>
                      <a:pt x="7704" y="174"/>
                    </a:lnTo>
                    <a:lnTo>
                      <a:pt x="7711" y="150"/>
                    </a:lnTo>
                    <a:lnTo>
                      <a:pt x="7719" y="126"/>
                    </a:lnTo>
                    <a:lnTo>
                      <a:pt x="7724" y="101"/>
                    </a:lnTo>
                    <a:lnTo>
                      <a:pt x="7729" y="77"/>
                    </a:lnTo>
                    <a:lnTo>
                      <a:pt x="7733" y="52"/>
                    </a:lnTo>
                    <a:lnTo>
                      <a:pt x="7736" y="28"/>
                    </a:lnTo>
                    <a:lnTo>
                      <a:pt x="7739" y="3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133"/>
              <p:cNvSpPr>
                <a:spLocks/>
              </p:cNvSpPr>
              <p:nvPr/>
            </p:nvSpPr>
            <p:spPr bwMode="auto">
              <a:xfrm flipH="1">
                <a:off x="1795575" y="4847374"/>
                <a:ext cx="801146" cy="316030"/>
              </a:xfrm>
              <a:custGeom>
                <a:avLst/>
                <a:gdLst>
                  <a:gd name="T0" fmla="*/ 0 w 4346"/>
                  <a:gd name="T1" fmla="*/ 1674 h 2209"/>
                  <a:gd name="T2" fmla="*/ 73 w 4346"/>
                  <a:gd name="T3" fmla="*/ 1702 h 2209"/>
                  <a:gd name="T4" fmla="*/ 224 w 4346"/>
                  <a:gd name="T5" fmla="*/ 1759 h 2209"/>
                  <a:gd name="T6" fmla="*/ 380 w 4346"/>
                  <a:gd name="T7" fmla="*/ 1812 h 2209"/>
                  <a:gd name="T8" fmla="*/ 540 w 4346"/>
                  <a:gd name="T9" fmla="*/ 1864 h 2209"/>
                  <a:gd name="T10" fmla="*/ 622 w 4346"/>
                  <a:gd name="T11" fmla="*/ 1890 h 2209"/>
                  <a:gd name="T12" fmla="*/ 821 w 4346"/>
                  <a:gd name="T13" fmla="*/ 1946 h 2209"/>
                  <a:gd name="T14" fmla="*/ 1019 w 4346"/>
                  <a:gd name="T15" fmla="*/ 1996 h 2209"/>
                  <a:gd name="T16" fmla="*/ 1218 w 4346"/>
                  <a:gd name="T17" fmla="*/ 2039 h 2209"/>
                  <a:gd name="T18" fmla="*/ 1413 w 4346"/>
                  <a:gd name="T19" fmla="*/ 2076 h 2209"/>
                  <a:gd name="T20" fmla="*/ 1605 w 4346"/>
                  <a:gd name="T21" fmla="*/ 2107 h 2209"/>
                  <a:gd name="T22" fmla="*/ 1790 w 4346"/>
                  <a:gd name="T23" fmla="*/ 2133 h 2209"/>
                  <a:gd name="T24" fmla="*/ 1969 w 4346"/>
                  <a:gd name="T25" fmla="*/ 2154 h 2209"/>
                  <a:gd name="T26" fmla="*/ 2138 w 4346"/>
                  <a:gd name="T27" fmla="*/ 2170 h 2209"/>
                  <a:gd name="T28" fmla="*/ 2298 w 4346"/>
                  <a:gd name="T29" fmla="*/ 2184 h 2209"/>
                  <a:gd name="T30" fmla="*/ 2579 w 4346"/>
                  <a:gd name="T31" fmla="*/ 2201 h 2209"/>
                  <a:gd name="T32" fmla="*/ 2800 w 4346"/>
                  <a:gd name="T33" fmla="*/ 2207 h 2209"/>
                  <a:gd name="T34" fmla="*/ 2949 w 4346"/>
                  <a:gd name="T35" fmla="*/ 2209 h 2209"/>
                  <a:gd name="T36" fmla="*/ 2992 w 4346"/>
                  <a:gd name="T37" fmla="*/ 2208 h 2209"/>
                  <a:gd name="T38" fmla="*/ 3013 w 4346"/>
                  <a:gd name="T39" fmla="*/ 2208 h 2209"/>
                  <a:gd name="T40" fmla="*/ 3035 w 4346"/>
                  <a:gd name="T41" fmla="*/ 2208 h 2209"/>
                  <a:gd name="T42" fmla="*/ 3195 w 4346"/>
                  <a:gd name="T43" fmla="*/ 2208 h 2209"/>
                  <a:gd name="T44" fmla="*/ 3403 w 4346"/>
                  <a:gd name="T45" fmla="*/ 2203 h 2209"/>
                  <a:gd name="T46" fmla="*/ 3576 w 4346"/>
                  <a:gd name="T47" fmla="*/ 2194 h 2209"/>
                  <a:gd name="T48" fmla="*/ 3773 w 4346"/>
                  <a:gd name="T49" fmla="*/ 2181 h 2209"/>
                  <a:gd name="T50" fmla="*/ 3991 w 4346"/>
                  <a:gd name="T51" fmla="*/ 2161 h 2209"/>
                  <a:gd name="T52" fmla="*/ 4225 w 4346"/>
                  <a:gd name="T53" fmla="*/ 2135 h 2209"/>
                  <a:gd name="T54" fmla="*/ 4346 w 4346"/>
                  <a:gd name="T55" fmla="*/ 2118 h 2209"/>
                  <a:gd name="T56" fmla="*/ 4176 w 4346"/>
                  <a:gd name="T57" fmla="*/ 388 h 2209"/>
                  <a:gd name="T58" fmla="*/ 4037 w 4346"/>
                  <a:gd name="T59" fmla="*/ 406 h 2209"/>
                  <a:gd name="T60" fmla="*/ 3897 w 4346"/>
                  <a:gd name="T61" fmla="*/ 423 h 2209"/>
                  <a:gd name="T62" fmla="*/ 3755 w 4346"/>
                  <a:gd name="T63" fmla="*/ 437 h 2209"/>
                  <a:gd name="T64" fmla="*/ 3610 w 4346"/>
                  <a:gd name="T65" fmla="*/ 448 h 2209"/>
                  <a:gd name="T66" fmla="*/ 3464 w 4346"/>
                  <a:gd name="T67" fmla="*/ 457 h 2209"/>
                  <a:gd name="T68" fmla="*/ 3315 w 4346"/>
                  <a:gd name="T69" fmla="*/ 464 h 2209"/>
                  <a:gd name="T70" fmla="*/ 3165 w 4346"/>
                  <a:gd name="T71" fmla="*/ 468 h 2209"/>
                  <a:gd name="T72" fmla="*/ 3013 w 4346"/>
                  <a:gd name="T73" fmla="*/ 470 h 2209"/>
                  <a:gd name="T74" fmla="*/ 2919 w 4346"/>
                  <a:gd name="T75" fmla="*/ 469 h 2209"/>
                  <a:gd name="T76" fmla="*/ 2731 w 4346"/>
                  <a:gd name="T77" fmla="*/ 465 h 2209"/>
                  <a:gd name="T78" fmla="*/ 2544 w 4346"/>
                  <a:gd name="T79" fmla="*/ 456 h 2209"/>
                  <a:gd name="T80" fmla="*/ 2361 w 4346"/>
                  <a:gd name="T81" fmla="*/ 445 h 2209"/>
                  <a:gd name="T82" fmla="*/ 2183 w 4346"/>
                  <a:gd name="T83" fmla="*/ 428 h 2209"/>
                  <a:gd name="T84" fmla="*/ 2006 w 4346"/>
                  <a:gd name="T85" fmla="*/ 408 h 2209"/>
                  <a:gd name="T86" fmla="*/ 1833 w 4346"/>
                  <a:gd name="T87" fmla="*/ 385 h 2209"/>
                  <a:gd name="T88" fmla="*/ 1665 w 4346"/>
                  <a:gd name="T89" fmla="*/ 358 h 2209"/>
                  <a:gd name="T90" fmla="*/ 1501 w 4346"/>
                  <a:gd name="T91" fmla="*/ 327 h 2209"/>
                  <a:gd name="T92" fmla="*/ 1340 w 4346"/>
                  <a:gd name="T93" fmla="*/ 294 h 2209"/>
                  <a:gd name="T94" fmla="*/ 1185 w 4346"/>
                  <a:gd name="T95" fmla="*/ 256 h 2209"/>
                  <a:gd name="T96" fmla="*/ 1033 w 4346"/>
                  <a:gd name="T97" fmla="*/ 217 h 2209"/>
                  <a:gd name="T98" fmla="*/ 887 w 4346"/>
                  <a:gd name="T99" fmla="*/ 173 h 2209"/>
                  <a:gd name="T100" fmla="*/ 747 w 4346"/>
                  <a:gd name="T101" fmla="*/ 127 h 2209"/>
                  <a:gd name="T102" fmla="*/ 612 w 4346"/>
                  <a:gd name="T103" fmla="*/ 78 h 2209"/>
                  <a:gd name="T104" fmla="*/ 482 w 4346"/>
                  <a:gd name="T105" fmla="*/ 26 h 2209"/>
                  <a:gd name="T106" fmla="*/ 419 w 4346"/>
                  <a:gd name="T107" fmla="*/ 0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46" h="2209">
                    <a:moveTo>
                      <a:pt x="2" y="1674"/>
                    </a:moveTo>
                    <a:lnTo>
                      <a:pt x="0" y="1674"/>
                    </a:lnTo>
                    <a:lnTo>
                      <a:pt x="0" y="1674"/>
                    </a:lnTo>
                    <a:lnTo>
                      <a:pt x="73" y="1702"/>
                    </a:lnTo>
                    <a:lnTo>
                      <a:pt x="148" y="1731"/>
                    </a:lnTo>
                    <a:lnTo>
                      <a:pt x="224" y="1759"/>
                    </a:lnTo>
                    <a:lnTo>
                      <a:pt x="301" y="1786"/>
                    </a:lnTo>
                    <a:lnTo>
                      <a:pt x="380" y="1812"/>
                    </a:lnTo>
                    <a:lnTo>
                      <a:pt x="459" y="1838"/>
                    </a:lnTo>
                    <a:lnTo>
                      <a:pt x="540" y="1864"/>
                    </a:lnTo>
                    <a:lnTo>
                      <a:pt x="622" y="1890"/>
                    </a:lnTo>
                    <a:lnTo>
                      <a:pt x="622" y="1890"/>
                    </a:lnTo>
                    <a:lnTo>
                      <a:pt x="721" y="1919"/>
                    </a:lnTo>
                    <a:lnTo>
                      <a:pt x="821" y="1946"/>
                    </a:lnTo>
                    <a:lnTo>
                      <a:pt x="921" y="1972"/>
                    </a:lnTo>
                    <a:lnTo>
                      <a:pt x="1019" y="1996"/>
                    </a:lnTo>
                    <a:lnTo>
                      <a:pt x="1119" y="2018"/>
                    </a:lnTo>
                    <a:lnTo>
                      <a:pt x="1218" y="2039"/>
                    </a:lnTo>
                    <a:lnTo>
                      <a:pt x="1316" y="2058"/>
                    </a:lnTo>
                    <a:lnTo>
                      <a:pt x="1413" y="2076"/>
                    </a:lnTo>
                    <a:lnTo>
                      <a:pt x="1509" y="2092"/>
                    </a:lnTo>
                    <a:lnTo>
                      <a:pt x="1605" y="2107"/>
                    </a:lnTo>
                    <a:lnTo>
                      <a:pt x="1698" y="2120"/>
                    </a:lnTo>
                    <a:lnTo>
                      <a:pt x="1790" y="2133"/>
                    </a:lnTo>
                    <a:lnTo>
                      <a:pt x="1880" y="2144"/>
                    </a:lnTo>
                    <a:lnTo>
                      <a:pt x="1969" y="2154"/>
                    </a:lnTo>
                    <a:lnTo>
                      <a:pt x="2055" y="2163"/>
                    </a:lnTo>
                    <a:lnTo>
                      <a:pt x="2138" y="2170"/>
                    </a:lnTo>
                    <a:lnTo>
                      <a:pt x="2219" y="2178"/>
                    </a:lnTo>
                    <a:lnTo>
                      <a:pt x="2298" y="2184"/>
                    </a:lnTo>
                    <a:lnTo>
                      <a:pt x="2445" y="2193"/>
                    </a:lnTo>
                    <a:lnTo>
                      <a:pt x="2579" y="2201"/>
                    </a:lnTo>
                    <a:lnTo>
                      <a:pt x="2698" y="2205"/>
                    </a:lnTo>
                    <a:lnTo>
                      <a:pt x="2800" y="2207"/>
                    </a:lnTo>
                    <a:lnTo>
                      <a:pt x="2884" y="2208"/>
                    </a:lnTo>
                    <a:lnTo>
                      <a:pt x="2949" y="2209"/>
                    </a:lnTo>
                    <a:lnTo>
                      <a:pt x="2992" y="2208"/>
                    </a:lnTo>
                    <a:lnTo>
                      <a:pt x="2992" y="2208"/>
                    </a:lnTo>
                    <a:lnTo>
                      <a:pt x="3013" y="2208"/>
                    </a:lnTo>
                    <a:lnTo>
                      <a:pt x="3013" y="2208"/>
                    </a:lnTo>
                    <a:lnTo>
                      <a:pt x="3035" y="2208"/>
                    </a:lnTo>
                    <a:lnTo>
                      <a:pt x="3035" y="2208"/>
                    </a:lnTo>
                    <a:lnTo>
                      <a:pt x="3097" y="2209"/>
                    </a:lnTo>
                    <a:lnTo>
                      <a:pt x="3195" y="2208"/>
                    </a:lnTo>
                    <a:lnTo>
                      <a:pt x="3326" y="2205"/>
                    </a:lnTo>
                    <a:lnTo>
                      <a:pt x="3403" y="2203"/>
                    </a:lnTo>
                    <a:lnTo>
                      <a:pt x="3486" y="2198"/>
                    </a:lnTo>
                    <a:lnTo>
                      <a:pt x="3576" y="2194"/>
                    </a:lnTo>
                    <a:lnTo>
                      <a:pt x="3672" y="2188"/>
                    </a:lnTo>
                    <a:lnTo>
                      <a:pt x="3773" y="2181"/>
                    </a:lnTo>
                    <a:lnTo>
                      <a:pt x="3879" y="2171"/>
                    </a:lnTo>
                    <a:lnTo>
                      <a:pt x="3991" y="2161"/>
                    </a:lnTo>
                    <a:lnTo>
                      <a:pt x="4105" y="2148"/>
                    </a:lnTo>
                    <a:lnTo>
                      <a:pt x="4225" y="2135"/>
                    </a:lnTo>
                    <a:lnTo>
                      <a:pt x="4346" y="2118"/>
                    </a:lnTo>
                    <a:lnTo>
                      <a:pt x="4346" y="2118"/>
                    </a:lnTo>
                    <a:lnTo>
                      <a:pt x="4176" y="388"/>
                    </a:lnTo>
                    <a:lnTo>
                      <a:pt x="4176" y="388"/>
                    </a:lnTo>
                    <a:lnTo>
                      <a:pt x="4107" y="397"/>
                    </a:lnTo>
                    <a:lnTo>
                      <a:pt x="4037" y="406"/>
                    </a:lnTo>
                    <a:lnTo>
                      <a:pt x="3968" y="415"/>
                    </a:lnTo>
                    <a:lnTo>
                      <a:pt x="3897" y="423"/>
                    </a:lnTo>
                    <a:lnTo>
                      <a:pt x="3826" y="430"/>
                    </a:lnTo>
                    <a:lnTo>
                      <a:pt x="3755" y="437"/>
                    </a:lnTo>
                    <a:lnTo>
                      <a:pt x="3683" y="443"/>
                    </a:lnTo>
                    <a:lnTo>
                      <a:pt x="3610" y="448"/>
                    </a:lnTo>
                    <a:lnTo>
                      <a:pt x="3537" y="453"/>
                    </a:lnTo>
                    <a:lnTo>
                      <a:pt x="3464" y="457"/>
                    </a:lnTo>
                    <a:lnTo>
                      <a:pt x="3390" y="462"/>
                    </a:lnTo>
                    <a:lnTo>
                      <a:pt x="3315" y="464"/>
                    </a:lnTo>
                    <a:lnTo>
                      <a:pt x="3240" y="467"/>
                    </a:lnTo>
                    <a:lnTo>
                      <a:pt x="3165" y="468"/>
                    </a:lnTo>
                    <a:lnTo>
                      <a:pt x="3089" y="469"/>
                    </a:lnTo>
                    <a:lnTo>
                      <a:pt x="3013" y="470"/>
                    </a:lnTo>
                    <a:lnTo>
                      <a:pt x="3013" y="470"/>
                    </a:lnTo>
                    <a:lnTo>
                      <a:pt x="2919" y="469"/>
                    </a:lnTo>
                    <a:lnTo>
                      <a:pt x="2824" y="468"/>
                    </a:lnTo>
                    <a:lnTo>
                      <a:pt x="2731" y="465"/>
                    </a:lnTo>
                    <a:lnTo>
                      <a:pt x="2637" y="462"/>
                    </a:lnTo>
                    <a:lnTo>
                      <a:pt x="2544" y="456"/>
                    </a:lnTo>
                    <a:lnTo>
                      <a:pt x="2453" y="451"/>
                    </a:lnTo>
                    <a:lnTo>
                      <a:pt x="2361" y="445"/>
                    </a:lnTo>
                    <a:lnTo>
                      <a:pt x="2272" y="437"/>
                    </a:lnTo>
                    <a:lnTo>
                      <a:pt x="2183" y="428"/>
                    </a:lnTo>
                    <a:lnTo>
                      <a:pt x="2094" y="419"/>
                    </a:lnTo>
                    <a:lnTo>
                      <a:pt x="2006" y="408"/>
                    </a:lnTo>
                    <a:lnTo>
                      <a:pt x="1920" y="397"/>
                    </a:lnTo>
                    <a:lnTo>
                      <a:pt x="1833" y="385"/>
                    </a:lnTo>
                    <a:lnTo>
                      <a:pt x="1749" y="372"/>
                    </a:lnTo>
                    <a:lnTo>
                      <a:pt x="1665" y="358"/>
                    </a:lnTo>
                    <a:lnTo>
                      <a:pt x="1582" y="343"/>
                    </a:lnTo>
                    <a:lnTo>
                      <a:pt x="1501" y="327"/>
                    </a:lnTo>
                    <a:lnTo>
                      <a:pt x="1420" y="311"/>
                    </a:lnTo>
                    <a:lnTo>
                      <a:pt x="1340" y="294"/>
                    </a:lnTo>
                    <a:lnTo>
                      <a:pt x="1262" y="276"/>
                    </a:lnTo>
                    <a:lnTo>
                      <a:pt x="1185" y="256"/>
                    </a:lnTo>
                    <a:lnTo>
                      <a:pt x="1108" y="238"/>
                    </a:lnTo>
                    <a:lnTo>
                      <a:pt x="1033" y="217"/>
                    </a:lnTo>
                    <a:lnTo>
                      <a:pt x="960" y="196"/>
                    </a:lnTo>
                    <a:lnTo>
                      <a:pt x="887" y="173"/>
                    </a:lnTo>
                    <a:lnTo>
                      <a:pt x="817" y="151"/>
                    </a:lnTo>
                    <a:lnTo>
                      <a:pt x="747" y="127"/>
                    </a:lnTo>
                    <a:lnTo>
                      <a:pt x="678" y="103"/>
                    </a:lnTo>
                    <a:lnTo>
                      <a:pt x="612" y="78"/>
                    </a:lnTo>
                    <a:lnTo>
                      <a:pt x="546" y="53"/>
                    </a:lnTo>
                    <a:lnTo>
                      <a:pt x="482" y="26"/>
                    </a:lnTo>
                    <a:lnTo>
                      <a:pt x="419" y="0"/>
                    </a:lnTo>
                    <a:lnTo>
                      <a:pt x="419" y="0"/>
                    </a:lnTo>
                    <a:lnTo>
                      <a:pt x="2" y="16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134"/>
              <p:cNvSpPr>
                <a:spLocks/>
              </p:cNvSpPr>
              <p:nvPr/>
            </p:nvSpPr>
            <p:spPr bwMode="auto">
              <a:xfrm flipH="1">
                <a:off x="2603172" y="4699033"/>
                <a:ext cx="197384" cy="346988"/>
              </a:xfrm>
              <a:custGeom>
                <a:avLst/>
                <a:gdLst>
                  <a:gd name="T0" fmla="*/ 77 w 1071"/>
                  <a:gd name="T1" fmla="*/ 1180 h 2426"/>
                  <a:gd name="T2" fmla="*/ 493 w 1071"/>
                  <a:gd name="T3" fmla="*/ 0 h 2426"/>
                  <a:gd name="T4" fmla="*/ 499 w 1071"/>
                  <a:gd name="T5" fmla="*/ 55 h 2426"/>
                  <a:gd name="T6" fmla="*/ 510 w 1071"/>
                  <a:gd name="T7" fmla="*/ 108 h 2426"/>
                  <a:gd name="T8" fmla="*/ 525 w 1071"/>
                  <a:gd name="T9" fmla="*/ 163 h 2426"/>
                  <a:gd name="T10" fmla="*/ 544 w 1071"/>
                  <a:gd name="T11" fmla="*/ 216 h 2426"/>
                  <a:gd name="T12" fmla="*/ 567 w 1071"/>
                  <a:gd name="T13" fmla="*/ 268 h 2426"/>
                  <a:gd name="T14" fmla="*/ 594 w 1071"/>
                  <a:gd name="T15" fmla="*/ 320 h 2426"/>
                  <a:gd name="T16" fmla="*/ 625 w 1071"/>
                  <a:gd name="T17" fmla="*/ 371 h 2426"/>
                  <a:gd name="T18" fmla="*/ 661 w 1071"/>
                  <a:gd name="T19" fmla="*/ 421 h 2426"/>
                  <a:gd name="T20" fmla="*/ 699 w 1071"/>
                  <a:gd name="T21" fmla="*/ 471 h 2426"/>
                  <a:gd name="T22" fmla="*/ 742 w 1071"/>
                  <a:gd name="T23" fmla="*/ 520 h 2426"/>
                  <a:gd name="T24" fmla="*/ 787 w 1071"/>
                  <a:gd name="T25" fmla="*/ 568 h 2426"/>
                  <a:gd name="T26" fmla="*/ 837 w 1071"/>
                  <a:gd name="T27" fmla="*/ 616 h 2426"/>
                  <a:gd name="T28" fmla="*/ 890 w 1071"/>
                  <a:gd name="T29" fmla="*/ 662 h 2426"/>
                  <a:gd name="T30" fmla="*/ 948 w 1071"/>
                  <a:gd name="T31" fmla="*/ 708 h 2426"/>
                  <a:gd name="T32" fmla="*/ 1008 w 1071"/>
                  <a:gd name="T33" fmla="*/ 752 h 2426"/>
                  <a:gd name="T34" fmla="*/ 1071 w 1071"/>
                  <a:gd name="T35" fmla="*/ 796 h 2426"/>
                  <a:gd name="T36" fmla="*/ 533 w 1071"/>
                  <a:gd name="T37" fmla="*/ 2426 h 2426"/>
                  <a:gd name="T38" fmla="*/ 491 w 1071"/>
                  <a:gd name="T39" fmla="*/ 2399 h 2426"/>
                  <a:gd name="T40" fmla="*/ 414 w 1071"/>
                  <a:gd name="T41" fmla="*/ 2341 h 2426"/>
                  <a:gd name="T42" fmla="*/ 341 w 1071"/>
                  <a:gd name="T43" fmla="*/ 2282 h 2426"/>
                  <a:gd name="T44" fmla="*/ 276 w 1071"/>
                  <a:gd name="T45" fmla="*/ 2221 h 2426"/>
                  <a:gd name="T46" fmla="*/ 217 w 1071"/>
                  <a:gd name="T47" fmla="*/ 2156 h 2426"/>
                  <a:gd name="T48" fmla="*/ 164 w 1071"/>
                  <a:gd name="T49" fmla="*/ 2088 h 2426"/>
                  <a:gd name="T50" fmla="*/ 118 w 1071"/>
                  <a:gd name="T51" fmla="*/ 2018 h 2426"/>
                  <a:gd name="T52" fmla="*/ 79 w 1071"/>
                  <a:gd name="T53" fmla="*/ 1944 h 2426"/>
                  <a:gd name="T54" fmla="*/ 47 w 1071"/>
                  <a:gd name="T55" fmla="*/ 1868 h 2426"/>
                  <a:gd name="T56" fmla="*/ 24 w 1071"/>
                  <a:gd name="T57" fmla="*/ 1788 h 2426"/>
                  <a:gd name="T58" fmla="*/ 9 w 1071"/>
                  <a:gd name="T59" fmla="*/ 1706 h 2426"/>
                  <a:gd name="T60" fmla="*/ 0 w 1071"/>
                  <a:gd name="T61" fmla="*/ 1618 h 2426"/>
                  <a:gd name="T62" fmla="*/ 2 w 1071"/>
                  <a:gd name="T63" fmla="*/ 1528 h 2426"/>
                  <a:gd name="T64" fmla="*/ 12 w 1071"/>
                  <a:gd name="T65" fmla="*/ 1433 h 2426"/>
                  <a:gd name="T66" fmla="*/ 31 w 1071"/>
                  <a:gd name="T67" fmla="*/ 1335 h 2426"/>
                  <a:gd name="T68" fmla="*/ 60 w 1071"/>
                  <a:gd name="T69" fmla="*/ 1232 h 2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1" h="2426">
                    <a:moveTo>
                      <a:pt x="77" y="1180"/>
                    </a:moveTo>
                    <a:lnTo>
                      <a:pt x="77" y="1180"/>
                    </a:lnTo>
                    <a:lnTo>
                      <a:pt x="493" y="0"/>
                    </a:lnTo>
                    <a:lnTo>
                      <a:pt x="493" y="0"/>
                    </a:lnTo>
                    <a:lnTo>
                      <a:pt x="496" y="27"/>
                    </a:lnTo>
                    <a:lnTo>
                      <a:pt x="499" y="55"/>
                    </a:lnTo>
                    <a:lnTo>
                      <a:pt x="505" y="82"/>
                    </a:lnTo>
                    <a:lnTo>
                      <a:pt x="510" y="108"/>
                    </a:lnTo>
                    <a:lnTo>
                      <a:pt x="517" y="136"/>
                    </a:lnTo>
                    <a:lnTo>
                      <a:pt x="525" y="163"/>
                    </a:lnTo>
                    <a:lnTo>
                      <a:pt x="534" y="189"/>
                    </a:lnTo>
                    <a:lnTo>
                      <a:pt x="544" y="216"/>
                    </a:lnTo>
                    <a:lnTo>
                      <a:pt x="555" y="242"/>
                    </a:lnTo>
                    <a:lnTo>
                      <a:pt x="567" y="268"/>
                    </a:lnTo>
                    <a:lnTo>
                      <a:pt x="581" y="294"/>
                    </a:lnTo>
                    <a:lnTo>
                      <a:pt x="594" y="320"/>
                    </a:lnTo>
                    <a:lnTo>
                      <a:pt x="610" y="345"/>
                    </a:lnTo>
                    <a:lnTo>
                      <a:pt x="625" y="371"/>
                    </a:lnTo>
                    <a:lnTo>
                      <a:pt x="642" y="396"/>
                    </a:lnTo>
                    <a:lnTo>
                      <a:pt x="661" y="421"/>
                    </a:lnTo>
                    <a:lnTo>
                      <a:pt x="679" y="446"/>
                    </a:lnTo>
                    <a:lnTo>
                      <a:pt x="699" y="471"/>
                    </a:lnTo>
                    <a:lnTo>
                      <a:pt x="720" y="496"/>
                    </a:lnTo>
                    <a:lnTo>
                      <a:pt x="742" y="520"/>
                    </a:lnTo>
                    <a:lnTo>
                      <a:pt x="765" y="544"/>
                    </a:lnTo>
                    <a:lnTo>
                      <a:pt x="787" y="568"/>
                    </a:lnTo>
                    <a:lnTo>
                      <a:pt x="812" y="592"/>
                    </a:lnTo>
                    <a:lnTo>
                      <a:pt x="837" y="616"/>
                    </a:lnTo>
                    <a:lnTo>
                      <a:pt x="863" y="639"/>
                    </a:lnTo>
                    <a:lnTo>
                      <a:pt x="890" y="662"/>
                    </a:lnTo>
                    <a:lnTo>
                      <a:pt x="918" y="685"/>
                    </a:lnTo>
                    <a:lnTo>
                      <a:pt x="948" y="708"/>
                    </a:lnTo>
                    <a:lnTo>
                      <a:pt x="978" y="729"/>
                    </a:lnTo>
                    <a:lnTo>
                      <a:pt x="1008" y="752"/>
                    </a:lnTo>
                    <a:lnTo>
                      <a:pt x="1039" y="774"/>
                    </a:lnTo>
                    <a:lnTo>
                      <a:pt x="1071" y="796"/>
                    </a:lnTo>
                    <a:lnTo>
                      <a:pt x="1071" y="796"/>
                    </a:lnTo>
                    <a:lnTo>
                      <a:pt x="533" y="2426"/>
                    </a:lnTo>
                    <a:lnTo>
                      <a:pt x="533" y="2426"/>
                    </a:lnTo>
                    <a:lnTo>
                      <a:pt x="491" y="2399"/>
                    </a:lnTo>
                    <a:lnTo>
                      <a:pt x="452" y="2371"/>
                    </a:lnTo>
                    <a:lnTo>
                      <a:pt x="414" y="2341"/>
                    </a:lnTo>
                    <a:lnTo>
                      <a:pt x="377" y="2312"/>
                    </a:lnTo>
                    <a:lnTo>
                      <a:pt x="341" y="2282"/>
                    </a:lnTo>
                    <a:lnTo>
                      <a:pt x="308" y="2252"/>
                    </a:lnTo>
                    <a:lnTo>
                      <a:pt x="276" y="2221"/>
                    </a:lnTo>
                    <a:lnTo>
                      <a:pt x="246" y="2188"/>
                    </a:lnTo>
                    <a:lnTo>
                      <a:pt x="217" y="2156"/>
                    </a:lnTo>
                    <a:lnTo>
                      <a:pt x="190" y="2123"/>
                    </a:lnTo>
                    <a:lnTo>
                      <a:pt x="164" y="2088"/>
                    </a:lnTo>
                    <a:lnTo>
                      <a:pt x="140" y="2054"/>
                    </a:lnTo>
                    <a:lnTo>
                      <a:pt x="118" y="2018"/>
                    </a:lnTo>
                    <a:lnTo>
                      <a:pt x="97" y="1982"/>
                    </a:lnTo>
                    <a:lnTo>
                      <a:pt x="79" y="1944"/>
                    </a:lnTo>
                    <a:lnTo>
                      <a:pt x="63" y="1907"/>
                    </a:lnTo>
                    <a:lnTo>
                      <a:pt x="47" y="1868"/>
                    </a:lnTo>
                    <a:lnTo>
                      <a:pt x="35" y="1829"/>
                    </a:lnTo>
                    <a:lnTo>
                      <a:pt x="24" y="1788"/>
                    </a:lnTo>
                    <a:lnTo>
                      <a:pt x="15" y="1747"/>
                    </a:lnTo>
                    <a:lnTo>
                      <a:pt x="9" y="1706"/>
                    </a:lnTo>
                    <a:lnTo>
                      <a:pt x="4" y="1662"/>
                    </a:lnTo>
                    <a:lnTo>
                      <a:pt x="0" y="1618"/>
                    </a:lnTo>
                    <a:lnTo>
                      <a:pt x="0" y="1573"/>
                    </a:lnTo>
                    <a:lnTo>
                      <a:pt x="2" y="1528"/>
                    </a:lnTo>
                    <a:lnTo>
                      <a:pt x="6" y="1481"/>
                    </a:lnTo>
                    <a:lnTo>
                      <a:pt x="12" y="1433"/>
                    </a:lnTo>
                    <a:lnTo>
                      <a:pt x="20" y="1385"/>
                    </a:lnTo>
                    <a:lnTo>
                      <a:pt x="31" y="1335"/>
                    </a:lnTo>
                    <a:lnTo>
                      <a:pt x="44" y="1284"/>
                    </a:lnTo>
                    <a:lnTo>
                      <a:pt x="60" y="1232"/>
                    </a:lnTo>
                    <a:lnTo>
                      <a:pt x="77" y="11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 135"/>
              <p:cNvSpPr>
                <a:spLocks/>
              </p:cNvSpPr>
              <p:nvPr/>
            </p:nvSpPr>
            <p:spPr bwMode="auto">
              <a:xfrm flipH="1">
                <a:off x="1283409" y="4699033"/>
                <a:ext cx="179323" cy="343118"/>
              </a:xfrm>
              <a:custGeom>
                <a:avLst/>
                <a:gdLst>
                  <a:gd name="T0" fmla="*/ 483 w 976"/>
                  <a:gd name="T1" fmla="*/ 0 h 2396"/>
                  <a:gd name="T2" fmla="*/ 900 w 976"/>
                  <a:gd name="T3" fmla="*/ 1177 h 2396"/>
                  <a:gd name="T4" fmla="*/ 933 w 976"/>
                  <a:gd name="T5" fmla="*/ 1278 h 2396"/>
                  <a:gd name="T6" fmla="*/ 955 w 976"/>
                  <a:gd name="T7" fmla="*/ 1376 h 2396"/>
                  <a:gd name="T8" fmla="*/ 970 w 976"/>
                  <a:gd name="T9" fmla="*/ 1469 h 2396"/>
                  <a:gd name="T10" fmla="*/ 976 w 976"/>
                  <a:gd name="T11" fmla="*/ 1559 h 2396"/>
                  <a:gd name="T12" fmla="*/ 974 w 976"/>
                  <a:gd name="T13" fmla="*/ 1645 h 2396"/>
                  <a:gd name="T14" fmla="*/ 965 w 976"/>
                  <a:gd name="T15" fmla="*/ 1729 h 2396"/>
                  <a:gd name="T16" fmla="*/ 947 w 976"/>
                  <a:gd name="T17" fmla="*/ 1808 h 2396"/>
                  <a:gd name="T18" fmla="*/ 922 w 976"/>
                  <a:gd name="T19" fmla="*/ 1885 h 2396"/>
                  <a:gd name="T20" fmla="*/ 890 w 976"/>
                  <a:gd name="T21" fmla="*/ 1958 h 2396"/>
                  <a:gd name="T22" fmla="*/ 852 w 976"/>
                  <a:gd name="T23" fmla="*/ 2029 h 2396"/>
                  <a:gd name="T24" fmla="*/ 806 w 976"/>
                  <a:gd name="T25" fmla="*/ 2096 h 2396"/>
                  <a:gd name="T26" fmla="*/ 753 w 976"/>
                  <a:gd name="T27" fmla="*/ 2161 h 2396"/>
                  <a:gd name="T28" fmla="*/ 695 w 976"/>
                  <a:gd name="T29" fmla="*/ 2223 h 2396"/>
                  <a:gd name="T30" fmla="*/ 631 w 976"/>
                  <a:gd name="T31" fmla="*/ 2283 h 2396"/>
                  <a:gd name="T32" fmla="*/ 560 w 976"/>
                  <a:gd name="T33" fmla="*/ 2340 h 2396"/>
                  <a:gd name="T34" fmla="*/ 486 w 976"/>
                  <a:gd name="T35" fmla="*/ 2396 h 2396"/>
                  <a:gd name="T36" fmla="*/ 0 w 976"/>
                  <a:gd name="T37" fmla="*/ 726 h 2396"/>
                  <a:gd name="T38" fmla="*/ 53 w 976"/>
                  <a:gd name="T39" fmla="*/ 686 h 2396"/>
                  <a:gd name="T40" fmla="*/ 150 w 976"/>
                  <a:gd name="T41" fmla="*/ 603 h 2396"/>
                  <a:gd name="T42" fmla="*/ 194 w 976"/>
                  <a:gd name="T43" fmla="*/ 560 h 2396"/>
                  <a:gd name="T44" fmla="*/ 236 w 976"/>
                  <a:gd name="T45" fmla="*/ 516 h 2396"/>
                  <a:gd name="T46" fmla="*/ 275 w 976"/>
                  <a:gd name="T47" fmla="*/ 472 h 2396"/>
                  <a:gd name="T48" fmla="*/ 310 w 976"/>
                  <a:gd name="T49" fmla="*/ 427 h 2396"/>
                  <a:gd name="T50" fmla="*/ 342 w 976"/>
                  <a:gd name="T51" fmla="*/ 382 h 2396"/>
                  <a:gd name="T52" fmla="*/ 371 w 976"/>
                  <a:gd name="T53" fmla="*/ 336 h 2396"/>
                  <a:gd name="T54" fmla="*/ 397 w 976"/>
                  <a:gd name="T55" fmla="*/ 290 h 2396"/>
                  <a:gd name="T56" fmla="*/ 420 w 976"/>
                  <a:gd name="T57" fmla="*/ 243 h 2396"/>
                  <a:gd name="T58" fmla="*/ 440 w 976"/>
                  <a:gd name="T59" fmla="*/ 195 h 2396"/>
                  <a:gd name="T60" fmla="*/ 455 w 976"/>
                  <a:gd name="T61" fmla="*/ 147 h 2396"/>
                  <a:gd name="T62" fmla="*/ 468 w 976"/>
                  <a:gd name="T63" fmla="*/ 98 h 2396"/>
                  <a:gd name="T64" fmla="*/ 477 w 976"/>
                  <a:gd name="T65" fmla="*/ 49 h 2396"/>
                  <a:gd name="T66" fmla="*/ 483 w 976"/>
                  <a:gd name="T67" fmla="*/ 0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76" h="2396">
                    <a:moveTo>
                      <a:pt x="483" y="0"/>
                    </a:moveTo>
                    <a:lnTo>
                      <a:pt x="483" y="0"/>
                    </a:lnTo>
                    <a:lnTo>
                      <a:pt x="900" y="1177"/>
                    </a:lnTo>
                    <a:lnTo>
                      <a:pt x="900" y="1177"/>
                    </a:lnTo>
                    <a:lnTo>
                      <a:pt x="917" y="1228"/>
                    </a:lnTo>
                    <a:lnTo>
                      <a:pt x="933" y="1278"/>
                    </a:lnTo>
                    <a:lnTo>
                      <a:pt x="945" y="1327"/>
                    </a:lnTo>
                    <a:lnTo>
                      <a:pt x="955" y="1376"/>
                    </a:lnTo>
                    <a:lnTo>
                      <a:pt x="964" y="1423"/>
                    </a:lnTo>
                    <a:lnTo>
                      <a:pt x="970" y="1469"/>
                    </a:lnTo>
                    <a:lnTo>
                      <a:pt x="974" y="1514"/>
                    </a:lnTo>
                    <a:lnTo>
                      <a:pt x="976" y="1559"/>
                    </a:lnTo>
                    <a:lnTo>
                      <a:pt x="976" y="1603"/>
                    </a:lnTo>
                    <a:lnTo>
                      <a:pt x="974" y="1645"/>
                    </a:lnTo>
                    <a:lnTo>
                      <a:pt x="970" y="1687"/>
                    </a:lnTo>
                    <a:lnTo>
                      <a:pt x="965" y="1729"/>
                    </a:lnTo>
                    <a:lnTo>
                      <a:pt x="957" y="1769"/>
                    </a:lnTo>
                    <a:lnTo>
                      <a:pt x="947" y="1808"/>
                    </a:lnTo>
                    <a:lnTo>
                      <a:pt x="936" y="1847"/>
                    </a:lnTo>
                    <a:lnTo>
                      <a:pt x="922" y="1885"/>
                    </a:lnTo>
                    <a:lnTo>
                      <a:pt x="907" y="1922"/>
                    </a:lnTo>
                    <a:lnTo>
                      <a:pt x="890" y="1958"/>
                    </a:lnTo>
                    <a:lnTo>
                      <a:pt x="871" y="1994"/>
                    </a:lnTo>
                    <a:lnTo>
                      <a:pt x="852" y="2029"/>
                    </a:lnTo>
                    <a:lnTo>
                      <a:pt x="829" y="2062"/>
                    </a:lnTo>
                    <a:lnTo>
                      <a:pt x="806" y="2096"/>
                    </a:lnTo>
                    <a:lnTo>
                      <a:pt x="780" y="2129"/>
                    </a:lnTo>
                    <a:lnTo>
                      <a:pt x="753" y="2161"/>
                    </a:lnTo>
                    <a:lnTo>
                      <a:pt x="725" y="2193"/>
                    </a:lnTo>
                    <a:lnTo>
                      <a:pt x="695" y="2223"/>
                    </a:lnTo>
                    <a:lnTo>
                      <a:pt x="663" y="2253"/>
                    </a:lnTo>
                    <a:lnTo>
                      <a:pt x="631" y="2283"/>
                    </a:lnTo>
                    <a:lnTo>
                      <a:pt x="597" y="2311"/>
                    </a:lnTo>
                    <a:lnTo>
                      <a:pt x="560" y="2340"/>
                    </a:lnTo>
                    <a:lnTo>
                      <a:pt x="524" y="2368"/>
                    </a:lnTo>
                    <a:lnTo>
                      <a:pt x="486" y="2396"/>
                    </a:lnTo>
                    <a:lnTo>
                      <a:pt x="486" y="2396"/>
                    </a:lnTo>
                    <a:lnTo>
                      <a:pt x="0" y="726"/>
                    </a:lnTo>
                    <a:lnTo>
                      <a:pt x="0" y="726"/>
                    </a:lnTo>
                    <a:lnTo>
                      <a:pt x="53" y="686"/>
                    </a:lnTo>
                    <a:lnTo>
                      <a:pt x="103" y="645"/>
                    </a:lnTo>
                    <a:lnTo>
                      <a:pt x="150" y="603"/>
                    </a:lnTo>
                    <a:lnTo>
                      <a:pt x="173" y="582"/>
                    </a:lnTo>
                    <a:lnTo>
                      <a:pt x="194" y="560"/>
                    </a:lnTo>
                    <a:lnTo>
                      <a:pt x="215" y="538"/>
                    </a:lnTo>
                    <a:lnTo>
                      <a:pt x="236" y="516"/>
                    </a:lnTo>
                    <a:lnTo>
                      <a:pt x="256" y="494"/>
                    </a:lnTo>
                    <a:lnTo>
                      <a:pt x="275" y="472"/>
                    </a:lnTo>
                    <a:lnTo>
                      <a:pt x="292" y="450"/>
                    </a:lnTo>
                    <a:lnTo>
                      <a:pt x="310" y="427"/>
                    </a:lnTo>
                    <a:lnTo>
                      <a:pt x="326" y="405"/>
                    </a:lnTo>
                    <a:lnTo>
                      <a:pt x="342" y="382"/>
                    </a:lnTo>
                    <a:lnTo>
                      <a:pt x="358" y="359"/>
                    </a:lnTo>
                    <a:lnTo>
                      <a:pt x="371" y="336"/>
                    </a:lnTo>
                    <a:lnTo>
                      <a:pt x="385" y="313"/>
                    </a:lnTo>
                    <a:lnTo>
                      <a:pt x="397" y="290"/>
                    </a:lnTo>
                    <a:lnTo>
                      <a:pt x="410" y="266"/>
                    </a:lnTo>
                    <a:lnTo>
                      <a:pt x="420" y="243"/>
                    </a:lnTo>
                    <a:lnTo>
                      <a:pt x="430" y="219"/>
                    </a:lnTo>
                    <a:lnTo>
                      <a:pt x="440" y="195"/>
                    </a:lnTo>
                    <a:lnTo>
                      <a:pt x="448" y="171"/>
                    </a:lnTo>
                    <a:lnTo>
                      <a:pt x="455" y="147"/>
                    </a:lnTo>
                    <a:lnTo>
                      <a:pt x="463" y="123"/>
                    </a:lnTo>
                    <a:lnTo>
                      <a:pt x="468" y="98"/>
                    </a:lnTo>
                    <a:lnTo>
                      <a:pt x="473" y="74"/>
                    </a:lnTo>
                    <a:lnTo>
                      <a:pt x="477" y="49"/>
                    </a:lnTo>
                    <a:lnTo>
                      <a:pt x="480" y="25"/>
                    </a:lnTo>
                    <a:lnTo>
                      <a:pt x="48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136"/>
              <p:cNvSpPr>
                <a:spLocks noEditPoints="1"/>
              </p:cNvSpPr>
              <p:nvPr/>
            </p:nvSpPr>
            <p:spPr bwMode="auto">
              <a:xfrm flipH="1">
                <a:off x="1469183" y="4273360"/>
                <a:ext cx="1145600" cy="401165"/>
              </a:xfrm>
              <a:custGeom>
                <a:avLst/>
                <a:gdLst>
                  <a:gd name="T0" fmla="*/ 0 w 6217"/>
                  <a:gd name="T1" fmla="*/ 1515 h 2799"/>
                  <a:gd name="T2" fmla="*/ 18 w 6217"/>
                  <a:gd name="T3" fmla="*/ 1614 h 2799"/>
                  <a:gd name="T4" fmla="*/ 51 w 6217"/>
                  <a:gd name="T5" fmla="*/ 1712 h 2799"/>
                  <a:gd name="T6" fmla="*/ 102 w 6217"/>
                  <a:gd name="T7" fmla="*/ 1806 h 2799"/>
                  <a:gd name="T8" fmla="*/ 166 w 6217"/>
                  <a:gd name="T9" fmla="*/ 1898 h 2799"/>
                  <a:gd name="T10" fmla="*/ 246 w 6217"/>
                  <a:gd name="T11" fmla="*/ 1988 h 2799"/>
                  <a:gd name="T12" fmla="*/ 341 w 6217"/>
                  <a:gd name="T13" fmla="*/ 2073 h 2799"/>
                  <a:gd name="T14" fmla="*/ 449 w 6217"/>
                  <a:gd name="T15" fmla="*/ 2156 h 2799"/>
                  <a:gd name="T16" fmla="*/ 570 w 6217"/>
                  <a:gd name="T17" fmla="*/ 2235 h 2799"/>
                  <a:gd name="T18" fmla="*/ 1050 w 6217"/>
                  <a:gd name="T19" fmla="*/ 578 h 2799"/>
                  <a:gd name="T20" fmla="*/ 842 w 6217"/>
                  <a:gd name="T21" fmla="*/ 439 h 2799"/>
                  <a:gd name="T22" fmla="*/ 757 w 6217"/>
                  <a:gd name="T23" fmla="*/ 365 h 2799"/>
                  <a:gd name="T24" fmla="*/ 684 w 6217"/>
                  <a:gd name="T25" fmla="*/ 288 h 2799"/>
                  <a:gd name="T26" fmla="*/ 624 w 6217"/>
                  <a:gd name="T27" fmla="*/ 209 h 2799"/>
                  <a:gd name="T28" fmla="*/ 578 w 6217"/>
                  <a:gd name="T29" fmla="*/ 127 h 2799"/>
                  <a:gd name="T30" fmla="*/ 546 w 6217"/>
                  <a:gd name="T31" fmla="*/ 42 h 2799"/>
                  <a:gd name="T32" fmla="*/ 3108 w 6217"/>
                  <a:gd name="T33" fmla="*/ 2799 h 2799"/>
                  <a:gd name="T34" fmla="*/ 2870 w 6217"/>
                  <a:gd name="T35" fmla="*/ 2795 h 2799"/>
                  <a:gd name="T36" fmla="*/ 2559 w 6217"/>
                  <a:gd name="T37" fmla="*/ 2779 h 2799"/>
                  <a:gd name="T38" fmla="*/ 2259 w 6217"/>
                  <a:gd name="T39" fmla="*/ 2748 h 2799"/>
                  <a:gd name="T40" fmla="*/ 1971 w 6217"/>
                  <a:gd name="T41" fmla="*/ 2707 h 2799"/>
                  <a:gd name="T42" fmla="*/ 1697 w 6217"/>
                  <a:gd name="T43" fmla="*/ 2653 h 2799"/>
                  <a:gd name="T44" fmla="*/ 1437 w 6217"/>
                  <a:gd name="T45" fmla="*/ 2590 h 2799"/>
                  <a:gd name="T46" fmla="*/ 1193 w 6217"/>
                  <a:gd name="T47" fmla="*/ 2516 h 2799"/>
                  <a:gd name="T48" fmla="*/ 968 w 6217"/>
                  <a:gd name="T49" fmla="*/ 2432 h 2799"/>
                  <a:gd name="T50" fmla="*/ 1339 w 6217"/>
                  <a:gd name="T51" fmla="*/ 716 h 2799"/>
                  <a:gd name="T52" fmla="*/ 1474 w 6217"/>
                  <a:gd name="T53" fmla="*/ 768 h 2799"/>
                  <a:gd name="T54" fmla="*/ 1665 w 6217"/>
                  <a:gd name="T55" fmla="*/ 829 h 2799"/>
                  <a:gd name="T56" fmla="*/ 1871 w 6217"/>
                  <a:gd name="T57" fmla="*/ 883 h 2799"/>
                  <a:gd name="T58" fmla="*/ 2087 w 6217"/>
                  <a:gd name="T59" fmla="*/ 928 h 2799"/>
                  <a:gd name="T60" fmla="*/ 2315 w 6217"/>
                  <a:gd name="T61" fmla="*/ 966 h 2799"/>
                  <a:gd name="T62" fmla="*/ 2553 w 6217"/>
                  <a:gd name="T63" fmla="*/ 994 h 2799"/>
                  <a:gd name="T64" fmla="*/ 2799 w 6217"/>
                  <a:gd name="T65" fmla="*/ 1011 h 2799"/>
                  <a:gd name="T66" fmla="*/ 3052 w 6217"/>
                  <a:gd name="T67" fmla="*/ 1020 h 2799"/>
                  <a:gd name="T68" fmla="*/ 3329 w 6217"/>
                  <a:gd name="T69" fmla="*/ 1016 h 2799"/>
                  <a:gd name="T70" fmla="*/ 3737 w 6217"/>
                  <a:gd name="T71" fmla="*/ 987 h 2799"/>
                  <a:gd name="T72" fmla="*/ 4107 w 6217"/>
                  <a:gd name="T73" fmla="*/ 2728 h 2799"/>
                  <a:gd name="T74" fmla="*/ 3746 w 6217"/>
                  <a:gd name="T75" fmla="*/ 2771 h 2799"/>
                  <a:gd name="T76" fmla="*/ 3238 w 6217"/>
                  <a:gd name="T77" fmla="*/ 2798 h 2799"/>
                  <a:gd name="T78" fmla="*/ 5794 w 6217"/>
                  <a:gd name="T79" fmla="*/ 2138 h 2799"/>
                  <a:gd name="T80" fmla="*/ 5386 w 6217"/>
                  <a:gd name="T81" fmla="*/ 442 h 2799"/>
                  <a:gd name="T82" fmla="*/ 5509 w 6217"/>
                  <a:gd name="T83" fmla="*/ 333 h 2799"/>
                  <a:gd name="T84" fmla="*/ 5603 w 6217"/>
                  <a:gd name="T85" fmla="*/ 217 h 2799"/>
                  <a:gd name="T86" fmla="*/ 5668 w 6217"/>
                  <a:gd name="T87" fmla="*/ 97 h 2799"/>
                  <a:gd name="T88" fmla="*/ 6217 w 6217"/>
                  <a:gd name="T89" fmla="*/ 1522 h 2799"/>
                  <a:gd name="T90" fmla="*/ 6208 w 6217"/>
                  <a:gd name="T91" fmla="*/ 1584 h 2799"/>
                  <a:gd name="T92" fmla="*/ 6184 w 6217"/>
                  <a:gd name="T93" fmla="*/ 1667 h 2799"/>
                  <a:gd name="T94" fmla="*/ 6149 w 6217"/>
                  <a:gd name="T95" fmla="*/ 1747 h 2799"/>
                  <a:gd name="T96" fmla="*/ 6104 w 6217"/>
                  <a:gd name="T97" fmla="*/ 1826 h 2799"/>
                  <a:gd name="T98" fmla="*/ 5997 w 6217"/>
                  <a:gd name="T99" fmla="*/ 1960 h 2799"/>
                  <a:gd name="T100" fmla="*/ 5839 w 6217"/>
                  <a:gd name="T101" fmla="*/ 2103 h 2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17" h="2799">
                    <a:moveTo>
                      <a:pt x="535" y="0"/>
                    </a:moveTo>
                    <a:lnTo>
                      <a:pt x="535" y="0"/>
                    </a:lnTo>
                    <a:lnTo>
                      <a:pt x="0" y="1515"/>
                    </a:lnTo>
                    <a:lnTo>
                      <a:pt x="0" y="1515"/>
                    </a:lnTo>
                    <a:lnTo>
                      <a:pt x="2" y="1540"/>
                    </a:lnTo>
                    <a:lnTo>
                      <a:pt x="6" y="1565"/>
                    </a:lnTo>
                    <a:lnTo>
                      <a:pt x="11" y="1590"/>
                    </a:lnTo>
                    <a:lnTo>
                      <a:pt x="18" y="1614"/>
                    </a:lnTo>
                    <a:lnTo>
                      <a:pt x="24" y="1639"/>
                    </a:lnTo>
                    <a:lnTo>
                      <a:pt x="32" y="1663"/>
                    </a:lnTo>
                    <a:lnTo>
                      <a:pt x="41" y="1688"/>
                    </a:lnTo>
                    <a:lnTo>
                      <a:pt x="51" y="1712"/>
                    </a:lnTo>
                    <a:lnTo>
                      <a:pt x="62" y="1736"/>
                    </a:lnTo>
                    <a:lnTo>
                      <a:pt x="75" y="1759"/>
                    </a:lnTo>
                    <a:lnTo>
                      <a:pt x="87" y="1782"/>
                    </a:lnTo>
                    <a:lnTo>
                      <a:pt x="102" y="1806"/>
                    </a:lnTo>
                    <a:lnTo>
                      <a:pt x="116" y="1829"/>
                    </a:lnTo>
                    <a:lnTo>
                      <a:pt x="132" y="1852"/>
                    </a:lnTo>
                    <a:lnTo>
                      <a:pt x="148" y="1875"/>
                    </a:lnTo>
                    <a:lnTo>
                      <a:pt x="166" y="1898"/>
                    </a:lnTo>
                    <a:lnTo>
                      <a:pt x="185" y="1921"/>
                    </a:lnTo>
                    <a:lnTo>
                      <a:pt x="205" y="1943"/>
                    </a:lnTo>
                    <a:lnTo>
                      <a:pt x="225" y="1966"/>
                    </a:lnTo>
                    <a:lnTo>
                      <a:pt x="246" y="1988"/>
                    </a:lnTo>
                    <a:lnTo>
                      <a:pt x="269" y="2010"/>
                    </a:lnTo>
                    <a:lnTo>
                      <a:pt x="292" y="2031"/>
                    </a:lnTo>
                    <a:lnTo>
                      <a:pt x="316" y="2052"/>
                    </a:lnTo>
                    <a:lnTo>
                      <a:pt x="341" y="2073"/>
                    </a:lnTo>
                    <a:lnTo>
                      <a:pt x="367" y="2095"/>
                    </a:lnTo>
                    <a:lnTo>
                      <a:pt x="393" y="2115"/>
                    </a:lnTo>
                    <a:lnTo>
                      <a:pt x="421" y="2136"/>
                    </a:lnTo>
                    <a:lnTo>
                      <a:pt x="449" y="2156"/>
                    </a:lnTo>
                    <a:lnTo>
                      <a:pt x="478" y="2176"/>
                    </a:lnTo>
                    <a:lnTo>
                      <a:pt x="507" y="2196"/>
                    </a:lnTo>
                    <a:lnTo>
                      <a:pt x="570" y="2235"/>
                    </a:lnTo>
                    <a:lnTo>
                      <a:pt x="570" y="2235"/>
                    </a:lnTo>
                    <a:lnTo>
                      <a:pt x="863" y="1349"/>
                    </a:lnTo>
                    <a:lnTo>
                      <a:pt x="1109" y="610"/>
                    </a:lnTo>
                    <a:lnTo>
                      <a:pt x="1109" y="610"/>
                    </a:lnTo>
                    <a:lnTo>
                      <a:pt x="1050" y="578"/>
                    </a:lnTo>
                    <a:lnTo>
                      <a:pt x="994" y="545"/>
                    </a:lnTo>
                    <a:lnTo>
                      <a:pt x="941" y="510"/>
                    </a:lnTo>
                    <a:lnTo>
                      <a:pt x="890" y="476"/>
                    </a:lnTo>
                    <a:lnTo>
                      <a:pt x="842" y="439"/>
                    </a:lnTo>
                    <a:lnTo>
                      <a:pt x="820" y="422"/>
                    </a:lnTo>
                    <a:lnTo>
                      <a:pt x="798" y="403"/>
                    </a:lnTo>
                    <a:lnTo>
                      <a:pt x="776" y="384"/>
                    </a:lnTo>
                    <a:lnTo>
                      <a:pt x="757" y="365"/>
                    </a:lnTo>
                    <a:lnTo>
                      <a:pt x="737" y="347"/>
                    </a:lnTo>
                    <a:lnTo>
                      <a:pt x="718" y="328"/>
                    </a:lnTo>
                    <a:lnTo>
                      <a:pt x="701" y="308"/>
                    </a:lnTo>
                    <a:lnTo>
                      <a:pt x="684" y="288"/>
                    </a:lnTo>
                    <a:lnTo>
                      <a:pt x="667" y="269"/>
                    </a:lnTo>
                    <a:lnTo>
                      <a:pt x="652" y="250"/>
                    </a:lnTo>
                    <a:lnTo>
                      <a:pt x="637" y="229"/>
                    </a:lnTo>
                    <a:lnTo>
                      <a:pt x="624" y="209"/>
                    </a:lnTo>
                    <a:lnTo>
                      <a:pt x="611" y="188"/>
                    </a:lnTo>
                    <a:lnTo>
                      <a:pt x="599" y="168"/>
                    </a:lnTo>
                    <a:lnTo>
                      <a:pt x="587" y="148"/>
                    </a:lnTo>
                    <a:lnTo>
                      <a:pt x="578" y="127"/>
                    </a:lnTo>
                    <a:lnTo>
                      <a:pt x="569" y="106"/>
                    </a:lnTo>
                    <a:lnTo>
                      <a:pt x="560" y="85"/>
                    </a:lnTo>
                    <a:lnTo>
                      <a:pt x="553" y="64"/>
                    </a:lnTo>
                    <a:lnTo>
                      <a:pt x="546" y="42"/>
                    </a:lnTo>
                    <a:lnTo>
                      <a:pt x="540" y="22"/>
                    </a:lnTo>
                    <a:lnTo>
                      <a:pt x="535" y="0"/>
                    </a:lnTo>
                    <a:lnTo>
                      <a:pt x="535" y="0"/>
                    </a:lnTo>
                    <a:close/>
                    <a:moveTo>
                      <a:pt x="3108" y="2799"/>
                    </a:moveTo>
                    <a:lnTo>
                      <a:pt x="3108" y="2799"/>
                    </a:lnTo>
                    <a:lnTo>
                      <a:pt x="3028" y="2798"/>
                    </a:lnTo>
                    <a:lnTo>
                      <a:pt x="2949" y="2797"/>
                    </a:lnTo>
                    <a:lnTo>
                      <a:pt x="2870" y="2795"/>
                    </a:lnTo>
                    <a:lnTo>
                      <a:pt x="2791" y="2792"/>
                    </a:lnTo>
                    <a:lnTo>
                      <a:pt x="2713" y="2788"/>
                    </a:lnTo>
                    <a:lnTo>
                      <a:pt x="2636" y="2784"/>
                    </a:lnTo>
                    <a:lnTo>
                      <a:pt x="2559" y="2779"/>
                    </a:lnTo>
                    <a:lnTo>
                      <a:pt x="2484" y="2772"/>
                    </a:lnTo>
                    <a:lnTo>
                      <a:pt x="2408" y="2765"/>
                    </a:lnTo>
                    <a:lnTo>
                      <a:pt x="2334" y="2758"/>
                    </a:lnTo>
                    <a:lnTo>
                      <a:pt x="2259" y="2748"/>
                    </a:lnTo>
                    <a:lnTo>
                      <a:pt x="2186" y="2739"/>
                    </a:lnTo>
                    <a:lnTo>
                      <a:pt x="2113" y="2730"/>
                    </a:lnTo>
                    <a:lnTo>
                      <a:pt x="2042" y="2718"/>
                    </a:lnTo>
                    <a:lnTo>
                      <a:pt x="1971" y="2707"/>
                    </a:lnTo>
                    <a:lnTo>
                      <a:pt x="1901" y="2694"/>
                    </a:lnTo>
                    <a:lnTo>
                      <a:pt x="1832" y="2682"/>
                    </a:lnTo>
                    <a:lnTo>
                      <a:pt x="1764" y="2668"/>
                    </a:lnTo>
                    <a:lnTo>
                      <a:pt x="1697" y="2653"/>
                    </a:lnTo>
                    <a:lnTo>
                      <a:pt x="1630" y="2639"/>
                    </a:lnTo>
                    <a:lnTo>
                      <a:pt x="1564" y="2623"/>
                    </a:lnTo>
                    <a:lnTo>
                      <a:pt x="1500" y="2607"/>
                    </a:lnTo>
                    <a:lnTo>
                      <a:pt x="1437" y="2590"/>
                    </a:lnTo>
                    <a:lnTo>
                      <a:pt x="1374" y="2572"/>
                    </a:lnTo>
                    <a:lnTo>
                      <a:pt x="1313" y="2553"/>
                    </a:lnTo>
                    <a:lnTo>
                      <a:pt x="1253" y="2535"/>
                    </a:lnTo>
                    <a:lnTo>
                      <a:pt x="1193" y="2516"/>
                    </a:lnTo>
                    <a:lnTo>
                      <a:pt x="1135" y="2495"/>
                    </a:lnTo>
                    <a:lnTo>
                      <a:pt x="1078" y="2475"/>
                    </a:lnTo>
                    <a:lnTo>
                      <a:pt x="1022" y="2453"/>
                    </a:lnTo>
                    <a:lnTo>
                      <a:pt x="968" y="2432"/>
                    </a:lnTo>
                    <a:lnTo>
                      <a:pt x="914" y="2410"/>
                    </a:lnTo>
                    <a:lnTo>
                      <a:pt x="914" y="2410"/>
                    </a:lnTo>
                    <a:lnTo>
                      <a:pt x="1144" y="1489"/>
                    </a:lnTo>
                    <a:lnTo>
                      <a:pt x="1339" y="716"/>
                    </a:lnTo>
                    <a:lnTo>
                      <a:pt x="1339" y="716"/>
                    </a:lnTo>
                    <a:lnTo>
                      <a:pt x="1384" y="733"/>
                    </a:lnTo>
                    <a:lnTo>
                      <a:pt x="1428" y="751"/>
                    </a:lnTo>
                    <a:lnTo>
                      <a:pt x="1474" y="768"/>
                    </a:lnTo>
                    <a:lnTo>
                      <a:pt x="1521" y="783"/>
                    </a:lnTo>
                    <a:lnTo>
                      <a:pt x="1568" y="799"/>
                    </a:lnTo>
                    <a:lnTo>
                      <a:pt x="1616" y="814"/>
                    </a:lnTo>
                    <a:lnTo>
                      <a:pt x="1665" y="829"/>
                    </a:lnTo>
                    <a:lnTo>
                      <a:pt x="1716" y="843"/>
                    </a:lnTo>
                    <a:lnTo>
                      <a:pt x="1766" y="857"/>
                    </a:lnTo>
                    <a:lnTo>
                      <a:pt x="1818" y="870"/>
                    </a:lnTo>
                    <a:lnTo>
                      <a:pt x="1871" y="883"/>
                    </a:lnTo>
                    <a:lnTo>
                      <a:pt x="1924" y="895"/>
                    </a:lnTo>
                    <a:lnTo>
                      <a:pt x="1978" y="906"/>
                    </a:lnTo>
                    <a:lnTo>
                      <a:pt x="2032" y="918"/>
                    </a:lnTo>
                    <a:lnTo>
                      <a:pt x="2087" y="928"/>
                    </a:lnTo>
                    <a:lnTo>
                      <a:pt x="2144" y="938"/>
                    </a:lnTo>
                    <a:lnTo>
                      <a:pt x="2201" y="948"/>
                    </a:lnTo>
                    <a:lnTo>
                      <a:pt x="2258" y="957"/>
                    </a:lnTo>
                    <a:lnTo>
                      <a:pt x="2315" y="966"/>
                    </a:lnTo>
                    <a:lnTo>
                      <a:pt x="2374" y="973"/>
                    </a:lnTo>
                    <a:lnTo>
                      <a:pt x="2433" y="980"/>
                    </a:lnTo>
                    <a:lnTo>
                      <a:pt x="2493" y="987"/>
                    </a:lnTo>
                    <a:lnTo>
                      <a:pt x="2553" y="994"/>
                    </a:lnTo>
                    <a:lnTo>
                      <a:pt x="2613" y="999"/>
                    </a:lnTo>
                    <a:lnTo>
                      <a:pt x="2675" y="1004"/>
                    </a:lnTo>
                    <a:lnTo>
                      <a:pt x="2736" y="1008"/>
                    </a:lnTo>
                    <a:lnTo>
                      <a:pt x="2799" y="1011"/>
                    </a:lnTo>
                    <a:lnTo>
                      <a:pt x="2861" y="1014"/>
                    </a:lnTo>
                    <a:lnTo>
                      <a:pt x="2924" y="1017"/>
                    </a:lnTo>
                    <a:lnTo>
                      <a:pt x="2988" y="1019"/>
                    </a:lnTo>
                    <a:lnTo>
                      <a:pt x="3052" y="1020"/>
                    </a:lnTo>
                    <a:lnTo>
                      <a:pt x="3117" y="1020"/>
                    </a:lnTo>
                    <a:lnTo>
                      <a:pt x="3117" y="1020"/>
                    </a:lnTo>
                    <a:lnTo>
                      <a:pt x="3223" y="1019"/>
                    </a:lnTo>
                    <a:lnTo>
                      <a:pt x="3329" y="1016"/>
                    </a:lnTo>
                    <a:lnTo>
                      <a:pt x="3433" y="1011"/>
                    </a:lnTo>
                    <a:lnTo>
                      <a:pt x="3536" y="1005"/>
                    </a:lnTo>
                    <a:lnTo>
                      <a:pt x="3638" y="997"/>
                    </a:lnTo>
                    <a:lnTo>
                      <a:pt x="3737" y="987"/>
                    </a:lnTo>
                    <a:lnTo>
                      <a:pt x="3836" y="976"/>
                    </a:lnTo>
                    <a:lnTo>
                      <a:pt x="3934" y="963"/>
                    </a:lnTo>
                    <a:lnTo>
                      <a:pt x="3934" y="963"/>
                    </a:lnTo>
                    <a:lnTo>
                      <a:pt x="4107" y="2728"/>
                    </a:lnTo>
                    <a:lnTo>
                      <a:pt x="4107" y="2728"/>
                    </a:lnTo>
                    <a:lnTo>
                      <a:pt x="3989" y="2745"/>
                    </a:lnTo>
                    <a:lnTo>
                      <a:pt x="3868" y="2759"/>
                    </a:lnTo>
                    <a:lnTo>
                      <a:pt x="3746" y="2771"/>
                    </a:lnTo>
                    <a:lnTo>
                      <a:pt x="3621" y="2781"/>
                    </a:lnTo>
                    <a:lnTo>
                      <a:pt x="3495" y="2789"/>
                    </a:lnTo>
                    <a:lnTo>
                      <a:pt x="3368" y="2794"/>
                    </a:lnTo>
                    <a:lnTo>
                      <a:pt x="3238" y="2798"/>
                    </a:lnTo>
                    <a:lnTo>
                      <a:pt x="3108" y="2799"/>
                    </a:lnTo>
                    <a:lnTo>
                      <a:pt x="3108" y="2799"/>
                    </a:lnTo>
                    <a:close/>
                    <a:moveTo>
                      <a:pt x="5794" y="2138"/>
                    </a:moveTo>
                    <a:lnTo>
                      <a:pt x="5794" y="2138"/>
                    </a:lnTo>
                    <a:lnTo>
                      <a:pt x="5315" y="495"/>
                    </a:lnTo>
                    <a:lnTo>
                      <a:pt x="5315" y="495"/>
                    </a:lnTo>
                    <a:lnTo>
                      <a:pt x="5352" y="469"/>
                    </a:lnTo>
                    <a:lnTo>
                      <a:pt x="5386" y="442"/>
                    </a:lnTo>
                    <a:lnTo>
                      <a:pt x="5419" y="415"/>
                    </a:lnTo>
                    <a:lnTo>
                      <a:pt x="5451" y="388"/>
                    </a:lnTo>
                    <a:lnTo>
                      <a:pt x="5481" y="361"/>
                    </a:lnTo>
                    <a:lnTo>
                      <a:pt x="5509" y="333"/>
                    </a:lnTo>
                    <a:lnTo>
                      <a:pt x="5535" y="305"/>
                    </a:lnTo>
                    <a:lnTo>
                      <a:pt x="5560" y="276"/>
                    </a:lnTo>
                    <a:lnTo>
                      <a:pt x="5583" y="247"/>
                    </a:lnTo>
                    <a:lnTo>
                      <a:pt x="5603" y="217"/>
                    </a:lnTo>
                    <a:lnTo>
                      <a:pt x="5622" y="188"/>
                    </a:lnTo>
                    <a:lnTo>
                      <a:pt x="5640" y="158"/>
                    </a:lnTo>
                    <a:lnTo>
                      <a:pt x="5654" y="128"/>
                    </a:lnTo>
                    <a:lnTo>
                      <a:pt x="5668" y="97"/>
                    </a:lnTo>
                    <a:lnTo>
                      <a:pt x="5679" y="65"/>
                    </a:lnTo>
                    <a:lnTo>
                      <a:pt x="5689" y="34"/>
                    </a:lnTo>
                    <a:lnTo>
                      <a:pt x="5689" y="34"/>
                    </a:lnTo>
                    <a:lnTo>
                      <a:pt x="6217" y="1522"/>
                    </a:lnTo>
                    <a:lnTo>
                      <a:pt x="6217" y="1522"/>
                    </a:lnTo>
                    <a:lnTo>
                      <a:pt x="6215" y="1543"/>
                    </a:lnTo>
                    <a:lnTo>
                      <a:pt x="6211" y="1564"/>
                    </a:lnTo>
                    <a:lnTo>
                      <a:pt x="6208" y="1584"/>
                    </a:lnTo>
                    <a:lnTo>
                      <a:pt x="6202" y="1605"/>
                    </a:lnTo>
                    <a:lnTo>
                      <a:pt x="6197" y="1625"/>
                    </a:lnTo>
                    <a:lnTo>
                      <a:pt x="6191" y="1646"/>
                    </a:lnTo>
                    <a:lnTo>
                      <a:pt x="6184" y="1667"/>
                    </a:lnTo>
                    <a:lnTo>
                      <a:pt x="6176" y="1687"/>
                    </a:lnTo>
                    <a:lnTo>
                      <a:pt x="6168" y="1707"/>
                    </a:lnTo>
                    <a:lnTo>
                      <a:pt x="6159" y="1727"/>
                    </a:lnTo>
                    <a:lnTo>
                      <a:pt x="6149" y="1747"/>
                    </a:lnTo>
                    <a:lnTo>
                      <a:pt x="6139" y="1767"/>
                    </a:lnTo>
                    <a:lnTo>
                      <a:pt x="6127" y="1787"/>
                    </a:lnTo>
                    <a:lnTo>
                      <a:pt x="6116" y="1806"/>
                    </a:lnTo>
                    <a:lnTo>
                      <a:pt x="6104" y="1826"/>
                    </a:lnTo>
                    <a:lnTo>
                      <a:pt x="6090" y="1845"/>
                    </a:lnTo>
                    <a:lnTo>
                      <a:pt x="6062" y="1883"/>
                    </a:lnTo>
                    <a:lnTo>
                      <a:pt x="6031" y="1922"/>
                    </a:lnTo>
                    <a:lnTo>
                      <a:pt x="5997" y="1960"/>
                    </a:lnTo>
                    <a:lnTo>
                      <a:pt x="5961" y="1996"/>
                    </a:lnTo>
                    <a:lnTo>
                      <a:pt x="5923" y="2032"/>
                    </a:lnTo>
                    <a:lnTo>
                      <a:pt x="5882" y="2068"/>
                    </a:lnTo>
                    <a:lnTo>
                      <a:pt x="5839" y="2103"/>
                    </a:lnTo>
                    <a:lnTo>
                      <a:pt x="5794" y="2138"/>
                    </a:lnTo>
                    <a:lnTo>
                      <a:pt x="5794" y="2138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 137"/>
              <p:cNvSpPr>
                <a:spLocks noEditPoints="1"/>
              </p:cNvSpPr>
              <p:nvPr/>
            </p:nvSpPr>
            <p:spPr bwMode="auto">
              <a:xfrm flipH="1">
                <a:off x="1660116" y="3860587"/>
                <a:ext cx="762443" cy="319899"/>
              </a:xfrm>
              <a:custGeom>
                <a:avLst/>
                <a:gdLst>
                  <a:gd name="T0" fmla="*/ 2010 w 4137"/>
                  <a:gd name="T1" fmla="*/ 425 h 2224"/>
                  <a:gd name="T2" fmla="*/ 1821 w 4137"/>
                  <a:gd name="T3" fmla="*/ 418 h 2224"/>
                  <a:gd name="T4" fmla="*/ 1638 w 4137"/>
                  <a:gd name="T5" fmla="*/ 401 h 2224"/>
                  <a:gd name="T6" fmla="*/ 1462 w 4137"/>
                  <a:gd name="T7" fmla="*/ 377 h 2224"/>
                  <a:gd name="T8" fmla="*/ 1296 w 4137"/>
                  <a:gd name="T9" fmla="*/ 346 h 2224"/>
                  <a:gd name="T10" fmla="*/ 1139 w 4137"/>
                  <a:gd name="T11" fmla="*/ 307 h 2224"/>
                  <a:gd name="T12" fmla="*/ 992 w 4137"/>
                  <a:gd name="T13" fmla="*/ 261 h 2224"/>
                  <a:gd name="T14" fmla="*/ 859 w 4137"/>
                  <a:gd name="T15" fmla="*/ 210 h 2224"/>
                  <a:gd name="T16" fmla="*/ 738 w 4137"/>
                  <a:gd name="T17" fmla="*/ 153 h 2224"/>
                  <a:gd name="T18" fmla="*/ 632 w 4137"/>
                  <a:gd name="T19" fmla="*/ 91 h 2224"/>
                  <a:gd name="T20" fmla="*/ 540 w 4137"/>
                  <a:gd name="T21" fmla="*/ 24 h 2224"/>
                  <a:gd name="T22" fmla="*/ 0 w 4137"/>
                  <a:gd name="T23" fmla="*/ 1445 h 2224"/>
                  <a:gd name="T24" fmla="*/ 15 w 4137"/>
                  <a:gd name="T25" fmla="*/ 1486 h 2224"/>
                  <a:gd name="T26" fmla="*/ 45 w 4137"/>
                  <a:gd name="T27" fmla="*/ 1546 h 2224"/>
                  <a:gd name="T28" fmla="*/ 85 w 4137"/>
                  <a:gd name="T29" fmla="*/ 1605 h 2224"/>
                  <a:gd name="T30" fmla="*/ 134 w 4137"/>
                  <a:gd name="T31" fmla="*/ 1662 h 2224"/>
                  <a:gd name="T32" fmla="*/ 190 w 4137"/>
                  <a:gd name="T33" fmla="*/ 1716 h 2224"/>
                  <a:gd name="T34" fmla="*/ 255 w 4137"/>
                  <a:gd name="T35" fmla="*/ 1769 h 2224"/>
                  <a:gd name="T36" fmla="*/ 328 w 4137"/>
                  <a:gd name="T37" fmla="*/ 1820 h 2224"/>
                  <a:gd name="T38" fmla="*/ 408 w 4137"/>
                  <a:gd name="T39" fmla="*/ 1869 h 2224"/>
                  <a:gd name="T40" fmla="*/ 558 w 4137"/>
                  <a:gd name="T41" fmla="*/ 1944 h 2224"/>
                  <a:gd name="T42" fmla="*/ 761 w 4137"/>
                  <a:gd name="T43" fmla="*/ 2024 h 2224"/>
                  <a:gd name="T44" fmla="*/ 987 w 4137"/>
                  <a:gd name="T45" fmla="*/ 2093 h 2224"/>
                  <a:gd name="T46" fmla="*/ 1235 w 4137"/>
                  <a:gd name="T47" fmla="*/ 2148 h 2224"/>
                  <a:gd name="T48" fmla="*/ 1501 w 4137"/>
                  <a:gd name="T49" fmla="*/ 2190 h 2224"/>
                  <a:gd name="T50" fmla="*/ 1781 w 4137"/>
                  <a:gd name="T51" fmla="*/ 2215 h 2224"/>
                  <a:gd name="T52" fmla="*/ 2075 w 4137"/>
                  <a:gd name="T53" fmla="*/ 2224 h 2224"/>
                  <a:gd name="T54" fmla="*/ 2244 w 4137"/>
                  <a:gd name="T55" fmla="*/ 2221 h 2224"/>
                  <a:gd name="T56" fmla="*/ 2492 w 4137"/>
                  <a:gd name="T57" fmla="*/ 2206 h 2224"/>
                  <a:gd name="T58" fmla="*/ 2730 w 4137"/>
                  <a:gd name="T59" fmla="*/ 2179 h 2224"/>
                  <a:gd name="T60" fmla="*/ 2555 w 4137"/>
                  <a:gd name="T61" fmla="*/ 396 h 2224"/>
                  <a:gd name="T62" fmla="*/ 2379 w 4137"/>
                  <a:gd name="T63" fmla="*/ 414 h 2224"/>
                  <a:gd name="T64" fmla="*/ 2198 w 4137"/>
                  <a:gd name="T65" fmla="*/ 423 h 2224"/>
                  <a:gd name="T66" fmla="*/ 2075 w 4137"/>
                  <a:gd name="T67" fmla="*/ 425 h 2224"/>
                  <a:gd name="T68" fmla="*/ 3348 w 4137"/>
                  <a:gd name="T69" fmla="*/ 184 h 2224"/>
                  <a:gd name="T70" fmla="*/ 3425 w 4137"/>
                  <a:gd name="T71" fmla="*/ 145 h 2224"/>
                  <a:gd name="T72" fmla="*/ 3529 w 4137"/>
                  <a:gd name="T73" fmla="*/ 83 h 2224"/>
                  <a:gd name="T74" fmla="*/ 3617 w 4137"/>
                  <a:gd name="T75" fmla="*/ 16 h 2224"/>
                  <a:gd name="T76" fmla="*/ 4137 w 4137"/>
                  <a:gd name="T77" fmla="*/ 1475 h 2224"/>
                  <a:gd name="T78" fmla="*/ 4104 w 4137"/>
                  <a:gd name="T79" fmla="*/ 1545 h 2224"/>
                  <a:gd name="T80" fmla="*/ 4057 w 4137"/>
                  <a:gd name="T81" fmla="*/ 1612 h 2224"/>
                  <a:gd name="T82" fmla="*/ 4000 w 4137"/>
                  <a:gd name="T83" fmla="*/ 1677 h 2224"/>
                  <a:gd name="T84" fmla="*/ 3931 w 4137"/>
                  <a:gd name="T85" fmla="*/ 1740 h 2224"/>
                  <a:gd name="T86" fmla="*/ 3851 w 4137"/>
                  <a:gd name="T87" fmla="*/ 1799 h 2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37" h="2224">
                    <a:moveTo>
                      <a:pt x="2075" y="425"/>
                    </a:moveTo>
                    <a:lnTo>
                      <a:pt x="2075" y="425"/>
                    </a:lnTo>
                    <a:lnTo>
                      <a:pt x="2010" y="425"/>
                    </a:lnTo>
                    <a:lnTo>
                      <a:pt x="1946" y="423"/>
                    </a:lnTo>
                    <a:lnTo>
                      <a:pt x="1883" y="421"/>
                    </a:lnTo>
                    <a:lnTo>
                      <a:pt x="1821" y="418"/>
                    </a:lnTo>
                    <a:lnTo>
                      <a:pt x="1759" y="413"/>
                    </a:lnTo>
                    <a:lnTo>
                      <a:pt x="1698" y="407"/>
                    </a:lnTo>
                    <a:lnTo>
                      <a:pt x="1638" y="401"/>
                    </a:lnTo>
                    <a:lnTo>
                      <a:pt x="1579" y="394"/>
                    </a:lnTo>
                    <a:lnTo>
                      <a:pt x="1519" y="387"/>
                    </a:lnTo>
                    <a:lnTo>
                      <a:pt x="1462" y="377"/>
                    </a:lnTo>
                    <a:lnTo>
                      <a:pt x="1406" y="368"/>
                    </a:lnTo>
                    <a:lnTo>
                      <a:pt x="1350" y="357"/>
                    </a:lnTo>
                    <a:lnTo>
                      <a:pt x="1296" y="346"/>
                    </a:lnTo>
                    <a:lnTo>
                      <a:pt x="1242" y="333"/>
                    </a:lnTo>
                    <a:lnTo>
                      <a:pt x="1190" y="321"/>
                    </a:lnTo>
                    <a:lnTo>
                      <a:pt x="1139" y="307"/>
                    </a:lnTo>
                    <a:lnTo>
                      <a:pt x="1089" y="293"/>
                    </a:lnTo>
                    <a:lnTo>
                      <a:pt x="1040" y="277"/>
                    </a:lnTo>
                    <a:lnTo>
                      <a:pt x="992" y="261"/>
                    </a:lnTo>
                    <a:lnTo>
                      <a:pt x="947" y="245"/>
                    </a:lnTo>
                    <a:lnTo>
                      <a:pt x="902" y="228"/>
                    </a:lnTo>
                    <a:lnTo>
                      <a:pt x="859" y="210"/>
                    </a:lnTo>
                    <a:lnTo>
                      <a:pt x="817" y="192"/>
                    </a:lnTo>
                    <a:lnTo>
                      <a:pt x="777" y="173"/>
                    </a:lnTo>
                    <a:lnTo>
                      <a:pt x="738" y="153"/>
                    </a:lnTo>
                    <a:lnTo>
                      <a:pt x="700" y="133"/>
                    </a:lnTo>
                    <a:lnTo>
                      <a:pt x="665" y="112"/>
                    </a:lnTo>
                    <a:lnTo>
                      <a:pt x="632" y="91"/>
                    </a:lnTo>
                    <a:lnTo>
                      <a:pt x="599" y="69"/>
                    </a:lnTo>
                    <a:lnTo>
                      <a:pt x="568" y="47"/>
                    </a:lnTo>
                    <a:lnTo>
                      <a:pt x="540" y="24"/>
                    </a:lnTo>
                    <a:lnTo>
                      <a:pt x="513" y="0"/>
                    </a:lnTo>
                    <a:lnTo>
                      <a:pt x="513" y="0"/>
                    </a:lnTo>
                    <a:lnTo>
                      <a:pt x="0" y="1445"/>
                    </a:lnTo>
                    <a:lnTo>
                      <a:pt x="0" y="1445"/>
                    </a:lnTo>
                    <a:lnTo>
                      <a:pt x="7" y="1465"/>
                    </a:lnTo>
                    <a:lnTo>
                      <a:pt x="15" y="1486"/>
                    </a:lnTo>
                    <a:lnTo>
                      <a:pt x="24" y="1506"/>
                    </a:lnTo>
                    <a:lnTo>
                      <a:pt x="34" y="1526"/>
                    </a:lnTo>
                    <a:lnTo>
                      <a:pt x="45" y="1546"/>
                    </a:lnTo>
                    <a:lnTo>
                      <a:pt x="58" y="1566"/>
                    </a:lnTo>
                    <a:lnTo>
                      <a:pt x="70" y="1585"/>
                    </a:lnTo>
                    <a:lnTo>
                      <a:pt x="85" y="1605"/>
                    </a:lnTo>
                    <a:lnTo>
                      <a:pt x="100" y="1623"/>
                    </a:lnTo>
                    <a:lnTo>
                      <a:pt x="116" y="1643"/>
                    </a:lnTo>
                    <a:lnTo>
                      <a:pt x="134" y="1662"/>
                    </a:lnTo>
                    <a:lnTo>
                      <a:pt x="151" y="1680"/>
                    </a:lnTo>
                    <a:lnTo>
                      <a:pt x="170" y="1698"/>
                    </a:lnTo>
                    <a:lnTo>
                      <a:pt x="190" y="1716"/>
                    </a:lnTo>
                    <a:lnTo>
                      <a:pt x="211" y="1735"/>
                    </a:lnTo>
                    <a:lnTo>
                      <a:pt x="232" y="1752"/>
                    </a:lnTo>
                    <a:lnTo>
                      <a:pt x="255" y="1769"/>
                    </a:lnTo>
                    <a:lnTo>
                      <a:pt x="278" y="1787"/>
                    </a:lnTo>
                    <a:lnTo>
                      <a:pt x="303" y="1804"/>
                    </a:lnTo>
                    <a:lnTo>
                      <a:pt x="328" y="1820"/>
                    </a:lnTo>
                    <a:lnTo>
                      <a:pt x="354" y="1837"/>
                    </a:lnTo>
                    <a:lnTo>
                      <a:pt x="380" y="1853"/>
                    </a:lnTo>
                    <a:lnTo>
                      <a:pt x="408" y="1869"/>
                    </a:lnTo>
                    <a:lnTo>
                      <a:pt x="436" y="1885"/>
                    </a:lnTo>
                    <a:lnTo>
                      <a:pt x="495" y="1915"/>
                    </a:lnTo>
                    <a:lnTo>
                      <a:pt x="558" y="1944"/>
                    </a:lnTo>
                    <a:lnTo>
                      <a:pt x="622" y="1972"/>
                    </a:lnTo>
                    <a:lnTo>
                      <a:pt x="691" y="1999"/>
                    </a:lnTo>
                    <a:lnTo>
                      <a:pt x="761" y="2024"/>
                    </a:lnTo>
                    <a:lnTo>
                      <a:pt x="834" y="2049"/>
                    </a:lnTo>
                    <a:lnTo>
                      <a:pt x="909" y="2072"/>
                    </a:lnTo>
                    <a:lnTo>
                      <a:pt x="987" y="2093"/>
                    </a:lnTo>
                    <a:lnTo>
                      <a:pt x="1068" y="2113"/>
                    </a:lnTo>
                    <a:lnTo>
                      <a:pt x="1150" y="2132"/>
                    </a:lnTo>
                    <a:lnTo>
                      <a:pt x="1235" y="2148"/>
                    </a:lnTo>
                    <a:lnTo>
                      <a:pt x="1322" y="2164"/>
                    </a:lnTo>
                    <a:lnTo>
                      <a:pt x="1410" y="2178"/>
                    </a:lnTo>
                    <a:lnTo>
                      <a:pt x="1501" y="2190"/>
                    </a:lnTo>
                    <a:lnTo>
                      <a:pt x="1592" y="2201"/>
                    </a:lnTo>
                    <a:lnTo>
                      <a:pt x="1686" y="2209"/>
                    </a:lnTo>
                    <a:lnTo>
                      <a:pt x="1781" y="2215"/>
                    </a:lnTo>
                    <a:lnTo>
                      <a:pt x="1877" y="2220"/>
                    </a:lnTo>
                    <a:lnTo>
                      <a:pt x="1975" y="2223"/>
                    </a:lnTo>
                    <a:lnTo>
                      <a:pt x="2075" y="2224"/>
                    </a:lnTo>
                    <a:lnTo>
                      <a:pt x="2075" y="2224"/>
                    </a:lnTo>
                    <a:lnTo>
                      <a:pt x="2160" y="2223"/>
                    </a:lnTo>
                    <a:lnTo>
                      <a:pt x="2244" y="2221"/>
                    </a:lnTo>
                    <a:lnTo>
                      <a:pt x="2327" y="2217"/>
                    </a:lnTo>
                    <a:lnTo>
                      <a:pt x="2410" y="2213"/>
                    </a:lnTo>
                    <a:lnTo>
                      <a:pt x="2492" y="2206"/>
                    </a:lnTo>
                    <a:lnTo>
                      <a:pt x="2572" y="2198"/>
                    </a:lnTo>
                    <a:lnTo>
                      <a:pt x="2652" y="2189"/>
                    </a:lnTo>
                    <a:lnTo>
                      <a:pt x="2730" y="2179"/>
                    </a:lnTo>
                    <a:lnTo>
                      <a:pt x="2730" y="2179"/>
                    </a:lnTo>
                    <a:lnTo>
                      <a:pt x="2555" y="396"/>
                    </a:lnTo>
                    <a:lnTo>
                      <a:pt x="2555" y="396"/>
                    </a:lnTo>
                    <a:lnTo>
                      <a:pt x="2497" y="402"/>
                    </a:lnTo>
                    <a:lnTo>
                      <a:pt x="2439" y="408"/>
                    </a:lnTo>
                    <a:lnTo>
                      <a:pt x="2379" y="414"/>
                    </a:lnTo>
                    <a:lnTo>
                      <a:pt x="2320" y="418"/>
                    </a:lnTo>
                    <a:lnTo>
                      <a:pt x="2260" y="421"/>
                    </a:lnTo>
                    <a:lnTo>
                      <a:pt x="2198" y="423"/>
                    </a:lnTo>
                    <a:lnTo>
                      <a:pt x="2137" y="425"/>
                    </a:lnTo>
                    <a:lnTo>
                      <a:pt x="2075" y="425"/>
                    </a:lnTo>
                    <a:lnTo>
                      <a:pt x="2075" y="425"/>
                    </a:lnTo>
                    <a:close/>
                    <a:moveTo>
                      <a:pt x="3823" y="1819"/>
                    </a:moveTo>
                    <a:lnTo>
                      <a:pt x="3823" y="1819"/>
                    </a:lnTo>
                    <a:lnTo>
                      <a:pt x="3348" y="184"/>
                    </a:lnTo>
                    <a:lnTo>
                      <a:pt x="3348" y="184"/>
                    </a:lnTo>
                    <a:lnTo>
                      <a:pt x="3388" y="165"/>
                    </a:lnTo>
                    <a:lnTo>
                      <a:pt x="3425" y="145"/>
                    </a:lnTo>
                    <a:lnTo>
                      <a:pt x="3462" y="125"/>
                    </a:lnTo>
                    <a:lnTo>
                      <a:pt x="3496" y="104"/>
                    </a:lnTo>
                    <a:lnTo>
                      <a:pt x="3529" y="83"/>
                    </a:lnTo>
                    <a:lnTo>
                      <a:pt x="3560" y="61"/>
                    </a:lnTo>
                    <a:lnTo>
                      <a:pt x="3589" y="38"/>
                    </a:lnTo>
                    <a:lnTo>
                      <a:pt x="3617" y="16"/>
                    </a:lnTo>
                    <a:lnTo>
                      <a:pt x="3617" y="16"/>
                    </a:lnTo>
                    <a:lnTo>
                      <a:pt x="4137" y="1475"/>
                    </a:lnTo>
                    <a:lnTo>
                      <a:pt x="4137" y="1475"/>
                    </a:lnTo>
                    <a:lnTo>
                      <a:pt x="4128" y="1499"/>
                    </a:lnTo>
                    <a:lnTo>
                      <a:pt x="4117" y="1522"/>
                    </a:lnTo>
                    <a:lnTo>
                      <a:pt x="4104" y="1545"/>
                    </a:lnTo>
                    <a:lnTo>
                      <a:pt x="4089" y="1568"/>
                    </a:lnTo>
                    <a:lnTo>
                      <a:pt x="4074" y="1590"/>
                    </a:lnTo>
                    <a:lnTo>
                      <a:pt x="4057" y="1612"/>
                    </a:lnTo>
                    <a:lnTo>
                      <a:pt x="4040" y="1635"/>
                    </a:lnTo>
                    <a:lnTo>
                      <a:pt x="4021" y="1656"/>
                    </a:lnTo>
                    <a:lnTo>
                      <a:pt x="4000" y="1677"/>
                    </a:lnTo>
                    <a:lnTo>
                      <a:pt x="3978" y="1698"/>
                    </a:lnTo>
                    <a:lnTo>
                      <a:pt x="3955" y="1719"/>
                    </a:lnTo>
                    <a:lnTo>
                      <a:pt x="3931" y="1740"/>
                    </a:lnTo>
                    <a:lnTo>
                      <a:pt x="3905" y="1760"/>
                    </a:lnTo>
                    <a:lnTo>
                      <a:pt x="3879" y="1780"/>
                    </a:lnTo>
                    <a:lnTo>
                      <a:pt x="3851" y="1799"/>
                    </a:lnTo>
                    <a:lnTo>
                      <a:pt x="3823" y="1819"/>
                    </a:lnTo>
                    <a:lnTo>
                      <a:pt x="3823" y="1819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 138"/>
              <p:cNvSpPr>
                <a:spLocks/>
              </p:cNvSpPr>
              <p:nvPr/>
            </p:nvSpPr>
            <p:spPr bwMode="auto">
              <a:xfrm flipH="1">
                <a:off x="1596902" y="5116966"/>
                <a:ext cx="1290" cy="0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0 w 6"/>
                  <a:gd name="T7" fmla="*/ 2 h 2"/>
                  <a:gd name="T8" fmla="*/ 6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48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 139"/>
              <p:cNvSpPr>
                <a:spLocks/>
              </p:cNvSpPr>
              <p:nvPr/>
            </p:nvSpPr>
            <p:spPr bwMode="auto">
              <a:xfrm flipH="1">
                <a:off x="1596902" y="5116966"/>
                <a:ext cx="1290" cy="0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0 w 6"/>
                  <a:gd name="T7" fmla="*/ 2 h 2"/>
                  <a:gd name="T8" fmla="*/ 6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 140"/>
              <p:cNvSpPr>
                <a:spLocks/>
              </p:cNvSpPr>
              <p:nvPr/>
            </p:nvSpPr>
            <p:spPr bwMode="auto">
              <a:xfrm flipH="1">
                <a:off x="1373717" y="5042151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 141"/>
              <p:cNvSpPr>
                <a:spLocks/>
              </p:cNvSpPr>
              <p:nvPr/>
            </p:nvSpPr>
            <p:spPr bwMode="auto">
              <a:xfrm flipH="1">
                <a:off x="1373717" y="5042151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 142"/>
              <p:cNvSpPr>
                <a:spLocks/>
              </p:cNvSpPr>
              <p:nvPr/>
            </p:nvSpPr>
            <p:spPr bwMode="auto">
              <a:xfrm flipH="1">
                <a:off x="1612383" y="5120836"/>
                <a:ext cx="183193" cy="29668"/>
              </a:xfrm>
              <a:custGeom>
                <a:avLst/>
                <a:gdLst>
                  <a:gd name="T0" fmla="*/ 997 w 997"/>
                  <a:gd name="T1" fmla="*/ 0 h 210"/>
                  <a:gd name="T2" fmla="*/ 997 w 997"/>
                  <a:gd name="T3" fmla="*/ 0 h 210"/>
                  <a:gd name="T4" fmla="*/ 891 w 997"/>
                  <a:gd name="T5" fmla="*/ 30 h 210"/>
                  <a:gd name="T6" fmla="*/ 789 w 997"/>
                  <a:gd name="T7" fmla="*/ 58 h 210"/>
                  <a:gd name="T8" fmla="*/ 692 w 997"/>
                  <a:gd name="T9" fmla="*/ 82 h 210"/>
                  <a:gd name="T10" fmla="*/ 598 w 997"/>
                  <a:gd name="T11" fmla="*/ 105 h 210"/>
                  <a:gd name="T12" fmla="*/ 511 w 997"/>
                  <a:gd name="T13" fmla="*/ 124 h 210"/>
                  <a:gd name="T14" fmla="*/ 428 w 997"/>
                  <a:gd name="T15" fmla="*/ 141 h 210"/>
                  <a:gd name="T16" fmla="*/ 353 w 997"/>
                  <a:gd name="T17" fmla="*/ 156 h 210"/>
                  <a:gd name="T18" fmla="*/ 283 w 997"/>
                  <a:gd name="T19" fmla="*/ 169 h 210"/>
                  <a:gd name="T20" fmla="*/ 220 w 997"/>
                  <a:gd name="T21" fmla="*/ 180 h 210"/>
                  <a:gd name="T22" fmla="*/ 163 w 997"/>
                  <a:gd name="T23" fmla="*/ 188 h 210"/>
                  <a:gd name="T24" fmla="*/ 75 w 997"/>
                  <a:gd name="T25" fmla="*/ 201 h 210"/>
                  <a:gd name="T26" fmla="*/ 19 w 997"/>
                  <a:gd name="T27" fmla="*/ 208 h 210"/>
                  <a:gd name="T28" fmla="*/ 0 w 997"/>
                  <a:gd name="T29" fmla="*/ 210 h 210"/>
                  <a:gd name="T30" fmla="*/ 0 w 997"/>
                  <a:gd name="T31" fmla="*/ 210 h 210"/>
                  <a:gd name="T32" fmla="*/ 120 w 997"/>
                  <a:gd name="T33" fmla="*/ 193 h 210"/>
                  <a:gd name="T34" fmla="*/ 242 w 997"/>
                  <a:gd name="T35" fmla="*/ 173 h 210"/>
                  <a:gd name="T36" fmla="*/ 366 w 997"/>
                  <a:gd name="T37" fmla="*/ 150 h 210"/>
                  <a:gd name="T38" fmla="*/ 491 w 997"/>
                  <a:gd name="T39" fmla="*/ 126 h 210"/>
                  <a:gd name="T40" fmla="*/ 618 w 997"/>
                  <a:gd name="T41" fmla="*/ 98 h 210"/>
                  <a:gd name="T42" fmla="*/ 681 w 997"/>
                  <a:gd name="T43" fmla="*/ 83 h 210"/>
                  <a:gd name="T44" fmla="*/ 745 w 997"/>
                  <a:gd name="T45" fmla="*/ 69 h 210"/>
                  <a:gd name="T46" fmla="*/ 808 w 997"/>
                  <a:gd name="T47" fmla="*/ 52 h 210"/>
                  <a:gd name="T48" fmla="*/ 871 w 997"/>
                  <a:gd name="T49" fmla="*/ 35 h 210"/>
                  <a:gd name="T50" fmla="*/ 934 w 997"/>
                  <a:gd name="T51" fmla="*/ 19 h 210"/>
                  <a:gd name="T52" fmla="*/ 997 w 997"/>
                  <a:gd name="T5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97" h="210">
                    <a:moveTo>
                      <a:pt x="997" y="0"/>
                    </a:moveTo>
                    <a:lnTo>
                      <a:pt x="997" y="0"/>
                    </a:lnTo>
                    <a:lnTo>
                      <a:pt x="891" y="30"/>
                    </a:lnTo>
                    <a:lnTo>
                      <a:pt x="789" y="58"/>
                    </a:lnTo>
                    <a:lnTo>
                      <a:pt x="692" y="82"/>
                    </a:lnTo>
                    <a:lnTo>
                      <a:pt x="598" y="105"/>
                    </a:lnTo>
                    <a:lnTo>
                      <a:pt x="511" y="124"/>
                    </a:lnTo>
                    <a:lnTo>
                      <a:pt x="428" y="141"/>
                    </a:lnTo>
                    <a:lnTo>
                      <a:pt x="353" y="156"/>
                    </a:lnTo>
                    <a:lnTo>
                      <a:pt x="283" y="169"/>
                    </a:lnTo>
                    <a:lnTo>
                      <a:pt x="220" y="180"/>
                    </a:lnTo>
                    <a:lnTo>
                      <a:pt x="163" y="188"/>
                    </a:lnTo>
                    <a:lnTo>
                      <a:pt x="75" y="201"/>
                    </a:lnTo>
                    <a:lnTo>
                      <a:pt x="19" y="208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20" y="193"/>
                    </a:lnTo>
                    <a:lnTo>
                      <a:pt x="242" y="173"/>
                    </a:lnTo>
                    <a:lnTo>
                      <a:pt x="366" y="150"/>
                    </a:lnTo>
                    <a:lnTo>
                      <a:pt x="491" y="126"/>
                    </a:lnTo>
                    <a:lnTo>
                      <a:pt x="618" y="98"/>
                    </a:lnTo>
                    <a:lnTo>
                      <a:pt x="681" y="83"/>
                    </a:lnTo>
                    <a:lnTo>
                      <a:pt x="745" y="69"/>
                    </a:lnTo>
                    <a:lnTo>
                      <a:pt x="808" y="52"/>
                    </a:lnTo>
                    <a:lnTo>
                      <a:pt x="871" y="35"/>
                    </a:lnTo>
                    <a:lnTo>
                      <a:pt x="934" y="19"/>
                    </a:lnTo>
                    <a:lnTo>
                      <a:pt x="997" y="0"/>
                    </a:lnTo>
                    <a:close/>
                  </a:path>
                </a:pathLst>
              </a:custGeom>
              <a:solidFill>
                <a:srgbClr val="E48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143"/>
              <p:cNvSpPr>
                <a:spLocks/>
              </p:cNvSpPr>
              <p:nvPr/>
            </p:nvSpPr>
            <p:spPr bwMode="auto">
              <a:xfrm flipH="1">
                <a:off x="1612383" y="5120836"/>
                <a:ext cx="183193" cy="29668"/>
              </a:xfrm>
              <a:custGeom>
                <a:avLst/>
                <a:gdLst>
                  <a:gd name="T0" fmla="*/ 997 w 997"/>
                  <a:gd name="T1" fmla="*/ 0 h 210"/>
                  <a:gd name="T2" fmla="*/ 997 w 997"/>
                  <a:gd name="T3" fmla="*/ 0 h 210"/>
                  <a:gd name="T4" fmla="*/ 891 w 997"/>
                  <a:gd name="T5" fmla="*/ 30 h 210"/>
                  <a:gd name="T6" fmla="*/ 789 w 997"/>
                  <a:gd name="T7" fmla="*/ 58 h 210"/>
                  <a:gd name="T8" fmla="*/ 692 w 997"/>
                  <a:gd name="T9" fmla="*/ 82 h 210"/>
                  <a:gd name="T10" fmla="*/ 598 w 997"/>
                  <a:gd name="T11" fmla="*/ 105 h 210"/>
                  <a:gd name="T12" fmla="*/ 511 w 997"/>
                  <a:gd name="T13" fmla="*/ 124 h 210"/>
                  <a:gd name="T14" fmla="*/ 428 w 997"/>
                  <a:gd name="T15" fmla="*/ 141 h 210"/>
                  <a:gd name="T16" fmla="*/ 353 w 997"/>
                  <a:gd name="T17" fmla="*/ 156 h 210"/>
                  <a:gd name="T18" fmla="*/ 283 w 997"/>
                  <a:gd name="T19" fmla="*/ 169 h 210"/>
                  <a:gd name="T20" fmla="*/ 220 w 997"/>
                  <a:gd name="T21" fmla="*/ 180 h 210"/>
                  <a:gd name="T22" fmla="*/ 163 w 997"/>
                  <a:gd name="T23" fmla="*/ 188 h 210"/>
                  <a:gd name="T24" fmla="*/ 75 w 997"/>
                  <a:gd name="T25" fmla="*/ 201 h 210"/>
                  <a:gd name="T26" fmla="*/ 19 w 997"/>
                  <a:gd name="T27" fmla="*/ 208 h 210"/>
                  <a:gd name="T28" fmla="*/ 0 w 997"/>
                  <a:gd name="T29" fmla="*/ 210 h 210"/>
                  <a:gd name="T30" fmla="*/ 0 w 997"/>
                  <a:gd name="T31" fmla="*/ 210 h 210"/>
                  <a:gd name="T32" fmla="*/ 120 w 997"/>
                  <a:gd name="T33" fmla="*/ 193 h 210"/>
                  <a:gd name="T34" fmla="*/ 242 w 997"/>
                  <a:gd name="T35" fmla="*/ 173 h 210"/>
                  <a:gd name="T36" fmla="*/ 366 w 997"/>
                  <a:gd name="T37" fmla="*/ 150 h 210"/>
                  <a:gd name="T38" fmla="*/ 491 w 997"/>
                  <a:gd name="T39" fmla="*/ 126 h 210"/>
                  <a:gd name="T40" fmla="*/ 618 w 997"/>
                  <a:gd name="T41" fmla="*/ 98 h 210"/>
                  <a:gd name="T42" fmla="*/ 681 w 997"/>
                  <a:gd name="T43" fmla="*/ 83 h 210"/>
                  <a:gd name="T44" fmla="*/ 745 w 997"/>
                  <a:gd name="T45" fmla="*/ 69 h 210"/>
                  <a:gd name="T46" fmla="*/ 808 w 997"/>
                  <a:gd name="T47" fmla="*/ 52 h 210"/>
                  <a:gd name="T48" fmla="*/ 871 w 997"/>
                  <a:gd name="T49" fmla="*/ 35 h 210"/>
                  <a:gd name="T50" fmla="*/ 934 w 997"/>
                  <a:gd name="T51" fmla="*/ 19 h 210"/>
                  <a:gd name="T52" fmla="*/ 997 w 997"/>
                  <a:gd name="T5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97" h="210">
                    <a:moveTo>
                      <a:pt x="997" y="0"/>
                    </a:moveTo>
                    <a:lnTo>
                      <a:pt x="997" y="0"/>
                    </a:lnTo>
                    <a:lnTo>
                      <a:pt x="891" y="30"/>
                    </a:lnTo>
                    <a:lnTo>
                      <a:pt x="789" y="58"/>
                    </a:lnTo>
                    <a:lnTo>
                      <a:pt x="692" y="82"/>
                    </a:lnTo>
                    <a:lnTo>
                      <a:pt x="598" y="105"/>
                    </a:lnTo>
                    <a:lnTo>
                      <a:pt x="511" y="124"/>
                    </a:lnTo>
                    <a:lnTo>
                      <a:pt x="428" y="141"/>
                    </a:lnTo>
                    <a:lnTo>
                      <a:pt x="353" y="156"/>
                    </a:lnTo>
                    <a:lnTo>
                      <a:pt x="283" y="169"/>
                    </a:lnTo>
                    <a:lnTo>
                      <a:pt x="220" y="180"/>
                    </a:lnTo>
                    <a:lnTo>
                      <a:pt x="163" y="188"/>
                    </a:lnTo>
                    <a:lnTo>
                      <a:pt x="75" y="201"/>
                    </a:lnTo>
                    <a:lnTo>
                      <a:pt x="19" y="208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20" y="193"/>
                    </a:lnTo>
                    <a:lnTo>
                      <a:pt x="242" y="173"/>
                    </a:lnTo>
                    <a:lnTo>
                      <a:pt x="366" y="150"/>
                    </a:lnTo>
                    <a:lnTo>
                      <a:pt x="491" y="126"/>
                    </a:lnTo>
                    <a:lnTo>
                      <a:pt x="618" y="98"/>
                    </a:lnTo>
                    <a:lnTo>
                      <a:pt x="681" y="83"/>
                    </a:lnTo>
                    <a:lnTo>
                      <a:pt x="745" y="69"/>
                    </a:lnTo>
                    <a:lnTo>
                      <a:pt x="808" y="52"/>
                    </a:lnTo>
                    <a:lnTo>
                      <a:pt x="871" y="35"/>
                    </a:lnTo>
                    <a:lnTo>
                      <a:pt x="934" y="19"/>
                    </a:lnTo>
                    <a:lnTo>
                      <a:pt x="99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 144"/>
              <p:cNvSpPr>
                <a:spLocks/>
              </p:cNvSpPr>
              <p:nvPr/>
            </p:nvSpPr>
            <p:spPr bwMode="auto">
              <a:xfrm flipH="1">
                <a:off x="1603353" y="5118256"/>
                <a:ext cx="5160" cy="1290"/>
              </a:xfrm>
              <a:custGeom>
                <a:avLst/>
                <a:gdLst>
                  <a:gd name="T0" fmla="*/ 24 w 24"/>
                  <a:gd name="T1" fmla="*/ 0 h 8"/>
                  <a:gd name="T2" fmla="*/ 24 w 24"/>
                  <a:gd name="T3" fmla="*/ 0 h 8"/>
                  <a:gd name="T4" fmla="*/ 0 w 24"/>
                  <a:gd name="T5" fmla="*/ 8 h 8"/>
                  <a:gd name="T6" fmla="*/ 0 w 24"/>
                  <a:gd name="T7" fmla="*/ 8 h 8"/>
                  <a:gd name="T8" fmla="*/ 24 w 2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8">
                    <a:moveTo>
                      <a:pt x="24" y="0"/>
                    </a:moveTo>
                    <a:lnTo>
                      <a:pt x="24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48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 145"/>
              <p:cNvSpPr>
                <a:spLocks/>
              </p:cNvSpPr>
              <p:nvPr/>
            </p:nvSpPr>
            <p:spPr bwMode="auto">
              <a:xfrm flipH="1">
                <a:off x="1603353" y="5118256"/>
                <a:ext cx="5160" cy="1290"/>
              </a:xfrm>
              <a:custGeom>
                <a:avLst/>
                <a:gdLst>
                  <a:gd name="T0" fmla="*/ 24 w 24"/>
                  <a:gd name="T1" fmla="*/ 0 h 8"/>
                  <a:gd name="T2" fmla="*/ 24 w 24"/>
                  <a:gd name="T3" fmla="*/ 0 h 8"/>
                  <a:gd name="T4" fmla="*/ 0 w 24"/>
                  <a:gd name="T5" fmla="*/ 8 h 8"/>
                  <a:gd name="T6" fmla="*/ 0 w 24"/>
                  <a:gd name="T7" fmla="*/ 8 h 8"/>
                  <a:gd name="T8" fmla="*/ 24 w 2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8">
                    <a:moveTo>
                      <a:pt x="24" y="0"/>
                    </a:moveTo>
                    <a:lnTo>
                      <a:pt x="24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 146"/>
              <p:cNvSpPr>
                <a:spLocks/>
              </p:cNvSpPr>
              <p:nvPr/>
            </p:nvSpPr>
            <p:spPr bwMode="auto">
              <a:xfrm flipH="1">
                <a:off x="1373717" y="4803516"/>
                <a:ext cx="454112" cy="346988"/>
              </a:xfrm>
              <a:custGeom>
                <a:avLst/>
                <a:gdLst>
                  <a:gd name="T0" fmla="*/ 1977 w 2463"/>
                  <a:gd name="T1" fmla="*/ 0 h 2428"/>
                  <a:gd name="T2" fmla="*/ 2462 w 2463"/>
                  <a:gd name="T3" fmla="*/ 1670 h 2428"/>
                  <a:gd name="T4" fmla="*/ 2384 w 2463"/>
                  <a:gd name="T5" fmla="*/ 1714 h 2428"/>
                  <a:gd name="T6" fmla="*/ 2228 w 2463"/>
                  <a:gd name="T7" fmla="*/ 1798 h 2428"/>
                  <a:gd name="T8" fmla="*/ 2071 w 2463"/>
                  <a:gd name="T9" fmla="*/ 1875 h 2428"/>
                  <a:gd name="T10" fmla="*/ 1916 w 2463"/>
                  <a:gd name="T11" fmla="*/ 1946 h 2428"/>
                  <a:gd name="T12" fmla="*/ 1762 w 2463"/>
                  <a:gd name="T13" fmla="*/ 2010 h 2428"/>
                  <a:gd name="T14" fmla="*/ 1611 w 2463"/>
                  <a:gd name="T15" fmla="*/ 2070 h 2428"/>
                  <a:gd name="T16" fmla="*/ 1463 w 2463"/>
                  <a:gd name="T17" fmla="*/ 2123 h 2428"/>
                  <a:gd name="T18" fmla="*/ 1321 w 2463"/>
                  <a:gd name="T19" fmla="*/ 2171 h 2428"/>
                  <a:gd name="T20" fmla="*/ 1250 w 2463"/>
                  <a:gd name="T21" fmla="*/ 2193 h 2428"/>
                  <a:gd name="T22" fmla="*/ 1244 w 2463"/>
                  <a:gd name="T23" fmla="*/ 2195 h 2428"/>
                  <a:gd name="T24" fmla="*/ 1213 w 2463"/>
                  <a:gd name="T25" fmla="*/ 2204 h 2428"/>
                  <a:gd name="T26" fmla="*/ 1189 w 2463"/>
                  <a:gd name="T27" fmla="*/ 2212 h 2428"/>
                  <a:gd name="T28" fmla="*/ 1167 w 2463"/>
                  <a:gd name="T29" fmla="*/ 2218 h 2428"/>
                  <a:gd name="T30" fmla="*/ 1041 w 2463"/>
                  <a:gd name="T31" fmla="*/ 2253 h 2428"/>
                  <a:gd name="T32" fmla="*/ 915 w 2463"/>
                  <a:gd name="T33" fmla="*/ 2287 h 2428"/>
                  <a:gd name="T34" fmla="*/ 788 w 2463"/>
                  <a:gd name="T35" fmla="*/ 2316 h 2428"/>
                  <a:gd name="T36" fmla="*/ 536 w 2463"/>
                  <a:gd name="T37" fmla="*/ 2368 h 2428"/>
                  <a:gd name="T38" fmla="*/ 290 w 2463"/>
                  <a:gd name="T39" fmla="*/ 2411 h 2428"/>
                  <a:gd name="T40" fmla="*/ 170 w 2463"/>
                  <a:gd name="T41" fmla="*/ 2428 h 2428"/>
                  <a:gd name="T42" fmla="*/ 0 w 2463"/>
                  <a:gd name="T43" fmla="*/ 698 h 2428"/>
                  <a:gd name="T44" fmla="*/ 156 w 2463"/>
                  <a:gd name="T45" fmla="*/ 674 h 2428"/>
                  <a:gd name="T46" fmla="*/ 307 w 2463"/>
                  <a:gd name="T47" fmla="*/ 647 h 2428"/>
                  <a:gd name="T48" fmla="*/ 456 w 2463"/>
                  <a:gd name="T49" fmla="*/ 616 h 2428"/>
                  <a:gd name="T50" fmla="*/ 602 w 2463"/>
                  <a:gd name="T51" fmla="*/ 583 h 2428"/>
                  <a:gd name="T52" fmla="*/ 742 w 2463"/>
                  <a:gd name="T53" fmla="*/ 548 h 2428"/>
                  <a:gd name="T54" fmla="*/ 879 w 2463"/>
                  <a:gd name="T55" fmla="*/ 509 h 2428"/>
                  <a:gd name="T56" fmla="*/ 1011 w 2463"/>
                  <a:gd name="T57" fmla="*/ 468 h 2428"/>
                  <a:gd name="T58" fmla="*/ 1139 w 2463"/>
                  <a:gd name="T59" fmla="*/ 426 h 2428"/>
                  <a:gd name="T60" fmla="*/ 1262 w 2463"/>
                  <a:gd name="T61" fmla="*/ 380 h 2428"/>
                  <a:gd name="T62" fmla="*/ 1380 w 2463"/>
                  <a:gd name="T63" fmla="*/ 332 h 2428"/>
                  <a:gd name="T64" fmla="*/ 1494 w 2463"/>
                  <a:gd name="T65" fmla="*/ 282 h 2428"/>
                  <a:gd name="T66" fmla="*/ 1602 w 2463"/>
                  <a:gd name="T67" fmla="*/ 230 h 2428"/>
                  <a:gd name="T68" fmla="*/ 1704 w 2463"/>
                  <a:gd name="T69" fmla="*/ 176 h 2428"/>
                  <a:gd name="T70" fmla="*/ 1800 w 2463"/>
                  <a:gd name="T71" fmla="*/ 119 h 2428"/>
                  <a:gd name="T72" fmla="*/ 1892 w 2463"/>
                  <a:gd name="T73" fmla="*/ 61 h 2428"/>
                  <a:gd name="T74" fmla="*/ 1977 w 2463"/>
                  <a:gd name="T75" fmla="*/ 0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63" h="2428">
                    <a:moveTo>
                      <a:pt x="1977" y="0"/>
                    </a:moveTo>
                    <a:lnTo>
                      <a:pt x="1977" y="0"/>
                    </a:lnTo>
                    <a:lnTo>
                      <a:pt x="2463" y="1670"/>
                    </a:lnTo>
                    <a:lnTo>
                      <a:pt x="2462" y="1670"/>
                    </a:lnTo>
                    <a:lnTo>
                      <a:pt x="2462" y="1670"/>
                    </a:lnTo>
                    <a:lnTo>
                      <a:pt x="2384" y="1714"/>
                    </a:lnTo>
                    <a:lnTo>
                      <a:pt x="2306" y="1757"/>
                    </a:lnTo>
                    <a:lnTo>
                      <a:pt x="2228" y="1798"/>
                    </a:lnTo>
                    <a:lnTo>
                      <a:pt x="2149" y="1837"/>
                    </a:lnTo>
                    <a:lnTo>
                      <a:pt x="2071" y="1875"/>
                    </a:lnTo>
                    <a:lnTo>
                      <a:pt x="1993" y="1911"/>
                    </a:lnTo>
                    <a:lnTo>
                      <a:pt x="1916" y="1946"/>
                    </a:lnTo>
                    <a:lnTo>
                      <a:pt x="1839" y="1979"/>
                    </a:lnTo>
                    <a:lnTo>
                      <a:pt x="1762" y="2010"/>
                    </a:lnTo>
                    <a:lnTo>
                      <a:pt x="1686" y="2041"/>
                    </a:lnTo>
                    <a:lnTo>
                      <a:pt x="1611" y="2070"/>
                    </a:lnTo>
                    <a:lnTo>
                      <a:pt x="1537" y="2097"/>
                    </a:lnTo>
                    <a:lnTo>
                      <a:pt x="1463" y="2123"/>
                    </a:lnTo>
                    <a:lnTo>
                      <a:pt x="1392" y="2147"/>
                    </a:lnTo>
                    <a:lnTo>
                      <a:pt x="1321" y="2171"/>
                    </a:lnTo>
                    <a:lnTo>
                      <a:pt x="1250" y="2193"/>
                    </a:lnTo>
                    <a:lnTo>
                      <a:pt x="1250" y="2193"/>
                    </a:lnTo>
                    <a:lnTo>
                      <a:pt x="1244" y="2195"/>
                    </a:lnTo>
                    <a:lnTo>
                      <a:pt x="1244" y="2195"/>
                    </a:lnTo>
                    <a:lnTo>
                      <a:pt x="1213" y="2204"/>
                    </a:lnTo>
                    <a:lnTo>
                      <a:pt x="1213" y="2204"/>
                    </a:lnTo>
                    <a:lnTo>
                      <a:pt x="1189" y="2212"/>
                    </a:lnTo>
                    <a:lnTo>
                      <a:pt x="1189" y="2212"/>
                    </a:lnTo>
                    <a:lnTo>
                      <a:pt x="1167" y="2218"/>
                    </a:lnTo>
                    <a:lnTo>
                      <a:pt x="1167" y="2218"/>
                    </a:lnTo>
                    <a:lnTo>
                      <a:pt x="1104" y="2237"/>
                    </a:lnTo>
                    <a:lnTo>
                      <a:pt x="1041" y="2253"/>
                    </a:lnTo>
                    <a:lnTo>
                      <a:pt x="978" y="2270"/>
                    </a:lnTo>
                    <a:lnTo>
                      <a:pt x="915" y="2287"/>
                    </a:lnTo>
                    <a:lnTo>
                      <a:pt x="851" y="2301"/>
                    </a:lnTo>
                    <a:lnTo>
                      <a:pt x="788" y="2316"/>
                    </a:lnTo>
                    <a:lnTo>
                      <a:pt x="661" y="2344"/>
                    </a:lnTo>
                    <a:lnTo>
                      <a:pt x="536" y="2368"/>
                    </a:lnTo>
                    <a:lnTo>
                      <a:pt x="412" y="2391"/>
                    </a:lnTo>
                    <a:lnTo>
                      <a:pt x="290" y="2411"/>
                    </a:lnTo>
                    <a:lnTo>
                      <a:pt x="170" y="2428"/>
                    </a:lnTo>
                    <a:lnTo>
                      <a:pt x="170" y="2428"/>
                    </a:lnTo>
                    <a:lnTo>
                      <a:pt x="0" y="698"/>
                    </a:lnTo>
                    <a:lnTo>
                      <a:pt x="0" y="698"/>
                    </a:lnTo>
                    <a:lnTo>
                      <a:pt x="78" y="686"/>
                    </a:lnTo>
                    <a:lnTo>
                      <a:pt x="156" y="674"/>
                    </a:lnTo>
                    <a:lnTo>
                      <a:pt x="233" y="660"/>
                    </a:lnTo>
                    <a:lnTo>
                      <a:pt x="307" y="647"/>
                    </a:lnTo>
                    <a:lnTo>
                      <a:pt x="382" y="631"/>
                    </a:lnTo>
                    <a:lnTo>
                      <a:pt x="456" y="616"/>
                    </a:lnTo>
                    <a:lnTo>
                      <a:pt x="529" y="600"/>
                    </a:lnTo>
                    <a:lnTo>
                      <a:pt x="602" y="583"/>
                    </a:lnTo>
                    <a:lnTo>
                      <a:pt x="672" y="565"/>
                    </a:lnTo>
                    <a:lnTo>
                      <a:pt x="742" y="548"/>
                    </a:lnTo>
                    <a:lnTo>
                      <a:pt x="811" y="529"/>
                    </a:lnTo>
                    <a:lnTo>
                      <a:pt x="879" y="509"/>
                    </a:lnTo>
                    <a:lnTo>
                      <a:pt x="946" y="489"/>
                    </a:lnTo>
                    <a:lnTo>
                      <a:pt x="1011" y="468"/>
                    </a:lnTo>
                    <a:lnTo>
                      <a:pt x="1076" y="447"/>
                    </a:lnTo>
                    <a:lnTo>
                      <a:pt x="1139" y="426"/>
                    </a:lnTo>
                    <a:lnTo>
                      <a:pt x="1201" y="403"/>
                    </a:lnTo>
                    <a:lnTo>
                      <a:pt x="1262" y="380"/>
                    </a:lnTo>
                    <a:lnTo>
                      <a:pt x="1322" y="356"/>
                    </a:lnTo>
                    <a:lnTo>
                      <a:pt x="1380" y="332"/>
                    </a:lnTo>
                    <a:lnTo>
                      <a:pt x="1437" y="307"/>
                    </a:lnTo>
                    <a:lnTo>
                      <a:pt x="1494" y="282"/>
                    </a:lnTo>
                    <a:lnTo>
                      <a:pt x="1548" y="256"/>
                    </a:lnTo>
                    <a:lnTo>
                      <a:pt x="1602" y="230"/>
                    </a:lnTo>
                    <a:lnTo>
                      <a:pt x="1654" y="203"/>
                    </a:lnTo>
                    <a:lnTo>
                      <a:pt x="1704" y="176"/>
                    </a:lnTo>
                    <a:lnTo>
                      <a:pt x="1754" y="147"/>
                    </a:lnTo>
                    <a:lnTo>
                      <a:pt x="1800" y="119"/>
                    </a:lnTo>
                    <a:lnTo>
                      <a:pt x="1847" y="90"/>
                    </a:lnTo>
                    <a:lnTo>
                      <a:pt x="1892" y="61"/>
                    </a:lnTo>
                    <a:lnTo>
                      <a:pt x="1935" y="31"/>
                    </a:lnTo>
                    <a:lnTo>
                      <a:pt x="1977" y="0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 147"/>
              <p:cNvSpPr>
                <a:spLocks/>
              </p:cNvSpPr>
              <p:nvPr/>
            </p:nvSpPr>
            <p:spPr bwMode="auto">
              <a:xfrm flipH="1">
                <a:off x="1634315" y="4122440"/>
                <a:ext cx="285110" cy="288941"/>
              </a:xfrm>
              <a:custGeom>
                <a:avLst/>
                <a:gdLst>
                  <a:gd name="T0" fmla="*/ 0 w 1543"/>
                  <a:gd name="T1" fmla="*/ 360 h 2018"/>
                  <a:gd name="T2" fmla="*/ 0 w 1543"/>
                  <a:gd name="T3" fmla="*/ 360 h 2018"/>
                  <a:gd name="T4" fmla="*/ 83 w 1543"/>
                  <a:gd name="T5" fmla="*/ 347 h 2018"/>
                  <a:gd name="T6" fmla="*/ 166 w 1543"/>
                  <a:gd name="T7" fmla="*/ 334 h 2018"/>
                  <a:gd name="T8" fmla="*/ 246 w 1543"/>
                  <a:gd name="T9" fmla="*/ 318 h 2018"/>
                  <a:gd name="T10" fmla="*/ 325 w 1543"/>
                  <a:gd name="T11" fmla="*/ 300 h 2018"/>
                  <a:gd name="T12" fmla="*/ 402 w 1543"/>
                  <a:gd name="T13" fmla="*/ 282 h 2018"/>
                  <a:gd name="T14" fmla="*/ 477 w 1543"/>
                  <a:gd name="T15" fmla="*/ 262 h 2018"/>
                  <a:gd name="T16" fmla="*/ 549 w 1543"/>
                  <a:gd name="T17" fmla="*/ 241 h 2018"/>
                  <a:gd name="T18" fmla="*/ 619 w 1543"/>
                  <a:gd name="T19" fmla="*/ 219 h 2018"/>
                  <a:gd name="T20" fmla="*/ 688 w 1543"/>
                  <a:gd name="T21" fmla="*/ 195 h 2018"/>
                  <a:gd name="T22" fmla="*/ 753 w 1543"/>
                  <a:gd name="T23" fmla="*/ 171 h 2018"/>
                  <a:gd name="T24" fmla="*/ 817 w 1543"/>
                  <a:gd name="T25" fmla="*/ 145 h 2018"/>
                  <a:gd name="T26" fmla="*/ 877 w 1543"/>
                  <a:gd name="T27" fmla="*/ 118 h 2018"/>
                  <a:gd name="T28" fmla="*/ 935 w 1543"/>
                  <a:gd name="T29" fmla="*/ 90 h 2018"/>
                  <a:gd name="T30" fmla="*/ 990 w 1543"/>
                  <a:gd name="T31" fmla="*/ 61 h 2018"/>
                  <a:gd name="T32" fmla="*/ 1043 w 1543"/>
                  <a:gd name="T33" fmla="*/ 30 h 2018"/>
                  <a:gd name="T34" fmla="*/ 1093 w 1543"/>
                  <a:gd name="T35" fmla="*/ 0 h 2018"/>
                  <a:gd name="T36" fmla="*/ 1093 w 1543"/>
                  <a:gd name="T37" fmla="*/ 0 h 2018"/>
                  <a:gd name="T38" fmla="*/ 1543 w 1543"/>
                  <a:gd name="T39" fmla="*/ 1550 h 2018"/>
                  <a:gd name="T40" fmla="*/ 1543 w 1543"/>
                  <a:gd name="T41" fmla="*/ 1550 h 2018"/>
                  <a:gd name="T42" fmla="*/ 1513 w 1543"/>
                  <a:gd name="T43" fmla="*/ 1569 h 2018"/>
                  <a:gd name="T44" fmla="*/ 1482 w 1543"/>
                  <a:gd name="T45" fmla="*/ 1590 h 2018"/>
                  <a:gd name="T46" fmla="*/ 1450 w 1543"/>
                  <a:gd name="T47" fmla="*/ 1609 h 2018"/>
                  <a:gd name="T48" fmla="*/ 1417 w 1543"/>
                  <a:gd name="T49" fmla="*/ 1629 h 2018"/>
                  <a:gd name="T50" fmla="*/ 1383 w 1543"/>
                  <a:gd name="T51" fmla="*/ 1647 h 2018"/>
                  <a:gd name="T52" fmla="*/ 1348 w 1543"/>
                  <a:gd name="T53" fmla="*/ 1666 h 2018"/>
                  <a:gd name="T54" fmla="*/ 1313 w 1543"/>
                  <a:gd name="T55" fmla="*/ 1685 h 2018"/>
                  <a:gd name="T56" fmla="*/ 1275 w 1543"/>
                  <a:gd name="T57" fmla="*/ 1703 h 2018"/>
                  <a:gd name="T58" fmla="*/ 1238 w 1543"/>
                  <a:gd name="T59" fmla="*/ 1720 h 2018"/>
                  <a:gd name="T60" fmla="*/ 1199 w 1543"/>
                  <a:gd name="T61" fmla="*/ 1738 h 2018"/>
                  <a:gd name="T62" fmla="*/ 1160 w 1543"/>
                  <a:gd name="T63" fmla="*/ 1755 h 2018"/>
                  <a:gd name="T64" fmla="*/ 1119 w 1543"/>
                  <a:gd name="T65" fmla="*/ 1771 h 2018"/>
                  <a:gd name="T66" fmla="*/ 1079 w 1543"/>
                  <a:gd name="T67" fmla="*/ 1788 h 2018"/>
                  <a:gd name="T68" fmla="*/ 1037 w 1543"/>
                  <a:gd name="T69" fmla="*/ 1804 h 2018"/>
                  <a:gd name="T70" fmla="*/ 995 w 1543"/>
                  <a:gd name="T71" fmla="*/ 1819 h 2018"/>
                  <a:gd name="T72" fmla="*/ 951 w 1543"/>
                  <a:gd name="T73" fmla="*/ 1835 h 2018"/>
                  <a:gd name="T74" fmla="*/ 861 w 1543"/>
                  <a:gd name="T75" fmla="*/ 1863 h 2018"/>
                  <a:gd name="T76" fmla="*/ 770 w 1543"/>
                  <a:gd name="T77" fmla="*/ 1891 h 2018"/>
                  <a:gd name="T78" fmla="*/ 674 w 1543"/>
                  <a:gd name="T79" fmla="*/ 1916 h 2018"/>
                  <a:gd name="T80" fmla="*/ 577 w 1543"/>
                  <a:gd name="T81" fmla="*/ 1940 h 2018"/>
                  <a:gd name="T82" fmla="*/ 477 w 1543"/>
                  <a:gd name="T83" fmla="*/ 1963 h 2018"/>
                  <a:gd name="T84" fmla="*/ 374 w 1543"/>
                  <a:gd name="T85" fmla="*/ 1983 h 2018"/>
                  <a:gd name="T86" fmla="*/ 269 w 1543"/>
                  <a:gd name="T87" fmla="*/ 2002 h 2018"/>
                  <a:gd name="T88" fmla="*/ 162 w 1543"/>
                  <a:gd name="T89" fmla="*/ 2018 h 2018"/>
                  <a:gd name="T90" fmla="*/ 162 w 1543"/>
                  <a:gd name="T91" fmla="*/ 2018 h 2018"/>
                  <a:gd name="T92" fmla="*/ 0 w 1543"/>
                  <a:gd name="T93" fmla="*/ 360 h 2018"/>
                  <a:gd name="T94" fmla="*/ 0 w 1543"/>
                  <a:gd name="T95" fmla="*/ 360 h 2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43" h="2018">
                    <a:moveTo>
                      <a:pt x="0" y="360"/>
                    </a:moveTo>
                    <a:lnTo>
                      <a:pt x="0" y="360"/>
                    </a:lnTo>
                    <a:lnTo>
                      <a:pt x="83" y="347"/>
                    </a:lnTo>
                    <a:lnTo>
                      <a:pt x="166" y="334"/>
                    </a:lnTo>
                    <a:lnTo>
                      <a:pt x="246" y="318"/>
                    </a:lnTo>
                    <a:lnTo>
                      <a:pt x="325" y="300"/>
                    </a:lnTo>
                    <a:lnTo>
                      <a:pt x="402" y="282"/>
                    </a:lnTo>
                    <a:lnTo>
                      <a:pt x="477" y="262"/>
                    </a:lnTo>
                    <a:lnTo>
                      <a:pt x="549" y="241"/>
                    </a:lnTo>
                    <a:lnTo>
                      <a:pt x="619" y="219"/>
                    </a:lnTo>
                    <a:lnTo>
                      <a:pt x="688" y="195"/>
                    </a:lnTo>
                    <a:lnTo>
                      <a:pt x="753" y="171"/>
                    </a:lnTo>
                    <a:lnTo>
                      <a:pt x="817" y="145"/>
                    </a:lnTo>
                    <a:lnTo>
                      <a:pt x="877" y="118"/>
                    </a:lnTo>
                    <a:lnTo>
                      <a:pt x="935" y="90"/>
                    </a:lnTo>
                    <a:lnTo>
                      <a:pt x="990" y="61"/>
                    </a:lnTo>
                    <a:lnTo>
                      <a:pt x="1043" y="30"/>
                    </a:lnTo>
                    <a:lnTo>
                      <a:pt x="1093" y="0"/>
                    </a:lnTo>
                    <a:lnTo>
                      <a:pt x="1093" y="0"/>
                    </a:lnTo>
                    <a:lnTo>
                      <a:pt x="1543" y="1550"/>
                    </a:lnTo>
                    <a:lnTo>
                      <a:pt x="1543" y="1550"/>
                    </a:lnTo>
                    <a:lnTo>
                      <a:pt x="1513" y="1569"/>
                    </a:lnTo>
                    <a:lnTo>
                      <a:pt x="1482" y="1590"/>
                    </a:lnTo>
                    <a:lnTo>
                      <a:pt x="1450" y="1609"/>
                    </a:lnTo>
                    <a:lnTo>
                      <a:pt x="1417" y="1629"/>
                    </a:lnTo>
                    <a:lnTo>
                      <a:pt x="1383" y="1647"/>
                    </a:lnTo>
                    <a:lnTo>
                      <a:pt x="1348" y="1666"/>
                    </a:lnTo>
                    <a:lnTo>
                      <a:pt x="1313" y="1685"/>
                    </a:lnTo>
                    <a:lnTo>
                      <a:pt x="1275" y="1703"/>
                    </a:lnTo>
                    <a:lnTo>
                      <a:pt x="1238" y="1720"/>
                    </a:lnTo>
                    <a:lnTo>
                      <a:pt x="1199" y="1738"/>
                    </a:lnTo>
                    <a:lnTo>
                      <a:pt x="1160" y="1755"/>
                    </a:lnTo>
                    <a:lnTo>
                      <a:pt x="1119" y="1771"/>
                    </a:lnTo>
                    <a:lnTo>
                      <a:pt x="1079" y="1788"/>
                    </a:lnTo>
                    <a:lnTo>
                      <a:pt x="1037" y="1804"/>
                    </a:lnTo>
                    <a:lnTo>
                      <a:pt x="995" y="1819"/>
                    </a:lnTo>
                    <a:lnTo>
                      <a:pt x="951" y="1835"/>
                    </a:lnTo>
                    <a:lnTo>
                      <a:pt x="861" y="1863"/>
                    </a:lnTo>
                    <a:lnTo>
                      <a:pt x="770" y="1891"/>
                    </a:lnTo>
                    <a:lnTo>
                      <a:pt x="674" y="1916"/>
                    </a:lnTo>
                    <a:lnTo>
                      <a:pt x="577" y="1940"/>
                    </a:lnTo>
                    <a:lnTo>
                      <a:pt x="477" y="1963"/>
                    </a:lnTo>
                    <a:lnTo>
                      <a:pt x="374" y="1983"/>
                    </a:lnTo>
                    <a:lnTo>
                      <a:pt x="269" y="2002"/>
                    </a:lnTo>
                    <a:lnTo>
                      <a:pt x="162" y="2018"/>
                    </a:lnTo>
                    <a:lnTo>
                      <a:pt x="162" y="2018"/>
                    </a:lnTo>
                    <a:lnTo>
                      <a:pt x="0" y="360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 148"/>
              <p:cNvSpPr>
                <a:spLocks/>
              </p:cNvSpPr>
              <p:nvPr/>
            </p:nvSpPr>
            <p:spPr bwMode="auto">
              <a:xfrm flipH="1">
                <a:off x="1462733" y="4579071"/>
                <a:ext cx="394767" cy="323770"/>
              </a:xfrm>
              <a:custGeom>
                <a:avLst/>
                <a:gdLst>
                  <a:gd name="T0" fmla="*/ 1687 w 2141"/>
                  <a:gd name="T1" fmla="*/ 0 h 2257"/>
                  <a:gd name="T2" fmla="*/ 2141 w 2141"/>
                  <a:gd name="T3" fmla="*/ 1559 h 2257"/>
                  <a:gd name="T4" fmla="*/ 2056 w 2141"/>
                  <a:gd name="T5" fmla="*/ 1620 h 2257"/>
                  <a:gd name="T6" fmla="*/ 1964 w 2141"/>
                  <a:gd name="T7" fmla="*/ 1678 h 2257"/>
                  <a:gd name="T8" fmla="*/ 1868 w 2141"/>
                  <a:gd name="T9" fmla="*/ 1735 h 2257"/>
                  <a:gd name="T10" fmla="*/ 1766 w 2141"/>
                  <a:gd name="T11" fmla="*/ 1789 h 2257"/>
                  <a:gd name="T12" fmla="*/ 1658 w 2141"/>
                  <a:gd name="T13" fmla="*/ 1841 h 2257"/>
                  <a:gd name="T14" fmla="*/ 1544 w 2141"/>
                  <a:gd name="T15" fmla="*/ 1891 h 2257"/>
                  <a:gd name="T16" fmla="*/ 1426 w 2141"/>
                  <a:gd name="T17" fmla="*/ 1939 h 2257"/>
                  <a:gd name="T18" fmla="*/ 1303 w 2141"/>
                  <a:gd name="T19" fmla="*/ 1985 h 2257"/>
                  <a:gd name="T20" fmla="*/ 1175 w 2141"/>
                  <a:gd name="T21" fmla="*/ 2027 h 2257"/>
                  <a:gd name="T22" fmla="*/ 1043 w 2141"/>
                  <a:gd name="T23" fmla="*/ 2068 h 2257"/>
                  <a:gd name="T24" fmla="*/ 906 w 2141"/>
                  <a:gd name="T25" fmla="*/ 2107 h 2257"/>
                  <a:gd name="T26" fmla="*/ 766 w 2141"/>
                  <a:gd name="T27" fmla="*/ 2142 h 2257"/>
                  <a:gd name="T28" fmla="*/ 620 w 2141"/>
                  <a:gd name="T29" fmla="*/ 2175 h 2257"/>
                  <a:gd name="T30" fmla="*/ 471 w 2141"/>
                  <a:gd name="T31" fmla="*/ 2206 h 2257"/>
                  <a:gd name="T32" fmla="*/ 320 w 2141"/>
                  <a:gd name="T33" fmla="*/ 2233 h 2257"/>
                  <a:gd name="T34" fmla="*/ 164 w 2141"/>
                  <a:gd name="T35" fmla="*/ 2257 h 2257"/>
                  <a:gd name="T36" fmla="*/ 0 w 2141"/>
                  <a:gd name="T37" fmla="*/ 590 h 2257"/>
                  <a:gd name="T38" fmla="*/ 67 w 2141"/>
                  <a:gd name="T39" fmla="*/ 580 h 2257"/>
                  <a:gd name="T40" fmla="*/ 198 w 2141"/>
                  <a:gd name="T41" fmla="*/ 558 h 2257"/>
                  <a:gd name="T42" fmla="*/ 326 w 2141"/>
                  <a:gd name="T43" fmla="*/ 534 h 2257"/>
                  <a:gd name="T44" fmla="*/ 451 w 2141"/>
                  <a:gd name="T45" fmla="*/ 507 h 2257"/>
                  <a:gd name="T46" fmla="*/ 572 w 2141"/>
                  <a:gd name="T47" fmla="*/ 478 h 2257"/>
                  <a:gd name="T48" fmla="*/ 691 w 2141"/>
                  <a:gd name="T49" fmla="*/ 447 h 2257"/>
                  <a:gd name="T50" fmla="*/ 805 w 2141"/>
                  <a:gd name="T51" fmla="*/ 413 h 2257"/>
                  <a:gd name="T52" fmla="*/ 916 w 2141"/>
                  <a:gd name="T53" fmla="*/ 378 h 2257"/>
                  <a:gd name="T54" fmla="*/ 1023 w 2141"/>
                  <a:gd name="T55" fmla="*/ 340 h 2257"/>
                  <a:gd name="T56" fmla="*/ 1126 w 2141"/>
                  <a:gd name="T57" fmla="*/ 301 h 2257"/>
                  <a:gd name="T58" fmla="*/ 1225 w 2141"/>
                  <a:gd name="T59" fmla="*/ 259 h 2257"/>
                  <a:gd name="T60" fmla="*/ 1320 w 2141"/>
                  <a:gd name="T61" fmla="*/ 215 h 2257"/>
                  <a:gd name="T62" fmla="*/ 1409 w 2141"/>
                  <a:gd name="T63" fmla="*/ 171 h 2257"/>
                  <a:gd name="T64" fmla="*/ 1494 w 2141"/>
                  <a:gd name="T65" fmla="*/ 124 h 2257"/>
                  <a:gd name="T66" fmla="*/ 1575 w 2141"/>
                  <a:gd name="T67" fmla="*/ 76 h 2257"/>
                  <a:gd name="T68" fmla="*/ 1650 w 2141"/>
                  <a:gd name="T69" fmla="*/ 25 h 2257"/>
                  <a:gd name="T70" fmla="*/ 1687 w 2141"/>
                  <a:gd name="T71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41" h="2257">
                    <a:moveTo>
                      <a:pt x="1687" y="0"/>
                    </a:moveTo>
                    <a:lnTo>
                      <a:pt x="1687" y="0"/>
                    </a:lnTo>
                    <a:lnTo>
                      <a:pt x="2141" y="1559"/>
                    </a:lnTo>
                    <a:lnTo>
                      <a:pt x="2141" y="1559"/>
                    </a:lnTo>
                    <a:lnTo>
                      <a:pt x="2099" y="1590"/>
                    </a:lnTo>
                    <a:lnTo>
                      <a:pt x="2056" y="1620"/>
                    </a:lnTo>
                    <a:lnTo>
                      <a:pt x="2011" y="1649"/>
                    </a:lnTo>
                    <a:lnTo>
                      <a:pt x="1964" y="1678"/>
                    </a:lnTo>
                    <a:lnTo>
                      <a:pt x="1918" y="1706"/>
                    </a:lnTo>
                    <a:lnTo>
                      <a:pt x="1868" y="1735"/>
                    </a:lnTo>
                    <a:lnTo>
                      <a:pt x="1818" y="1762"/>
                    </a:lnTo>
                    <a:lnTo>
                      <a:pt x="1766" y="1789"/>
                    </a:lnTo>
                    <a:lnTo>
                      <a:pt x="1712" y="1815"/>
                    </a:lnTo>
                    <a:lnTo>
                      <a:pt x="1658" y="1841"/>
                    </a:lnTo>
                    <a:lnTo>
                      <a:pt x="1601" y="1866"/>
                    </a:lnTo>
                    <a:lnTo>
                      <a:pt x="1544" y="1891"/>
                    </a:lnTo>
                    <a:lnTo>
                      <a:pt x="1486" y="1915"/>
                    </a:lnTo>
                    <a:lnTo>
                      <a:pt x="1426" y="1939"/>
                    </a:lnTo>
                    <a:lnTo>
                      <a:pt x="1365" y="1962"/>
                    </a:lnTo>
                    <a:lnTo>
                      <a:pt x="1303" y="1985"/>
                    </a:lnTo>
                    <a:lnTo>
                      <a:pt x="1240" y="2006"/>
                    </a:lnTo>
                    <a:lnTo>
                      <a:pt x="1175" y="2027"/>
                    </a:lnTo>
                    <a:lnTo>
                      <a:pt x="1110" y="2048"/>
                    </a:lnTo>
                    <a:lnTo>
                      <a:pt x="1043" y="2068"/>
                    </a:lnTo>
                    <a:lnTo>
                      <a:pt x="975" y="2088"/>
                    </a:lnTo>
                    <a:lnTo>
                      <a:pt x="906" y="2107"/>
                    </a:lnTo>
                    <a:lnTo>
                      <a:pt x="836" y="2124"/>
                    </a:lnTo>
                    <a:lnTo>
                      <a:pt x="766" y="2142"/>
                    </a:lnTo>
                    <a:lnTo>
                      <a:pt x="693" y="2159"/>
                    </a:lnTo>
                    <a:lnTo>
                      <a:pt x="620" y="2175"/>
                    </a:lnTo>
                    <a:lnTo>
                      <a:pt x="546" y="2190"/>
                    </a:lnTo>
                    <a:lnTo>
                      <a:pt x="471" y="2206"/>
                    </a:lnTo>
                    <a:lnTo>
                      <a:pt x="397" y="2219"/>
                    </a:lnTo>
                    <a:lnTo>
                      <a:pt x="320" y="2233"/>
                    </a:lnTo>
                    <a:lnTo>
                      <a:pt x="242" y="2245"/>
                    </a:lnTo>
                    <a:lnTo>
                      <a:pt x="164" y="2257"/>
                    </a:lnTo>
                    <a:lnTo>
                      <a:pt x="164" y="2257"/>
                    </a:lnTo>
                    <a:lnTo>
                      <a:pt x="0" y="590"/>
                    </a:lnTo>
                    <a:lnTo>
                      <a:pt x="0" y="590"/>
                    </a:lnTo>
                    <a:lnTo>
                      <a:pt x="67" y="580"/>
                    </a:lnTo>
                    <a:lnTo>
                      <a:pt x="132" y="570"/>
                    </a:lnTo>
                    <a:lnTo>
                      <a:pt x="198" y="558"/>
                    </a:lnTo>
                    <a:lnTo>
                      <a:pt x="262" y="547"/>
                    </a:lnTo>
                    <a:lnTo>
                      <a:pt x="326" y="534"/>
                    </a:lnTo>
                    <a:lnTo>
                      <a:pt x="388" y="521"/>
                    </a:lnTo>
                    <a:lnTo>
                      <a:pt x="451" y="507"/>
                    </a:lnTo>
                    <a:lnTo>
                      <a:pt x="512" y="494"/>
                    </a:lnTo>
                    <a:lnTo>
                      <a:pt x="572" y="478"/>
                    </a:lnTo>
                    <a:lnTo>
                      <a:pt x="631" y="463"/>
                    </a:lnTo>
                    <a:lnTo>
                      <a:pt x="691" y="447"/>
                    </a:lnTo>
                    <a:lnTo>
                      <a:pt x="748" y="430"/>
                    </a:lnTo>
                    <a:lnTo>
                      <a:pt x="805" y="413"/>
                    </a:lnTo>
                    <a:lnTo>
                      <a:pt x="861" y="396"/>
                    </a:lnTo>
                    <a:lnTo>
                      <a:pt x="916" y="378"/>
                    </a:lnTo>
                    <a:lnTo>
                      <a:pt x="970" y="359"/>
                    </a:lnTo>
                    <a:lnTo>
                      <a:pt x="1023" y="340"/>
                    </a:lnTo>
                    <a:lnTo>
                      <a:pt x="1075" y="321"/>
                    </a:lnTo>
                    <a:lnTo>
                      <a:pt x="1126" y="301"/>
                    </a:lnTo>
                    <a:lnTo>
                      <a:pt x="1176" y="280"/>
                    </a:lnTo>
                    <a:lnTo>
                      <a:pt x="1225" y="259"/>
                    </a:lnTo>
                    <a:lnTo>
                      <a:pt x="1273" y="237"/>
                    </a:lnTo>
                    <a:lnTo>
                      <a:pt x="1320" y="215"/>
                    </a:lnTo>
                    <a:lnTo>
                      <a:pt x="1365" y="194"/>
                    </a:lnTo>
                    <a:lnTo>
                      <a:pt x="1409" y="171"/>
                    </a:lnTo>
                    <a:lnTo>
                      <a:pt x="1453" y="148"/>
                    </a:lnTo>
                    <a:lnTo>
                      <a:pt x="1494" y="124"/>
                    </a:lnTo>
                    <a:lnTo>
                      <a:pt x="1536" y="100"/>
                    </a:lnTo>
                    <a:lnTo>
                      <a:pt x="1575" y="76"/>
                    </a:lnTo>
                    <a:lnTo>
                      <a:pt x="1614" y="51"/>
                    </a:lnTo>
                    <a:lnTo>
                      <a:pt x="1650" y="25"/>
                    </a:lnTo>
                    <a:lnTo>
                      <a:pt x="1687" y="0"/>
                    </a:lnTo>
                    <a:lnTo>
                      <a:pt x="1687" y="0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Freeform 149"/>
              <p:cNvSpPr>
                <a:spLocks/>
              </p:cNvSpPr>
              <p:nvPr/>
            </p:nvSpPr>
            <p:spPr bwMode="auto">
              <a:xfrm flipH="1">
                <a:off x="1546589" y="4344306"/>
                <a:ext cx="343164" cy="319899"/>
              </a:xfrm>
              <a:custGeom>
                <a:avLst/>
                <a:gdLst>
                  <a:gd name="T0" fmla="*/ 0 w 1860"/>
                  <a:gd name="T1" fmla="*/ 468 h 2233"/>
                  <a:gd name="T2" fmla="*/ 212 w 1860"/>
                  <a:gd name="T3" fmla="*/ 433 h 2233"/>
                  <a:gd name="T4" fmla="*/ 415 w 1860"/>
                  <a:gd name="T5" fmla="*/ 390 h 2233"/>
                  <a:gd name="T6" fmla="*/ 608 w 1860"/>
                  <a:gd name="T7" fmla="*/ 341 h 2233"/>
                  <a:gd name="T8" fmla="*/ 789 w 1860"/>
                  <a:gd name="T9" fmla="*/ 285 h 2233"/>
                  <a:gd name="T10" fmla="*/ 875 w 1860"/>
                  <a:gd name="T11" fmla="*/ 254 h 2233"/>
                  <a:gd name="T12" fmla="*/ 957 w 1860"/>
                  <a:gd name="T13" fmla="*/ 221 h 2233"/>
                  <a:gd name="T14" fmla="*/ 1037 w 1860"/>
                  <a:gd name="T15" fmla="*/ 188 h 2233"/>
                  <a:gd name="T16" fmla="*/ 1113 w 1860"/>
                  <a:gd name="T17" fmla="*/ 153 h 2233"/>
                  <a:gd name="T18" fmla="*/ 1186 w 1860"/>
                  <a:gd name="T19" fmla="*/ 116 h 2233"/>
                  <a:gd name="T20" fmla="*/ 1255 w 1860"/>
                  <a:gd name="T21" fmla="*/ 79 h 2233"/>
                  <a:gd name="T22" fmla="*/ 1320 w 1860"/>
                  <a:gd name="T23" fmla="*/ 40 h 2233"/>
                  <a:gd name="T24" fmla="*/ 1381 w 1860"/>
                  <a:gd name="T25" fmla="*/ 0 h 2233"/>
                  <a:gd name="T26" fmla="*/ 1860 w 1860"/>
                  <a:gd name="T27" fmla="*/ 1643 h 2233"/>
                  <a:gd name="T28" fmla="*/ 1823 w 1860"/>
                  <a:gd name="T29" fmla="*/ 1668 h 2233"/>
                  <a:gd name="T30" fmla="*/ 1748 w 1860"/>
                  <a:gd name="T31" fmla="*/ 1719 h 2233"/>
                  <a:gd name="T32" fmla="*/ 1667 w 1860"/>
                  <a:gd name="T33" fmla="*/ 1767 h 2233"/>
                  <a:gd name="T34" fmla="*/ 1582 w 1860"/>
                  <a:gd name="T35" fmla="*/ 1814 h 2233"/>
                  <a:gd name="T36" fmla="*/ 1493 w 1860"/>
                  <a:gd name="T37" fmla="*/ 1858 h 2233"/>
                  <a:gd name="T38" fmla="*/ 1398 w 1860"/>
                  <a:gd name="T39" fmla="*/ 1902 h 2233"/>
                  <a:gd name="T40" fmla="*/ 1299 w 1860"/>
                  <a:gd name="T41" fmla="*/ 1944 h 2233"/>
                  <a:gd name="T42" fmla="*/ 1196 w 1860"/>
                  <a:gd name="T43" fmla="*/ 1983 h 2233"/>
                  <a:gd name="T44" fmla="*/ 1089 w 1860"/>
                  <a:gd name="T45" fmla="*/ 2021 h 2233"/>
                  <a:gd name="T46" fmla="*/ 978 w 1860"/>
                  <a:gd name="T47" fmla="*/ 2056 h 2233"/>
                  <a:gd name="T48" fmla="*/ 864 w 1860"/>
                  <a:gd name="T49" fmla="*/ 2090 h 2233"/>
                  <a:gd name="T50" fmla="*/ 745 w 1860"/>
                  <a:gd name="T51" fmla="*/ 2121 h 2233"/>
                  <a:gd name="T52" fmla="*/ 624 w 1860"/>
                  <a:gd name="T53" fmla="*/ 2150 h 2233"/>
                  <a:gd name="T54" fmla="*/ 499 w 1860"/>
                  <a:gd name="T55" fmla="*/ 2177 h 2233"/>
                  <a:gd name="T56" fmla="*/ 371 w 1860"/>
                  <a:gd name="T57" fmla="*/ 2201 h 2233"/>
                  <a:gd name="T58" fmla="*/ 240 w 1860"/>
                  <a:gd name="T59" fmla="*/ 2223 h 2233"/>
                  <a:gd name="T60" fmla="*/ 173 w 1860"/>
                  <a:gd name="T61" fmla="*/ 2233 h 2233"/>
                  <a:gd name="T62" fmla="*/ 0 w 1860"/>
                  <a:gd name="T63" fmla="*/ 468 h 2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60" h="2233">
                    <a:moveTo>
                      <a:pt x="0" y="468"/>
                    </a:moveTo>
                    <a:lnTo>
                      <a:pt x="0" y="468"/>
                    </a:lnTo>
                    <a:lnTo>
                      <a:pt x="107" y="452"/>
                    </a:lnTo>
                    <a:lnTo>
                      <a:pt x="212" y="433"/>
                    </a:lnTo>
                    <a:lnTo>
                      <a:pt x="315" y="413"/>
                    </a:lnTo>
                    <a:lnTo>
                      <a:pt x="415" y="390"/>
                    </a:lnTo>
                    <a:lnTo>
                      <a:pt x="512" y="366"/>
                    </a:lnTo>
                    <a:lnTo>
                      <a:pt x="608" y="341"/>
                    </a:lnTo>
                    <a:lnTo>
                      <a:pt x="699" y="313"/>
                    </a:lnTo>
                    <a:lnTo>
                      <a:pt x="789" y="285"/>
                    </a:lnTo>
                    <a:lnTo>
                      <a:pt x="833" y="269"/>
                    </a:lnTo>
                    <a:lnTo>
                      <a:pt x="875" y="254"/>
                    </a:lnTo>
                    <a:lnTo>
                      <a:pt x="917" y="238"/>
                    </a:lnTo>
                    <a:lnTo>
                      <a:pt x="957" y="221"/>
                    </a:lnTo>
                    <a:lnTo>
                      <a:pt x="998" y="205"/>
                    </a:lnTo>
                    <a:lnTo>
                      <a:pt x="1037" y="188"/>
                    </a:lnTo>
                    <a:lnTo>
                      <a:pt x="1076" y="170"/>
                    </a:lnTo>
                    <a:lnTo>
                      <a:pt x="1113" y="153"/>
                    </a:lnTo>
                    <a:lnTo>
                      <a:pt x="1151" y="135"/>
                    </a:lnTo>
                    <a:lnTo>
                      <a:pt x="1186" y="116"/>
                    </a:lnTo>
                    <a:lnTo>
                      <a:pt x="1221" y="97"/>
                    </a:lnTo>
                    <a:lnTo>
                      <a:pt x="1255" y="79"/>
                    </a:lnTo>
                    <a:lnTo>
                      <a:pt x="1288" y="59"/>
                    </a:lnTo>
                    <a:lnTo>
                      <a:pt x="1320" y="40"/>
                    </a:lnTo>
                    <a:lnTo>
                      <a:pt x="1351" y="19"/>
                    </a:lnTo>
                    <a:lnTo>
                      <a:pt x="1381" y="0"/>
                    </a:lnTo>
                    <a:lnTo>
                      <a:pt x="1381" y="0"/>
                    </a:lnTo>
                    <a:lnTo>
                      <a:pt x="1860" y="1643"/>
                    </a:lnTo>
                    <a:lnTo>
                      <a:pt x="1860" y="1643"/>
                    </a:lnTo>
                    <a:lnTo>
                      <a:pt x="1823" y="1668"/>
                    </a:lnTo>
                    <a:lnTo>
                      <a:pt x="1787" y="1694"/>
                    </a:lnTo>
                    <a:lnTo>
                      <a:pt x="1748" y="1719"/>
                    </a:lnTo>
                    <a:lnTo>
                      <a:pt x="1709" y="1743"/>
                    </a:lnTo>
                    <a:lnTo>
                      <a:pt x="1667" y="1767"/>
                    </a:lnTo>
                    <a:lnTo>
                      <a:pt x="1626" y="1791"/>
                    </a:lnTo>
                    <a:lnTo>
                      <a:pt x="1582" y="1814"/>
                    </a:lnTo>
                    <a:lnTo>
                      <a:pt x="1538" y="1837"/>
                    </a:lnTo>
                    <a:lnTo>
                      <a:pt x="1493" y="1858"/>
                    </a:lnTo>
                    <a:lnTo>
                      <a:pt x="1446" y="1880"/>
                    </a:lnTo>
                    <a:lnTo>
                      <a:pt x="1398" y="1902"/>
                    </a:lnTo>
                    <a:lnTo>
                      <a:pt x="1349" y="1923"/>
                    </a:lnTo>
                    <a:lnTo>
                      <a:pt x="1299" y="1944"/>
                    </a:lnTo>
                    <a:lnTo>
                      <a:pt x="1248" y="1964"/>
                    </a:lnTo>
                    <a:lnTo>
                      <a:pt x="1196" y="1983"/>
                    </a:lnTo>
                    <a:lnTo>
                      <a:pt x="1143" y="2002"/>
                    </a:lnTo>
                    <a:lnTo>
                      <a:pt x="1089" y="2021"/>
                    </a:lnTo>
                    <a:lnTo>
                      <a:pt x="1034" y="2039"/>
                    </a:lnTo>
                    <a:lnTo>
                      <a:pt x="978" y="2056"/>
                    </a:lnTo>
                    <a:lnTo>
                      <a:pt x="921" y="2073"/>
                    </a:lnTo>
                    <a:lnTo>
                      <a:pt x="864" y="2090"/>
                    </a:lnTo>
                    <a:lnTo>
                      <a:pt x="804" y="2106"/>
                    </a:lnTo>
                    <a:lnTo>
                      <a:pt x="745" y="2121"/>
                    </a:lnTo>
                    <a:lnTo>
                      <a:pt x="685" y="2137"/>
                    </a:lnTo>
                    <a:lnTo>
                      <a:pt x="624" y="2150"/>
                    </a:lnTo>
                    <a:lnTo>
                      <a:pt x="561" y="2164"/>
                    </a:lnTo>
                    <a:lnTo>
                      <a:pt x="499" y="2177"/>
                    </a:lnTo>
                    <a:lnTo>
                      <a:pt x="435" y="2190"/>
                    </a:lnTo>
                    <a:lnTo>
                      <a:pt x="371" y="2201"/>
                    </a:lnTo>
                    <a:lnTo>
                      <a:pt x="305" y="2213"/>
                    </a:lnTo>
                    <a:lnTo>
                      <a:pt x="240" y="2223"/>
                    </a:lnTo>
                    <a:lnTo>
                      <a:pt x="173" y="2233"/>
                    </a:lnTo>
                    <a:lnTo>
                      <a:pt x="173" y="2233"/>
                    </a:lnTo>
                    <a:lnTo>
                      <a:pt x="0" y="468"/>
                    </a:lnTo>
                    <a:lnTo>
                      <a:pt x="0" y="468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150"/>
              <p:cNvSpPr>
                <a:spLocks/>
              </p:cNvSpPr>
              <p:nvPr/>
            </p:nvSpPr>
            <p:spPr bwMode="auto">
              <a:xfrm flipH="1">
                <a:off x="1718170" y="3887675"/>
                <a:ext cx="233507" cy="286362"/>
              </a:xfrm>
              <a:custGeom>
                <a:avLst/>
                <a:gdLst>
                  <a:gd name="T0" fmla="*/ 0 w 1268"/>
                  <a:gd name="T1" fmla="*/ 212 h 1995"/>
                  <a:gd name="T2" fmla="*/ 0 w 1268"/>
                  <a:gd name="T3" fmla="*/ 212 h 1995"/>
                  <a:gd name="T4" fmla="*/ 57 w 1268"/>
                  <a:gd name="T5" fmla="*/ 205 h 1995"/>
                  <a:gd name="T6" fmla="*/ 114 w 1268"/>
                  <a:gd name="T7" fmla="*/ 196 h 1995"/>
                  <a:gd name="T8" fmla="*/ 169 w 1268"/>
                  <a:gd name="T9" fmla="*/ 187 h 1995"/>
                  <a:gd name="T10" fmla="*/ 225 w 1268"/>
                  <a:gd name="T11" fmla="*/ 176 h 1995"/>
                  <a:gd name="T12" fmla="*/ 279 w 1268"/>
                  <a:gd name="T13" fmla="*/ 166 h 1995"/>
                  <a:gd name="T14" fmla="*/ 331 w 1268"/>
                  <a:gd name="T15" fmla="*/ 155 h 1995"/>
                  <a:gd name="T16" fmla="*/ 383 w 1268"/>
                  <a:gd name="T17" fmla="*/ 142 h 1995"/>
                  <a:gd name="T18" fmla="*/ 434 w 1268"/>
                  <a:gd name="T19" fmla="*/ 129 h 1995"/>
                  <a:gd name="T20" fmla="*/ 482 w 1268"/>
                  <a:gd name="T21" fmla="*/ 115 h 1995"/>
                  <a:gd name="T22" fmla="*/ 531 w 1268"/>
                  <a:gd name="T23" fmla="*/ 100 h 1995"/>
                  <a:gd name="T24" fmla="*/ 578 w 1268"/>
                  <a:gd name="T25" fmla="*/ 86 h 1995"/>
                  <a:gd name="T26" fmla="*/ 624 w 1268"/>
                  <a:gd name="T27" fmla="*/ 69 h 1995"/>
                  <a:gd name="T28" fmla="*/ 668 w 1268"/>
                  <a:gd name="T29" fmla="*/ 54 h 1995"/>
                  <a:gd name="T30" fmla="*/ 711 w 1268"/>
                  <a:gd name="T31" fmla="*/ 36 h 1995"/>
                  <a:gd name="T32" fmla="*/ 753 w 1268"/>
                  <a:gd name="T33" fmla="*/ 18 h 1995"/>
                  <a:gd name="T34" fmla="*/ 793 w 1268"/>
                  <a:gd name="T35" fmla="*/ 0 h 1995"/>
                  <a:gd name="T36" fmla="*/ 793 w 1268"/>
                  <a:gd name="T37" fmla="*/ 0 h 1995"/>
                  <a:gd name="T38" fmla="*/ 1268 w 1268"/>
                  <a:gd name="T39" fmla="*/ 1635 h 1995"/>
                  <a:gd name="T40" fmla="*/ 1268 w 1268"/>
                  <a:gd name="T41" fmla="*/ 1635 h 1995"/>
                  <a:gd name="T42" fmla="*/ 1218 w 1268"/>
                  <a:gd name="T43" fmla="*/ 1665 h 1995"/>
                  <a:gd name="T44" fmla="*/ 1165 w 1268"/>
                  <a:gd name="T45" fmla="*/ 1696 h 1995"/>
                  <a:gd name="T46" fmla="*/ 1110 w 1268"/>
                  <a:gd name="T47" fmla="*/ 1725 h 1995"/>
                  <a:gd name="T48" fmla="*/ 1052 w 1268"/>
                  <a:gd name="T49" fmla="*/ 1753 h 1995"/>
                  <a:gd name="T50" fmla="*/ 992 w 1268"/>
                  <a:gd name="T51" fmla="*/ 1780 h 1995"/>
                  <a:gd name="T52" fmla="*/ 928 w 1268"/>
                  <a:gd name="T53" fmla="*/ 1806 h 1995"/>
                  <a:gd name="T54" fmla="*/ 863 w 1268"/>
                  <a:gd name="T55" fmla="*/ 1830 h 1995"/>
                  <a:gd name="T56" fmla="*/ 794 w 1268"/>
                  <a:gd name="T57" fmla="*/ 1854 h 1995"/>
                  <a:gd name="T58" fmla="*/ 724 w 1268"/>
                  <a:gd name="T59" fmla="*/ 1876 h 1995"/>
                  <a:gd name="T60" fmla="*/ 652 w 1268"/>
                  <a:gd name="T61" fmla="*/ 1897 h 1995"/>
                  <a:gd name="T62" fmla="*/ 577 w 1268"/>
                  <a:gd name="T63" fmla="*/ 1917 h 1995"/>
                  <a:gd name="T64" fmla="*/ 500 w 1268"/>
                  <a:gd name="T65" fmla="*/ 1935 h 1995"/>
                  <a:gd name="T66" fmla="*/ 421 w 1268"/>
                  <a:gd name="T67" fmla="*/ 1953 h 1995"/>
                  <a:gd name="T68" fmla="*/ 341 w 1268"/>
                  <a:gd name="T69" fmla="*/ 1969 h 1995"/>
                  <a:gd name="T70" fmla="*/ 258 w 1268"/>
                  <a:gd name="T71" fmla="*/ 1982 h 1995"/>
                  <a:gd name="T72" fmla="*/ 175 w 1268"/>
                  <a:gd name="T73" fmla="*/ 1995 h 1995"/>
                  <a:gd name="T74" fmla="*/ 175 w 1268"/>
                  <a:gd name="T75" fmla="*/ 1995 h 1995"/>
                  <a:gd name="T76" fmla="*/ 0 w 1268"/>
                  <a:gd name="T77" fmla="*/ 212 h 1995"/>
                  <a:gd name="T78" fmla="*/ 0 w 1268"/>
                  <a:gd name="T79" fmla="*/ 212 h 1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68" h="1995">
                    <a:moveTo>
                      <a:pt x="0" y="212"/>
                    </a:moveTo>
                    <a:lnTo>
                      <a:pt x="0" y="212"/>
                    </a:lnTo>
                    <a:lnTo>
                      <a:pt x="57" y="205"/>
                    </a:lnTo>
                    <a:lnTo>
                      <a:pt x="114" y="196"/>
                    </a:lnTo>
                    <a:lnTo>
                      <a:pt x="169" y="187"/>
                    </a:lnTo>
                    <a:lnTo>
                      <a:pt x="225" y="176"/>
                    </a:lnTo>
                    <a:lnTo>
                      <a:pt x="279" y="166"/>
                    </a:lnTo>
                    <a:lnTo>
                      <a:pt x="331" y="155"/>
                    </a:lnTo>
                    <a:lnTo>
                      <a:pt x="383" y="142"/>
                    </a:lnTo>
                    <a:lnTo>
                      <a:pt x="434" y="129"/>
                    </a:lnTo>
                    <a:lnTo>
                      <a:pt x="482" y="115"/>
                    </a:lnTo>
                    <a:lnTo>
                      <a:pt x="531" y="100"/>
                    </a:lnTo>
                    <a:lnTo>
                      <a:pt x="578" y="86"/>
                    </a:lnTo>
                    <a:lnTo>
                      <a:pt x="624" y="69"/>
                    </a:lnTo>
                    <a:lnTo>
                      <a:pt x="668" y="54"/>
                    </a:lnTo>
                    <a:lnTo>
                      <a:pt x="711" y="36"/>
                    </a:lnTo>
                    <a:lnTo>
                      <a:pt x="753" y="18"/>
                    </a:lnTo>
                    <a:lnTo>
                      <a:pt x="793" y="0"/>
                    </a:lnTo>
                    <a:lnTo>
                      <a:pt x="793" y="0"/>
                    </a:lnTo>
                    <a:lnTo>
                      <a:pt x="1268" y="1635"/>
                    </a:lnTo>
                    <a:lnTo>
                      <a:pt x="1268" y="1635"/>
                    </a:lnTo>
                    <a:lnTo>
                      <a:pt x="1218" y="1665"/>
                    </a:lnTo>
                    <a:lnTo>
                      <a:pt x="1165" y="1696"/>
                    </a:lnTo>
                    <a:lnTo>
                      <a:pt x="1110" y="1725"/>
                    </a:lnTo>
                    <a:lnTo>
                      <a:pt x="1052" y="1753"/>
                    </a:lnTo>
                    <a:lnTo>
                      <a:pt x="992" y="1780"/>
                    </a:lnTo>
                    <a:lnTo>
                      <a:pt x="928" y="1806"/>
                    </a:lnTo>
                    <a:lnTo>
                      <a:pt x="863" y="1830"/>
                    </a:lnTo>
                    <a:lnTo>
                      <a:pt x="794" y="1854"/>
                    </a:lnTo>
                    <a:lnTo>
                      <a:pt x="724" y="1876"/>
                    </a:lnTo>
                    <a:lnTo>
                      <a:pt x="652" y="1897"/>
                    </a:lnTo>
                    <a:lnTo>
                      <a:pt x="577" y="1917"/>
                    </a:lnTo>
                    <a:lnTo>
                      <a:pt x="500" y="1935"/>
                    </a:lnTo>
                    <a:lnTo>
                      <a:pt x="421" y="1953"/>
                    </a:lnTo>
                    <a:lnTo>
                      <a:pt x="341" y="1969"/>
                    </a:lnTo>
                    <a:lnTo>
                      <a:pt x="258" y="1982"/>
                    </a:lnTo>
                    <a:lnTo>
                      <a:pt x="175" y="1995"/>
                    </a:lnTo>
                    <a:lnTo>
                      <a:pt x="175" y="1995"/>
                    </a:lnTo>
                    <a:lnTo>
                      <a:pt x="0" y="212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 151"/>
              <p:cNvSpPr>
                <a:spLocks/>
              </p:cNvSpPr>
              <p:nvPr/>
            </p:nvSpPr>
            <p:spPr bwMode="auto">
              <a:xfrm flipH="1">
                <a:off x="2596721" y="5078268"/>
                <a:ext cx="28382" cy="9030"/>
              </a:xfrm>
              <a:custGeom>
                <a:avLst/>
                <a:gdLst>
                  <a:gd name="T0" fmla="*/ 1 w 154"/>
                  <a:gd name="T1" fmla="*/ 2 h 67"/>
                  <a:gd name="T2" fmla="*/ 2 w 154"/>
                  <a:gd name="T3" fmla="*/ 0 h 67"/>
                  <a:gd name="T4" fmla="*/ 2 w 154"/>
                  <a:gd name="T5" fmla="*/ 0 h 67"/>
                  <a:gd name="T6" fmla="*/ 77 w 154"/>
                  <a:gd name="T7" fmla="*/ 32 h 67"/>
                  <a:gd name="T8" fmla="*/ 154 w 154"/>
                  <a:gd name="T9" fmla="*/ 63 h 67"/>
                  <a:gd name="T10" fmla="*/ 151 w 154"/>
                  <a:gd name="T11" fmla="*/ 67 h 67"/>
                  <a:gd name="T12" fmla="*/ 151 w 154"/>
                  <a:gd name="T13" fmla="*/ 67 h 67"/>
                  <a:gd name="T14" fmla="*/ 114 w 154"/>
                  <a:gd name="T15" fmla="*/ 53 h 67"/>
                  <a:gd name="T16" fmla="*/ 77 w 154"/>
                  <a:gd name="T17" fmla="*/ 37 h 67"/>
                  <a:gd name="T18" fmla="*/ 38 w 154"/>
                  <a:gd name="T19" fmla="*/ 21 h 67"/>
                  <a:gd name="T20" fmla="*/ 0 w 154"/>
                  <a:gd name="T21" fmla="*/ 4 h 67"/>
                  <a:gd name="T22" fmla="*/ 2 w 154"/>
                  <a:gd name="T23" fmla="*/ 0 h 67"/>
                  <a:gd name="T24" fmla="*/ 1 w 154"/>
                  <a:gd name="T25" fmla="*/ 2 h 67"/>
                  <a:gd name="T26" fmla="*/ 2 w 154"/>
                  <a:gd name="T27" fmla="*/ 0 h 67"/>
                  <a:gd name="T28" fmla="*/ 2 w 154"/>
                  <a:gd name="T29" fmla="*/ 0 h 67"/>
                  <a:gd name="T30" fmla="*/ 40 w 154"/>
                  <a:gd name="T31" fmla="*/ 16 h 67"/>
                  <a:gd name="T32" fmla="*/ 79 w 154"/>
                  <a:gd name="T33" fmla="*/ 33 h 67"/>
                  <a:gd name="T34" fmla="*/ 116 w 154"/>
                  <a:gd name="T35" fmla="*/ 49 h 67"/>
                  <a:gd name="T36" fmla="*/ 154 w 154"/>
                  <a:gd name="T37" fmla="*/ 63 h 67"/>
                  <a:gd name="T38" fmla="*/ 152 w 154"/>
                  <a:gd name="T39" fmla="*/ 65 h 67"/>
                  <a:gd name="T40" fmla="*/ 151 w 154"/>
                  <a:gd name="T41" fmla="*/ 67 h 67"/>
                  <a:gd name="T42" fmla="*/ 151 w 154"/>
                  <a:gd name="T43" fmla="*/ 67 h 67"/>
                  <a:gd name="T44" fmla="*/ 75 w 154"/>
                  <a:gd name="T45" fmla="*/ 36 h 67"/>
                  <a:gd name="T46" fmla="*/ 0 w 154"/>
                  <a:gd name="T47" fmla="*/ 4 h 67"/>
                  <a:gd name="T48" fmla="*/ 1 w 154"/>
                  <a:gd name="T49" fmla="*/ 2 h 67"/>
                  <a:gd name="T50" fmla="*/ 2 w 154"/>
                  <a:gd name="T51" fmla="*/ 0 h 67"/>
                  <a:gd name="T52" fmla="*/ 1 w 154"/>
                  <a:gd name="T53" fmla="*/ 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4" h="67">
                    <a:moveTo>
                      <a:pt x="1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77" y="32"/>
                    </a:lnTo>
                    <a:lnTo>
                      <a:pt x="154" y="63"/>
                    </a:lnTo>
                    <a:lnTo>
                      <a:pt x="151" y="67"/>
                    </a:lnTo>
                    <a:lnTo>
                      <a:pt x="151" y="67"/>
                    </a:lnTo>
                    <a:lnTo>
                      <a:pt x="114" y="53"/>
                    </a:lnTo>
                    <a:lnTo>
                      <a:pt x="77" y="37"/>
                    </a:lnTo>
                    <a:lnTo>
                      <a:pt x="38" y="21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0" y="16"/>
                    </a:lnTo>
                    <a:lnTo>
                      <a:pt x="79" y="33"/>
                    </a:lnTo>
                    <a:lnTo>
                      <a:pt x="116" y="49"/>
                    </a:lnTo>
                    <a:lnTo>
                      <a:pt x="154" y="63"/>
                    </a:lnTo>
                    <a:lnTo>
                      <a:pt x="152" y="65"/>
                    </a:lnTo>
                    <a:lnTo>
                      <a:pt x="151" y="67"/>
                    </a:lnTo>
                    <a:lnTo>
                      <a:pt x="151" y="67"/>
                    </a:lnTo>
                    <a:lnTo>
                      <a:pt x="75" y="3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 152"/>
              <p:cNvSpPr>
                <a:spLocks/>
              </p:cNvSpPr>
              <p:nvPr/>
            </p:nvSpPr>
            <p:spPr bwMode="auto">
              <a:xfrm flipH="1">
                <a:off x="2701218" y="5046021"/>
                <a:ext cx="1290" cy="0"/>
              </a:xfrm>
              <a:custGeom>
                <a:avLst/>
                <a:gdLst>
                  <a:gd name="T0" fmla="*/ 3 w 5"/>
                  <a:gd name="T1" fmla="*/ 4 h 7"/>
                  <a:gd name="T2" fmla="*/ 0 w 5"/>
                  <a:gd name="T3" fmla="*/ 4 h 7"/>
                  <a:gd name="T4" fmla="*/ 0 w 5"/>
                  <a:gd name="T5" fmla="*/ 4 h 7"/>
                  <a:gd name="T6" fmla="*/ 0 w 5"/>
                  <a:gd name="T7" fmla="*/ 0 h 7"/>
                  <a:gd name="T8" fmla="*/ 4 w 5"/>
                  <a:gd name="T9" fmla="*/ 2 h 7"/>
                  <a:gd name="T10" fmla="*/ 2 w 5"/>
                  <a:gd name="T11" fmla="*/ 7 h 7"/>
                  <a:gd name="T12" fmla="*/ 2 w 5"/>
                  <a:gd name="T13" fmla="*/ 6 h 7"/>
                  <a:gd name="T14" fmla="*/ 0 w 5"/>
                  <a:gd name="T15" fmla="*/ 6 h 7"/>
                  <a:gd name="T16" fmla="*/ 0 w 5"/>
                  <a:gd name="T17" fmla="*/ 4 h 7"/>
                  <a:gd name="T18" fmla="*/ 3 w 5"/>
                  <a:gd name="T19" fmla="*/ 4 h 7"/>
                  <a:gd name="T20" fmla="*/ 4 w 5"/>
                  <a:gd name="T21" fmla="*/ 2 h 7"/>
                  <a:gd name="T22" fmla="*/ 4 w 5"/>
                  <a:gd name="T23" fmla="*/ 2 h 7"/>
                  <a:gd name="T24" fmla="*/ 3 w 5"/>
                  <a:gd name="T25" fmla="*/ 4 h 7"/>
                  <a:gd name="T26" fmla="*/ 2 w 5"/>
                  <a:gd name="T27" fmla="*/ 6 h 7"/>
                  <a:gd name="T28" fmla="*/ 1 w 5"/>
                  <a:gd name="T29" fmla="*/ 6 h 7"/>
                  <a:gd name="T30" fmla="*/ 3 w 5"/>
                  <a:gd name="T31" fmla="*/ 4 h 7"/>
                  <a:gd name="T32" fmla="*/ 5 w 5"/>
                  <a:gd name="T33" fmla="*/ 4 h 7"/>
                  <a:gd name="T34" fmla="*/ 5 w 5"/>
                  <a:gd name="T35" fmla="*/ 4 h 7"/>
                  <a:gd name="T36" fmla="*/ 3 w 5"/>
                  <a:gd name="T37" fmla="*/ 4 h 7"/>
                  <a:gd name="T38" fmla="*/ 4 w 5"/>
                  <a:gd name="T39" fmla="*/ 2 h 7"/>
                  <a:gd name="T40" fmla="*/ 3 w 5"/>
                  <a:gd name="T4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7">
                    <a:moveTo>
                      <a:pt x="3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4" y="2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 153"/>
              <p:cNvSpPr>
                <a:spLocks/>
              </p:cNvSpPr>
              <p:nvPr/>
            </p:nvSpPr>
            <p:spPr bwMode="auto">
              <a:xfrm flipH="1">
                <a:off x="1860080" y="3494250"/>
                <a:ext cx="362516" cy="183168"/>
              </a:xfrm>
              <a:custGeom>
                <a:avLst/>
                <a:gdLst>
                  <a:gd name="T0" fmla="*/ 1738 w 1966"/>
                  <a:gd name="T1" fmla="*/ 918 h 1278"/>
                  <a:gd name="T2" fmla="*/ 1708 w 1966"/>
                  <a:gd name="T3" fmla="*/ 812 h 1278"/>
                  <a:gd name="T4" fmla="*/ 1690 w 1966"/>
                  <a:gd name="T5" fmla="*/ 758 h 1278"/>
                  <a:gd name="T6" fmla="*/ 1667 w 1966"/>
                  <a:gd name="T7" fmla="*/ 713 h 1278"/>
                  <a:gd name="T8" fmla="*/ 1641 w 1966"/>
                  <a:gd name="T9" fmla="*/ 673 h 1278"/>
                  <a:gd name="T10" fmla="*/ 1612 w 1966"/>
                  <a:gd name="T11" fmla="*/ 642 h 1278"/>
                  <a:gd name="T12" fmla="*/ 1580 w 1966"/>
                  <a:gd name="T13" fmla="*/ 617 h 1278"/>
                  <a:gd name="T14" fmla="*/ 1545 w 1966"/>
                  <a:gd name="T15" fmla="*/ 598 h 1278"/>
                  <a:gd name="T16" fmla="*/ 1508 w 1966"/>
                  <a:gd name="T17" fmla="*/ 586 h 1278"/>
                  <a:gd name="T18" fmla="*/ 1470 w 1966"/>
                  <a:gd name="T19" fmla="*/ 581 h 1278"/>
                  <a:gd name="T20" fmla="*/ 1429 w 1966"/>
                  <a:gd name="T21" fmla="*/ 582 h 1278"/>
                  <a:gd name="T22" fmla="*/ 1389 w 1966"/>
                  <a:gd name="T23" fmla="*/ 591 h 1278"/>
                  <a:gd name="T24" fmla="*/ 1362 w 1966"/>
                  <a:gd name="T25" fmla="*/ 600 h 1278"/>
                  <a:gd name="T26" fmla="*/ 1329 w 1966"/>
                  <a:gd name="T27" fmla="*/ 622 h 1278"/>
                  <a:gd name="T28" fmla="*/ 1304 w 1966"/>
                  <a:gd name="T29" fmla="*/ 652 h 1278"/>
                  <a:gd name="T30" fmla="*/ 1287 w 1966"/>
                  <a:gd name="T31" fmla="*/ 691 h 1278"/>
                  <a:gd name="T32" fmla="*/ 1278 w 1966"/>
                  <a:gd name="T33" fmla="*/ 735 h 1278"/>
                  <a:gd name="T34" fmla="*/ 1272 w 1966"/>
                  <a:gd name="T35" fmla="*/ 821 h 1278"/>
                  <a:gd name="T36" fmla="*/ 1278 w 1966"/>
                  <a:gd name="T37" fmla="*/ 931 h 1278"/>
                  <a:gd name="T38" fmla="*/ 1290 w 1966"/>
                  <a:gd name="T39" fmla="*/ 1076 h 1278"/>
                  <a:gd name="T40" fmla="*/ 1269 w 1966"/>
                  <a:gd name="T41" fmla="*/ 1262 h 1278"/>
                  <a:gd name="T42" fmla="*/ 1153 w 1966"/>
                  <a:gd name="T43" fmla="*/ 1272 h 1278"/>
                  <a:gd name="T44" fmla="*/ 1032 w 1966"/>
                  <a:gd name="T45" fmla="*/ 1277 h 1278"/>
                  <a:gd name="T46" fmla="*/ 948 w 1966"/>
                  <a:gd name="T47" fmla="*/ 1277 h 1278"/>
                  <a:gd name="T48" fmla="*/ 821 w 1966"/>
                  <a:gd name="T49" fmla="*/ 1272 h 1278"/>
                  <a:gd name="T50" fmla="*/ 698 w 1966"/>
                  <a:gd name="T51" fmla="*/ 1260 h 1278"/>
                  <a:gd name="T52" fmla="*/ 582 w 1966"/>
                  <a:gd name="T53" fmla="*/ 1242 h 1278"/>
                  <a:gd name="T54" fmla="*/ 473 w 1966"/>
                  <a:gd name="T55" fmla="*/ 1218 h 1278"/>
                  <a:gd name="T56" fmla="*/ 371 w 1966"/>
                  <a:gd name="T57" fmla="*/ 1190 h 1278"/>
                  <a:gd name="T58" fmla="*/ 278 w 1966"/>
                  <a:gd name="T59" fmla="*/ 1156 h 1278"/>
                  <a:gd name="T60" fmla="*/ 195 w 1966"/>
                  <a:gd name="T61" fmla="*/ 1118 h 1278"/>
                  <a:gd name="T62" fmla="*/ 123 w 1966"/>
                  <a:gd name="T63" fmla="*/ 1076 h 1278"/>
                  <a:gd name="T64" fmla="*/ 61 w 1966"/>
                  <a:gd name="T65" fmla="*/ 1031 h 1278"/>
                  <a:gd name="T66" fmla="*/ 13 w 1966"/>
                  <a:gd name="T67" fmla="*/ 982 h 1278"/>
                  <a:gd name="T68" fmla="*/ 79 w 1966"/>
                  <a:gd name="T69" fmla="*/ 747 h 1278"/>
                  <a:gd name="T70" fmla="*/ 138 w 1966"/>
                  <a:gd name="T71" fmla="*/ 579 h 1278"/>
                  <a:gd name="T72" fmla="*/ 172 w 1966"/>
                  <a:gd name="T73" fmla="*/ 484 h 1278"/>
                  <a:gd name="T74" fmla="*/ 220 w 1966"/>
                  <a:gd name="T75" fmla="*/ 397 h 1278"/>
                  <a:gd name="T76" fmla="*/ 278 w 1966"/>
                  <a:gd name="T77" fmla="*/ 315 h 1278"/>
                  <a:gd name="T78" fmla="*/ 348 w 1966"/>
                  <a:gd name="T79" fmla="*/ 241 h 1278"/>
                  <a:gd name="T80" fmla="*/ 428 w 1966"/>
                  <a:gd name="T81" fmla="*/ 175 h 1278"/>
                  <a:gd name="T82" fmla="*/ 517 w 1966"/>
                  <a:gd name="T83" fmla="*/ 119 h 1278"/>
                  <a:gd name="T84" fmla="*/ 612 w 1966"/>
                  <a:gd name="T85" fmla="*/ 72 h 1278"/>
                  <a:gd name="T86" fmla="*/ 715 w 1966"/>
                  <a:gd name="T87" fmla="*/ 36 h 1278"/>
                  <a:gd name="T88" fmla="*/ 824 w 1966"/>
                  <a:gd name="T89" fmla="*/ 12 h 1278"/>
                  <a:gd name="T90" fmla="*/ 938 w 1966"/>
                  <a:gd name="T91" fmla="*/ 1 h 1278"/>
                  <a:gd name="T92" fmla="*/ 1012 w 1966"/>
                  <a:gd name="T93" fmla="*/ 1 h 1278"/>
                  <a:gd name="T94" fmla="*/ 1118 w 1966"/>
                  <a:gd name="T95" fmla="*/ 10 h 1278"/>
                  <a:gd name="T96" fmla="*/ 1221 w 1966"/>
                  <a:gd name="T97" fmla="*/ 31 h 1278"/>
                  <a:gd name="T98" fmla="*/ 1318 w 1966"/>
                  <a:gd name="T99" fmla="*/ 62 h 1278"/>
                  <a:gd name="T100" fmla="*/ 1410 w 1966"/>
                  <a:gd name="T101" fmla="*/ 104 h 1278"/>
                  <a:gd name="T102" fmla="*/ 1495 w 1966"/>
                  <a:gd name="T103" fmla="*/ 154 h 1278"/>
                  <a:gd name="T104" fmla="*/ 1572 w 1966"/>
                  <a:gd name="T105" fmla="*/ 211 h 1278"/>
                  <a:gd name="T106" fmla="*/ 1641 w 1966"/>
                  <a:gd name="T107" fmla="*/ 277 h 1278"/>
                  <a:gd name="T108" fmla="*/ 1702 w 1966"/>
                  <a:gd name="T109" fmla="*/ 350 h 1278"/>
                  <a:gd name="T110" fmla="*/ 1753 w 1966"/>
                  <a:gd name="T111" fmla="*/ 429 h 1278"/>
                  <a:gd name="T112" fmla="*/ 1792 w 1966"/>
                  <a:gd name="T113" fmla="*/ 514 h 1278"/>
                  <a:gd name="T114" fmla="*/ 1865 w 1966"/>
                  <a:gd name="T115" fmla="*/ 708 h 1278"/>
                  <a:gd name="T116" fmla="*/ 1949 w 1966"/>
                  <a:gd name="T117" fmla="*/ 1004 h 1278"/>
                  <a:gd name="T118" fmla="*/ 1892 w 1966"/>
                  <a:gd name="T119" fmla="*/ 1054 h 1278"/>
                  <a:gd name="T120" fmla="*/ 1820 w 1966"/>
                  <a:gd name="T121" fmla="*/ 1100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66" h="1278">
                    <a:moveTo>
                      <a:pt x="1794" y="1115"/>
                    </a:moveTo>
                    <a:lnTo>
                      <a:pt x="1794" y="1115"/>
                    </a:lnTo>
                    <a:lnTo>
                      <a:pt x="1738" y="918"/>
                    </a:lnTo>
                    <a:lnTo>
                      <a:pt x="1713" y="831"/>
                    </a:lnTo>
                    <a:lnTo>
                      <a:pt x="1713" y="831"/>
                    </a:lnTo>
                    <a:lnTo>
                      <a:pt x="1708" y="812"/>
                    </a:lnTo>
                    <a:lnTo>
                      <a:pt x="1703" y="793"/>
                    </a:lnTo>
                    <a:lnTo>
                      <a:pt x="1697" y="775"/>
                    </a:lnTo>
                    <a:lnTo>
                      <a:pt x="1690" y="758"/>
                    </a:lnTo>
                    <a:lnTo>
                      <a:pt x="1683" y="743"/>
                    </a:lnTo>
                    <a:lnTo>
                      <a:pt x="1676" y="727"/>
                    </a:lnTo>
                    <a:lnTo>
                      <a:pt x="1667" y="713"/>
                    </a:lnTo>
                    <a:lnTo>
                      <a:pt x="1659" y="699"/>
                    </a:lnTo>
                    <a:lnTo>
                      <a:pt x="1651" y="685"/>
                    </a:lnTo>
                    <a:lnTo>
                      <a:pt x="1641" y="673"/>
                    </a:lnTo>
                    <a:lnTo>
                      <a:pt x="1632" y="662"/>
                    </a:lnTo>
                    <a:lnTo>
                      <a:pt x="1622" y="651"/>
                    </a:lnTo>
                    <a:lnTo>
                      <a:pt x="1612" y="642"/>
                    </a:lnTo>
                    <a:lnTo>
                      <a:pt x="1602" y="632"/>
                    </a:lnTo>
                    <a:lnTo>
                      <a:pt x="1590" y="624"/>
                    </a:lnTo>
                    <a:lnTo>
                      <a:pt x="1580" y="617"/>
                    </a:lnTo>
                    <a:lnTo>
                      <a:pt x="1569" y="609"/>
                    </a:lnTo>
                    <a:lnTo>
                      <a:pt x="1557" y="603"/>
                    </a:lnTo>
                    <a:lnTo>
                      <a:pt x="1545" y="598"/>
                    </a:lnTo>
                    <a:lnTo>
                      <a:pt x="1533" y="594"/>
                    </a:lnTo>
                    <a:lnTo>
                      <a:pt x="1521" y="590"/>
                    </a:lnTo>
                    <a:lnTo>
                      <a:pt x="1508" y="586"/>
                    </a:lnTo>
                    <a:lnTo>
                      <a:pt x="1496" y="583"/>
                    </a:lnTo>
                    <a:lnTo>
                      <a:pt x="1483" y="582"/>
                    </a:lnTo>
                    <a:lnTo>
                      <a:pt x="1470" y="581"/>
                    </a:lnTo>
                    <a:lnTo>
                      <a:pt x="1456" y="581"/>
                    </a:lnTo>
                    <a:lnTo>
                      <a:pt x="1443" y="581"/>
                    </a:lnTo>
                    <a:lnTo>
                      <a:pt x="1429" y="582"/>
                    </a:lnTo>
                    <a:lnTo>
                      <a:pt x="1416" y="584"/>
                    </a:lnTo>
                    <a:lnTo>
                      <a:pt x="1402" y="588"/>
                    </a:lnTo>
                    <a:lnTo>
                      <a:pt x="1389" y="591"/>
                    </a:lnTo>
                    <a:lnTo>
                      <a:pt x="1375" y="595"/>
                    </a:lnTo>
                    <a:lnTo>
                      <a:pt x="1375" y="595"/>
                    </a:lnTo>
                    <a:lnTo>
                      <a:pt x="1362" y="600"/>
                    </a:lnTo>
                    <a:lnTo>
                      <a:pt x="1349" y="606"/>
                    </a:lnTo>
                    <a:lnTo>
                      <a:pt x="1338" y="614"/>
                    </a:lnTo>
                    <a:lnTo>
                      <a:pt x="1329" y="622"/>
                    </a:lnTo>
                    <a:lnTo>
                      <a:pt x="1319" y="631"/>
                    </a:lnTo>
                    <a:lnTo>
                      <a:pt x="1311" y="642"/>
                    </a:lnTo>
                    <a:lnTo>
                      <a:pt x="1304" y="652"/>
                    </a:lnTo>
                    <a:lnTo>
                      <a:pt x="1297" y="665"/>
                    </a:lnTo>
                    <a:lnTo>
                      <a:pt x="1292" y="677"/>
                    </a:lnTo>
                    <a:lnTo>
                      <a:pt x="1287" y="691"/>
                    </a:lnTo>
                    <a:lnTo>
                      <a:pt x="1283" y="705"/>
                    </a:lnTo>
                    <a:lnTo>
                      <a:pt x="1280" y="720"/>
                    </a:lnTo>
                    <a:lnTo>
                      <a:pt x="1278" y="735"/>
                    </a:lnTo>
                    <a:lnTo>
                      <a:pt x="1275" y="752"/>
                    </a:lnTo>
                    <a:lnTo>
                      <a:pt x="1272" y="786"/>
                    </a:lnTo>
                    <a:lnTo>
                      <a:pt x="1272" y="821"/>
                    </a:lnTo>
                    <a:lnTo>
                      <a:pt x="1272" y="857"/>
                    </a:lnTo>
                    <a:lnTo>
                      <a:pt x="1274" y="894"/>
                    </a:lnTo>
                    <a:lnTo>
                      <a:pt x="1278" y="931"/>
                    </a:lnTo>
                    <a:lnTo>
                      <a:pt x="1285" y="1006"/>
                    </a:lnTo>
                    <a:lnTo>
                      <a:pt x="1290" y="1076"/>
                    </a:lnTo>
                    <a:lnTo>
                      <a:pt x="1290" y="1076"/>
                    </a:lnTo>
                    <a:lnTo>
                      <a:pt x="1307" y="1256"/>
                    </a:lnTo>
                    <a:lnTo>
                      <a:pt x="1307" y="1256"/>
                    </a:lnTo>
                    <a:lnTo>
                      <a:pt x="1269" y="1262"/>
                    </a:lnTo>
                    <a:lnTo>
                      <a:pt x="1231" y="1266"/>
                    </a:lnTo>
                    <a:lnTo>
                      <a:pt x="1192" y="1270"/>
                    </a:lnTo>
                    <a:lnTo>
                      <a:pt x="1153" y="1272"/>
                    </a:lnTo>
                    <a:lnTo>
                      <a:pt x="1113" y="1275"/>
                    </a:lnTo>
                    <a:lnTo>
                      <a:pt x="1073" y="1276"/>
                    </a:lnTo>
                    <a:lnTo>
                      <a:pt x="1032" y="1277"/>
                    </a:lnTo>
                    <a:lnTo>
                      <a:pt x="992" y="1278"/>
                    </a:lnTo>
                    <a:lnTo>
                      <a:pt x="992" y="1278"/>
                    </a:lnTo>
                    <a:lnTo>
                      <a:pt x="948" y="1277"/>
                    </a:lnTo>
                    <a:lnTo>
                      <a:pt x="905" y="1276"/>
                    </a:lnTo>
                    <a:lnTo>
                      <a:pt x="863" y="1274"/>
                    </a:lnTo>
                    <a:lnTo>
                      <a:pt x="821" y="1272"/>
                    </a:lnTo>
                    <a:lnTo>
                      <a:pt x="780" y="1269"/>
                    </a:lnTo>
                    <a:lnTo>
                      <a:pt x="739" y="1265"/>
                    </a:lnTo>
                    <a:lnTo>
                      <a:pt x="698" y="1260"/>
                    </a:lnTo>
                    <a:lnTo>
                      <a:pt x="659" y="1254"/>
                    </a:lnTo>
                    <a:lnTo>
                      <a:pt x="621" y="1248"/>
                    </a:lnTo>
                    <a:lnTo>
                      <a:pt x="582" y="1242"/>
                    </a:lnTo>
                    <a:lnTo>
                      <a:pt x="545" y="1235"/>
                    </a:lnTo>
                    <a:lnTo>
                      <a:pt x="508" y="1227"/>
                    </a:lnTo>
                    <a:lnTo>
                      <a:pt x="473" y="1218"/>
                    </a:lnTo>
                    <a:lnTo>
                      <a:pt x="438" y="1210"/>
                    </a:lnTo>
                    <a:lnTo>
                      <a:pt x="404" y="1200"/>
                    </a:lnTo>
                    <a:lnTo>
                      <a:pt x="371" y="1190"/>
                    </a:lnTo>
                    <a:lnTo>
                      <a:pt x="339" y="1179"/>
                    </a:lnTo>
                    <a:lnTo>
                      <a:pt x="309" y="1168"/>
                    </a:lnTo>
                    <a:lnTo>
                      <a:pt x="278" y="1156"/>
                    </a:lnTo>
                    <a:lnTo>
                      <a:pt x="249" y="1144"/>
                    </a:lnTo>
                    <a:lnTo>
                      <a:pt x="221" y="1131"/>
                    </a:lnTo>
                    <a:lnTo>
                      <a:pt x="195" y="1118"/>
                    </a:lnTo>
                    <a:lnTo>
                      <a:pt x="169" y="1104"/>
                    </a:lnTo>
                    <a:lnTo>
                      <a:pt x="145" y="1091"/>
                    </a:lnTo>
                    <a:lnTo>
                      <a:pt x="123" y="1076"/>
                    </a:lnTo>
                    <a:lnTo>
                      <a:pt x="101" y="1062"/>
                    </a:lnTo>
                    <a:lnTo>
                      <a:pt x="81" y="1047"/>
                    </a:lnTo>
                    <a:lnTo>
                      <a:pt x="61" y="1031"/>
                    </a:lnTo>
                    <a:lnTo>
                      <a:pt x="44" y="1016"/>
                    </a:lnTo>
                    <a:lnTo>
                      <a:pt x="28" y="999"/>
                    </a:lnTo>
                    <a:lnTo>
                      <a:pt x="13" y="982"/>
                    </a:lnTo>
                    <a:lnTo>
                      <a:pt x="0" y="966"/>
                    </a:lnTo>
                    <a:lnTo>
                      <a:pt x="0" y="966"/>
                    </a:lnTo>
                    <a:lnTo>
                      <a:pt x="79" y="747"/>
                    </a:lnTo>
                    <a:lnTo>
                      <a:pt x="130" y="612"/>
                    </a:lnTo>
                    <a:lnTo>
                      <a:pt x="130" y="612"/>
                    </a:lnTo>
                    <a:lnTo>
                      <a:pt x="138" y="579"/>
                    </a:lnTo>
                    <a:lnTo>
                      <a:pt x="149" y="547"/>
                    </a:lnTo>
                    <a:lnTo>
                      <a:pt x="160" y="516"/>
                    </a:lnTo>
                    <a:lnTo>
                      <a:pt x="172" y="484"/>
                    </a:lnTo>
                    <a:lnTo>
                      <a:pt x="187" y="454"/>
                    </a:lnTo>
                    <a:lnTo>
                      <a:pt x="203" y="425"/>
                    </a:lnTo>
                    <a:lnTo>
                      <a:pt x="220" y="397"/>
                    </a:lnTo>
                    <a:lnTo>
                      <a:pt x="238" y="369"/>
                    </a:lnTo>
                    <a:lnTo>
                      <a:pt x="258" y="342"/>
                    </a:lnTo>
                    <a:lnTo>
                      <a:pt x="278" y="315"/>
                    </a:lnTo>
                    <a:lnTo>
                      <a:pt x="300" y="290"/>
                    </a:lnTo>
                    <a:lnTo>
                      <a:pt x="324" y="265"/>
                    </a:lnTo>
                    <a:lnTo>
                      <a:pt x="348" y="241"/>
                    </a:lnTo>
                    <a:lnTo>
                      <a:pt x="374" y="218"/>
                    </a:lnTo>
                    <a:lnTo>
                      <a:pt x="400" y="196"/>
                    </a:lnTo>
                    <a:lnTo>
                      <a:pt x="428" y="175"/>
                    </a:lnTo>
                    <a:lnTo>
                      <a:pt x="456" y="155"/>
                    </a:lnTo>
                    <a:lnTo>
                      <a:pt x="485" y="136"/>
                    </a:lnTo>
                    <a:lnTo>
                      <a:pt x="517" y="119"/>
                    </a:lnTo>
                    <a:lnTo>
                      <a:pt x="548" y="102"/>
                    </a:lnTo>
                    <a:lnTo>
                      <a:pt x="579" y="86"/>
                    </a:lnTo>
                    <a:lnTo>
                      <a:pt x="612" y="72"/>
                    </a:lnTo>
                    <a:lnTo>
                      <a:pt x="645" y="58"/>
                    </a:lnTo>
                    <a:lnTo>
                      <a:pt x="680" y="47"/>
                    </a:lnTo>
                    <a:lnTo>
                      <a:pt x="715" y="36"/>
                    </a:lnTo>
                    <a:lnTo>
                      <a:pt x="750" y="27"/>
                    </a:lnTo>
                    <a:lnTo>
                      <a:pt x="787" y="19"/>
                    </a:lnTo>
                    <a:lnTo>
                      <a:pt x="824" y="12"/>
                    </a:lnTo>
                    <a:lnTo>
                      <a:pt x="862" y="7"/>
                    </a:lnTo>
                    <a:lnTo>
                      <a:pt x="899" y="3"/>
                    </a:lnTo>
                    <a:lnTo>
                      <a:pt x="938" y="1"/>
                    </a:lnTo>
                    <a:lnTo>
                      <a:pt x="976" y="0"/>
                    </a:lnTo>
                    <a:lnTo>
                      <a:pt x="976" y="0"/>
                    </a:lnTo>
                    <a:lnTo>
                      <a:pt x="1012" y="1"/>
                    </a:lnTo>
                    <a:lnTo>
                      <a:pt x="1049" y="3"/>
                    </a:lnTo>
                    <a:lnTo>
                      <a:pt x="1084" y="6"/>
                    </a:lnTo>
                    <a:lnTo>
                      <a:pt x="1118" y="10"/>
                    </a:lnTo>
                    <a:lnTo>
                      <a:pt x="1154" y="17"/>
                    </a:lnTo>
                    <a:lnTo>
                      <a:pt x="1187" y="24"/>
                    </a:lnTo>
                    <a:lnTo>
                      <a:pt x="1221" y="31"/>
                    </a:lnTo>
                    <a:lnTo>
                      <a:pt x="1254" y="41"/>
                    </a:lnTo>
                    <a:lnTo>
                      <a:pt x="1287" y="51"/>
                    </a:lnTo>
                    <a:lnTo>
                      <a:pt x="1318" y="62"/>
                    </a:lnTo>
                    <a:lnTo>
                      <a:pt x="1349" y="75"/>
                    </a:lnTo>
                    <a:lnTo>
                      <a:pt x="1379" y="89"/>
                    </a:lnTo>
                    <a:lnTo>
                      <a:pt x="1410" y="104"/>
                    </a:lnTo>
                    <a:lnTo>
                      <a:pt x="1439" y="120"/>
                    </a:lnTo>
                    <a:lnTo>
                      <a:pt x="1467" y="136"/>
                    </a:lnTo>
                    <a:lnTo>
                      <a:pt x="1495" y="154"/>
                    </a:lnTo>
                    <a:lnTo>
                      <a:pt x="1521" y="172"/>
                    </a:lnTo>
                    <a:lnTo>
                      <a:pt x="1547" y="192"/>
                    </a:lnTo>
                    <a:lnTo>
                      <a:pt x="1572" y="211"/>
                    </a:lnTo>
                    <a:lnTo>
                      <a:pt x="1596" y="233"/>
                    </a:lnTo>
                    <a:lnTo>
                      <a:pt x="1619" y="255"/>
                    </a:lnTo>
                    <a:lnTo>
                      <a:pt x="1641" y="277"/>
                    </a:lnTo>
                    <a:lnTo>
                      <a:pt x="1662" y="301"/>
                    </a:lnTo>
                    <a:lnTo>
                      <a:pt x="1682" y="325"/>
                    </a:lnTo>
                    <a:lnTo>
                      <a:pt x="1702" y="350"/>
                    </a:lnTo>
                    <a:lnTo>
                      <a:pt x="1719" y="376"/>
                    </a:lnTo>
                    <a:lnTo>
                      <a:pt x="1736" y="402"/>
                    </a:lnTo>
                    <a:lnTo>
                      <a:pt x="1753" y="429"/>
                    </a:lnTo>
                    <a:lnTo>
                      <a:pt x="1767" y="456"/>
                    </a:lnTo>
                    <a:lnTo>
                      <a:pt x="1781" y="484"/>
                    </a:lnTo>
                    <a:lnTo>
                      <a:pt x="1792" y="514"/>
                    </a:lnTo>
                    <a:lnTo>
                      <a:pt x="1804" y="543"/>
                    </a:lnTo>
                    <a:lnTo>
                      <a:pt x="1804" y="543"/>
                    </a:lnTo>
                    <a:lnTo>
                      <a:pt x="1865" y="708"/>
                    </a:lnTo>
                    <a:lnTo>
                      <a:pt x="1966" y="988"/>
                    </a:lnTo>
                    <a:lnTo>
                      <a:pt x="1966" y="988"/>
                    </a:lnTo>
                    <a:lnTo>
                      <a:pt x="1949" y="1004"/>
                    </a:lnTo>
                    <a:lnTo>
                      <a:pt x="1931" y="1022"/>
                    </a:lnTo>
                    <a:lnTo>
                      <a:pt x="1913" y="1039"/>
                    </a:lnTo>
                    <a:lnTo>
                      <a:pt x="1892" y="1054"/>
                    </a:lnTo>
                    <a:lnTo>
                      <a:pt x="1869" y="1070"/>
                    </a:lnTo>
                    <a:lnTo>
                      <a:pt x="1846" y="1086"/>
                    </a:lnTo>
                    <a:lnTo>
                      <a:pt x="1820" y="1100"/>
                    </a:lnTo>
                    <a:lnTo>
                      <a:pt x="1794" y="1115"/>
                    </a:lnTo>
                    <a:lnTo>
                      <a:pt x="1794" y="1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 154"/>
              <p:cNvSpPr>
                <a:spLocks/>
              </p:cNvSpPr>
              <p:nvPr/>
            </p:nvSpPr>
            <p:spPr bwMode="auto">
              <a:xfrm flipH="1">
                <a:off x="1892333" y="3578095"/>
                <a:ext cx="95467" cy="96744"/>
              </a:xfrm>
              <a:custGeom>
                <a:avLst/>
                <a:gdLst>
                  <a:gd name="T0" fmla="*/ 103 w 522"/>
                  <a:gd name="T1" fmla="*/ 14 h 675"/>
                  <a:gd name="T2" fmla="*/ 130 w 522"/>
                  <a:gd name="T3" fmla="*/ 7 h 675"/>
                  <a:gd name="T4" fmla="*/ 157 w 522"/>
                  <a:gd name="T5" fmla="*/ 1 h 675"/>
                  <a:gd name="T6" fmla="*/ 184 w 522"/>
                  <a:gd name="T7" fmla="*/ 0 h 675"/>
                  <a:gd name="T8" fmla="*/ 211 w 522"/>
                  <a:gd name="T9" fmla="*/ 1 h 675"/>
                  <a:gd name="T10" fmla="*/ 236 w 522"/>
                  <a:gd name="T11" fmla="*/ 5 h 675"/>
                  <a:gd name="T12" fmla="*/ 261 w 522"/>
                  <a:gd name="T13" fmla="*/ 13 h 675"/>
                  <a:gd name="T14" fmla="*/ 285 w 522"/>
                  <a:gd name="T15" fmla="*/ 22 h 675"/>
                  <a:gd name="T16" fmla="*/ 308 w 522"/>
                  <a:gd name="T17" fmla="*/ 36 h 675"/>
                  <a:gd name="T18" fmla="*/ 330 w 522"/>
                  <a:gd name="T19" fmla="*/ 51 h 675"/>
                  <a:gd name="T20" fmla="*/ 350 w 522"/>
                  <a:gd name="T21" fmla="*/ 70 h 675"/>
                  <a:gd name="T22" fmla="*/ 369 w 522"/>
                  <a:gd name="T23" fmla="*/ 92 h 675"/>
                  <a:gd name="T24" fmla="*/ 387 w 522"/>
                  <a:gd name="T25" fmla="*/ 118 h 675"/>
                  <a:gd name="T26" fmla="*/ 404 w 522"/>
                  <a:gd name="T27" fmla="*/ 146 h 675"/>
                  <a:gd name="T28" fmla="*/ 418 w 522"/>
                  <a:gd name="T29" fmla="*/ 177 h 675"/>
                  <a:gd name="T30" fmla="*/ 431 w 522"/>
                  <a:gd name="T31" fmla="*/ 212 h 675"/>
                  <a:gd name="T32" fmla="*/ 441 w 522"/>
                  <a:gd name="T33" fmla="*/ 250 h 675"/>
                  <a:gd name="T34" fmla="*/ 466 w 522"/>
                  <a:gd name="T35" fmla="*/ 337 h 675"/>
                  <a:gd name="T36" fmla="*/ 522 w 522"/>
                  <a:gd name="T37" fmla="*/ 534 h 675"/>
                  <a:gd name="T38" fmla="*/ 473 w 522"/>
                  <a:gd name="T39" fmla="*/ 558 h 675"/>
                  <a:gd name="T40" fmla="*/ 420 w 522"/>
                  <a:gd name="T41" fmla="*/ 581 h 675"/>
                  <a:gd name="T42" fmla="*/ 363 w 522"/>
                  <a:gd name="T43" fmla="*/ 600 h 675"/>
                  <a:gd name="T44" fmla="*/ 304 w 522"/>
                  <a:gd name="T45" fmla="*/ 619 h 675"/>
                  <a:gd name="T46" fmla="*/ 241 w 522"/>
                  <a:gd name="T47" fmla="*/ 637 h 675"/>
                  <a:gd name="T48" fmla="*/ 175 w 522"/>
                  <a:gd name="T49" fmla="*/ 652 h 675"/>
                  <a:gd name="T50" fmla="*/ 106 w 522"/>
                  <a:gd name="T51" fmla="*/ 665 h 675"/>
                  <a:gd name="T52" fmla="*/ 35 w 522"/>
                  <a:gd name="T53" fmla="*/ 675 h 675"/>
                  <a:gd name="T54" fmla="*/ 18 w 522"/>
                  <a:gd name="T55" fmla="*/ 495 h 675"/>
                  <a:gd name="T56" fmla="*/ 13 w 522"/>
                  <a:gd name="T57" fmla="*/ 425 h 675"/>
                  <a:gd name="T58" fmla="*/ 2 w 522"/>
                  <a:gd name="T59" fmla="*/ 313 h 675"/>
                  <a:gd name="T60" fmla="*/ 0 w 522"/>
                  <a:gd name="T61" fmla="*/ 240 h 675"/>
                  <a:gd name="T62" fmla="*/ 3 w 522"/>
                  <a:gd name="T63" fmla="*/ 171 h 675"/>
                  <a:gd name="T64" fmla="*/ 8 w 522"/>
                  <a:gd name="T65" fmla="*/ 139 h 675"/>
                  <a:gd name="T66" fmla="*/ 15 w 522"/>
                  <a:gd name="T67" fmla="*/ 110 h 675"/>
                  <a:gd name="T68" fmla="*/ 25 w 522"/>
                  <a:gd name="T69" fmla="*/ 84 h 675"/>
                  <a:gd name="T70" fmla="*/ 39 w 522"/>
                  <a:gd name="T71" fmla="*/ 61 h 675"/>
                  <a:gd name="T72" fmla="*/ 57 w 522"/>
                  <a:gd name="T73" fmla="*/ 41 h 675"/>
                  <a:gd name="T74" fmla="*/ 77 w 522"/>
                  <a:gd name="T75" fmla="*/ 25 h 675"/>
                  <a:gd name="T76" fmla="*/ 103 w 522"/>
                  <a:gd name="T77" fmla="*/ 14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2" h="675">
                    <a:moveTo>
                      <a:pt x="103" y="14"/>
                    </a:moveTo>
                    <a:lnTo>
                      <a:pt x="103" y="14"/>
                    </a:lnTo>
                    <a:lnTo>
                      <a:pt x="117" y="10"/>
                    </a:lnTo>
                    <a:lnTo>
                      <a:pt x="130" y="7"/>
                    </a:lnTo>
                    <a:lnTo>
                      <a:pt x="144" y="3"/>
                    </a:lnTo>
                    <a:lnTo>
                      <a:pt x="157" y="1"/>
                    </a:lnTo>
                    <a:lnTo>
                      <a:pt x="171" y="0"/>
                    </a:lnTo>
                    <a:lnTo>
                      <a:pt x="184" y="0"/>
                    </a:lnTo>
                    <a:lnTo>
                      <a:pt x="198" y="0"/>
                    </a:lnTo>
                    <a:lnTo>
                      <a:pt x="211" y="1"/>
                    </a:lnTo>
                    <a:lnTo>
                      <a:pt x="224" y="2"/>
                    </a:lnTo>
                    <a:lnTo>
                      <a:pt x="236" y="5"/>
                    </a:lnTo>
                    <a:lnTo>
                      <a:pt x="249" y="9"/>
                    </a:lnTo>
                    <a:lnTo>
                      <a:pt x="261" y="13"/>
                    </a:lnTo>
                    <a:lnTo>
                      <a:pt x="273" y="17"/>
                    </a:lnTo>
                    <a:lnTo>
                      <a:pt x="285" y="22"/>
                    </a:lnTo>
                    <a:lnTo>
                      <a:pt x="297" y="28"/>
                    </a:lnTo>
                    <a:lnTo>
                      <a:pt x="308" y="36"/>
                    </a:lnTo>
                    <a:lnTo>
                      <a:pt x="318" y="43"/>
                    </a:lnTo>
                    <a:lnTo>
                      <a:pt x="330" y="51"/>
                    </a:lnTo>
                    <a:lnTo>
                      <a:pt x="340" y="61"/>
                    </a:lnTo>
                    <a:lnTo>
                      <a:pt x="350" y="70"/>
                    </a:lnTo>
                    <a:lnTo>
                      <a:pt x="360" y="81"/>
                    </a:lnTo>
                    <a:lnTo>
                      <a:pt x="369" y="92"/>
                    </a:lnTo>
                    <a:lnTo>
                      <a:pt x="379" y="104"/>
                    </a:lnTo>
                    <a:lnTo>
                      <a:pt x="387" y="118"/>
                    </a:lnTo>
                    <a:lnTo>
                      <a:pt x="395" y="132"/>
                    </a:lnTo>
                    <a:lnTo>
                      <a:pt x="404" y="146"/>
                    </a:lnTo>
                    <a:lnTo>
                      <a:pt x="411" y="162"/>
                    </a:lnTo>
                    <a:lnTo>
                      <a:pt x="418" y="177"/>
                    </a:lnTo>
                    <a:lnTo>
                      <a:pt x="425" y="194"/>
                    </a:lnTo>
                    <a:lnTo>
                      <a:pt x="431" y="212"/>
                    </a:lnTo>
                    <a:lnTo>
                      <a:pt x="436" y="231"/>
                    </a:lnTo>
                    <a:lnTo>
                      <a:pt x="441" y="250"/>
                    </a:lnTo>
                    <a:lnTo>
                      <a:pt x="441" y="250"/>
                    </a:lnTo>
                    <a:lnTo>
                      <a:pt x="466" y="337"/>
                    </a:lnTo>
                    <a:lnTo>
                      <a:pt x="522" y="534"/>
                    </a:lnTo>
                    <a:lnTo>
                      <a:pt x="522" y="534"/>
                    </a:lnTo>
                    <a:lnTo>
                      <a:pt x="498" y="546"/>
                    </a:lnTo>
                    <a:lnTo>
                      <a:pt x="473" y="558"/>
                    </a:lnTo>
                    <a:lnTo>
                      <a:pt x="447" y="569"/>
                    </a:lnTo>
                    <a:lnTo>
                      <a:pt x="420" y="581"/>
                    </a:lnTo>
                    <a:lnTo>
                      <a:pt x="392" y="591"/>
                    </a:lnTo>
                    <a:lnTo>
                      <a:pt x="363" y="600"/>
                    </a:lnTo>
                    <a:lnTo>
                      <a:pt x="334" y="611"/>
                    </a:lnTo>
                    <a:lnTo>
                      <a:pt x="304" y="619"/>
                    </a:lnTo>
                    <a:lnTo>
                      <a:pt x="273" y="629"/>
                    </a:lnTo>
                    <a:lnTo>
                      <a:pt x="241" y="637"/>
                    </a:lnTo>
                    <a:lnTo>
                      <a:pt x="208" y="644"/>
                    </a:lnTo>
                    <a:lnTo>
                      <a:pt x="175" y="652"/>
                    </a:lnTo>
                    <a:lnTo>
                      <a:pt x="141" y="659"/>
                    </a:lnTo>
                    <a:lnTo>
                      <a:pt x="106" y="665"/>
                    </a:lnTo>
                    <a:lnTo>
                      <a:pt x="71" y="670"/>
                    </a:lnTo>
                    <a:lnTo>
                      <a:pt x="35" y="675"/>
                    </a:lnTo>
                    <a:lnTo>
                      <a:pt x="35" y="675"/>
                    </a:lnTo>
                    <a:lnTo>
                      <a:pt x="18" y="495"/>
                    </a:lnTo>
                    <a:lnTo>
                      <a:pt x="18" y="495"/>
                    </a:lnTo>
                    <a:lnTo>
                      <a:pt x="13" y="425"/>
                    </a:lnTo>
                    <a:lnTo>
                      <a:pt x="6" y="350"/>
                    </a:lnTo>
                    <a:lnTo>
                      <a:pt x="2" y="313"/>
                    </a:lnTo>
                    <a:lnTo>
                      <a:pt x="0" y="276"/>
                    </a:lnTo>
                    <a:lnTo>
                      <a:pt x="0" y="240"/>
                    </a:lnTo>
                    <a:lnTo>
                      <a:pt x="0" y="205"/>
                    </a:lnTo>
                    <a:lnTo>
                      <a:pt x="3" y="171"/>
                    </a:lnTo>
                    <a:lnTo>
                      <a:pt x="6" y="154"/>
                    </a:lnTo>
                    <a:lnTo>
                      <a:pt x="8" y="139"/>
                    </a:lnTo>
                    <a:lnTo>
                      <a:pt x="11" y="124"/>
                    </a:lnTo>
                    <a:lnTo>
                      <a:pt x="15" y="110"/>
                    </a:lnTo>
                    <a:lnTo>
                      <a:pt x="20" y="96"/>
                    </a:lnTo>
                    <a:lnTo>
                      <a:pt x="25" y="84"/>
                    </a:lnTo>
                    <a:lnTo>
                      <a:pt x="32" y="71"/>
                    </a:lnTo>
                    <a:lnTo>
                      <a:pt x="39" y="61"/>
                    </a:lnTo>
                    <a:lnTo>
                      <a:pt x="47" y="50"/>
                    </a:lnTo>
                    <a:lnTo>
                      <a:pt x="57" y="41"/>
                    </a:lnTo>
                    <a:lnTo>
                      <a:pt x="66" y="33"/>
                    </a:lnTo>
                    <a:lnTo>
                      <a:pt x="77" y="25"/>
                    </a:lnTo>
                    <a:lnTo>
                      <a:pt x="90" y="19"/>
                    </a:lnTo>
                    <a:lnTo>
                      <a:pt x="103" y="14"/>
                    </a:lnTo>
                    <a:lnTo>
                      <a:pt x="103" y="14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155"/>
              <p:cNvSpPr>
                <a:spLocks noEditPoints="1"/>
              </p:cNvSpPr>
              <p:nvPr/>
            </p:nvSpPr>
            <p:spPr bwMode="auto">
              <a:xfrm flipH="1">
                <a:off x="1373717" y="3578095"/>
                <a:ext cx="1328792" cy="1572409"/>
              </a:xfrm>
              <a:custGeom>
                <a:avLst/>
                <a:gdLst>
                  <a:gd name="T0" fmla="*/ 1814 w 7209"/>
                  <a:gd name="T1" fmla="*/ 5569 h 10978"/>
                  <a:gd name="T2" fmla="*/ 1584 w 7209"/>
                  <a:gd name="T3" fmla="*/ 5463 h 10978"/>
                  <a:gd name="T4" fmla="*/ 1124 w 7209"/>
                  <a:gd name="T5" fmla="*/ 7133 h 10978"/>
                  <a:gd name="T6" fmla="*/ 1342 w 7209"/>
                  <a:gd name="T7" fmla="*/ 7242 h 10978"/>
                  <a:gd name="T8" fmla="*/ 572 w 7209"/>
                  <a:gd name="T9" fmla="*/ 10534 h 10978"/>
                  <a:gd name="T10" fmla="*/ 419 w 7209"/>
                  <a:gd name="T11" fmla="*/ 10471 h 10978"/>
                  <a:gd name="T12" fmla="*/ 81 w 7209"/>
                  <a:gd name="T13" fmla="*/ 10295 h 10978"/>
                  <a:gd name="T14" fmla="*/ 538 w 7209"/>
                  <a:gd name="T15" fmla="*/ 8617 h 10978"/>
                  <a:gd name="T16" fmla="*/ 750 w 7209"/>
                  <a:gd name="T17" fmla="*/ 8743 h 10978"/>
                  <a:gd name="T18" fmla="*/ 989 w 7209"/>
                  <a:gd name="T19" fmla="*/ 8860 h 10978"/>
                  <a:gd name="T20" fmla="*/ 5036 w 7209"/>
                  <a:gd name="T21" fmla="*/ 10961 h 10978"/>
                  <a:gd name="T22" fmla="*/ 5597 w 7209"/>
                  <a:gd name="T23" fmla="*/ 10851 h 10978"/>
                  <a:gd name="T24" fmla="*/ 5913 w 7209"/>
                  <a:gd name="T25" fmla="*/ 10768 h 10978"/>
                  <a:gd name="T26" fmla="*/ 5959 w 7209"/>
                  <a:gd name="T27" fmla="*/ 10754 h 10978"/>
                  <a:gd name="T28" fmla="*/ 6067 w 7209"/>
                  <a:gd name="T29" fmla="*/ 10721 h 10978"/>
                  <a:gd name="T30" fmla="*/ 6432 w 7209"/>
                  <a:gd name="T31" fmla="*/ 10591 h 10978"/>
                  <a:gd name="T32" fmla="*/ 6817 w 7209"/>
                  <a:gd name="T33" fmla="*/ 10425 h 10978"/>
                  <a:gd name="T34" fmla="*/ 7208 w 7209"/>
                  <a:gd name="T35" fmla="*/ 10220 h 10978"/>
                  <a:gd name="T36" fmla="*/ 6681 w 7209"/>
                  <a:gd name="T37" fmla="*/ 8581 h 10978"/>
                  <a:gd name="T38" fmla="*/ 6450 w 7209"/>
                  <a:gd name="T39" fmla="*/ 8726 h 10978"/>
                  <a:gd name="T40" fmla="*/ 6183 w 7209"/>
                  <a:gd name="T41" fmla="*/ 8857 h 10978"/>
                  <a:gd name="T42" fmla="*/ 5885 w 7209"/>
                  <a:gd name="T43" fmla="*/ 8976 h 10978"/>
                  <a:gd name="T44" fmla="*/ 5557 w 7209"/>
                  <a:gd name="T45" fmla="*/ 9079 h 10978"/>
                  <a:gd name="T46" fmla="*/ 5202 w 7209"/>
                  <a:gd name="T47" fmla="*/ 9166 h 10978"/>
                  <a:gd name="T48" fmla="*/ 4824 w 7209"/>
                  <a:gd name="T49" fmla="*/ 9236 h 10978"/>
                  <a:gd name="T50" fmla="*/ 4516 w 7209"/>
                  <a:gd name="T51" fmla="*/ 5800 h 10978"/>
                  <a:gd name="T52" fmla="*/ 5017 w 7209"/>
                  <a:gd name="T53" fmla="*/ 5689 h 10978"/>
                  <a:gd name="T54" fmla="*/ 5326 w 7209"/>
                  <a:gd name="T55" fmla="*/ 5586 h 10978"/>
                  <a:gd name="T56" fmla="*/ 5522 w 7209"/>
                  <a:gd name="T57" fmla="*/ 5501 h 10978"/>
                  <a:gd name="T58" fmla="*/ 5697 w 7209"/>
                  <a:gd name="T59" fmla="*/ 5407 h 10978"/>
                  <a:gd name="T60" fmla="*/ 6269 w 7209"/>
                  <a:gd name="T61" fmla="*/ 6991 h 10978"/>
                  <a:gd name="T62" fmla="*/ 6118 w 7209"/>
                  <a:gd name="T63" fmla="*/ 7091 h 10978"/>
                  <a:gd name="T64" fmla="*/ 5902 w 7209"/>
                  <a:gd name="T65" fmla="*/ 7206 h 10978"/>
                  <a:gd name="T66" fmla="*/ 5657 w 7209"/>
                  <a:gd name="T67" fmla="*/ 7312 h 10978"/>
                  <a:gd name="T68" fmla="*/ 5387 w 7209"/>
                  <a:gd name="T69" fmla="*/ 7404 h 10978"/>
                  <a:gd name="T70" fmla="*/ 5094 w 7209"/>
                  <a:gd name="T71" fmla="*/ 7485 h 10978"/>
                  <a:gd name="T72" fmla="*/ 4780 w 7209"/>
                  <a:gd name="T73" fmla="*/ 7549 h 10978"/>
                  <a:gd name="T74" fmla="*/ 4409 w 7209"/>
                  <a:gd name="T75" fmla="*/ 5816 h 10978"/>
                  <a:gd name="T76" fmla="*/ 4186 w 7209"/>
                  <a:gd name="T77" fmla="*/ 2359 h 10978"/>
                  <a:gd name="T78" fmla="*/ 4455 w 7209"/>
                  <a:gd name="T79" fmla="*/ 2305 h 10978"/>
                  <a:gd name="T80" fmla="*/ 4696 w 7209"/>
                  <a:gd name="T81" fmla="*/ 2232 h 10978"/>
                  <a:gd name="T82" fmla="*/ 4865 w 7209"/>
                  <a:gd name="T83" fmla="*/ 2163 h 10978"/>
                  <a:gd name="T84" fmla="*/ 5182 w 7209"/>
                  <a:gd name="T85" fmla="*/ 3888 h 10978"/>
                  <a:gd name="T86" fmla="*/ 4866 w 7209"/>
                  <a:gd name="T87" fmla="*/ 4017 h 10978"/>
                  <a:gd name="T88" fmla="*/ 4493 w 7209"/>
                  <a:gd name="T89" fmla="*/ 4116 h 10978"/>
                  <a:gd name="T90" fmla="*/ 4072 w 7209"/>
                  <a:gd name="T91" fmla="*/ 2375 h 10978"/>
                  <a:gd name="T92" fmla="*/ 4002 w 7209"/>
                  <a:gd name="T93" fmla="*/ 7 h 10978"/>
                  <a:gd name="T94" fmla="*/ 4070 w 7209"/>
                  <a:gd name="T95" fmla="*/ 0 h 10978"/>
                  <a:gd name="T96" fmla="*/ 4133 w 7209"/>
                  <a:gd name="T97" fmla="*/ 13 h 10978"/>
                  <a:gd name="T98" fmla="*/ 4190 w 7209"/>
                  <a:gd name="T99" fmla="*/ 43 h 10978"/>
                  <a:gd name="T100" fmla="*/ 4241 w 7209"/>
                  <a:gd name="T101" fmla="*/ 92 h 10978"/>
                  <a:gd name="T102" fmla="*/ 4283 w 7209"/>
                  <a:gd name="T103" fmla="*/ 162 h 10978"/>
                  <a:gd name="T104" fmla="*/ 4313 w 7209"/>
                  <a:gd name="T105" fmla="*/ 250 h 10978"/>
                  <a:gd name="T106" fmla="*/ 4370 w 7209"/>
                  <a:gd name="T107" fmla="*/ 546 h 10978"/>
                  <a:gd name="T108" fmla="*/ 4235 w 7209"/>
                  <a:gd name="T109" fmla="*/ 600 h 10978"/>
                  <a:gd name="T110" fmla="*/ 4080 w 7209"/>
                  <a:gd name="T111" fmla="*/ 644 h 10978"/>
                  <a:gd name="T112" fmla="*/ 3907 w 7209"/>
                  <a:gd name="T113" fmla="*/ 675 h 10978"/>
                  <a:gd name="T114" fmla="*/ 3878 w 7209"/>
                  <a:gd name="T115" fmla="*/ 350 h 10978"/>
                  <a:gd name="T116" fmla="*/ 3875 w 7209"/>
                  <a:gd name="T117" fmla="*/ 171 h 10978"/>
                  <a:gd name="T118" fmla="*/ 3892 w 7209"/>
                  <a:gd name="T119" fmla="*/ 96 h 10978"/>
                  <a:gd name="T120" fmla="*/ 3929 w 7209"/>
                  <a:gd name="T121" fmla="*/ 41 h 10978"/>
                  <a:gd name="T122" fmla="*/ 3975 w 7209"/>
                  <a:gd name="T123" fmla="*/ 14 h 1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209" h="10978">
                    <a:moveTo>
                      <a:pt x="1389" y="7263"/>
                    </a:moveTo>
                    <a:lnTo>
                      <a:pt x="1389" y="7263"/>
                    </a:lnTo>
                    <a:lnTo>
                      <a:pt x="1619" y="6342"/>
                    </a:lnTo>
                    <a:lnTo>
                      <a:pt x="1814" y="5569"/>
                    </a:lnTo>
                    <a:lnTo>
                      <a:pt x="1814" y="5569"/>
                    </a:lnTo>
                    <a:lnTo>
                      <a:pt x="1754" y="5543"/>
                    </a:lnTo>
                    <a:lnTo>
                      <a:pt x="1695" y="5517"/>
                    </a:lnTo>
                    <a:lnTo>
                      <a:pt x="1638" y="5490"/>
                    </a:lnTo>
                    <a:lnTo>
                      <a:pt x="1584" y="5463"/>
                    </a:lnTo>
                    <a:lnTo>
                      <a:pt x="1584" y="5463"/>
                    </a:lnTo>
                    <a:lnTo>
                      <a:pt x="1338" y="6202"/>
                    </a:lnTo>
                    <a:lnTo>
                      <a:pt x="1045" y="7088"/>
                    </a:lnTo>
                    <a:lnTo>
                      <a:pt x="1045" y="7088"/>
                    </a:lnTo>
                    <a:lnTo>
                      <a:pt x="1084" y="7111"/>
                    </a:lnTo>
                    <a:lnTo>
                      <a:pt x="1124" y="7133"/>
                    </a:lnTo>
                    <a:lnTo>
                      <a:pt x="1165" y="7156"/>
                    </a:lnTo>
                    <a:lnTo>
                      <a:pt x="1208" y="7178"/>
                    </a:lnTo>
                    <a:lnTo>
                      <a:pt x="1251" y="7200"/>
                    </a:lnTo>
                    <a:lnTo>
                      <a:pt x="1296" y="7221"/>
                    </a:lnTo>
                    <a:lnTo>
                      <a:pt x="1342" y="7242"/>
                    </a:lnTo>
                    <a:lnTo>
                      <a:pt x="1389" y="7263"/>
                    </a:lnTo>
                    <a:lnTo>
                      <a:pt x="1389" y="7263"/>
                    </a:lnTo>
                    <a:close/>
                    <a:moveTo>
                      <a:pt x="989" y="8860"/>
                    </a:moveTo>
                    <a:lnTo>
                      <a:pt x="989" y="8860"/>
                    </a:lnTo>
                    <a:lnTo>
                      <a:pt x="572" y="10534"/>
                    </a:lnTo>
                    <a:lnTo>
                      <a:pt x="570" y="10534"/>
                    </a:lnTo>
                    <a:lnTo>
                      <a:pt x="570" y="10534"/>
                    </a:lnTo>
                    <a:lnTo>
                      <a:pt x="494" y="10503"/>
                    </a:lnTo>
                    <a:lnTo>
                      <a:pt x="419" y="10471"/>
                    </a:lnTo>
                    <a:lnTo>
                      <a:pt x="419" y="10471"/>
                    </a:lnTo>
                    <a:lnTo>
                      <a:pt x="341" y="10433"/>
                    </a:lnTo>
                    <a:lnTo>
                      <a:pt x="266" y="10396"/>
                    </a:lnTo>
                    <a:lnTo>
                      <a:pt x="196" y="10358"/>
                    </a:lnTo>
                    <a:lnTo>
                      <a:pt x="134" y="10325"/>
                    </a:lnTo>
                    <a:lnTo>
                      <a:pt x="81" y="10295"/>
                    </a:lnTo>
                    <a:lnTo>
                      <a:pt x="39" y="10271"/>
                    </a:lnTo>
                    <a:lnTo>
                      <a:pt x="0" y="10247"/>
                    </a:lnTo>
                    <a:lnTo>
                      <a:pt x="0" y="10247"/>
                    </a:lnTo>
                    <a:lnTo>
                      <a:pt x="0" y="10247"/>
                    </a:lnTo>
                    <a:lnTo>
                      <a:pt x="538" y="8617"/>
                    </a:lnTo>
                    <a:lnTo>
                      <a:pt x="538" y="8617"/>
                    </a:lnTo>
                    <a:lnTo>
                      <a:pt x="588" y="8649"/>
                    </a:lnTo>
                    <a:lnTo>
                      <a:pt x="640" y="8681"/>
                    </a:lnTo>
                    <a:lnTo>
                      <a:pt x="694" y="8713"/>
                    </a:lnTo>
                    <a:lnTo>
                      <a:pt x="750" y="8743"/>
                    </a:lnTo>
                    <a:lnTo>
                      <a:pt x="808" y="8773"/>
                    </a:lnTo>
                    <a:lnTo>
                      <a:pt x="867" y="8803"/>
                    </a:lnTo>
                    <a:lnTo>
                      <a:pt x="927" y="8832"/>
                    </a:lnTo>
                    <a:lnTo>
                      <a:pt x="989" y="8860"/>
                    </a:lnTo>
                    <a:lnTo>
                      <a:pt x="989" y="8860"/>
                    </a:lnTo>
                    <a:close/>
                    <a:moveTo>
                      <a:pt x="4746" y="9248"/>
                    </a:moveTo>
                    <a:lnTo>
                      <a:pt x="4746" y="9248"/>
                    </a:lnTo>
                    <a:lnTo>
                      <a:pt x="4916" y="10978"/>
                    </a:lnTo>
                    <a:lnTo>
                      <a:pt x="4916" y="10978"/>
                    </a:lnTo>
                    <a:lnTo>
                      <a:pt x="5036" y="10961"/>
                    </a:lnTo>
                    <a:lnTo>
                      <a:pt x="5158" y="10941"/>
                    </a:lnTo>
                    <a:lnTo>
                      <a:pt x="5282" y="10918"/>
                    </a:lnTo>
                    <a:lnTo>
                      <a:pt x="5407" y="10894"/>
                    </a:lnTo>
                    <a:lnTo>
                      <a:pt x="5534" y="10866"/>
                    </a:lnTo>
                    <a:lnTo>
                      <a:pt x="5597" y="10851"/>
                    </a:lnTo>
                    <a:lnTo>
                      <a:pt x="5661" y="10837"/>
                    </a:lnTo>
                    <a:lnTo>
                      <a:pt x="5724" y="10820"/>
                    </a:lnTo>
                    <a:lnTo>
                      <a:pt x="5787" y="10803"/>
                    </a:lnTo>
                    <a:lnTo>
                      <a:pt x="5850" y="10787"/>
                    </a:lnTo>
                    <a:lnTo>
                      <a:pt x="5913" y="10768"/>
                    </a:lnTo>
                    <a:lnTo>
                      <a:pt x="5913" y="10768"/>
                    </a:lnTo>
                    <a:lnTo>
                      <a:pt x="5935" y="10762"/>
                    </a:lnTo>
                    <a:lnTo>
                      <a:pt x="5935" y="10762"/>
                    </a:lnTo>
                    <a:lnTo>
                      <a:pt x="5959" y="10754"/>
                    </a:lnTo>
                    <a:lnTo>
                      <a:pt x="5959" y="10754"/>
                    </a:lnTo>
                    <a:lnTo>
                      <a:pt x="5990" y="10745"/>
                    </a:lnTo>
                    <a:lnTo>
                      <a:pt x="5990" y="10745"/>
                    </a:lnTo>
                    <a:lnTo>
                      <a:pt x="5996" y="10743"/>
                    </a:lnTo>
                    <a:lnTo>
                      <a:pt x="5996" y="10743"/>
                    </a:lnTo>
                    <a:lnTo>
                      <a:pt x="6067" y="10721"/>
                    </a:lnTo>
                    <a:lnTo>
                      <a:pt x="6138" y="10697"/>
                    </a:lnTo>
                    <a:lnTo>
                      <a:pt x="6209" y="10673"/>
                    </a:lnTo>
                    <a:lnTo>
                      <a:pt x="6283" y="10647"/>
                    </a:lnTo>
                    <a:lnTo>
                      <a:pt x="6357" y="10620"/>
                    </a:lnTo>
                    <a:lnTo>
                      <a:pt x="6432" y="10591"/>
                    </a:lnTo>
                    <a:lnTo>
                      <a:pt x="6508" y="10560"/>
                    </a:lnTo>
                    <a:lnTo>
                      <a:pt x="6585" y="10529"/>
                    </a:lnTo>
                    <a:lnTo>
                      <a:pt x="6662" y="10496"/>
                    </a:lnTo>
                    <a:lnTo>
                      <a:pt x="6739" y="10461"/>
                    </a:lnTo>
                    <a:lnTo>
                      <a:pt x="6817" y="10425"/>
                    </a:lnTo>
                    <a:lnTo>
                      <a:pt x="6895" y="10387"/>
                    </a:lnTo>
                    <a:lnTo>
                      <a:pt x="6974" y="10348"/>
                    </a:lnTo>
                    <a:lnTo>
                      <a:pt x="7052" y="10307"/>
                    </a:lnTo>
                    <a:lnTo>
                      <a:pt x="7130" y="10264"/>
                    </a:lnTo>
                    <a:lnTo>
                      <a:pt x="7208" y="10220"/>
                    </a:lnTo>
                    <a:lnTo>
                      <a:pt x="7209" y="10220"/>
                    </a:lnTo>
                    <a:lnTo>
                      <a:pt x="7209" y="10220"/>
                    </a:lnTo>
                    <a:lnTo>
                      <a:pt x="6723" y="8550"/>
                    </a:lnTo>
                    <a:lnTo>
                      <a:pt x="6723" y="8550"/>
                    </a:lnTo>
                    <a:lnTo>
                      <a:pt x="6681" y="8581"/>
                    </a:lnTo>
                    <a:lnTo>
                      <a:pt x="6638" y="8611"/>
                    </a:lnTo>
                    <a:lnTo>
                      <a:pt x="6593" y="8640"/>
                    </a:lnTo>
                    <a:lnTo>
                      <a:pt x="6546" y="8669"/>
                    </a:lnTo>
                    <a:lnTo>
                      <a:pt x="6500" y="8697"/>
                    </a:lnTo>
                    <a:lnTo>
                      <a:pt x="6450" y="8726"/>
                    </a:lnTo>
                    <a:lnTo>
                      <a:pt x="6400" y="8753"/>
                    </a:lnTo>
                    <a:lnTo>
                      <a:pt x="6348" y="8780"/>
                    </a:lnTo>
                    <a:lnTo>
                      <a:pt x="6294" y="8806"/>
                    </a:lnTo>
                    <a:lnTo>
                      <a:pt x="6240" y="8832"/>
                    </a:lnTo>
                    <a:lnTo>
                      <a:pt x="6183" y="8857"/>
                    </a:lnTo>
                    <a:lnTo>
                      <a:pt x="6126" y="8882"/>
                    </a:lnTo>
                    <a:lnTo>
                      <a:pt x="6068" y="8906"/>
                    </a:lnTo>
                    <a:lnTo>
                      <a:pt x="6008" y="8930"/>
                    </a:lnTo>
                    <a:lnTo>
                      <a:pt x="5947" y="8953"/>
                    </a:lnTo>
                    <a:lnTo>
                      <a:pt x="5885" y="8976"/>
                    </a:lnTo>
                    <a:lnTo>
                      <a:pt x="5822" y="8997"/>
                    </a:lnTo>
                    <a:lnTo>
                      <a:pt x="5757" y="9018"/>
                    </a:lnTo>
                    <a:lnTo>
                      <a:pt x="5692" y="9039"/>
                    </a:lnTo>
                    <a:lnTo>
                      <a:pt x="5625" y="9059"/>
                    </a:lnTo>
                    <a:lnTo>
                      <a:pt x="5557" y="9079"/>
                    </a:lnTo>
                    <a:lnTo>
                      <a:pt x="5488" y="9098"/>
                    </a:lnTo>
                    <a:lnTo>
                      <a:pt x="5418" y="9115"/>
                    </a:lnTo>
                    <a:lnTo>
                      <a:pt x="5348" y="9133"/>
                    </a:lnTo>
                    <a:lnTo>
                      <a:pt x="5275" y="9150"/>
                    </a:lnTo>
                    <a:lnTo>
                      <a:pt x="5202" y="9166"/>
                    </a:lnTo>
                    <a:lnTo>
                      <a:pt x="5128" y="9181"/>
                    </a:lnTo>
                    <a:lnTo>
                      <a:pt x="5053" y="9197"/>
                    </a:lnTo>
                    <a:lnTo>
                      <a:pt x="4979" y="9210"/>
                    </a:lnTo>
                    <a:lnTo>
                      <a:pt x="4902" y="9224"/>
                    </a:lnTo>
                    <a:lnTo>
                      <a:pt x="4824" y="9236"/>
                    </a:lnTo>
                    <a:lnTo>
                      <a:pt x="4746" y="9248"/>
                    </a:lnTo>
                    <a:lnTo>
                      <a:pt x="4746" y="9248"/>
                    </a:lnTo>
                    <a:close/>
                    <a:moveTo>
                      <a:pt x="4409" y="5816"/>
                    </a:moveTo>
                    <a:lnTo>
                      <a:pt x="4409" y="5816"/>
                    </a:lnTo>
                    <a:lnTo>
                      <a:pt x="4516" y="5800"/>
                    </a:lnTo>
                    <a:lnTo>
                      <a:pt x="4621" y="5781"/>
                    </a:lnTo>
                    <a:lnTo>
                      <a:pt x="4724" y="5761"/>
                    </a:lnTo>
                    <a:lnTo>
                      <a:pt x="4824" y="5738"/>
                    </a:lnTo>
                    <a:lnTo>
                      <a:pt x="4921" y="5714"/>
                    </a:lnTo>
                    <a:lnTo>
                      <a:pt x="5017" y="5689"/>
                    </a:lnTo>
                    <a:lnTo>
                      <a:pt x="5108" y="5661"/>
                    </a:lnTo>
                    <a:lnTo>
                      <a:pt x="5198" y="5633"/>
                    </a:lnTo>
                    <a:lnTo>
                      <a:pt x="5242" y="5617"/>
                    </a:lnTo>
                    <a:lnTo>
                      <a:pt x="5284" y="5602"/>
                    </a:lnTo>
                    <a:lnTo>
                      <a:pt x="5326" y="5586"/>
                    </a:lnTo>
                    <a:lnTo>
                      <a:pt x="5366" y="5569"/>
                    </a:lnTo>
                    <a:lnTo>
                      <a:pt x="5407" y="5553"/>
                    </a:lnTo>
                    <a:lnTo>
                      <a:pt x="5446" y="5536"/>
                    </a:lnTo>
                    <a:lnTo>
                      <a:pt x="5485" y="5518"/>
                    </a:lnTo>
                    <a:lnTo>
                      <a:pt x="5522" y="5501"/>
                    </a:lnTo>
                    <a:lnTo>
                      <a:pt x="5560" y="5483"/>
                    </a:lnTo>
                    <a:lnTo>
                      <a:pt x="5595" y="5464"/>
                    </a:lnTo>
                    <a:lnTo>
                      <a:pt x="5630" y="5445"/>
                    </a:lnTo>
                    <a:lnTo>
                      <a:pt x="5664" y="5427"/>
                    </a:lnTo>
                    <a:lnTo>
                      <a:pt x="5697" y="5407"/>
                    </a:lnTo>
                    <a:lnTo>
                      <a:pt x="5729" y="5388"/>
                    </a:lnTo>
                    <a:lnTo>
                      <a:pt x="5760" y="5367"/>
                    </a:lnTo>
                    <a:lnTo>
                      <a:pt x="5790" y="5348"/>
                    </a:lnTo>
                    <a:lnTo>
                      <a:pt x="5790" y="5348"/>
                    </a:lnTo>
                    <a:lnTo>
                      <a:pt x="6269" y="6991"/>
                    </a:lnTo>
                    <a:lnTo>
                      <a:pt x="6269" y="6991"/>
                    </a:lnTo>
                    <a:lnTo>
                      <a:pt x="6232" y="7016"/>
                    </a:lnTo>
                    <a:lnTo>
                      <a:pt x="6196" y="7042"/>
                    </a:lnTo>
                    <a:lnTo>
                      <a:pt x="6157" y="7067"/>
                    </a:lnTo>
                    <a:lnTo>
                      <a:pt x="6118" y="7091"/>
                    </a:lnTo>
                    <a:lnTo>
                      <a:pt x="6076" y="7115"/>
                    </a:lnTo>
                    <a:lnTo>
                      <a:pt x="6035" y="7139"/>
                    </a:lnTo>
                    <a:lnTo>
                      <a:pt x="5991" y="7162"/>
                    </a:lnTo>
                    <a:lnTo>
                      <a:pt x="5947" y="7185"/>
                    </a:lnTo>
                    <a:lnTo>
                      <a:pt x="5902" y="7206"/>
                    </a:lnTo>
                    <a:lnTo>
                      <a:pt x="5855" y="7228"/>
                    </a:lnTo>
                    <a:lnTo>
                      <a:pt x="5807" y="7250"/>
                    </a:lnTo>
                    <a:lnTo>
                      <a:pt x="5758" y="7271"/>
                    </a:lnTo>
                    <a:lnTo>
                      <a:pt x="5708" y="7292"/>
                    </a:lnTo>
                    <a:lnTo>
                      <a:pt x="5657" y="7312"/>
                    </a:lnTo>
                    <a:lnTo>
                      <a:pt x="5605" y="7331"/>
                    </a:lnTo>
                    <a:lnTo>
                      <a:pt x="5552" y="7350"/>
                    </a:lnTo>
                    <a:lnTo>
                      <a:pt x="5498" y="7369"/>
                    </a:lnTo>
                    <a:lnTo>
                      <a:pt x="5443" y="7387"/>
                    </a:lnTo>
                    <a:lnTo>
                      <a:pt x="5387" y="7404"/>
                    </a:lnTo>
                    <a:lnTo>
                      <a:pt x="5330" y="7421"/>
                    </a:lnTo>
                    <a:lnTo>
                      <a:pt x="5273" y="7438"/>
                    </a:lnTo>
                    <a:lnTo>
                      <a:pt x="5213" y="7454"/>
                    </a:lnTo>
                    <a:lnTo>
                      <a:pt x="5154" y="7469"/>
                    </a:lnTo>
                    <a:lnTo>
                      <a:pt x="5094" y="7485"/>
                    </a:lnTo>
                    <a:lnTo>
                      <a:pt x="5033" y="7498"/>
                    </a:lnTo>
                    <a:lnTo>
                      <a:pt x="4970" y="7512"/>
                    </a:lnTo>
                    <a:lnTo>
                      <a:pt x="4908" y="7525"/>
                    </a:lnTo>
                    <a:lnTo>
                      <a:pt x="4844" y="7538"/>
                    </a:lnTo>
                    <a:lnTo>
                      <a:pt x="4780" y="7549"/>
                    </a:lnTo>
                    <a:lnTo>
                      <a:pt x="4714" y="7561"/>
                    </a:lnTo>
                    <a:lnTo>
                      <a:pt x="4649" y="7571"/>
                    </a:lnTo>
                    <a:lnTo>
                      <a:pt x="4582" y="7581"/>
                    </a:lnTo>
                    <a:lnTo>
                      <a:pt x="4582" y="7581"/>
                    </a:lnTo>
                    <a:lnTo>
                      <a:pt x="4409" y="5816"/>
                    </a:lnTo>
                    <a:lnTo>
                      <a:pt x="4409" y="5816"/>
                    </a:lnTo>
                    <a:close/>
                    <a:moveTo>
                      <a:pt x="4072" y="2375"/>
                    </a:moveTo>
                    <a:lnTo>
                      <a:pt x="4072" y="2375"/>
                    </a:lnTo>
                    <a:lnTo>
                      <a:pt x="4129" y="2368"/>
                    </a:lnTo>
                    <a:lnTo>
                      <a:pt x="4186" y="2359"/>
                    </a:lnTo>
                    <a:lnTo>
                      <a:pt x="4241" y="2350"/>
                    </a:lnTo>
                    <a:lnTo>
                      <a:pt x="4297" y="2339"/>
                    </a:lnTo>
                    <a:lnTo>
                      <a:pt x="4351" y="2329"/>
                    </a:lnTo>
                    <a:lnTo>
                      <a:pt x="4403" y="2318"/>
                    </a:lnTo>
                    <a:lnTo>
                      <a:pt x="4455" y="2305"/>
                    </a:lnTo>
                    <a:lnTo>
                      <a:pt x="4506" y="2292"/>
                    </a:lnTo>
                    <a:lnTo>
                      <a:pt x="4554" y="2278"/>
                    </a:lnTo>
                    <a:lnTo>
                      <a:pt x="4603" y="2263"/>
                    </a:lnTo>
                    <a:lnTo>
                      <a:pt x="4650" y="2249"/>
                    </a:lnTo>
                    <a:lnTo>
                      <a:pt x="4696" y="2232"/>
                    </a:lnTo>
                    <a:lnTo>
                      <a:pt x="4740" y="2217"/>
                    </a:lnTo>
                    <a:lnTo>
                      <a:pt x="4783" y="2199"/>
                    </a:lnTo>
                    <a:lnTo>
                      <a:pt x="4825" y="2181"/>
                    </a:lnTo>
                    <a:lnTo>
                      <a:pt x="4865" y="2163"/>
                    </a:lnTo>
                    <a:lnTo>
                      <a:pt x="4865" y="2163"/>
                    </a:lnTo>
                    <a:lnTo>
                      <a:pt x="5340" y="3798"/>
                    </a:lnTo>
                    <a:lnTo>
                      <a:pt x="5340" y="3798"/>
                    </a:lnTo>
                    <a:lnTo>
                      <a:pt x="5290" y="3828"/>
                    </a:lnTo>
                    <a:lnTo>
                      <a:pt x="5237" y="3859"/>
                    </a:lnTo>
                    <a:lnTo>
                      <a:pt x="5182" y="3888"/>
                    </a:lnTo>
                    <a:lnTo>
                      <a:pt x="5124" y="3916"/>
                    </a:lnTo>
                    <a:lnTo>
                      <a:pt x="5064" y="3943"/>
                    </a:lnTo>
                    <a:lnTo>
                      <a:pt x="5000" y="3969"/>
                    </a:lnTo>
                    <a:lnTo>
                      <a:pt x="4935" y="3993"/>
                    </a:lnTo>
                    <a:lnTo>
                      <a:pt x="4866" y="4017"/>
                    </a:lnTo>
                    <a:lnTo>
                      <a:pt x="4796" y="4039"/>
                    </a:lnTo>
                    <a:lnTo>
                      <a:pt x="4724" y="4060"/>
                    </a:lnTo>
                    <a:lnTo>
                      <a:pt x="4649" y="4080"/>
                    </a:lnTo>
                    <a:lnTo>
                      <a:pt x="4572" y="4098"/>
                    </a:lnTo>
                    <a:lnTo>
                      <a:pt x="4493" y="4116"/>
                    </a:lnTo>
                    <a:lnTo>
                      <a:pt x="4413" y="4132"/>
                    </a:lnTo>
                    <a:lnTo>
                      <a:pt x="4330" y="4145"/>
                    </a:lnTo>
                    <a:lnTo>
                      <a:pt x="4247" y="4158"/>
                    </a:lnTo>
                    <a:lnTo>
                      <a:pt x="4247" y="4158"/>
                    </a:lnTo>
                    <a:lnTo>
                      <a:pt x="4072" y="2375"/>
                    </a:lnTo>
                    <a:lnTo>
                      <a:pt x="4072" y="2375"/>
                    </a:lnTo>
                    <a:close/>
                    <a:moveTo>
                      <a:pt x="3975" y="14"/>
                    </a:moveTo>
                    <a:lnTo>
                      <a:pt x="3975" y="14"/>
                    </a:lnTo>
                    <a:lnTo>
                      <a:pt x="3989" y="10"/>
                    </a:lnTo>
                    <a:lnTo>
                      <a:pt x="4002" y="7"/>
                    </a:lnTo>
                    <a:lnTo>
                      <a:pt x="4016" y="3"/>
                    </a:lnTo>
                    <a:lnTo>
                      <a:pt x="4029" y="1"/>
                    </a:lnTo>
                    <a:lnTo>
                      <a:pt x="4043" y="0"/>
                    </a:lnTo>
                    <a:lnTo>
                      <a:pt x="4056" y="0"/>
                    </a:lnTo>
                    <a:lnTo>
                      <a:pt x="4070" y="0"/>
                    </a:lnTo>
                    <a:lnTo>
                      <a:pt x="4083" y="1"/>
                    </a:lnTo>
                    <a:lnTo>
                      <a:pt x="4096" y="2"/>
                    </a:lnTo>
                    <a:lnTo>
                      <a:pt x="4108" y="5"/>
                    </a:lnTo>
                    <a:lnTo>
                      <a:pt x="4121" y="9"/>
                    </a:lnTo>
                    <a:lnTo>
                      <a:pt x="4133" y="13"/>
                    </a:lnTo>
                    <a:lnTo>
                      <a:pt x="4145" y="17"/>
                    </a:lnTo>
                    <a:lnTo>
                      <a:pt x="4157" y="22"/>
                    </a:lnTo>
                    <a:lnTo>
                      <a:pt x="4169" y="28"/>
                    </a:lnTo>
                    <a:lnTo>
                      <a:pt x="4180" y="36"/>
                    </a:lnTo>
                    <a:lnTo>
                      <a:pt x="4190" y="43"/>
                    </a:lnTo>
                    <a:lnTo>
                      <a:pt x="4202" y="51"/>
                    </a:lnTo>
                    <a:lnTo>
                      <a:pt x="4212" y="61"/>
                    </a:lnTo>
                    <a:lnTo>
                      <a:pt x="4222" y="70"/>
                    </a:lnTo>
                    <a:lnTo>
                      <a:pt x="4232" y="81"/>
                    </a:lnTo>
                    <a:lnTo>
                      <a:pt x="4241" y="92"/>
                    </a:lnTo>
                    <a:lnTo>
                      <a:pt x="4251" y="104"/>
                    </a:lnTo>
                    <a:lnTo>
                      <a:pt x="4259" y="118"/>
                    </a:lnTo>
                    <a:lnTo>
                      <a:pt x="4267" y="132"/>
                    </a:lnTo>
                    <a:lnTo>
                      <a:pt x="4276" y="146"/>
                    </a:lnTo>
                    <a:lnTo>
                      <a:pt x="4283" y="162"/>
                    </a:lnTo>
                    <a:lnTo>
                      <a:pt x="4290" y="177"/>
                    </a:lnTo>
                    <a:lnTo>
                      <a:pt x="4297" y="194"/>
                    </a:lnTo>
                    <a:lnTo>
                      <a:pt x="4303" y="212"/>
                    </a:lnTo>
                    <a:lnTo>
                      <a:pt x="4308" y="231"/>
                    </a:lnTo>
                    <a:lnTo>
                      <a:pt x="4313" y="250"/>
                    </a:lnTo>
                    <a:lnTo>
                      <a:pt x="4313" y="250"/>
                    </a:lnTo>
                    <a:lnTo>
                      <a:pt x="4338" y="337"/>
                    </a:lnTo>
                    <a:lnTo>
                      <a:pt x="4394" y="534"/>
                    </a:lnTo>
                    <a:lnTo>
                      <a:pt x="4394" y="534"/>
                    </a:lnTo>
                    <a:lnTo>
                      <a:pt x="4370" y="546"/>
                    </a:lnTo>
                    <a:lnTo>
                      <a:pt x="4345" y="558"/>
                    </a:lnTo>
                    <a:lnTo>
                      <a:pt x="4319" y="569"/>
                    </a:lnTo>
                    <a:lnTo>
                      <a:pt x="4292" y="581"/>
                    </a:lnTo>
                    <a:lnTo>
                      <a:pt x="4264" y="591"/>
                    </a:lnTo>
                    <a:lnTo>
                      <a:pt x="4235" y="600"/>
                    </a:lnTo>
                    <a:lnTo>
                      <a:pt x="4206" y="611"/>
                    </a:lnTo>
                    <a:lnTo>
                      <a:pt x="4176" y="619"/>
                    </a:lnTo>
                    <a:lnTo>
                      <a:pt x="4145" y="629"/>
                    </a:lnTo>
                    <a:lnTo>
                      <a:pt x="4113" y="637"/>
                    </a:lnTo>
                    <a:lnTo>
                      <a:pt x="4080" y="644"/>
                    </a:lnTo>
                    <a:lnTo>
                      <a:pt x="4047" y="652"/>
                    </a:lnTo>
                    <a:lnTo>
                      <a:pt x="4013" y="659"/>
                    </a:lnTo>
                    <a:lnTo>
                      <a:pt x="3978" y="665"/>
                    </a:lnTo>
                    <a:lnTo>
                      <a:pt x="3943" y="670"/>
                    </a:lnTo>
                    <a:lnTo>
                      <a:pt x="3907" y="675"/>
                    </a:lnTo>
                    <a:lnTo>
                      <a:pt x="3907" y="675"/>
                    </a:lnTo>
                    <a:lnTo>
                      <a:pt x="3890" y="495"/>
                    </a:lnTo>
                    <a:lnTo>
                      <a:pt x="3890" y="495"/>
                    </a:lnTo>
                    <a:lnTo>
                      <a:pt x="3885" y="425"/>
                    </a:lnTo>
                    <a:lnTo>
                      <a:pt x="3878" y="350"/>
                    </a:lnTo>
                    <a:lnTo>
                      <a:pt x="3874" y="313"/>
                    </a:lnTo>
                    <a:lnTo>
                      <a:pt x="3872" y="276"/>
                    </a:lnTo>
                    <a:lnTo>
                      <a:pt x="3872" y="240"/>
                    </a:lnTo>
                    <a:lnTo>
                      <a:pt x="3872" y="205"/>
                    </a:lnTo>
                    <a:lnTo>
                      <a:pt x="3875" y="171"/>
                    </a:lnTo>
                    <a:lnTo>
                      <a:pt x="3878" y="154"/>
                    </a:lnTo>
                    <a:lnTo>
                      <a:pt x="3880" y="139"/>
                    </a:lnTo>
                    <a:lnTo>
                      <a:pt x="3883" y="124"/>
                    </a:lnTo>
                    <a:lnTo>
                      <a:pt x="3887" y="110"/>
                    </a:lnTo>
                    <a:lnTo>
                      <a:pt x="3892" y="96"/>
                    </a:lnTo>
                    <a:lnTo>
                      <a:pt x="3897" y="84"/>
                    </a:lnTo>
                    <a:lnTo>
                      <a:pt x="3904" y="71"/>
                    </a:lnTo>
                    <a:lnTo>
                      <a:pt x="3911" y="61"/>
                    </a:lnTo>
                    <a:lnTo>
                      <a:pt x="3919" y="50"/>
                    </a:lnTo>
                    <a:lnTo>
                      <a:pt x="3929" y="41"/>
                    </a:lnTo>
                    <a:lnTo>
                      <a:pt x="3938" y="33"/>
                    </a:lnTo>
                    <a:lnTo>
                      <a:pt x="3949" y="25"/>
                    </a:lnTo>
                    <a:lnTo>
                      <a:pt x="3962" y="19"/>
                    </a:lnTo>
                    <a:lnTo>
                      <a:pt x="3975" y="14"/>
                    </a:lnTo>
                    <a:lnTo>
                      <a:pt x="3975" y="14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156"/>
              <p:cNvSpPr>
                <a:spLocks/>
              </p:cNvSpPr>
              <p:nvPr/>
            </p:nvSpPr>
            <p:spPr bwMode="auto">
              <a:xfrm flipH="1">
                <a:off x="1805897" y="3654200"/>
                <a:ext cx="175452" cy="263143"/>
              </a:xfrm>
              <a:custGeom>
                <a:avLst/>
                <a:gdLst>
                  <a:gd name="T0" fmla="*/ 487 w 958"/>
                  <a:gd name="T1" fmla="*/ 0 h 1841"/>
                  <a:gd name="T2" fmla="*/ 487 w 958"/>
                  <a:gd name="T3" fmla="*/ 0 h 1841"/>
                  <a:gd name="T4" fmla="*/ 680 w 958"/>
                  <a:gd name="T5" fmla="*/ 666 h 1841"/>
                  <a:gd name="T6" fmla="*/ 958 w 958"/>
                  <a:gd name="T7" fmla="*/ 1629 h 1841"/>
                  <a:gd name="T8" fmla="*/ 958 w 958"/>
                  <a:gd name="T9" fmla="*/ 1629 h 1841"/>
                  <a:gd name="T10" fmla="*/ 918 w 958"/>
                  <a:gd name="T11" fmla="*/ 1647 h 1841"/>
                  <a:gd name="T12" fmla="*/ 876 w 958"/>
                  <a:gd name="T13" fmla="*/ 1665 h 1841"/>
                  <a:gd name="T14" fmla="*/ 833 w 958"/>
                  <a:gd name="T15" fmla="*/ 1683 h 1841"/>
                  <a:gd name="T16" fmla="*/ 789 w 958"/>
                  <a:gd name="T17" fmla="*/ 1698 h 1841"/>
                  <a:gd name="T18" fmla="*/ 743 w 958"/>
                  <a:gd name="T19" fmla="*/ 1715 h 1841"/>
                  <a:gd name="T20" fmla="*/ 696 w 958"/>
                  <a:gd name="T21" fmla="*/ 1729 h 1841"/>
                  <a:gd name="T22" fmla="*/ 647 w 958"/>
                  <a:gd name="T23" fmla="*/ 1744 h 1841"/>
                  <a:gd name="T24" fmla="*/ 599 w 958"/>
                  <a:gd name="T25" fmla="*/ 1758 h 1841"/>
                  <a:gd name="T26" fmla="*/ 548 w 958"/>
                  <a:gd name="T27" fmla="*/ 1771 h 1841"/>
                  <a:gd name="T28" fmla="*/ 496 w 958"/>
                  <a:gd name="T29" fmla="*/ 1784 h 1841"/>
                  <a:gd name="T30" fmla="*/ 444 w 958"/>
                  <a:gd name="T31" fmla="*/ 1795 h 1841"/>
                  <a:gd name="T32" fmla="*/ 390 w 958"/>
                  <a:gd name="T33" fmla="*/ 1805 h 1841"/>
                  <a:gd name="T34" fmla="*/ 334 w 958"/>
                  <a:gd name="T35" fmla="*/ 1816 h 1841"/>
                  <a:gd name="T36" fmla="*/ 279 w 958"/>
                  <a:gd name="T37" fmla="*/ 1825 h 1841"/>
                  <a:gd name="T38" fmla="*/ 222 w 958"/>
                  <a:gd name="T39" fmla="*/ 1834 h 1841"/>
                  <a:gd name="T40" fmla="*/ 165 w 958"/>
                  <a:gd name="T41" fmla="*/ 1841 h 1841"/>
                  <a:gd name="T42" fmla="*/ 165 w 958"/>
                  <a:gd name="T43" fmla="*/ 1841 h 1841"/>
                  <a:gd name="T44" fmla="*/ 64 w 958"/>
                  <a:gd name="T45" fmla="*/ 802 h 1841"/>
                  <a:gd name="T46" fmla="*/ 0 w 958"/>
                  <a:gd name="T47" fmla="*/ 141 h 1841"/>
                  <a:gd name="T48" fmla="*/ 0 w 958"/>
                  <a:gd name="T49" fmla="*/ 141 h 1841"/>
                  <a:gd name="T50" fmla="*/ 36 w 958"/>
                  <a:gd name="T51" fmla="*/ 136 h 1841"/>
                  <a:gd name="T52" fmla="*/ 71 w 958"/>
                  <a:gd name="T53" fmla="*/ 131 h 1841"/>
                  <a:gd name="T54" fmla="*/ 106 w 958"/>
                  <a:gd name="T55" fmla="*/ 125 h 1841"/>
                  <a:gd name="T56" fmla="*/ 140 w 958"/>
                  <a:gd name="T57" fmla="*/ 118 h 1841"/>
                  <a:gd name="T58" fmla="*/ 173 w 958"/>
                  <a:gd name="T59" fmla="*/ 110 h 1841"/>
                  <a:gd name="T60" fmla="*/ 206 w 958"/>
                  <a:gd name="T61" fmla="*/ 103 h 1841"/>
                  <a:gd name="T62" fmla="*/ 238 w 958"/>
                  <a:gd name="T63" fmla="*/ 95 h 1841"/>
                  <a:gd name="T64" fmla="*/ 269 w 958"/>
                  <a:gd name="T65" fmla="*/ 85 h 1841"/>
                  <a:gd name="T66" fmla="*/ 299 w 958"/>
                  <a:gd name="T67" fmla="*/ 77 h 1841"/>
                  <a:gd name="T68" fmla="*/ 328 w 958"/>
                  <a:gd name="T69" fmla="*/ 66 h 1841"/>
                  <a:gd name="T70" fmla="*/ 357 w 958"/>
                  <a:gd name="T71" fmla="*/ 57 h 1841"/>
                  <a:gd name="T72" fmla="*/ 385 w 958"/>
                  <a:gd name="T73" fmla="*/ 47 h 1841"/>
                  <a:gd name="T74" fmla="*/ 412 w 958"/>
                  <a:gd name="T75" fmla="*/ 35 h 1841"/>
                  <a:gd name="T76" fmla="*/ 438 w 958"/>
                  <a:gd name="T77" fmla="*/ 24 h 1841"/>
                  <a:gd name="T78" fmla="*/ 463 w 958"/>
                  <a:gd name="T79" fmla="*/ 12 h 1841"/>
                  <a:gd name="T80" fmla="*/ 487 w 958"/>
                  <a:gd name="T81" fmla="*/ 0 h 1841"/>
                  <a:gd name="T82" fmla="*/ 487 w 958"/>
                  <a:gd name="T83" fmla="*/ 0 h 1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8" h="1841">
                    <a:moveTo>
                      <a:pt x="487" y="0"/>
                    </a:moveTo>
                    <a:lnTo>
                      <a:pt x="487" y="0"/>
                    </a:lnTo>
                    <a:lnTo>
                      <a:pt x="680" y="666"/>
                    </a:lnTo>
                    <a:lnTo>
                      <a:pt x="958" y="1629"/>
                    </a:lnTo>
                    <a:lnTo>
                      <a:pt x="958" y="1629"/>
                    </a:lnTo>
                    <a:lnTo>
                      <a:pt x="918" y="1647"/>
                    </a:lnTo>
                    <a:lnTo>
                      <a:pt x="876" y="1665"/>
                    </a:lnTo>
                    <a:lnTo>
                      <a:pt x="833" y="1683"/>
                    </a:lnTo>
                    <a:lnTo>
                      <a:pt x="789" y="1698"/>
                    </a:lnTo>
                    <a:lnTo>
                      <a:pt x="743" y="1715"/>
                    </a:lnTo>
                    <a:lnTo>
                      <a:pt x="696" y="1729"/>
                    </a:lnTo>
                    <a:lnTo>
                      <a:pt x="647" y="1744"/>
                    </a:lnTo>
                    <a:lnTo>
                      <a:pt x="599" y="1758"/>
                    </a:lnTo>
                    <a:lnTo>
                      <a:pt x="548" y="1771"/>
                    </a:lnTo>
                    <a:lnTo>
                      <a:pt x="496" y="1784"/>
                    </a:lnTo>
                    <a:lnTo>
                      <a:pt x="444" y="1795"/>
                    </a:lnTo>
                    <a:lnTo>
                      <a:pt x="390" y="1805"/>
                    </a:lnTo>
                    <a:lnTo>
                      <a:pt x="334" y="1816"/>
                    </a:lnTo>
                    <a:lnTo>
                      <a:pt x="279" y="1825"/>
                    </a:lnTo>
                    <a:lnTo>
                      <a:pt x="222" y="1834"/>
                    </a:lnTo>
                    <a:lnTo>
                      <a:pt x="165" y="1841"/>
                    </a:lnTo>
                    <a:lnTo>
                      <a:pt x="165" y="1841"/>
                    </a:lnTo>
                    <a:lnTo>
                      <a:pt x="64" y="802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6" y="136"/>
                    </a:lnTo>
                    <a:lnTo>
                      <a:pt x="71" y="131"/>
                    </a:lnTo>
                    <a:lnTo>
                      <a:pt x="106" y="125"/>
                    </a:lnTo>
                    <a:lnTo>
                      <a:pt x="140" y="118"/>
                    </a:lnTo>
                    <a:lnTo>
                      <a:pt x="173" y="110"/>
                    </a:lnTo>
                    <a:lnTo>
                      <a:pt x="206" y="103"/>
                    </a:lnTo>
                    <a:lnTo>
                      <a:pt x="238" y="95"/>
                    </a:lnTo>
                    <a:lnTo>
                      <a:pt x="269" y="85"/>
                    </a:lnTo>
                    <a:lnTo>
                      <a:pt x="299" y="77"/>
                    </a:lnTo>
                    <a:lnTo>
                      <a:pt x="328" y="66"/>
                    </a:lnTo>
                    <a:lnTo>
                      <a:pt x="357" y="57"/>
                    </a:lnTo>
                    <a:lnTo>
                      <a:pt x="385" y="47"/>
                    </a:lnTo>
                    <a:lnTo>
                      <a:pt x="412" y="35"/>
                    </a:lnTo>
                    <a:lnTo>
                      <a:pt x="438" y="24"/>
                    </a:lnTo>
                    <a:lnTo>
                      <a:pt x="463" y="12"/>
                    </a:lnTo>
                    <a:lnTo>
                      <a:pt x="487" y="0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157"/>
              <p:cNvSpPr>
                <a:spLocks noEditPoints="1"/>
              </p:cNvSpPr>
              <p:nvPr/>
            </p:nvSpPr>
            <p:spPr bwMode="auto">
              <a:xfrm flipH="1">
                <a:off x="1462733" y="3654200"/>
                <a:ext cx="1140439" cy="1248640"/>
              </a:xfrm>
              <a:custGeom>
                <a:avLst/>
                <a:gdLst>
                  <a:gd name="T0" fmla="*/ 1157 w 6185"/>
                  <a:gd name="T1" fmla="*/ 4983 h 8714"/>
                  <a:gd name="T2" fmla="*/ 1389 w 6185"/>
                  <a:gd name="T3" fmla="*/ 4590 h 8714"/>
                  <a:gd name="T4" fmla="*/ 1456 w 6185"/>
                  <a:gd name="T5" fmla="*/ 4330 h 8714"/>
                  <a:gd name="T6" fmla="*/ 1473 w 6185"/>
                  <a:gd name="T7" fmla="*/ 4225 h 8714"/>
                  <a:gd name="T8" fmla="*/ 1469 w 6185"/>
                  <a:gd name="T9" fmla="*/ 4152 h 8714"/>
                  <a:gd name="T10" fmla="*/ 1448 w 6185"/>
                  <a:gd name="T11" fmla="*/ 4111 h 8714"/>
                  <a:gd name="T12" fmla="*/ 1415 w 6185"/>
                  <a:gd name="T13" fmla="*/ 4100 h 8714"/>
                  <a:gd name="T14" fmla="*/ 1374 w 6185"/>
                  <a:gd name="T15" fmla="*/ 4116 h 8714"/>
                  <a:gd name="T16" fmla="*/ 1330 w 6185"/>
                  <a:gd name="T17" fmla="*/ 4161 h 8714"/>
                  <a:gd name="T18" fmla="*/ 1286 w 6185"/>
                  <a:gd name="T19" fmla="*/ 4230 h 8714"/>
                  <a:gd name="T20" fmla="*/ 1257 w 6185"/>
                  <a:gd name="T21" fmla="*/ 4299 h 8714"/>
                  <a:gd name="T22" fmla="*/ 1046 w 6185"/>
                  <a:gd name="T23" fmla="*/ 4929 h 8714"/>
                  <a:gd name="T24" fmla="*/ 451 w 6185"/>
                  <a:gd name="T25" fmla="*/ 8326 h 8714"/>
                  <a:gd name="T26" fmla="*/ 212 w 6185"/>
                  <a:gd name="T27" fmla="*/ 8209 h 8714"/>
                  <a:gd name="T28" fmla="*/ 0 w 6185"/>
                  <a:gd name="T29" fmla="*/ 8083 h 8714"/>
                  <a:gd name="T30" fmla="*/ 546 w 6185"/>
                  <a:gd name="T31" fmla="*/ 6577 h 8714"/>
                  <a:gd name="T32" fmla="*/ 713 w 6185"/>
                  <a:gd name="T33" fmla="*/ 6666 h 8714"/>
                  <a:gd name="T34" fmla="*/ 851 w 6185"/>
                  <a:gd name="T35" fmla="*/ 6729 h 8714"/>
                  <a:gd name="T36" fmla="*/ 4083 w 6185"/>
                  <a:gd name="T37" fmla="*/ 5247 h 8714"/>
                  <a:gd name="T38" fmla="*/ 4479 w 6185"/>
                  <a:gd name="T39" fmla="*/ 5155 h 8714"/>
                  <a:gd name="T40" fmla="*/ 4746 w 6185"/>
                  <a:gd name="T41" fmla="*/ 5068 h 8714"/>
                  <a:gd name="T42" fmla="*/ 4908 w 6185"/>
                  <a:gd name="T43" fmla="*/ 5002 h 8714"/>
                  <a:gd name="T44" fmla="*/ 5057 w 6185"/>
                  <a:gd name="T45" fmla="*/ 4930 h 8714"/>
                  <a:gd name="T46" fmla="*/ 5191 w 6185"/>
                  <a:gd name="T47" fmla="*/ 4854 h 8714"/>
                  <a:gd name="T48" fmla="*/ 4802 w 6185"/>
                  <a:gd name="T49" fmla="*/ 3264 h 8714"/>
                  <a:gd name="T50" fmla="*/ 4644 w 6185"/>
                  <a:gd name="T51" fmla="*/ 3354 h 8714"/>
                  <a:gd name="T52" fmla="*/ 4397 w 6185"/>
                  <a:gd name="T53" fmla="*/ 3459 h 8714"/>
                  <a:gd name="T54" fmla="*/ 4111 w 6185"/>
                  <a:gd name="T55" fmla="*/ 3546 h 8714"/>
                  <a:gd name="T56" fmla="*/ 3792 w 6185"/>
                  <a:gd name="T57" fmla="*/ 3611 h 8714"/>
                  <a:gd name="T58" fmla="*/ 3871 w 6185"/>
                  <a:gd name="T59" fmla="*/ 5282 h 8714"/>
                  <a:gd name="T60" fmla="*/ 6185 w 6185"/>
                  <a:gd name="T61" fmla="*/ 8016 h 8714"/>
                  <a:gd name="T62" fmla="*/ 6008 w 6185"/>
                  <a:gd name="T63" fmla="*/ 8135 h 8714"/>
                  <a:gd name="T64" fmla="*/ 5810 w 6185"/>
                  <a:gd name="T65" fmla="*/ 8246 h 8714"/>
                  <a:gd name="T66" fmla="*/ 5588 w 6185"/>
                  <a:gd name="T67" fmla="*/ 8348 h 8714"/>
                  <a:gd name="T68" fmla="*/ 5347 w 6185"/>
                  <a:gd name="T69" fmla="*/ 8442 h 8714"/>
                  <a:gd name="T70" fmla="*/ 5087 w 6185"/>
                  <a:gd name="T71" fmla="*/ 8525 h 8714"/>
                  <a:gd name="T72" fmla="*/ 4810 w 6185"/>
                  <a:gd name="T73" fmla="*/ 8599 h 8714"/>
                  <a:gd name="T74" fmla="*/ 4515 w 6185"/>
                  <a:gd name="T75" fmla="*/ 8663 h 8714"/>
                  <a:gd name="T76" fmla="*/ 4208 w 6185"/>
                  <a:gd name="T77" fmla="*/ 8714 h 8714"/>
                  <a:gd name="T78" fmla="*/ 4111 w 6185"/>
                  <a:gd name="T79" fmla="*/ 7037 h 8714"/>
                  <a:gd name="T80" fmla="*/ 4370 w 6185"/>
                  <a:gd name="T81" fmla="*/ 6991 h 8714"/>
                  <a:gd name="T82" fmla="*/ 4616 w 6185"/>
                  <a:gd name="T83" fmla="*/ 6935 h 8714"/>
                  <a:gd name="T84" fmla="*/ 4849 w 6185"/>
                  <a:gd name="T85" fmla="*/ 6870 h 8714"/>
                  <a:gd name="T86" fmla="*/ 5067 w 6185"/>
                  <a:gd name="T87" fmla="*/ 6797 h 8714"/>
                  <a:gd name="T88" fmla="*/ 5269 w 6185"/>
                  <a:gd name="T89" fmla="*/ 6716 h 8714"/>
                  <a:gd name="T90" fmla="*/ 5453 w 6185"/>
                  <a:gd name="T91" fmla="*/ 6628 h 8714"/>
                  <a:gd name="T92" fmla="*/ 5619 w 6185"/>
                  <a:gd name="T93" fmla="*/ 6533 h 8714"/>
                  <a:gd name="T94" fmla="*/ 5731 w 6185"/>
                  <a:gd name="T95" fmla="*/ 6457 h 8714"/>
                  <a:gd name="T96" fmla="*/ 4327 w 6185"/>
                  <a:gd name="T97" fmla="*/ 1629 h 8714"/>
                  <a:gd name="T98" fmla="*/ 4202 w 6185"/>
                  <a:gd name="T99" fmla="*/ 1683 h 8714"/>
                  <a:gd name="T100" fmla="*/ 4016 w 6185"/>
                  <a:gd name="T101" fmla="*/ 1744 h 8714"/>
                  <a:gd name="T102" fmla="*/ 3813 w 6185"/>
                  <a:gd name="T103" fmla="*/ 1795 h 8714"/>
                  <a:gd name="T104" fmla="*/ 3591 w 6185"/>
                  <a:gd name="T105" fmla="*/ 1834 h 8714"/>
                  <a:gd name="T106" fmla="*/ 3369 w 6185"/>
                  <a:gd name="T107" fmla="*/ 141 h 8714"/>
                  <a:gd name="T108" fmla="*/ 3475 w 6185"/>
                  <a:gd name="T109" fmla="*/ 125 h 8714"/>
                  <a:gd name="T110" fmla="*/ 3607 w 6185"/>
                  <a:gd name="T111" fmla="*/ 95 h 8714"/>
                  <a:gd name="T112" fmla="*/ 3726 w 6185"/>
                  <a:gd name="T113" fmla="*/ 57 h 8714"/>
                  <a:gd name="T114" fmla="*/ 3832 w 6185"/>
                  <a:gd name="T115" fmla="*/ 12 h 8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185" h="8714">
                    <a:moveTo>
                      <a:pt x="1046" y="4929"/>
                    </a:moveTo>
                    <a:lnTo>
                      <a:pt x="1046" y="4929"/>
                    </a:lnTo>
                    <a:lnTo>
                      <a:pt x="1100" y="4956"/>
                    </a:lnTo>
                    <a:lnTo>
                      <a:pt x="1157" y="4983"/>
                    </a:lnTo>
                    <a:lnTo>
                      <a:pt x="1216" y="5009"/>
                    </a:lnTo>
                    <a:lnTo>
                      <a:pt x="1276" y="5035"/>
                    </a:lnTo>
                    <a:lnTo>
                      <a:pt x="1276" y="5035"/>
                    </a:lnTo>
                    <a:lnTo>
                      <a:pt x="1389" y="4590"/>
                    </a:lnTo>
                    <a:lnTo>
                      <a:pt x="1426" y="4445"/>
                    </a:lnTo>
                    <a:lnTo>
                      <a:pt x="1447" y="4362"/>
                    </a:lnTo>
                    <a:lnTo>
                      <a:pt x="1447" y="4362"/>
                    </a:lnTo>
                    <a:lnTo>
                      <a:pt x="1456" y="4330"/>
                    </a:lnTo>
                    <a:lnTo>
                      <a:pt x="1462" y="4301"/>
                    </a:lnTo>
                    <a:lnTo>
                      <a:pt x="1467" y="4274"/>
                    </a:lnTo>
                    <a:lnTo>
                      <a:pt x="1471" y="4248"/>
                    </a:lnTo>
                    <a:lnTo>
                      <a:pt x="1473" y="4225"/>
                    </a:lnTo>
                    <a:lnTo>
                      <a:pt x="1473" y="4204"/>
                    </a:lnTo>
                    <a:lnTo>
                      <a:pt x="1473" y="4184"/>
                    </a:lnTo>
                    <a:lnTo>
                      <a:pt x="1471" y="4168"/>
                    </a:lnTo>
                    <a:lnTo>
                      <a:pt x="1469" y="4152"/>
                    </a:lnTo>
                    <a:lnTo>
                      <a:pt x="1465" y="4138"/>
                    </a:lnTo>
                    <a:lnTo>
                      <a:pt x="1460" y="4128"/>
                    </a:lnTo>
                    <a:lnTo>
                      <a:pt x="1455" y="4119"/>
                    </a:lnTo>
                    <a:lnTo>
                      <a:pt x="1448" y="4111"/>
                    </a:lnTo>
                    <a:lnTo>
                      <a:pt x="1441" y="4105"/>
                    </a:lnTo>
                    <a:lnTo>
                      <a:pt x="1433" y="4102"/>
                    </a:lnTo>
                    <a:lnTo>
                      <a:pt x="1425" y="4100"/>
                    </a:lnTo>
                    <a:lnTo>
                      <a:pt x="1415" y="4100"/>
                    </a:lnTo>
                    <a:lnTo>
                      <a:pt x="1405" y="4101"/>
                    </a:lnTo>
                    <a:lnTo>
                      <a:pt x="1395" y="4105"/>
                    </a:lnTo>
                    <a:lnTo>
                      <a:pt x="1385" y="4110"/>
                    </a:lnTo>
                    <a:lnTo>
                      <a:pt x="1374" y="4116"/>
                    </a:lnTo>
                    <a:lnTo>
                      <a:pt x="1363" y="4125"/>
                    </a:lnTo>
                    <a:lnTo>
                      <a:pt x="1352" y="4135"/>
                    </a:lnTo>
                    <a:lnTo>
                      <a:pt x="1340" y="4148"/>
                    </a:lnTo>
                    <a:lnTo>
                      <a:pt x="1330" y="4161"/>
                    </a:lnTo>
                    <a:lnTo>
                      <a:pt x="1319" y="4176"/>
                    </a:lnTo>
                    <a:lnTo>
                      <a:pt x="1308" y="4193"/>
                    </a:lnTo>
                    <a:lnTo>
                      <a:pt x="1297" y="4210"/>
                    </a:lnTo>
                    <a:lnTo>
                      <a:pt x="1286" y="4230"/>
                    </a:lnTo>
                    <a:lnTo>
                      <a:pt x="1276" y="4252"/>
                    </a:lnTo>
                    <a:lnTo>
                      <a:pt x="1267" y="4274"/>
                    </a:lnTo>
                    <a:lnTo>
                      <a:pt x="1257" y="4299"/>
                    </a:lnTo>
                    <a:lnTo>
                      <a:pt x="1257" y="4299"/>
                    </a:lnTo>
                    <a:lnTo>
                      <a:pt x="1233" y="4370"/>
                    </a:lnTo>
                    <a:lnTo>
                      <a:pt x="1188" y="4504"/>
                    </a:lnTo>
                    <a:lnTo>
                      <a:pt x="1046" y="4929"/>
                    </a:lnTo>
                    <a:lnTo>
                      <a:pt x="1046" y="4929"/>
                    </a:lnTo>
                    <a:close/>
                    <a:moveTo>
                      <a:pt x="851" y="6729"/>
                    </a:moveTo>
                    <a:lnTo>
                      <a:pt x="851" y="6729"/>
                    </a:lnTo>
                    <a:lnTo>
                      <a:pt x="451" y="8326"/>
                    </a:lnTo>
                    <a:lnTo>
                      <a:pt x="451" y="8326"/>
                    </a:lnTo>
                    <a:lnTo>
                      <a:pt x="389" y="8298"/>
                    </a:lnTo>
                    <a:lnTo>
                      <a:pt x="329" y="8269"/>
                    </a:lnTo>
                    <a:lnTo>
                      <a:pt x="270" y="8239"/>
                    </a:lnTo>
                    <a:lnTo>
                      <a:pt x="212" y="8209"/>
                    </a:lnTo>
                    <a:lnTo>
                      <a:pt x="156" y="8179"/>
                    </a:lnTo>
                    <a:lnTo>
                      <a:pt x="102" y="8147"/>
                    </a:lnTo>
                    <a:lnTo>
                      <a:pt x="50" y="8115"/>
                    </a:lnTo>
                    <a:lnTo>
                      <a:pt x="0" y="8083"/>
                    </a:lnTo>
                    <a:lnTo>
                      <a:pt x="0" y="8083"/>
                    </a:lnTo>
                    <a:lnTo>
                      <a:pt x="507" y="6554"/>
                    </a:lnTo>
                    <a:lnTo>
                      <a:pt x="507" y="6554"/>
                    </a:lnTo>
                    <a:lnTo>
                      <a:pt x="546" y="6577"/>
                    </a:lnTo>
                    <a:lnTo>
                      <a:pt x="586" y="6599"/>
                    </a:lnTo>
                    <a:lnTo>
                      <a:pt x="627" y="6622"/>
                    </a:lnTo>
                    <a:lnTo>
                      <a:pt x="670" y="6644"/>
                    </a:lnTo>
                    <a:lnTo>
                      <a:pt x="713" y="6666"/>
                    </a:lnTo>
                    <a:lnTo>
                      <a:pt x="758" y="6687"/>
                    </a:lnTo>
                    <a:lnTo>
                      <a:pt x="804" y="6708"/>
                    </a:lnTo>
                    <a:lnTo>
                      <a:pt x="851" y="6729"/>
                    </a:lnTo>
                    <a:lnTo>
                      <a:pt x="851" y="6729"/>
                    </a:lnTo>
                    <a:close/>
                    <a:moveTo>
                      <a:pt x="3871" y="5282"/>
                    </a:moveTo>
                    <a:lnTo>
                      <a:pt x="3871" y="5282"/>
                    </a:lnTo>
                    <a:lnTo>
                      <a:pt x="3978" y="5266"/>
                    </a:lnTo>
                    <a:lnTo>
                      <a:pt x="4083" y="5247"/>
                    </a:lnTo>
                    <a:lnTo>
                      <a:pt x="4186" y="5227"/>
                    </a:lnTo>
                    <a:lnTo>
                      <a:pt x="4286" y="5204"/>
                    </a:lnTo>
                    <a:lnTo>
                      <a:pt x="4383" y="5180"/>
                    </a:lnTo>
                    <a:lnTo>
                      <a:pt x="4479" y="5155"/>
                    </a:lnTo>
                    <a:lnTo>
                      <a:pt x="4570" y="5127"/>
                    </a:lnTo>
                    <a:lnTo>
                      <a:pt x="4660" y="5099"/>
                    </a:lnTo>
                    <a:lnTo>
                      <a:pt x="4704" y="5083"/>
                    </a:lnTo>
                    <a:lnTo>
                      <a:pt x="4746" y="5068"/>
                    </a:lnTo>
                    <a:lnTo>
                      <a:pt x="4788" y="5052"/>
                    </a:lnTo>
                    <a:lnTo>
                      <a:pt x="4828" y="5035"/>
                    </a:lnTo>
                    <a:lnTo>
                      <a:pt x="4869" y="5019"/>
                    </a:lnTo>
                    <a:lnTo>
                      <a:pt x="4908" y="5002"/>
                    </a:lnTo>
                    <a:lnTo>
                      <a:pt x="4947" y="4984"/>
                    </a:lnTo>
                    <a:lnTo>
                      <a:pt x="4984" y="4967"/>
                    </a:lnTo>
                    <a:lnTo>
                      <a:pt x="5022" y="4949"/>
                    </a:lnTo>
                    <a:lnTo>
                      <a:pt x="5057" y="4930"/>
                    </a:lnTo>
                    <a:lnTo>
                      <a:pt x="5092" y="4911"/>
                    </a:lnTo>
                    <a:lnTo>
                      <a:pt x="5126" y="4893"/>
                    </a:lnTo>
                    <a:lnTo>
                      <a:pt x="5159" y="4873"/>
                    </a:lnTo>
                    <a:lnTo>
                      <a:pt x="5191" y="4854"/>
                    </a:lnTo>
                    <a:lnTo>
                      <a:pt x="5222" y="4833"/>
                    </a:lnTo>
                    <a:lnTo>
                      <a:pt x="5252" y="4814"/>
                    </a:lnTo>
                    <a:lnTo>
                      <a:pt x="5252" y="4814"/>
                    </a:lnTo>
                    <a:lnTo>
                      <a:pt x="4802" y="3264"/>
                    </a:lnTo>
                    <a:lnTo>
                      <a:pt x="4802" y="3264"/>
                    </a:lnTo>
                    <a:lnTo>
                      <a:pt x="4752" y="3294"/>
                    </a:lnTo>
                    <a:lnTo>
                      <a:pt x="4699" y="3325"/>
                    </a:lnTo>
                    <a:lnTo>
                      <a:pt x="4644" y="3354"/>
                    </a:lnTo>
                    <a:lnTo>
                      <a:pt x="4586" y="3382"/>
                    </a:lnTo>
                    <a:lnTo>
                      <a:pt x="4526" y="3409"/>
                    </a:lnTo>
                    <a:lnTo>
                      <a:pt x="4462" y="3435"/>
                    </a:lnTo>
                    <a:lnTo>
                      <a:pt x="4397" y="3459"/>
                    </a:lnTo>
                    <a:lnTo>
                      <a:pt x="4328" y="3483"/>
                    </a:lnTo>
                    <a:lnTo>
                      <a:pt x="4258" y="3505"/>
                    </a:lnTo>
                    <a:lnTo>
                      <a:pt x="4186" y="3526"/>
                    </a:lnTo>
                    <a:lnTo>
                      <a:pt x="4111" y="3546"/>
                    </a:lnTo>
                    <a:lnTo>
                      <a:pt x="4034" y="3564"/>
                    </a:lnTo>
                    <a:lnTo>
                      <a:pt x="3955" y="3582"/>
                    </a:lnTo>
                    <a:lnTo>
                      <a:pt x="3875" y="3598"/>
                    </a:lnTo>
                    <a:lnTo>
                      <a:pt x="3792" y="3611"/>
                    </a:lnTo>
                    <a:lnTo>
                      <a:pt x="3709" y="3624"/>
                    </a:lnTo>
                    <a:lnTo>
                      <a:pt x="3709" y="3624"/>
                    </a:lnTo>
                    <a:lnTo>
                      <a:pt x="3871" y="5282"/>
                    </a:lnTo>
                    <a:lnTo>
                      <a:pt x="3871" y="5282"/>
                    </a:lnTo>
                    <a:close/>
                    <a:moveTo>
                      <a:pt x="5731" y="6457"/>
                    </a:moveTo>
                    <a:lnTo>
                      <a:pt x="5731" y="6457"/>
                    </a:lnTo>
                    <a:lnTo>
                      <a:pt x="6185" y="8016"/>
                    </a:lnTo>
                    <a:lnTo>
                      <a:pt x="6185" y="8016"/>
                    </a:lnTo>
                    <a:lnTo>
                      <a:pt x="6143" y="8047"/>
                    </a:lnTo>
                    <a:lnTo>
                      <a:pt x="6100" y="8077"/>
                    </a:lnTo>
                    <a:lnTo>
                      <a:pt x="6055" y="8106"/>
                    </a:lnTo>
                    <a:lnTo>
                      <a:pt x="6008" y="8135"/>
                    </a:lnTo>
                    <a:lnTo>
                      <a:pt x="5962" y="8163"/>
                    </a:lnTo>
                    <a:lnTo>
                      <a:pt x="5912" y="8192"/>
                    </a:lnTo>
                    <a:lnTo>
                      <a:pt x="5862" y="8219"/>
                    </a:lnTo>
                    <a:lnTo>
                      <a:pt x="5810" y="8246"/>
                    </a:lnTo>
                    <a:lnTo>
                      <a:pt x="5756" y="8272"/>
                    </a:lnTo>
                    <a:lnTo>
                      <a:pt x="5702" y="8298"/>
                    </a:lnTo>
                    <a:lnTo>
                      <a:pt x="5645" y="8323"/>
                    </a:lnTo>
                    <a:lnTo>
                      <a:pt x="5588" y="8348"/>
                    </a:lnTo>
                    <a:lnTo>
                      <a:pt x="5530" y="8372"/>
                    </a:lnTo>
                    <a:lnTo>
                      <a:pt x="5470" y="8396"/>
                    </a:lnTo>
                    <a:lnTo>
                      <a:pt x="5409" y="8419"/>
                    </a:lnTo>
                    <a:lnTo>
                      <a:pt x="5347" y="8442"/>
                    </a:lnTo>
                    <a:lnTo>
                      <a:pt x="5284" y="8463"/>
                    </a:lnTo>
                    <a:lnTo>
                      <a:pt x="5219" y="8484"/>
                    </a:lnTo>
                    <a:lnTo>
                      <a:pt x="5154" y="8505"/>
                    </a:lnTo>
                    <a:lnTo>
                      <a:pt x="5087" y="8525"/>
                    </a:lnTo>
                    <a:lnTo>
                      <a:pt x="5019" y="8545"/>
                    </a:lnTo>
                    <a:lnTo>
                      <a:pt x="4950" y="8564"/>
                    </a:lnTo>
                    <a:lnTo>
                      <a:pt x="4880" y="8581"/>
                    </a:lnTo>
                    <a:lnTo>
                      <a:pt x="4810" y="8599"/>
                    </a:lnTo>
                    <a:lnTo>
                      <a:pt x="4737" y="8616"/>
                    </a:lnTo>
                    <a:lnTo>
                      <a:pt x="4664" y="8632"/>
                    </a:lnTo>
                    <a:lnTo>
                      <a:pt x="4590" y="8647"/>
                    </a:lnTo>
                    <a:lnTo>
                      <a:pt x="4515" y="8663"/>
                    </a:lnTo>
                    <a:lnTo>
                      <a:pt x="4441" y="8676"/>
                    </a:lnTo>
                    <a:lnTo>
                      <a:pt x="4364" y="8690"/>
                    </a:lnTo>
                    <a:lnTo>
                      <a:pt x="4286" y="8702"/>
                    </a:lnTo>
                    <a:lnTo>
                      <a:pt x="4208" y="8714"/>
                    </a:lnTo>
                    <a:lnTo>
                      <a:pt x="4208" y="8714"/>
                    </a:lnTo>
                    <a:lnTo>
                      <a:pt x="4044" y="7047"/>
                    </a:lnTo>
                    <a:lnTo>
                      <a:pt x="4044" y="7047"/>
                    </a:lnTo>
                    <a:lnTo>
                      <a:pt x="4111" y="7037"/>
                    </a:lnTo>
                    <a:lnTo>
                      <a:pt x="4176" y="7027"/>
                    </a:lnTo>
                    <a:lnTo>
                      <a:pt x="4242" y="7015"/>
                    </a:lnTo>
                    <a:lnTo>
                      <a:pt x="4306" y="7004"/>
                    </a:lnTo>
                    <a:lnTo>
                      <a:pt x="4370" y="6991"/>
                    </a:lnTo>
                    <a:lnTo>
                      <a:pt x="4432" y="6978"/>
                    </a:lnTo>
                    <a:lnTo>
                      <a:pt x="4495" y="6964"/>
                    </a:lnTo>
                    <a:lnTo>
                      <a:pt x="4556" y="6951"/>
                    </a:lnTo>
                    <a:lnTo>
                      <a:pt x="4616" y="6935"/>
                    </a:lnTo>
                    <a:lnTo>
                      <a:pt x="4675" y="6920"/>
                    </a:lnTo>
                    <a:lnTo>
                      <a:pt x="4735" y="6904"/>
                    </a:lnTo>
                    <a:lnTo>
                      <a:pt x="4792" y="6887"/>
                    </a:lnTo>
                    <a:lnTo>
                      <a:pt x="4849" y="6870"/>
                    </a:lnTo>
                    <a:lnTo>
                      <a:pt x="4905" y="6853"/>
                    </a:lnTo>
                    <a:lnTo>
                      <a:pt x="4960" y="6835"/>
                    </a:lnTo>
                    <a:lnTo>
                      <a:pt x="5014" y="6816"/>
                    </a:lnTo>
                    <a:lnTo>
                      <a:pt x="5067" y="6797"/>
                    </a:lnTo>
                    <a:lnTo>
                      <a:pt x="5119" y="6778"/>
                    </a:lnTo>
                    <a:lnTo>
                      <a:pt x="5170" y="6758"/>
                    </a:lnTo>
                    <a:lnTo>
                      <a:pt x="5220" y="6737"/>
                    </a:lnTo>
                    <a:lnTo>
                      <a:pt x="5269" y="6716"/>
                    </a:lnTo>
                    <a:lnTo>
                      <a:pt x="5317" y="6694"/>
                    </a:lnTo>
                    <a:lnTo>
                      <a:pt x="5364" y="6672"/>
                    </a:lnTo>
                    <a:lnTo>
                      <a:pt x="5409" y="6651"/>
                    </a:lnTo>
                    <a:lnTo>
                      <a:pt x="5453" y="6628"/>
                    </a:lnTo>
                    <a:lnTo>
                      <a:pt x="5497" y="6605"/>
                    </a:lnTo>
                    <a:lnTo>
                      <a:pt x="5538" y="6581"/>
                    </a:lnTo>
                    <a:lnTo>
                      <a:pt x="5580" y="6557"/>
                    </a:lnTo>
                    <a:lnTo>
                      <a:pt x="5619" y="6533"/>
                    </a:lnTo>
                    <a:lnTo>
                      <a:pt x="5658" y="6508"/>
                    </a:lnTo>
                    <a:lnTo>
                      <a:pt x="5694" y="6482"/>
                    </a:lnTo>
                    <a:lnTo>
                      <a:pt x="5731" y="6457"/>
                    </a:lnTo>
                    <a:lnTo>
                      <a:pt x="5731" y="6457"/>
                    </a:lnTo>
                    <a:close/>
                    <a:moveTo>
                      <a:pt x="3856" y="0"/>
                    </a:moveTo>
                    <a:lnTo>
                      <a:pt x="3856" y="0"/>
                    </a:lnTo>
                    <a:lnTo>
                      <a:pt x="4049" y="666"/>
                    </a:lnTo>
                    <a:lnTo>
                      <a:pt x="4327" y="1629"/>
                    </a:lnTo>
                    <a:lnTo>
                      <a:pt x="4327" y="1629"/>
                    </a:lnTo>
                    <a:lnTo>
                      <a:pt x="4287" y="1647"/>
                    </a:lnTo>
                    <a:lnTo>
                      <a:pt x="4245" y="1665"/>
                    </a:lnTo>
                    <a:lnTo>
                      <a:pt x="4202" y="1683"/>
                    </a:lnTo>
                    <a:lnTo>
                      <a:pt x="4158" y="1698"/>
                    </a:lnTo>
                    <a:lnTo>
                      <a:pt x="4112" y="1715"/>
                    </a:lnTo>
                    <a:lnTo>
                      <a:pt x="4065" y="1729"/>
                    </a:lnTo>
                    <a:lnTo>
                      <a:pt x="4016" y="1744"/>
                    </a:lnTo>
                    <a:lnTo>
                      <a:pt x="3968" y="1758"/>
                    </a:lnTo>
                    <a:lnTo>
                      <a:pt x="3917" y="1771"/>
                    </a:lnTo>
                    <a:lnTo>
                      <a:pt x="3865" y="1784"/>
                    </a:lnTo>
                    <a:lnTo>
                      <a:pt x="3813" y="1795"/>
                    </a:lnTo>
                    <a:lnTo>
                      <a:pt x="3759" y="1805"/>
                    </a:lnTo>
                    <a:lnTo>
                      <a:pt x="3703" y="1816"/>
                    </a:lnTo>
                    <a:lnTo>
                      <a:pt x="3648" y="1825"/>
                    </a:lnTo>
                    <a:lnTo>
                      <a:pt x="3591" y="1834"/>
                    </a:lnTo>
                    <a:lnTo>
                      <a:pt x="3534" y="1841"/>
                    </a:lnTo>
                    <a:lnTo>
                      <a:pt x="3534" y="1841"/>
                    </a:lnTo>
                    <a:lnTo>
                      <a:pt x="3433" y="802"/>
                    </a:lnTo>
                    <a:lnTo>
                      <a:pt x="3369" y="141"/>
                    </a:lnTo>
                    <a:lnTo>
                      <a:pt x="3369" y="141"/>
                    </a:lnTo>
                    <a:lnTo>
                      <a:pt x="3405" y="136"/>
                    </a:lnTo>
                    <a:lnTo>
                      <a:pt x="3440" y="131"/>
                    </a:lnTo>
                    <a:lnTo>
                      <a:pt x="3475" y="125"/>
                    </a:lnTo>
                    <a:lnTo>
                      <a:pt x="3509" y="118"/>
                    </a:lnTo>
                    <a:lnTo>
                      <a:pt x="3542" y="110"/>
                    </a:lnTo>
                    <a:lnTo>
                      <a:pt x="3575" y="103"/>
                    </a:lnTo>
                    <a:lnTo>
                      <a:pt x="3607" y="95"/>
                    </a:lnTo>
                    <a:lnTo>
                      <a:pt x="3638" y="85"/>
                    </a:lnTo>
                    <a:lnTo>
                      <a:pt x="3668" y="77"/>
                    </a:lnTo>
                    <a:lnTo>
                      <a:pt x="3697" y="66"/>
                    </a:lnTo>
                    <a:lnTo>
                      <a:pt x="3726" y="57"/>
                    </a:lnTo>
                    <a:lnTo>
                      <a:pt x="3754" y="47"/>
                    </a:lnTo>
                    <a:lnTo>
                      <a:pt x="3781" y="35"/>
                    </a:lnTo>
                    <a:lnTo>
                      <a:pt x="3807" y="24"/>
                    </a:lnTo>
                    <a:lnTo>
                      <a:pt x="3832" y="12"/>
                    </a:lnTo>
                    <a:lnTo>
                      <a:pt x="3856" y="0"/>
                    </a:lnTo>
                    <a:lnTo>
                      <a:pt x="3856" y="0"/>
                    </a:lnTo>
                    <a:close/>
                  </a:path>
                </a:pathLst>
              </a:custGeom>
              <a:solidFill>
                <a:srgbClr val="2099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 158"/>
              <p:cNvSpPr>
                <a:spLocks noEditPoints="1"/>
              </p:cNvSpPr>
              <p:nvPr/>
            </p:nvSpPr>
            <p:spPr bwMode="auto">
              <a:xfrm flipH="1">
                <a:off x="1373717" y="3509729"/>
                <a:ext cx="1906752" cy="1923267"/>
              </a:xfrm>
              <a:custGeom>
                <a:avLst/>
                <a:gdLst>
                  <a:gd name="T0" fmla="*/ 5773 w 10347"/>
                  <a:gd name="T1" fmla="*/ 11481 h 13420"/>
                  <a:gd name="T2" fmla="*/ 4521 w 10347"/>
                  <a:gd name="T3" fmla="*/ 11261 h 13420"/>
                  <a:gd name="T4" fmla="*/ 3487 w 10347"/>
                  <a:gd name="T5" fmla="*/ 10891 h 13420"/>
                  <a:gd name="T6" fmla="*/ 2834 w 10347"/>
                  <a:gd name="T7" fmla="*/ 10450 h 13420"/>
                  <a:gd name="T8" fmla="*/ 2654 w 10347"/>
                  <a:gd name="T9" fmla="*/ 10164 h 13420"/>
                  <a:gd name="T10" fmla="*/ 2622 w 10347"/>
                  <a:gd name="T11" fmla="*/ 9690 h 13420"/>
                  <a:gd name="T12" fmla="*/ 94 w 10347"/>
                  <a:gd name="T13" fmla="*/ 10046 h 13420"/>
                  <a:gd name="T14" fmla="*/ 0 w 10347"/>
                  <a:gd name="T15" fmla="*/ 10278 h 13420"/>
                  <a:gd name="T16" fmla="*/ 82 w 10347"/>
                  <a:gd name="T17" fmla="*/ 10472 h 13420"/>
                  <a:gd name="T18" fmla="*/ 6120 w 10347"/>
                  <a:gd name="T19" fmla="*/ 13335 h 13420"/>
                  <a:gd name="T20" fmla="*/ 6724 w 10347"/>
                  <a:gd name="T21" fmla="*/ 13420 h 13420"/>
                  <a:gd name="T22" fmla="*/ 3420 w 10347"/>
                  <a:gd name="T23" fmla="*/ 8889 h 13420"/>
                  <a:gd name="T24" fmla="*/ 3175 w 10347"/>
                  <a:gd name="T25" fmla="*/ 8565 h 13420"/>
                  <a:gd name="T26" fmla="*/ 3616 w 10347"/>
                  <a:gd name="T27" fmla="*/ 6844 h 13420"/>
                  <a:gd name="T28" fmla="*/ 3732 w 10347"/>
                  <a:gd name="T29" fmla="*/ 7158 h 13420"/>
                  <a:gd name="T30" fmla="*/ 4009 w 10347"/>
                  <a:gd name="T31" fmla="*/ 7444 h 13420"/>
                  <a:gd name="T32" fmla="*/ 4323 w 10347"/>
                  <a:gd name="T33" fmla="*/ 9414 h 13420"/>
                  <a:gd name="T34" fmla="*/ 5293 w 10347"/>
                  <a:gd name="T35" fmla="*/ 9679 h 13420"/>
                  <a:gd name="T36" fmla="*/ 6442 w 10347"/>
                  <a:gd name="T37" fmla="*/ 9801 h 13420"/>
                  <a:gd name="T38" fmla="*/ 7394 w 10347"/>
                  <a:gd name="T39" fmla="*/ 9779 h 13420"/>
                  <a:gd name="T40" fmla="*/ 7362 w 10347"/>
                  <a:gd name="T41" fmla="*/ 8100 h 13420"/>
                  <a:gd name="T42" fmla="*/ 6175 w 10347"/>
                  <a:gd name="T43" fmla="*/ 8108 h 13420"/>
                  <a:gd name="T44" fmla="*/ 5246 w 10347"/>
                  <a:gd name="T45" fmla="*/ 7968 h 13420"/>
                  <a:gd name="T46" fmla="*/ 4530 w 10347"/>
                  <a:gd name="T47" fmla="*/ 7739 h 13420"/>
                  <a:gd name="T48" fmla="*/ 9784 w 10347"/>
                  <a:gd name="T49" fmla="*/ 7036 h 13420"/>
                  <a:gd name="T50" fmla="*/ 9498 w 10347"/>
                  <a:gd name="T51" fmla="*/ 7397 h 13420"/>
                  <a:gd name="T52" fmla="*/ 10120 w 10347"/>
                  <a:gd name="T53" fmla="*/ 8794 h 13420"/>
                  <a:gd name="T54" fmla="*/ 10304 w 10347"/>
                  <a:gd name="T55" fmla="*/ 8495 h 13420"/>
                  <a:gd name="T56" fmla="*/ 6902 w 10347"/>
                  <a:gd name="T57" fmla="*/ 4676 h 13420"/>
                  <a:gd name="T58" fmla="*/ 7152 w 10347"/>
                  <a:gd name="T59" fmla="*/ 6334 h 13420"/>
                  <a:gd name="T60" fmla="*/ 6229 w 10347"/>
                  <a:gd name="T61" fmla="*/ 6328 h 13420"/>
                  <a:gd name="T62" fmla="*/ 5487 w 10347"/>
                  <a:gd name="T63" fmla="*/ 6212 h 13420"/>
                  <a:gd name="T64" fmla="*/ 5068 w 10347"/>
                  <a:gd name="T65" fmla="*/ 5600 h 13420"/>
                  <a:gd name="T66" fmla="*/ 5144 w 10347"/>
                  <a:gd name="T67" fmla="*/ 5148 h 13420"/>
                  <a:gd name="T68" fmla="*/ 5031 w 10347"/>
                  <a:gd name="T69" fmla="*/ 5145 h 13420"/>
                  <a:gd name="T70" fmla="*/ 4725 w 10347"/>
                  <a:gd name="T71" fmla="*/ 5939 h 13420"/>
                  <a:gd name="T72" fmla="*/ 4317 w 10347"/>
                  <a:gd name="T73" fmla="*/ 5637 h 13420"/>
                  <a:gd name="T74" fmla="*/ 4162 w 10347"/>
                  <a:gd name="T75" fmla="*/ 5371 h 13420"/>
                  <a:gd name="T76" fmla="*/ 4743 w 10347"/>
                  <a:gd name="T77" fmla="*/ 4060 h 13420"/>
                  <a:gd name="T78" fmla="*/ 5012 w 10347"/>
                  <a:gd name="T79" fmla="*/ 4292 h 13420"/>
                  <a:gd name="T80" fmla="*/ 5808 w 10347"/>
                  <a:gd name="T81" fmla="*/ 4587 h 13420"/>
                  <a:gd name="T82" fmla="*/ 9305 w 10347"/>
                  <a:gd name="T83" fmla="*/ 5363 h 13420"/>
                  <a:gd name="T84" fmla="*/ 8613 w 10347"/>
                  <a:gd name="T85" fmla="*/ 4174 h 13420"/>
                  <a:gd name="T86" fmla="*/ 9097 w 10347"/>
                  <a:gd name="T87" fmla="*/ 5690 h 13420"/>
                  <a:gd name="T88" fmla="*/ 7707 w 10347"/>
                  <a:gd name="T89" fmla="*/ 883 h 13420"/>
                  <a:gd name="T90" fmla="*/ 8006 w 10347"/>
                  <a:gd name="T91" fmla="*/ 2639 h 13420"/>
                  <a:gd name="T92" fmla="*/ 5171 w 10347"/>
                  <a:gd name="T93" fmla="*/ 2455 h 13420"/>
                  <a:gd name="T94" fmla="*/ 5605 w 10347"/>
                  <a:gd name="T95" fmla="*/ 2700 h 13420"/>
                  <a:gd name="T96" fmla="*/ 6296 w 10347"/>
                  <a:gd name="T97" fmla="*/ 2856 h 13420"/>
                  <a:gd name="T98" fmla="*/ 7037 w 10347"/>
                  <a:gd name="T99" fmla="*/ 2869 h 13420"/>
                  <a:gd name="T100" fmla="*/ 6814 w 10347"/>
                  <a:gd name="T101" fmla="*/ 1171 h 13420"/>
                  <a:gd name="T102" fmla="*/ 6323 w 10347"/>
                  <a:gd name="T103" fmla="*/ 1137 h 13420"/>
                  <a:gd name="T104" fmla="*/ 5910 w 10347"/>
                  <a:gd name="T105" fmla="*/ 999 h 13420"/>
                  <a:gd name="T106" fmla="*/ 5171 w 10347"/>
                  <a:gd name="T107" fmla="*/ 2455 h 13420"/>
                  <a:gd name="T108" fmla="*/ 6245 w 10347"/>
                  <a:gd name="T109" fmla="*/ 372 h 13420"/>
                  <a:gd name="T110" fmla="*/ 6510 w 10347"/>
                  <a:gd name="T111" fmla="*/ 470 h 13420"/>
                  <a:gd name="T112" fmla="*/ 6928 w 10347"/>
                  <a:gd name="T113" fmla="*/ 475 h 13420"/>
                  <a:gd name="T114" fmla="*/ 7205 w 10347"/>
                  <a:gd name="T115" fmla="*/ 381 h 13420"/>
                  <a:gd name="T116" fmla="*/ 7302 w 10347"/>
                  <a:gd name="T117" fmla="*/ 245 h 13420"/>
                  <a:gd name="T118" fmla="*/ 7189 w 10347"/>
                  <a:gd name="T119" fmla="*/ 98 h 13420"/>
                  <a:gd name="T120" fmla="*/ 6847 w 10347"/>
                  <a:gd name="T121" fmla="*/ 4 h 13420"/>
                  <a:gd name="T122" fmla="*/ 6460 w 10347"/>
                  <a:gd name="T123" fmla="*/ 29 h 13420"/>
                  <a:gd name="T124" fmla="*/ 6218 w 10347"/>
                  <a:gd name="T125" fmla="*/ 139 h 13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347" h="13420">
                    <a:moveTo>
                      <a:pt x="6724" y="13420"/>
                    </a:moveTo>
                    <a:lnTo>
                      <a:pt x="6724" y="11544"/>
                    </a:lnTo>
                    <a:lnTo>
                      <a:pt x="6724" y="11544"/>
                    </a:lnTo>
                    <a:lnTo>
                      <a:pt x="6692" y="11544"/>
                    </a:lnTo>
                    <a:lnTo>
                      <a:pt x="6601" y="11542"/>
                    </a:lnTo>
                    <a:lnTo>
                      <a:pt x="6535" y="11539"/>
                    </a:lnTo>
                    <a:lnTo>
                      <a:pt x="6457" y="11536"/>
                    </a:lnTo>
                    <a:lnTo>
                      <a:pt x="6367" y="11531"/>
                    </a:lnTo>
                    <a:lnTo>
                      <a:pt x="6266" y="11525"/>
                    </a:lnTo>
                    <a:lnTo>
                      <a:pt x="6156" y="11517"/>
                    </a:lnTo>
                    <a:lnTo>
                      <a:pt x="6036" y="11507"/>
                    </a:lnTo>
                    <a:lnTo>
                      <a:pt x="5908" y="11496"/>
                    </a:lnTo>
                    <a:lnTo>
                      <a:pt x="5773" y="11481"/>
                    </a:lnTo>
                    <a:lnTo>
                      <a:pt x="5631" y="11465"/>
                    </a:lnTo>
                    <a:lnTo>
                      <a:pt x="5483" y="11446"/>
                    </a:lnTo>
                    <a:lnTo>
                      <a:pt x="5330" y="11424"/>
                    </a:lnTo>
                    <a:lnTo>
                      <a:pt x="5252" y="11412"/>
                    </a:lnTo>
                    <a:lnTo>
                      <a:pt x="5173" y="11398"/>
                    </a:lnTo>
                    <a:lnTo>
                      <a:pt x="5094" y="11384"/>
                    </a:lnTo>
                    <a:lnTo>
                      <a:pt x="5013" y="11370"/>
                    </a:lnTo>
                    <a:lnTo>
                      <a:pt x="4932" y="11354"/>
                    </a:lnTo>
                    <a:lnTo>
                      <a:pt x="4851" y="11338"/>
                    </a:lnTo>
                    <a:lnTo>
                      <a:pt x="4769" y="11320"/>
                    </a:lnTo>
                    <a:lnTo>
                      <a:pt x="4687" y="11301"/>
                    </a:lnTo>
                    <a:lnTo>
                      <a:pt x="4605" y="11281"/>
                    </a:lnTo>
                    <a:lnTo>
                      <a:pt x="4521" y="11261"/>
                    </a:lnTo>
                    <a:lnTo>
                      <a:pt x="4439" y="11240"/>
                    </a:lnTo>
                    <a:lnTo>
                      <a:pt x="4357" y="11217"/>
                    </a:lnTo>
                    <a:lnTo>
                      <a:pt x="4275" y="11194"/>
                    </a:lnTo>
                    <a:lnTo>
                      <a:pt x="4193" y="11169"/>
                    </a:lnTo>
                    <a:lnTo>
                      <a:pt x="4112" y="11143"/>
                    </a:lnTo>
                    <a:lnTo>
                      <a:pt x="4031" y="11116"/>
                    </a:lnTo>
                    <a:lnTo>
                      <a:pt x="3950" y="11087"/>
                    </a:lnTo>
                    <a:lnTo>
                      <a:pt x="3871" y="11057"/>
                    </a:lnTo>
                    <a:lnTo>
                      <a:pt x="3792" y="11027"/>
                    </a:lnTo>
                    <a:lnTo>
                      <a:pt x="3714" y="10995"/>
                    </a:lnTo>
                    <a:lnTo>
                      <a:pt x="3637" y="10961"/>
                    </a:lnTo>
                    <a:lnTo>
                      <a:pt x="3562" y="10927"/>
                    </a:lnTo>
                    <a:lnTo>
                      <a:pt x="3487" y="10891"/>
                    </a:lnTo>
                    <a:lnTo>
                      <a:pt x="3414" y="10853"/>
                    </a:lnTo>
                    <a:lnTo>
                      <a:pt x="3342" y="10814"/>
                    </a:lnTo>
                    <a:lnTo>
                      <a:pt x="3273" y="10774"/>
                    </a:lnTo>
                    <a:lnTo>
                      <a:pt x="3204" y="10732"/>
                    </a:lnTo>
                    <a:lnTo>
                      <a:pt x="3138" y="10689"/>
                    </a:lnTo>
                    <a:lnTo>
                      <a:pt x="3072" y="10645"/>
                    </a:lnTo>
                    <a:lnTo>
                      <a:pt x="3010" y="10598"/>
                    </a:lnTo>
                    <a:lnTo>
                      <a:pt x="2980" y="10575"/>
                    </a:lnTo>
                    <a:lnTo>
                      <a:pt x="2949" y="10550"/>
                    </a:lnTo>
                    <a:lnTo>
                      <a:pt x="2919" y="10526"/>
                    </a:lnTo>
                    <a:lnTo>
                      <a:pt x="2890" y="10501"/>
                    </a:lnTo>
                    <a:lnTo>
                      <a:pt x="2862" y="10476"/>
                    </a:lnTo>
                    <a:lnTo>
                      <a:pt x="2834" y="10450"/>
                    </a:lnTo>
                    <a:lnTo>
                      <a:pt x="2807" y="10424"/>
                    </a:lnTo>
                    <a:lnTo>
                      <a:pt x="2780" y="10398"/>
                    </a:lnTo>
                    <a:lnTo>
                      <a:pt x="2780" y="10398"/>
                    </a:lnTo>
                    <a:lnTo>
                      <a:pt x="2767" y="10382"/>
                    </a:lnTo>
                    <a:lnTo>
                      <a:pt x="2754" y="10362"/>
                    </a:lnTo>
                    <a:lnTo>
                      <a:pt x="2736" y="10336"/>
                    </a:lnTo>
                    <a:lnTo>
                      <a:pt x="2717" y="10303"/>
                    </a:lnTo>
                    <a:lnTo>
                      <a:pt x="2706" y="10284"/>
                    </a:lnTo>
                    <a:lnTo>
                      <a:pt x="2696" y="10263"/>
                    </a:lnTo>
                    <a:lnTo>
                      <a:pt x="2685" y="10241"/>
                    </a:lnTo>
                    <a:lnTo>
                      <a:pt x="2675" y="10217"/>
                    </a:lnTo>
                    <a:lnTo>
                      <a:pt x="2665" y="10191"/>
                    </a:lnTo>
                    <a:lnTo>
                      <a:pt x="2654" y="10164"/>
                    </a:lnTo>
                    <a:lnTo>
                      <a:pt x="2645" y="10136"/>
                    </a:lnTo>
                    <a:lnTo>
                      <a:pt x="2635" y="10106"/>
                    </a:lnTo>
                    <a:lnTo>
                      <a:pt x="2628" y="10075"/>
                    </a:lnTo>
                    <a:lnTo>
                      <a:pt x="2621" y="10042"/>
                    </a:lnTo>
                    <a:lnTo>
                      <a:pt x="2615" y="10008"/>
                    </a:lnTo>
                    <a:lnTo>
                      <a:pt x="2609" y="9973"/>
                    </a:lnTo>
                    <a:lnTo>
                      <a:pt x="2606" y="9936"/>
                    </a:lnTo>
                    <a:lnTo>
                      <a:pt x="2604" y="9898"/>
                    </a:lnTo>
                    <a:lnTo>
                      <a:pt x="2604" y="9859"/>
                    </a:lnTo>
                    <a:lnTo>
                      <a:pt x="2605" y="9818"/>
                    </a:lnTo>
                    <a:lnTo>
                      <a:pt x="2609" y="9777"/>
                    </a:lnTo>
                    <a:lnTo>
                      <a:pt x="2615" y="9734"/>
                    </a:lnTo>
                    <a:lnTo>
                      <a:pt x="2622" y="9690"/>
                    </a:lnTo>
                    <a:lnTo>
                      <a:pt x="2632" y="9645"/>
                    </a:lnTo>
                    <a:lnTo>
                      <a:pt x="2645" y="9600"/>
                    </a:lnTo>
                    <a:lnTo>
                      <a:pt x="2660" y="9553"/>
                    </a:lnTo>
                    <a:lnTo>
                      <a:pt x="2660" y="9553"/>
                    </a:lnTo>
                    <a:lnTo>
                      <a:pt x="2786" y="9193"/>
                    </a:lnTo>
                    <a:lnTo>
                      <a:pt x="2892" y="8893"/>
                    </a:lnTo>
                    <a:lnTo>
                      <a:pt x="2991" y="8612"/>
                    </a:lnTo>
                    <a:lnTo>
                      <a:pt x="142" y="9994"/>
                    </a:lnTo>
                    <a:lnTo>
                      <a:pt x="142" y="9994"/>
                    </a:lnTo>
                    <a:lnTo>
                      <a:pt x="135" y="10001"/>
                    </a:lnTo>
                    <a:lnTo>
                      <a:pt x="118" y="10017"/>
                    </a:lnTo>
                    <a:lnTo>
                      <a:pt x="106" y="10030"/>
                    </a:lnTo>
                    <a:lnTo>
                      <a:pt x="94" y="10046"/>
                    </a:lnTo>
                    <a:lnTo>
                      <a:pt x="80" y="10062"/>
                    </a:lnTo>
                    <a:lnTo>
                      <a:pt x="65" y="10082"/>
                    </a:lnTo>
                    <a:lnTo>
                      <a:pt x="52" y="10103"/>
                    </a:lnTo>
                    <a:lnTo>
                      <a:pt x="38" y="10126"/>
                    </a:lnTo>
                    <a:lnTo>
                      <a:pt x="26" y="10151"/>
                    </a:lnTo>
                    <a:lnTo>
                      <a:pt x="17" y="10177"/>
                    </a:lnTo>
                    <a:lnTo>
                      <a:pt x="11" y="10190"/>
                    </a:lnTo>
                    <a:lnTo>
                      <a:pt x="8" y="10204"/>
                    </a:lnTo>
                    <a:lnTo>
                      <a:pt x="5" y="10218"/>
                    </a:lnTo>
                    <a:lnTo>
                      <a:pt x="2" y="10233"/>
                    </a:lnTo>
                    <a:lnTo>
                      <a:pt x="1" y="10248"/>
                    </a:lnTo>
                    <a:lnTo>
                      <a:pt x="0" y="10262"/>
                    </a:lnTo>
                    <a:lnTo>
                      <a:pt x="0" y="10278"/>
                    </a:lnTo>
                    <a:lnTo>
                      <a:pt x="1" y="10292"/>
                    </a:lnTo>
                    <a:lnTo>
                      <a:pt x="1" y="10292"/>
                    </a:lnTo>
                    <a:lnTo>
                      <a:pt x="3" y="10308"/>
                    </a:lnTo>
                    <a:lnTo>
                      <a:pt x="5" y="10323"/>
                    </a:lnTo>
                    <a:lnTo>
                      <a:pt x="8" y="10337"/>
                    </a:lnTo>
                    <a:lnTo>
                      <a:pt x="12" y="10351"/>
                    </a:lnTo>
                    <a:lnTo>
                      <a:pt x="17" y="10363"/>
                    </a:lnTo>
                    <a:lnTo>
                      <a:pt x="21" y="10376"/>
                    </a:lnTo>
                    <a:lnTo>
                      <a:pt x="31" y="10399"/>
                    </a:lnTo>
                    <a:lnTo>
                      <a:pt x="43" y="10421"/>
                    </a:lnTo>
                    <a:lnTo>
                      <a:pt x="56" y="10439"/>
                    </a:lnTo>
                    <a:lnTo>
                      <a:pt x="69" y="10457"/>
                    </a:lnTo>
                    <a:lnTo>
                      <a:pt x="82" y="10472"/>
                    </a:lnTo>
                    <a:lnTo>
                      <a:pt x="96" y="10485"/>
                    </a:lnTo>
                    <a:lnTo>
                      <a:pt x="108" y="10497"/>
                    </a:lnTo>
                    <a:lnTo>
                      <a:pt x="120" y="10506"/>
                    </a:lnTo>
                    <a:lnTo>
                      <a:pt x="130" y="10513"/>
                    </a:lnTo>
                    <a:lnTo>
                      <a:pt x="146" y="10524"/>
                    </a:lnTo>
                    <a:lnTo>
                      <a:pt x="152" y="10527"/>
                    </a:lnTo>
                    <a:lnTo>
                      <a:pt x="5962" y="13279"/>
                    </a:lnTo>
                    <a:lnTo>
                      <a:pt x="5962" y="13279"/>
                    </a:lnTo>
                    <a:lnTo>
                      <a:pt x="5976" y="13285"/>
                    </a:lnTo>
                    <a:lnTo>
                      <a:pt x="6015" y="13301"/>
                    </a:lnTo>
                    <a:lnTo>
                      <a:pt x="6044" y="13311"/>
                    </a:lnTo>
                    <a:lnTo>
                      <a:pt x="6080" y="13322"/>
                    </a:lnTo>
                    <a:lnTo>
                      <a:pt x="6120" y="13335"/>
                    </a:lnTo>
                    <a:lnTo>
                      <a:pt x="6167" y="13347"/>
                    </a:lnTo>
                    <a:lnTo>
                      <a:pt x="6219" y="13361"/>
                    </a:lnTo>
                    <a:lnTo>
                      <a:pt x="6276" y="13373"/>
                    </a:lnTo>
                    <a:lnTo>
                      <a:pt x="6340" y="13385"/>
                    </a:lnTo>
                    <a:lnTo>
                      <a:pt x="6407" y="13396"/>
                    </a:lnTo>
                    <a:lnTo>
                      <a:pt x="6479" y="13406"/>
                    </a:lnTo>
                    <a:lnTo>
                      <a:pt x="6517" y="13409"/>
                    </a:lnTo>
                    <a:lnTo>
                      <a:pt x="6557" y="13413"/>
                    </a:lnTo>
                    <a:lnTo>
                      <a:pt x="6596" y="13415"/>
                    </a:lnTo>
                    <a:lnTo>
                      <a:pt x="6638" y="13418"/>
                    </a:lnTo>
                    <a:lnTo>
                      <a:pt x="6681" y="13419"/>
                    </a:lnTo>
                    <a:lnTo>
                      <a:pt x="6724" y="13420"/>
                    </a:lnTo>
                    <a:lnTo>
                      <a:pt x="6724" y="13420"/>
                    </a:lnTo>
                    <a:close/>
                    <a:moveTo>
                      <a:pt x="4186" y="7564"/>
                    </a:moveTo>
                    <a:lnTo>
                      <a:pt x="4186" y="7564"/>
                    </a:lnTo>
                    <a:lnTo>
                      <a:pt x="3679" y="9093"/>
                    </a:lnTo>
                    <a:lnTo>
                      <a:pt x="3679" y="9093"/>
                    </a:lnTo>
                    <a:lnTo>
                      <a:pt x="3647" y="9071"/>
                    </a:lnTo>
                    <a:lnTo>
                      <a:pt x="3616" y="9049"/>
                    </a:lnTo>
                    <a:lnTo>
                      <a:pt x="3586" y="9026"/>
                    </a:lnTo>
                    <a:lnTo>
                      <a:pt x="3556" y="9005"/>
                    </a:lnTo>
                    <a:lnTo>
                      <a:pt x="3526" y="8982"/>
                    </a:lnTo>
                    <a:lnTo>
                      <a:pt x="3498" y="8959"/>
                    </a:lnTo>
                    <a:lnTo>
                      <a:pt x="3471" y="8936"/>
                    </a:lnTo>
                    <a:lnTo>
                      <a:pt x="3445" y="8913"/>
                    </a:lnTo>
                    <a:lnTo>
                      <a:pt x="3420" y="8889"/>
                    </a:lnTo>
                    <a:lnTo>
                      <a:pt x="3395" y="8865"/>
                    </a:lnTo>
                    <a:lnTo>
                      <a:pt x="3373" y="8841"/>
                    </a:lnTo>
                    <a:lnTo>
                      <a:pt x="3350" y="8817"/>
                    </a:lnTo>
                    <a:lnTo>
                      <a:pt x="3328" y="8793"/>
                    </a:lnTo>
                    <a:lnTo>
                      <a:pt x="3307" y="8768"/>
                    </a:lnTo>
                    <a:lnTo>
                      <a:pt x="3287" y="8743"/>
                    </a:lnTo>
                    <a:lnTo>
                      <a:pt x="3269" y="8718"/>
                    </a:lnTo>
                    <a:lnTo>
                      <a:pt x="3250" y="8693"/>
                    </a:lnTo>
                    <a:lnTo>
                      <a:pt x="3233" y="8668"/>
                    </a:lnTo>
                    <a:lnTo>
                      <a:pt x="3218" y="8642"/>
                    </a:lnTo>
                    <a:lnTo>
                      <a:pt x="3202" y="8617"/>
                    </a:lnTo>
                    <a:lnTo>
                      <a:pt x="3189" y="8591"/>
                    </a:lnTo>
                    <a:lnTo>
                      <a:pt x="3175" y="8565"/>
                    </a:lnTo>
                    <a:lnTo>
                      <a:pt x="3163" y="8539"/>
                    </a:lnTo>
                    <a:lnTo>
                      <a:pt x="3152" y="8513"/>
                    </a:lnTo>
                    <a:lnTo>
                      <a:pt x="3142" y="8486"/>
                    </a:lnTo>
                    <a:lnTo>
                      <a:pt x="3133" y="8460"/>
                    </a:lnTo>
                    <a:lnTo>
                      <a:pt x="3125" y="8433"/>
                    </a:lnTo>
                    <a:lnTo>
                      <a:pt x="3118" y="8405"/>
                    </a:lnTo>
                    <a:lnTo>
                      <a:pt x="3113" y="8379"/>
                    </a:lnTo>
                    <a:lnTo>
                      <a:pt x="3107" y="8352"/>
                    </a:lnTo>
                    <a:lnTo>
                      <a:pt x="3104" y="8324"/>
                    </a:lnTo>
                    <a:lnTo>
                      <a:pt x="3101" y="8297"/>
                    </a:lnTo>
                    <a:lnTo>
                      <a:pt x="3101" y="8297"/>
                    </a:lnTo>
                    <a:lnTo>
                      <a:pt x="3616" y="6844"/>
                    </a:lnTo>
                    <a:lnTo>
                      <a:pt x="3616" y="6844"/>
                    </a:lnTo>
                    <a:lnTo>
                      <a:pt x="3618" y="6869"/>
                    </a:lnTo>
                    <a:lnTo>
                      <a:pt x="3622" y="6894"/>
                    </a:lnTo>
                    <a:lnTo>
                      <a:pt x="3627" y="6919"/>
                    </a:lnTo>
                    <a:lnTo>
                      <a:pt x="3634" y="6943"/>
                    </a:lnTo>
                    <a:lnTo>
                      <a:pt x="3640" y="6968"/>
                    </a:lnTo>
                    <a:lnTo>
                      <a:pt x="3648" y="6992"/>
                    </a:lnTo>
                    <a:lnTo>
                      <a:pt x="3657" y="7017"/>
                    </a:lnTo>
                    <a:lnTo>
                      <a:pt x="3667" y="7041"/>
                    </a:lnTo>
                    <a:lnTo>
                      <a:pt x="3678" y="7065"/>
                    </a:lnTo>
                    <a:lnTo>
                      <a:pt x="3691" y="7088"/>
                    </a:lnTo>
                    <a:lnTo>
                      <a:pt x="3703" y="7111"/>
                    </a:lnTo>
                    <a:lnTo>
                      <a:pt x="3718" y="7135"/>
                    </a:lnTo>
                    <a:lnTo>
                      <a:pt x="3732" y="7158"/>
                    </a:lnTo>
                    <a:lnTo>
                      <a:pt x="3748" y="7181"/>
                    </a:lnTo>
                    <a:lnTo>
                      <a:pt x="3764" y="7204"/>
                    </a:lnTo>
                    <a:lnTo>
                      <a:pt x="3782" y="7227"/>
                    </a:lnTo>
                    <a:lnTo>
                      <a:pt x="3801" y="7250"/>
                    </a:lnTo>
                    <a:lnTo>
                      <a:pt x="3821" y="7272"/>
                    </a:lnTo>
                    <a:lnTo>
                      <a:pt x="3841" y="7295"/>
                    </a:lnTo>
                    <a:lnTo>
                      <a:pt x="3862" y="7317"/>
                    </a:lnTo>
                    <a:lnTo>
                      <a:pt x="3885" y="7339"/>
                    </a:lnTo>
                    <a:lnTo>
                      <a:pt x="3908" y="7360"/>
                    </a:lnTo>
                    <a:lnTo>
                      <a:pt x="3932" y="7381"/>
                    </a:lnTo>
                    <a:lnTo>
                      <a:pt x="3957" y="7402"/>
                    </a:lnTo>
                    <a:lnTo>
                      <a:pt x="3983" y="7424"/>
                    </a:lnTo>
                    <a:lnTo>
                      <a:pt x="4009" y="7444"/>
                    </a:lnTo>
                    <a:lnTo>
                      <a:pt x="4037" y="7465"/>
                    </a:lnTo>
                    <a:lnTo>
                      <a:pt x="4065" y="7485"/>
                    </a:lnTo>
                    <a:lnTo>
                      <a:pt x="4094" y="7505"/>
                    </a:lnTo>
                    <a:lnTo>
                      <a:pt x="4123" y="7525"/>
                    </a:lnTo>
                    <a:lnTo>
                      <a:pt x="4186" y="7564"/>
                    </a:lnTo>
                    <a:lnTo>
                      <a:pt x="4186" y="7564"/>
                    </a:lnTo>
                    <a:close/>
                    <a:moveTo>
                      <a:pt x="4530" y="7739"/>
                    </a:moveTo>
                    <a:lnTo>
                      <a:pt x="4530" y="7739"/>
                    </a:lnTo>
                    <a:lnTo>
                      <a:pt x="4130" y="9336"/>
                    </a:lnTo>
                    <a:lnTo>
                      <a:pt x="4130" y="9336"/>
                    </a:lnTo>
                    <a:lnTo>
                      <a:pt x="4193" y="9362"/>
                    </a:lnTo>
                    <a:lnTo>
                      <a:pt x="4257" y="9389"/>
                    </a:lnTo>
                    <a:lnTo>
                      <a:pt x="4323" y="9414"/>
                    </a:lnTo>
                    <a:lnTo>
                      <a:pt x="4389" y="9439"/>
                    </a:lnTo>
                    <a:lnTo>
                      <a:pt x="4458" y="9463"/>
                    </a:lnTo>
                    <a:lnTo>
                      <a:pt x="4528" y="9487"/>
                    </a:lnTo>
                    <a:lnTo>
                      <a:pt x="4598" y="9509"/>
                    </a:lnTo>
                    <a:lnTo>
                      <a:pt x="4671" y="9532"/>
                    </a:lnTo>
                    <a:lnTo>
                      <a:pt x="4744" y="9553"/>
                    </a:lnTo>
                    <a:lnTo>
                      <a:pt x="4819" y="9574"/>
                    </a:lnTo>
                    <a:lnTo>
                      <a:pt x="4896" y="9592"/>
                    </a:lnTo>
                    <a:lnTo>
                      <a:pt x="4973" y="9612"/>
                    </a:lnTo>
                    <a:lnTo>
                      <a:pt x="5051" y="9630"/>
                    </a:lnTo>
                    <a:lnTo>
                      <a:pt x="5131" y="9647"/>
                    </a:lnTo>
                    <a:lnTo>
                      <a:pt x="5212" y="9663"/>
                    </a:lnTo>
                    <a:lnTo>
                      <a:pt x="5293" y="9679"/>
                    </a:lnTo>
                    <a:lnTo>
                      <a:pt x="5376" y="9694"/>
                    </a:lnTo>
                    <a:lnTo>
                      <a:pt x="5460" y="9708"/>
                    </a:lnTo>
                    <a:lnTo>
                      <a:pt x="5544" y="9721"/>
                    </a:lnTo>
                    <a:lnTo>
                      <a:pt x="5631" y="9733"/>
                    </a:lnTo>
                    <a:lnTo>
                      <a:pt x="5717" y="9744"/>
                    </a:lnTo>
                    <a:lnTo>
                      <a:pt x="5805" y="9755"/>
                    </a:lnTo>
                    <a:lnTo>
                      <a:pt x="5894" y="9764"/>
                    </a:lnTo>
                    <a:lnTo>
                      <a:pt x="5983" y="9773"/>
                    </a:lnTo>
                    <a:lnTo>
                      <a:pt x="6072" y="9781"/>
                    </a:lnTo>
                    <a:lnTo>
                      <a:pt x="6164" y="9787"/>
                    </a:lnTo>
                    <a:lnTo>
                      <a:pt x="6255" y="9792"/>
                    </a:lnTo>
                    <a:lnTo>
                      <a:pt x="6348" y="9798"/>
                    </a:lnTo>
                    <a:lnTo>
                      <a:pt x="6442" y="9801"/>
                    </a:lnTo>
                    <a:lnTo>
                      <a:pt x="6535" y="9804"/>
                    </a:lnTo>
                    <a:lnTo>
                      <a:pt x="6630" y="9805"/>
                    </a:lnTo>
                    <a:lnTo>
                      <a:pt x="6724" y="9806"/>
                    </a:lnTo>
                    <a:lnTo>
                      <a:pt x="6724" y="9806"/>
                    </a:lnTo>
                    <a:lnTo>
                      <a:pt x="6800" y="9805"/>
                    </a:lnTo>
                    <a:lnTo>
                      <a:pt x="6876" y="9804"/>
                    </a:lnTo>
                    <a:lnTo>
                      <a:pt x="6951" y="9803"/>
                    </a:lnTo>
                    <a:lnTo>
                      <a:pt x="7026" y="9800"/>
                    </a:lnTo>
                    <a:lnTo>
                      <a:pt x="7101" y="9798"/>
                    </a:lnTo>
                    <a:lnTo>
                      <a:pt x="7175" y="9793"/>
                    </a:lnTo>
                    <a:lnTo>
                      <a:pt x="7248" y="9789"/>
                    </a:lnTo>
                    <a:lnTo>
                      <a:pt x="7321" y="9784"/>
                    </a:lnTo>
                    <a:lnTo>
                      <a:pt x="7394" y="9779"/>
                    </a:lnTo>
                    <a:lnTo>
                      <a:pt x="7466" y="9773"/>
                    </a:lnTo>
                    <a:lnTo>
                      <a:pt x="7537" y="9766"/>
                    </a:lnTo>
                    <a:lnTo>
                      <a:pt x="7608" y="9759"/>
                    </a:lnTo>
                    <a:lnTo>
                      <a:pt x="7679" y="9751"/>
                    </a:lnTo>
                    <a:lnTo>
                      <a:pt x="7748" y="9742"/>
                    </a:lnTo>
                    <a:lnTo>
                      <a:pt x="7818" y="9733"/>
                    </a:lnTo>
                    <a:lnTo>
                      <a:pt x="7887" y="9724"/>
                    </a:lnTo>
                    <a:lnTo>
                      <a:pt x="7887" y="9724"/>
                    </a:lnTo>
                    <a:lnTo>
                      <a:pt x="7723" y="8057"/>
                    </a:lnTo>
                    <a:lnTo>
                      <a:pt x="7723" y="8057"/>
                    </a:lnTo>
                    <a:lnTo>
                      <a:pt x="7605" y="8074"/>
                    </a:lnTo>
                    <a:lnTo>
                      <a:pt x="7484" y="8088"/>
                    </a:lnTo>
                    <a:lnTo>
                      <a:pt x="7362" y="8100"/>
                    </a:lnTo>
                    <a:lnTo>
                      <a:pt x="7237" y="8110"/>
                    </a:lnTo>
                    <a:lnTo>
                      <a:pt x="7111" y="8118"/>
                    </a:lnTo>
                    <a:lnTo>
                      <a:pt x="6984" y="8123"/>
                    </a:lnTo>
                    <a:lnTo>
                      <a:pt x="6854" y="8127"/>
                    </a:lnTo>
                    <a:lnTo>
                      <a:pt x="6724" y="8128"/>
                    </a:lnTo>
                    <a:lnTo>
                      <a:pt x="6724" y="8128"/>
                    </a:lnTo>
                    <a:lnTo>
                      <a:pt x="6644" y="8127"/>
                    </a:lnTo>
                    <a:lnTo>
                      <a:pt x="6565" y="8126"/>
                    </a:lnTo>
                    <a:lnTo>
                      <a:pt x="6486" y="8124"/>
                    </a:lnTo>
                    <a:lnTo>
                      <a:pt x="6407" y="8121"/>
                    </a:lnTo>
                    <a:lnTo>
                      <a:pt x="6329" y="8117"/>
                    </a:lnTo>
                    <a:lnTo>
                      <a:pt x="6252" y="8113"/>
                    </a:lnTo>
                    <a:lnTo>
                      <a:pt x="6175" y="8108"/>
                    </a:lnTo>
                    <a:lnTo>
                      <a:pt x="6100" y="8101"/>
                    </a:lnTo>
                    <a:lnTo>
                      <a:pt x="6024" y="8094"/>
                    </a:lnTo>
                    <a:lnTo>
                      <a:pt x="5950" y="8087"/>
                    </a:lnTo>
                    <a:lnTo>
                      <a:pt x="5875" y="8077"/>
                    </a:lnTo>
                    <a:lnTo>
                      <a:pt x="5802" y="8068"/>
                    </a:lnTo>
                    <a:lnTo>
                      <a:pt x="5729" y="8059"/>
                    </a:lnTo>
                    <a:lnTo>
                      <a:pt x="5658" y="8047"/>
                    </a:lnTo>
                    <a:lnTo>
                      <a:pt x="5587" y="8036"/>
                    </a:lnTo>
                    <a:lnTo>
                      <a:pt x="5517" y="8023"/>
                    </a:lnTo>
                    <a:lnTo>
                      <a:pt x="5448" y="8011"/>
                    </a:lnTo>
                    <a:lnTo>
                      <a:pt x="5380" y="7997"/>
                    </a:lnTo>
                    <a:lnTo>
                      <a:pt x="5313" y="7982"/>
                    </a:lnTo>
                    <a:lnTo>
                      <a:pt x="5246" y="7968"/>
                    </a:lnTo>
                    <a:lnTo>
                      <a:pt x="5180" y="7952"/>
                    </a:lnTo>
                    <a:lnTo>
                      <a:pt x="5116" y="7936"/>
                    </a:lnTo>
                    <a:lnTo>
                      <a:pt x="5053" y="7919"/>
                    </a:lnTo>
                    <a:lnTo>
                      <a:pt x="4990" y="7901"/>
                    </a:lnTo>
                    <a:lnTo>
                      <a:pt x="4929" y="7882"/>
                    </a:lnTo>
                    <a:lnTo>
                      <a:pt x="4869" y="7864"/>
                    </a:lnTo>
                    <a:lnTo>
                      <a:pt x="4809" y="7845"/>
                    </a:lnTo>
                    <a:lnTo>
                      <a:pt x="4751" y="7824"/>
                    </a:lnTo>
                    <a:lnTo>
                      <a:pt x="4694" y="7804"/>
                    </a:lnTo>
                    <a:lnTo>
                      <a:pt x="4638" y="7782"/>
                    </a:lnTo>
                    <a:lnTo>
                      <a:pt x="4584" y="7761"/>
                    </a:lnTo>
                    <a:lnTo>
                      <a:pt x="4530" y="7739"/>
                    </a:lnTo>
                    <a:lnTo>
                      <a:pt x="4530" y="7739"/>
                    </a:lnTo>
                    <a:close/>
                    <a:moveTo>
                      <a:pt x="10347" y="8300"/>
                    </a:moveTo>
                    <a:lnTo>
                      <a:pt x="10347" y="8300"/>
                    </a:lnTo>
                    <a:lnTo>
                      <a:pt x="9833" y="6851"/>
                    </a:lnTo>
                    <a:lnTo>
                      <a:pt x="9833" y="6851"/>
                    </a:lnTo>
                    <a:lnTo>
                      <a:pt x="9831" y="6872"/>
                    </a:lnTo>
                    <a:lnTo>
                      <a:pt x="9827" y="6893"/>
                    </a:lnTo>
                    <a:lnTo>
                      <a:pt x="9824" y="6913"/>
                    </a:lnTo>
                    <a:lnTo>
                      <a:pt x="9818" y="6934"/>
                    </a:lnTo>
                    <a:lnTo>
                      <a:pt x="9813" y="6954"/>
                    </a:lnTo>
                    <a:lnTo>
                      <a:pt x="9807" y="6975"/>
                    </a:lnTo>
                    <a:lnTo>
                      <a:pt x="9800" y="6996"/>
                    </a:lnTo>
                    <a:lnTo>
                      <a:pt x="9792" y="7016"/>
                    </a:lnTo>
                    <a:lnTo>
                      <a:pt x="9784" y="7036"/>
                    </a:lnTo>
                    <a:lnTo>
                      <a:pt x="9775" y="7056"/>
                    </a:lnTo>
                    <a:lnTo>
                      <a:pt x="9765" y="7076"/>
                    </a:lnTo>
                    <a:lnTo>
                      <a:pt x="9755" y="7096"/>
                    </a:lnTo>
                    <a:lnTo>
                      <a:pt x="9743" y="7116"/>
                    </a:lnTo>
                    <a:lnTo>
                      <a:pt x="9732" y="7135"/>
                    </a:lnTo>
                    <a:lnTo>
                      <a:pt x="9720" y="7155"/>
                    </a:lnTo>
                    <a:lnTo>
                      <a:pt x="9706" y="7174"/>
                    </a:lnTo>
                    <a:lnTo>
                      <a:pt x="9678" y="7212"/>
                    </a:lnTo>
                    <a:lnTo>
                      <a:pt x="9647" y="7251"/>
                    </a:lnTo>
                    <a:lnTo>
                      <a:pt x="9613" y="7289"/>
                    </a:lnTo>
                    <a:lnTo>
                      <a:pt x="9577" y="7325"/>
                    </a:lnTo>
                    <a:lnTo>
                      <a:pt x="9539" y="7361"/>
                    </a:lnTo>
                    <a:lnTo>
                      <a:pt x="9498" y="7397"/>
                    </a:lnTo>
                    <a:lnTo>
                      <a:pt x="9455" y="7432"/>
                    </a:lnTo>
                    <a:lnTo>
                      <a:pt x="9410" y="7467"/>
                    </a:lnTo>
                    <a:lnTo>
                      <a:pt x="9410" y="7467"/>
                    </a:lnTo>
                    <a:lnTo>
                      <a:pt x="9864" y="9026"/>
                    </a:lnTo>
                    <a:lnTo>
                      <a:pt x="9864" y="9026"/>
                    </a:lnTo>
                    <a:lnTo>
                      <a:pt x="9917" y="8986"/>
                    </a:lnTo>
                    <a:lnTo>
                      <a:pt x="9967" y="8945"/>
                    </a:lnTo>
                    <a:lnTo>
                      <a:pt x="10014" y="8903"/>
                    </a:lnTo>
                    <a:lnTo>
                      <a:pt x="10037" y="8882"/>
                    </a:lnTo>
                    <a:lnTo>
                      <a:pt x="10058" y="8860"/>
                    </a:lnTo>
                    <a:lnTo>
                      <a:pt x="10079" y="8838"/>
                    </a:lnTo>
                    <a:lnTo>
                      <a:pt x="10100" y="8816"/>
                    </a:lnTo>
                    <a:lnTo>
                      <a:pt x="10120" y="8794"/>
                    </a:lnTo>
                    <a:lnTo>
                      <a:pt x="10139" y="8772"/>
                    </a:lnTo>
                    <a:lnTo>
                      <a:pt x="10156" y="8750"/>
                    </a:lnTo>
                    <a:lnTo>
                      <a:pt x="10174" y="8727"/>
                    </a:lnTo>
                    <a:lnTo>
                      <a:pt x="10190" y="8705"/>
                    </a:lnTo>
                    <a:lnTo>
                      <a:pt x="10206" y="8682"/>
                    </a:lnTo>
                    <a:lnTo>
                      <a:pt x="10222" y="8659"/>
                    </a:lnTo>
                    <a:lnTo>
                      <a:pt x="10235" y="8636"/>
                    </a:lnTo>
                    <a:lnTo>
                      <a:pt x="10249" y="8613"/>
                    </a:lnTo>
                    <a:lnTo>
                      <a:pt x="10261" y="8590"/>
                    </a:lnTo>
                    <a:lnTo>
                      <a:pt x="10274" y="8566"/>
                    </a:lnTo>
                    <a:lnTo>
                      <a:pt x="10284" y="8543"/>
                    </a:lnTo>
                    <a:lnTo>
                      <a:pt x="10294" y="8519"/>
                    </a:lnTo>
                    <a:lnTo>
                      <a:pt x="10304" y="8495"/>
                    </a:lnTo>
                    <a:lnTo>
                      <a:pt x="10312" y="8471"/>
                    </a:lnTo>
                    <a:lnTo>
                      <a:pt x="10319" y="8447"/>
                    </a:lnTo>
                    <a:lnTo>
                      <a:pt x="10327" y="8423"/>
                    </a:lnTo>
                    <a:lnTo>
                      <a:pt x="10332" y="8398"/>
                    </a:lnTo>
                    <a:lnTo>
                      <a:pt x="10337" y="8374"/>
                    </a:lnTo>
                    <a:lnTo>
                      <a:pt x="10341" y="8349"/>
                    </a:lnTo>
                    <a:lnTo>
                      <a:pt x="10344" y="8325"/>
                    </a:lnTo>
                    <a:lnTo>
                      <a:pt x="10347" y="8300"/>
                    </a:lnTo>
                    <a:lnTo>
                      <a:pt x="10347" y="8300"/>
                    </a:lnTo>
                    <a:close/>
                    <a:moveTo>
                      <a:pt x="6733" y="4679"/>
                    </a:moveTo>
                    <a:lnTo>
                      <a:pt x="6733" y="4679"/>
                    </a:lnTo>
                    <a:lnTo>
                      <a:pt x="6818" y="4678"/>
                    </a:lnTo>
                    <a:lnTo>
                      <a:pt x="6902" y="4676"/>
                    </a:lnTo>
                    <a:lnTo>
                      <a:pt x="6985" y="4672"/>
                    </a:lnTo>
                    <a:lnTo>
                      <a:pt x="7068" y="4668"/>
                    </a:lnTo>
                    <a:lnTo>
                      <a:pt x="7150" y="4661"/>
                    </a:lnTo>
                    <a:lnTo>
                      <a:pt x="7230" y="4653"/>
                    </a:lnTo>
                    <a:lnTo>
                      <a:pt x="7310" y="4644"/>
                    </a:lnTo>
                    <a:lnTo>
                      <a:pt x="7388" y="4634"/>
                    </a:lnTo>
                    <a:lnTo>
                      <a:pt x="7388" y="4634"/>
                    </a:lnTo>
                    <a:lnTo>
                      <a:pt x="7550" y="6292"/>
                    </a:lnTo>
                    <a:lnTo>
                      <a:pt x="7550" y="6292"/>
                    </a:lnTo>
                    <a:lnTo>
                      <a:pt x="7452" y="6305"/>
                    </a:lnTo>
                    <a:lnTo>
                      <a:pt x="7353" y="6316"/>
                    </a:lnTo>
                    <a:lnTo>
                      <a:pt x="7254" y="6326"/>
                    </a:lnTo>
                    <a:lnTo>
                      <a:pt x="7152" y="6334"/>
                    </a:lnTo>
                    <a:lnTo>
                      <a:pt x="7049" y="6340"/>
                    </a:lnTo>
                    <a:lnTo>
                      <a:pt x="6945" y="6345"/>
                    </a:lnTo>
                    <a:lnTo>
                      <a:pt x="6839" y="6348"/>
                    </a:lnTo>
                    <a:lnTo>
                      <a:pt x="6733" y="6349"/>
                    </a:lnTo>
                    <a:lnTo>
                      <a:pt x="6733" y="6349"/>
                    </a:lnTo>
                    <a:lnTo>
                      <a:pt x="6668" y="6349"/>
                    </a:lnTo>
                    <a:lnTo>
                      <a:pt x="6604" y="6348"/>
                    </a:lnTo>
                    <a:lnTo>
                      <a:pt x="6540" y="6346"/>
                    </a:lnTo>
                    <a:lnTo>
                      <a:pt x="6477" y="6343"/>
                    </a:lnTo>
                    <a:lnTo>
                      <a:pt x="6415" y="6340"/>
                    </a:lnTo>
                    <a:lnTo>
                      <a:pt x="6352" y="6337"/>
                    </a:lnTo>
                    <a:lnTo>
                      <a:pt x="6291" y="6333"/>
                    </a:lnTo>
                    <a:lnTo>
                      <a:pt x="6229" y="6328"/>
                    </a:lnTo>
                    <a:lnTo>
                      <a:pt x="6169" y="6323"/>
                    </a:lnTo>
                    <a:lnTo>
                      <a:pt x="6109" y="6316"/>
                    </a:lnTo>
                    <a:lnTo>
                      <a:pt x="6049" y="6309"/>
                    </a:lnTo>
                    <a:lnTo>
                      <a:pt x="5990" y="6302"/>
                    </a:lnTo>
                    <a:lnTo>
                      <a:pt x="5931" y="6295"/>
                    </a:lnTo>
                    <a:lnTo>
                      <a:pt x="5874" y="6286"/>
                    </a:lnTo>
                    <a:lnTo>
                      <a:pt x="5817" y="6277"/>
                    </a:lnTo>
                    <a:lnTo>
                      <a:pt x="5760" y="6267"/>
                    </a:lnTo>
                    <a:lnTo>
                      <a:pt x="5703" y="6257"/>
                    </a:lnTo>
                    <a:lnTo>
                      <a:pt x="5648" y="6247"/>
                    </a:lnTo>
                    <a:lnTo>
                      <a:pt x="5594" y="6235"/>
                    </a:lnTo>
                    <a:lnTo>
                      <a:pt x="5540" y="6224"/>
                    </a:lnTo>
                    <a:lnTo>
                      <a:pt x="5487" y="6212"/>
                    </a:lnTo>
                    <a:lnTo>
                      <a:pt x="5434" y="6199"/>
                    </a:lnTo>
                    <a:lnTo>
                      <a:pt x="5382" y="6186"/>
                    </a:lnTo>
                    <a:lnTo>
                      <a:pt x="5332" y="6172"/>
                    </a:lnTo>
                    <a:lnTo>
                      <a:pt x="5281" y="6158"/>
                    </a:lnTo>
                    <a:lnTo>
                      <a:pt x="5232" y="6143"/>
                    </a:lnTo>
                    <a:lnTo>
                      <a:pt x="5184" y="6128"/>
                    </a:lnTo>
                    <a:lnTo>
                      <a:pt x="5137" y="6112"/>
                    </a:lnTo>
                    <a:lnTo>
                      <a:pt x="5090" y="6097"/>
                    </a:lnTo>
                    <a:lnTo>
                      <a:pt x="5044" y="6080"/>
                    </a:lnTo>
                    <a:lnTo>
                      <a:pt x="5000" y="6062"/>
                    </a:lnTo>
                    <a:lnTo>
                      <a:pt x="4955" y="6045"/>
                    </a:lnTo>
                    <a:lnTo>
                      <a:pt x="4955" y="6045"/>
                    </a:lnTo>
                    <a:lnTo>
                      <a:pt x="5068" y="5600"/>
                    </a:lnTo>
                    <a:lnTo>
                      <a:pt x="5105" y="5455"/>
                    </a:lnTo>
                    <a:lnTo>
                      <a:pt x="5126" y="5372"/>
                    </a:lnTo>
                    <a:lnTo>
                      <a:pt x="5126" y="5372"/>
                    </a:lnTo>
                    <a:lnTo>
                      <a:pt x="5135" y="5340"/>
                    </a:lnTo>
                    <a:lnTo>
                      <a:pt x="5141" y="5311"/>
                    </a:lnTo>
                    <a:lnTo>
                      <a:pt x="5146" y="5284"/>
                    </a:lnTo>
                    <a:lnTo>
                      <a:pt x="5150" y="5258"/>
                    </a:lnTo>
                    <a:lnTo>
                      <a:pt x="5152" y="5235"/>
                    </a:lnTo>
                    <a:lnTo>
                      <a:pt x="5152" y="5214"/>
                    </a:lnTo>
                    <a:lnTo>
                      <a:pt x="5152" y="5194"/>
                    </a:lnTo>
                    <a:lnTo>
                      <a:pt x="5150" y="5178"/>
                    </a:lnTo>
                    <a:lnTo>
                      <a:pt x="5148" y="5162"/>
                    </a:lnTo>
                    <a:lnTo>
                      <a:pt x="5144" y="5148"/>
                    </a:lnTo>
                    <a:lnTo>
                      <a:pt x="5139" y="5138"/>
                    </a:lnTo>
                    <a:lnTo>
                      <a:pt x="5134" y="5129"/>
                    </a:lnTo>
                    <a:lnTo>
                      <a:pt x="5127" y="5121"/>
                    </a:lnTo>
                    <a:lnTo>
                      <a:pt x="5120" y="5115"/>
                    </a:lnTo>
                    <a:lnTo>
                      <a:pt x="5112" y="5112"/>
                    </a:lnTo>
                    <a:lnTo>
                      <a:pt x="5104" y="5110"/>
                    </a:lnTo>
                    <a:lnTo>
                      <a:pt x="5094" y="5110"/>
                    </a:lnTo>
                    <a:lnTo>
                      <a:pt x="5084" y="5111"/>
                    </a:lnTo>
                    <a:lnTo>
                      <a:pt x="5074" y="5115"/>
                    </a:lnTo>
                    <a:lnTo>
                      <a:pt x="5064" y="5120"/>
                    </a:lnTo>
                    <a:lnTo>
                      <a:pt x="5053" y="5126"/>
                    </a:lnTo>
                    <a:lnTo>
                      <a:pt x="5042" y="5135"/>
                    </a:lnTo>
                    <a:lnTo>
                      <a:pt x="5031" y="5145"/>
                    </a:lnTo>
                    <a:lnTo>
                      <a:pt x="5019" y="5158"/>
                    </a:lnTo>
                    <a:lnTo>
                      <a:pt x="5009" y="5171"/>
                    </a:lnTo>
                    <a:lnTo>
                      <a:pt x="4998" y="5186"/>
                    </a:lnTo>
                    <a:lnTo>
                      <a:pt x="4987" y="5203"/>
                    </a:lnTo>
                    <a:lnTo>
                      <a:pt x="4976" y="5220"/>
                    </a:lnTo>
                    <a:lnTo>
                      <a:pt x="4965" y="5240"/>
                    </a:lnTo>
                    <a:lnTo>
                      <a:pt x="4955" y="5262"/>
                    </a:lnTo>
                    <a:lnTo>
                      <a:pt x="4946" y="5284"/>
                    </a:lnTo>
                    <a:lnTo>
                      <a:pt x="4936" y="5309"/>
                    </a:lnTo>
                    <a:lnTo>
                      <a:pt x="4936" y="5309"/>
                    </a:lnTo>
                    <a:lnTo>
                      <a:pt x="4912" y="5380"/>
                    </a:lnTo>
                    <a:lnTo>
                      <a:pt x="4867" y="5514"/>
                    </a:lnTo>
                    <a:lnTo>
                      <a:pt x="4725" y="5939"/>
                    </a:lnTo>
                    <a:lnTo>
                      <a:pt x="4725" y="5939"/>
                    </a:lnTo>
                    <a:lnTo>
                      <a:pt x="4666" y="5907"/>
                    </a:lnTo>
                    <a:lnTo>
                      <a:pt x="4610" y="5874"/>
                    </a:lnTo>
                    <a:lnTo>
                      <a:pt x="4557" y="5839"/>
                    </a:lnTo>
                    <a:lnTo>
                      <a:pt x="4506" y="5805"/>
                    </a:lnTo>
                    <a:lnTo>
                      <a:pt x="4458" y="5768"/>
                    </a:lnTo>
                    <a:lnTo>
                      <a:pt x="4436" y="5751"/>
                    </a:lnTo>
                    <a:lnTo>
                      <a:pt x="4414" y="5732"/>
                    </a:lnTo>
                    <a:lnTo>
                      <a:pt x="4392" y="5713"/>
                    </a:lnTo>
                    <a:lnTo>
                      <a:pt x="4373" y="5694"/>
                    </a:lnTo>
                    <a:lnTo>
                      <a:pt x="4353" y="5676"/>
                    </a:lnTo>
                    <a:lnTo>
                      <a:pt x="4334" y="5657"/>
                    </a:lnTo>
                    <a:lnTo>
                      <a:pt x="4317" y="5637"/>
                    </a:lnTo>
                    <a:lnTo>
                      <a:pt x="4300" y="5617"/>
                    </a:lnTo>
                    <a:lnTo>
                      <a:pt x="4283" y="5598"/>
                    </a:lnTo>
                    <a:lnTo>
                      <a:pt x="4268" y="5579"/>
                    </a:lnTo>
                    <a:lnTo>
                      <a:pt x="4253" y="5558"/>
                    </a:lnTo>
                    <a:lnTo>
                      <a:pt x="4240" y="5538"/>
                    </a:lnTo>
                    <a:lnTo>
                      <a:pt x="4227" y="5517"/>
                    </a:lnTo>
                    <a:lnTo>
                      <a:pt x="4215" y="5497"/>
                    </a:lnTo>
                    <a:lnTo>
                      <a:pt x="4203" y="5477"/>
                    </a:lnTo>
                    <a:lnTo>
                      <a:pt x="4194" y="5456"/>
                    </a:lnTo>
                    <a:lnTo>
                      <a:pt x="4185" y="5435"/>
                    </a:lnTo>
                    <a:lnTo>
                      <a:pt x="4176" y="5414"/>
                    </a:lnTo>
                    <a:lnTo>
                      <a:pt x="4169" y="5393"/>
                    </a:lnTo>
                    <a:lnTo>
                      <a:pt x="4162" y="5371"/>
                    </a:lnTo>
                    <a:lnTo>
                      <a:pt x="4156" y="5351"/>
                    </a:lnTo>
                    <a:lnTo>
                      <a:pt x="4151" y="5329"/>
                    </a:lnTo>
                    <a:lnTo>
                      <a:pt x="4151" y="5329"/>
                    </a:lnTo>
                    <a:lnTo>
                      <a:pt x="4658" y="3900"/>
                    </a:lnTo>
                    <a:lnTo>
                      <a:pt x="4658" y="3900"/>
                    </a:lnTo>
                    <a:lnTo>
                      <a:pt x="4665" y="3920"/>
                    </a:lnTo>
                    <a:lnTo>
                      <a:pt x="4673" y="3941"/>
                    </a:lnTo>
                    <a:lnTo>
                      <a:pt x="4682" y="3961"/>
                    </a:lnTo>
                    <a:lnTo>
                      <a:pt x="4692" y="3981"/>
                    </a:lnTo>
                    <a:lnTo>
                      <a:pt x="4703" y="4001"/>
                    </a:lnTo>
                    <a:lnTo>
                      <a:pt x="4716" y="4021"/>
                    </a:lnTo>
                    <a:lnTo>
                      <a:pt x="4728" y="4040"/>
                    </a:lnTo>
                    <a:lnTo>
                      <a:pt x="4743" y="4060"/>
                    </a:lnTo>
                    <a:lnTo>
                      <a:pt x="4758" y="4078"/>
                    </a:lnTo>
                    <a:lnTo>
                      <a:pt x="4774" y="4098"/>
                    </a:lnTo>
                    <a:lnTo>
                      <a:pt x="4792" y="4117"/>
                    </a:lnTo>
                    <a:lnTo>
                      <a:pt x="4809" y="4135"/>
                    </a:lnTo>
                    <a:lnTo>
                      <a:pt x="4828" y="4153"/>
                    </a:lnTo>
                    <a:lnTo>
                      <a:pt x="4848" y="4171"/>
                    </a:lnTo>
                    <a:lnTo>
                      <a:pt x="4869" y="4190"/>
                    </a:lnTo>
                    <a:lnTo>
                      <a:pt x="4890" y="4207"/>
                    </a:lnTo>
                    <a:lnTo>
                      <a:pt x="4913" y="4224"/>
                    </a:lnTo>
                    <a:lnTo>
                      <a:pt x="4936" y="4242"/>
                    </a:lnTo>
                    <a:lnTo>
                      <a:pt x="4961" y="4259"/>
                    </a:lnTo>
                    <a:lnTo>
                      <a:pt x="4986" y="4275"/>
                    </a:lnTo>
                    <a:lnTo>
                      <a:pt x="5012" y="4292"/>
                    </a:lnTo>
                    <a:lnTo>
                      <a:pt x="5038" y="4308"/>
                    </a:lnTo>
                    <a:lnTo>
                      <a:pt x="5066" y="4324"/>
                    </a:lnTo>
                    <a:lnTo>
                      <a:pt x="5094" y="4340"/>
                    </a:lnTo>
                    <a:lnTo>
                      <a:pt x="5153" y="4370"/>
                    </a:lnTo>
                    <a:lnTo>
                      <a:pt x="5216" y="4399"/>
                    </a:lnTo>
                    <a:lnTo>
                      <a:pt x="5280" y="4427"/>
                    </a:lnTo>
                    <a:lnTo>
                      <a:pt x="5349" y="4454"/>
                    </a:lnTo>
                    <a:lnTo>
                      <a:pt x="5419" y="4479"/>
                    </a:lnTo>
                    <a:lnTo>
                      <a:pt x="5492" y="4504"/>
                    </a:lnTo>
                    <a:lnTo>
                      <a:pt x="5567" y="4527"/>
                    </a:lnTo>
                    <a:lnTo>
                      <a:pt x="5645" y="4548"/>
                    </a:lnTo>
                    <a:lnTo>
                      <a:pt x="5726" y="4568"/>
                    </a:lnTo>
                    <a:lnTo>
                      <a:pt x="5808" y="4587"/>
                    </a:lnTo>
                    <a:lnTo>
                      <a:pt x="5893" y="4603"/>
                    </a:lnTo>
                    <a:lnTo>
                      <a:pt x="5980" y="4619"/>
                    </a:lnTo>
                    <a:lnTo>
                      <a:pt x="6068" y="4633"/>
                    </a:lnTo>
                    <a:lnTo>
                      <a:pt x="6159" y="4645"/>
                    </a:lnTo>
                    <a:lnTo>
                      <a:pt x="6250" y="4656"/>
                    </a:lnTo>
                    <a:lnTo>
                      <a:pt x="6344" y="4664"/>
                    </a:lnTo>
                    <a:lnTo>
                      <a:pt x="6439" y="4670"/>
                    </a:lnTo>
                    <a:lnTo>
                      <a:pt x="6535" y="4675"/>
                    </a:lnTo>
                    <a:lnTo>
                      <a:pt x="6633" y="4678"/>
                    </a:lnTo>
                    <a:lnTo>
                      <a:pt x="6733" y="4679"/>
                    </a:lnTo>
                    <a:lnTo>
                      <a:pt x="6733" y="4679"/>
                    </a:lnTo>
                    <a:close/>
                    <a:moveTo>
                      <a:pt x="9305" y="5363"/>
                    </a:moveTo>
                    <a:lnTo>
                      <a:pt x="9305" y="5363"/>
                    </a:lnTo>
                    <a:lnTo>
                      <a:pt x="8795" y="3930"/>
                    </a:lnTo>
                    <a:lnTo>
                      <a:pt x="8795" y="3930"/>
                    </a:lnTo>
                    <a:lnTo>
                      <a:pt x="8786" y="3954"/>
                    </a:lnTo>
                    <a:lnTo>
                      <a:pt x="8775" y="3977"/>
                    </a:lnTo>
                    <a:lnTo>
                      <a:pt x="8762" y="4000"/>
                    </a:lnTo>
                    <a:lnTo>
                      <a:pt x="8747" y="4023"/>
                    </a:lnTo>
                    <a:lnTo>
                      <a:pt x="8732" y="4045"/>
                    </a:lnTo>
                    <a:lnTo>
                      <a:pt x="8715" y="4067"/>
                    </a:lnTo>
                    <a:lnTo>
                      <a:pt x="8698" y="4090"/>
                    </a:lnTo>
                    <a:lnTo>
                      <a:pt x="8679" y="4111"/>
                    </a:lnTo>
                    <a:lnTo>
                      <a:pt x="8658" y="4132"/>
                    </a:lnTo>
                    <a:lnTo>
                      <a:pt x="8636" y="4153"/>
                    </a:lnTo>
                    <a:lnTo>
                      <a:pt x="8613" y="4174"/>
                    </a:lnTo>
                    <a:lnTo>
                      <a:pt x="8589" y="4195"/>
                    </a:lnTo>
                    <a:lnTo>
                      <a:pt x="8563" y="4215"/>
                    </a:lnTo>
                    <a:lnTo>
                      <a:pt x="8537" y="4235"/>
                    </a:lnTo>
                    <a:lnTo>
                      <a:pt x="8509" y="4254"/>
                    </a:lnTo>
                    <a:lnTo>
                      <a:pt x="8481" y="4274"/>
                    </a:lnTo>
                    <a:lnTo>
                      <a:pt x="8481" y="4274"/>
                    </a:lnTo>
                    <a:lnTo>
                      <a:pt x="8931" y="5824"/>
                    </a:lnTo>
                    <a:lnTo>
                      <a:pt x="8931" y="5824"/>
                    </a:lnTo>
                    <a:lnTo>
                      <a:pt x="8968" y="5798"/>
                    </a:lnTo>
                    <a:lnTo>
                      <a:pt x="9002" y="5771"/>
                    </a:lnTo>
                    <a:lnTo>
                      <a:pt x="9035" y="5744"/>
                    </a:lnTo>
                    <a:lnTo>
                      <a:pt x="9067" y="5717"/>
                    </a:lnTo>
                    <a:lnTo>
                      <a:pt x="9097" y="5690"/>
                    </a:lnTo>
                    <a:lnTo>
                      <a:pt x="9125" y="5662"/>
                    </a:lnTo>
                    <a:lnTo>
                      <a:pt x="9151" y="5634"/>
                    </a:lnTo>
                    <a:lnTo>
                      <a:pt x="9176" y="5605"/>
                    </a:lnTo>
                    <a:lnTo>
                      <a:pt x="9199" y="5576"/>
                    </a:lnTo>
                    <a:lnTo>
                      <a:pt x="9219" y="5546"/>
                    </a:lnTo>
                    <a:lnTo>
                      <a:pt x="9238" y="5517"/>
                    </a:lnTo>
                    <a:lnTo>
                      <a:pt x="9256" y="5487"/>
                    </a:lnTo>
                    <a:lnTo>
                      <a:pt x="9270" y="5457"/>
                    </a:lnTo>
                    <a:lnTo>
                      <a:pt x="9284" y="5426"/>
                    </a:lnTo>
                    <a:lnTo>
                      <a:pt x="9295" y="5394"/>
                    </a:lnTo>
                    <a:lnTo>
                      <a:pt x="9305" y="5363"/>
                    </a:lnTo>
                    <a:lnTo>
                      <a:pt x="9305" y="5363"/>
                    </a:lnTo>
                    <a:close/>
                    <a:moveTo>
                      <a:pt x="7707" y="883"/>
                    </a:moveTo>
                    <a:lnTo>
                      <a:pt x="7707" y="883"/>
                    </a:lnTo>
                    <a:lnTo>
                      <a:pt x="7953" y="1569"/>
                    </a:lnTo>
                    <a:lnTo>
                      <a:pt x="8275" y="2471"/>
                    </a:lnTo>
                    <a:lnTo>
                      <a:pt x="8275" y="2471"/>
                    </a:lnTo>
                    <a:lnTo>
                      <a:pt x="8247" y="2493"/>
                    </a:lnTo>
                    <a:lnTo>
                      <a:pt x="8218" y="2516"/>
                    </a:lnTo>
                    <a:lnTo>
                      <a:pt x="8187" y="2538"/>
                    </a:lnTo>
                    <a:lnTo>
                      <a:pt x="8154" y="2559"/>
                    </a:lnTo>
                    <a:lnTo>
                      <a:pt x="8120" y="2580"/>
                    </a:lnTo>
                    <a:lnTo>
                      <a:pt x="8083" y="2600"/>
                    </a:lnTo>
                    <a:lnTo>
                      <a:pt x="8046" y="2620"/>
                    </a:lnTo>
                    <a:lnTo>
                      <a:pt x="8006" y="2639"/>
                    </a:lnTo>
                    <a:lnTo>
                      <a:pt x="8006" y="2639"/>
                    </a:lnTo>
                    <a:lnTo>
                      <a:pt x="7728" y="1676"/>
                    </a:lnTo>
                    <a:lnTo>
                      <a:pt x="7535" y="1010"/>
                    </a:lnTo>
                    <a:lnTo>
                      <a:pt x="7535" y="1010"/>
                    </a:lnTo>
                    <a:lnTo>
                      <a:pt x="7561" y="995"/>
                    </a:lnTo>
                    <a:lnTo>
                      <a:pt x="7587" y="981"/>
                    </a:lnTo>
                    <a:lnTo>
                      <a:pt x="7610" y="965"/>
                    </a:lnTo>
                    <a:lnTo>
                      <a:pt x="7633" y="949"/>
                    </a:lnTo>
                    <a:lnTo>
                      <a:pt x="7654" y="934"/>
                    </a:lnTo>
                    <a:lnTo>
                      <a:pt x="7672" y="917"/>
                    </a:lnTo>
                    <a:lnTo>
                      <a:pt x="7690" y="899"/>
                    </a:lnTo>
                    <a:lnTo>
                      <a:pt x="7707" y="883"/>
                    </a:lnTo>
                    <a:lnTo>
                      <a:pt x="7707" y="883"/>
                    </a:lnTo>
                    <a:close/>
                    <a:moveTo>
                      <a:pt x="5171" y="2455"/>
                    </a:moveTo>
                    <a:lnTo>
                      <a:pt x="5171" y="2455"/>
                    </a:lnTo>
                    <a:lnTo>
                      <a:pt x="5198" y="2479"/>
                    </a:lnTo>
                    <a:lnTo>
                      <a:pt x="5226" y="2502"/>
                    </a:lnTo>
                    <a:lnTo>
                      <a:pt x="5257" y="2524"/>
                    </a:lnTo>
                    <a:lnTo>
                      <a:pt x="5290" y="2546"/>
                    </a:lnTo>
                    <a:lnTo>
                      <a:pt x="5323" y="2567"/>
                    </a:lnTo>
                    <a:lnTo>
                      <a:pt x="5358" y="2588"/>
                    </a:lnTo>
                    <a:lnTo>
                      <a:pt x="5396" y="2608"/>
                    </a:lnTo>
                    <a:lnTo>
                      <a:pt x="5435" y="2628"/>
                    </a:lnTo>
                    <a:lnTo>
                      <a:pt x="5475" y="2647"/>
                    </a:lnTo>
                    <a:lnTo>
                      <a:pt x="5517" y="2665"/>
                    </a:lnTo>
                    <a:lnTo>
                      <a:pt x="5560" y="2683"/>
                    </a:lnTo>
                    <a:lnTo>
                      <a:pt x="5605" y="2700"/>
                    </a:lnTo>
                    <a:lnTo>
                      <a:pt x="5650" y="2716"/>
                    </a:lnTo>
                    <a:lnTo>
                      <a:pt x="5698" y="2732"/>
                    </a:lnTo>
                    <a:lnTo>
                      <a:pt x="5747" y="2748"/>
                    </a:lnTo>
                    <a:lnTo>
                      <a:pt x="5797" y="2762"/>
                    </a:lnTo>
                    <a:lnTo>
                      <a:pt x="5848" y="2776"/>
                    </a:lnTo>
                    <a:lnTo>
                      <a:pt x="5900" y="2788"/>
                    </a:lnTo>
                    <a:lnTo>
                      <a:pt x="5954" y="2801"/>
                    </a:lnTo>
                    <a:lnTo>
                      <a:pt x="6008" y="2812"/>
                    </a:lnTo>
                    <a:lnTo>
                      <a:pt x="6064" y="2823"/>
                    </a:lnTo>
                    <a:lnTo>
                      <a:pt x="6120" y="2832"/>
                    </a:lnTo>
                    <a:lnTo>
                      <a:pt x="6177" y="2842"/>
                    </a:lnTo>
                    <a:lnTo>
                      <a:pt x="6237" y="2849"/>
                    </a:lnTo>
                    <a:lnTo>
                      <a:pt x="6296" y="2856"/>
                    </a:lnTo>
                    <a:lnTo>
                      <a:pt x="6356" y="2862"/>
                    </a:lnTo>
                    <a:lnTo>
                      <a:pt x="6417" y="2868"/>
                    </a:lnTo>
                    <a:lnTo>
                      <a:pt x="6479" y="2873"/>
                    </a:lnTo>
                    <a:lnTo>
                      <a:pt x="6541" y="2876"/>
                    </a:lnTo>
                    <a:lnTo>
                      <a:pt x="6604" y="2878"/>
                    </a:lnTo>
                    <a:lnTo>
                      <a:pt x="6668" y="2880"/>
                    </a:lnTo>
                    <a:lnTo>
                      <a:pt x="6733" y="2880"/>
                    </a:lnTo>
                    <a:lnTo>
                      <a:pt x="6733" y="2880"/>
                    </a:lnTo>
                    <a:lnTo>
                      <a:pt x="6795" y="2880"/>
                    </a:lnTo>
                    <a:lnTo>
                      <a:pt x="6856" y="2878"/>
                    </a:lnTo>
                    <a:lnTo>
                      <a:pt x="6918" y="2876"/>
                    </a:lnTo>
                    <a:lnTo>
                      <a:pt x="6978" y="2873"/>
                    </a:lnTo>
                    <a:lnTo>
                      <a:pt x="7037" y="2869"/>
                    </a:lnTo>
                    <a:lnTo>
                      <a:pt x="7097" y="2863"/>
                    </a:lnTo>
                    <a:lnTo>
                      <a:pt x="7155" y="2857"/>
                    </a:lnTo>
                    <a:lnTo>
                      <a:pt x="7213" y="2851"/>
                    </a:lnTo>
                    <a:lnTo>
                      <a:pt x="7213" y="2851"/>
                    </a:lnTo>
                    <a:lnTo>
                      <a:pt x="7112" y="1812"/>
                    </a:lnTo>
                    <a:lnTo>
                      <a:pt x="7048" y="1151"/>
                    </a:lnTo>
                    <a:lnTo>
                      <a:pt x="7048" y="1151"/>
                    </a:lnTo>
                    <a:lnTo>
                      <a:pt x="7010" y="1157"/>
                    </a:lnTo>
                    <a:lnTo>
                      <a:pt x="6972" y="1161"/>
                    </a:lnTo>
                    <a:lnTo>
                      <a:pt x="6933" y="1165"/>
                    </a:lnTo>
                    <a:lnTo>
                      <a:pt x="6894" y="1167"/>
                    </a:lnTo>
                    <a:lnTo>
                      <a:pt x="6854" y="1170"/>
                    </a:lnTo>
                    <a:lnTo>
                      <a:pt x="6814" y="1171"/>
                    </a:lnTo>
                    <a:lnTo>
                      <a:pt x="6773" y="1172"/>
                    </a:lnTo>
                    <a:lnTo>
                      <a:pt x="6733" y="1173"/>
                    </a:lnTo>
                    <a:lnTo>
                      <a:pt x="6733" y="1173"/>
                    </a:lnTo>
                    <a:lnTo>
                      <a:pt x="6689" y="1172"/>
                    </a:lnTo>
                    <a:lnTo>
                      <a:pt x="6646" y="1171"/>
                    </a:lnTo>
                    <a:lnTo>
                      <a:pt x="6604" y="1169"/>
                    </a:lnTo>
                    <a:lnTo>
                      <a:pt x="6562" y="1167"/>
                    </a:lnTo>
                    <a:lnTo>
                      <a:pt x="6521" y="1164"/>
                    </a:lnTo>
                    <a:lnTo>
                      <a:pt x="6480" y="1160"/>
                    </a:lnTo>
                    <a:lnTo>
                      <a:pt x="6439" y="1155"/>
                    </a:lnTo>
                    <a:lnTo>
                      <a:pt x="6400" y="1149"/>
                    </a:lnTo>
                    <a:lnTo>
                      <a:pt x="6362" y="1143"/>
                    </a:lnTo>
                    <a:lnTo>
                      <a:pt x="6323" y="1137"/>
                    </a:lnTo>
                    <a:lnTo>
                      <a:pt x="6286" y="1130"/>
                    </a:lnTo>
                    <a:lnTo>
                      <a:pt x="6249" y="1122"/>
                    </a:lnTo>
                    <a:lnTo>
                      <a:pt x="6214" y="1113"/>
                    </a:lnTo>
                    <a:lnTo>
                      <a:pt x="6179" y="1105"/>
                    </a:lnTo>
                    <a:lnTo>
                      <a:pt x="6145" y="1095"/>
                    </a:lnTo>
                    <a:lnTo>
                      <a:pt x="6112" y="1085"/>
                    </a:lnTo>
                    <a:lnTo>
                      <a:pt x="6080" y="1074"/>
                    </a:lnTo>
                    <a:lnTo>
                      <a:pt x="6050" y="1063"/>
                    </a:lnTo>
                    <a:lnTo>
                      <a:pt x="6019" y="1051"/>
                    </a:lnTo>
                    <a:lnTo>
                      <a:pt x="5990" y="1039"/>
                    </a:lnTo>
                    <a:lnTo>
                      <a:pt x="5962" y="1026"/>
                    </a:lnTo>
                    <a:lnTo>
                      <a:pt x="5936" y="1013"/>
                    </a:lnTo>
                    <a:lnTo>
                      <a:pt x="5910" y="999"/>
                    </a:lnTo>
                    <a:lnTo>
                      <a:pt x="5886" y="986"/>
                    </a:lnTo>
                    <a:lnTo>
                      <a:pt x="5864" y="971"/>
                    </a:lnTo>
                    <a:lnTo>
                      <a:pt x="5842" y="957"/>
                    </a:lnTo>
                    <a:lnTo>
                      <a:pt x="5822" y="942"/>
                    </a:lnTo>
                    <a:lnTo>
                      <a:pt x="5802" y="926"/>
                    </a:lnTo>
                    <a:lnTo>
                      <a:pt x="5785" y="911"/>
                    </a:lnTo>
                    <a:lnTo>
                      <a:pt x="5769" y="894"/>
                    </a:lnTo>
                    <a:lnTo>
                      <a:pt x="5754" y="877"/>
                    </a:lnTo>
                    <a:lnTo>
                      <a:pt x="5741" y="861"/>
                    </a:lnTo>
                    <a:lnTo>
                      <a:pt x="5741" y="861"/>
                    </a:lnTo>
                    <a:lnTo>
                      <a:pt x="5499" y="1537"/>
                    </a:lnTo>
                    <a:lnTo>
                      <a:pt x="5171" y="2455"/>
                    </a:lnTo>
                    <a:lnTo>
                      <a:pt x="5171" y="2455"/>
                    </a:lnTo>
                    <a:close/>
                    <a:moveTo>
                      <a:pt x="6162" y="245"/>
                    </a:moveTo>
                    <a:lnTo>
                      <a:pt x="6162" y="245"/>
                    </a:lnTo>
                    <a:lnTo>
                      <a:pt x="6163" y="257"/>
                    </a:lnTo>
                    <a:lnTo>
                      <a:pt x="6165" y="270"/>
                    </a:lnTo>
                    <a:lnTo>
                      <a:pt x="6169" y="282"/>
                    </a:lnTo>
                    <a:lnTo>
                      <a:pt x="6173" y="294"/>
                    </a:lnTo>
                    <a:lnTo>
                      <a:pt x="6181" y="306"/>
                    </a:lnTo>
                    <a:lnTo>
                      <a:pt x="6188" y="318"/>
                    </a:lnTo>
                    <a:lnTo>
                      <a:pt x="6197" y="329"/>
                    </a:lnTo>
                    <a:lnTo>
                      <a:pt x="6207" y="340"/>
                    </a:lnTo>
                    <a:lnTo>
                      <a:pt x="6218" y="351"/>
                    </a:lnTo>
                    <a:lnTo>
                      <a:pt x="6231" y="362"/>
                    </a:lnTo>
                    <a:lnTo>
                      <a:pt x="6245" y="372"/>
                    </a:lnTo>
                    <a:lnTo>
                      <a:pt x="6260" y="381"/>
                    </a:lnTo>
                    <a:lnTo>
                      <a:pt x="6275" y="391"/>
                    </a:lnTo>
                    <a:lnTo>
                      <a:pt x="6292" y="400"/>
                    </a:lnTo>
                    <a:lnTo>
                      <a:pt x="6311" y="410"/>
                    </a:lnTo>
                    <a:lnTo>
                      <a:pt x="6329" y="418"/>
                    </a:lnTo>
                    <a:lnTo>
                      <a:pt x="6349" y="426"/>
                    </a:lnTo>
                    <a:lnTo>
                      <a:pt x="6370" y="434"/>
                    </a:lnTo>
                    <a:lnTo>
                      <a:pt x="6392" y="441"/>
                    </a:lnTo>
                    <a:lnTo>
                      <a:pt x="6413" y="448"/>
                    </a:lnTo>
                    <a:lnTo>
                      <a:pt x="6436" y="454"/>
                    </a:lnTo>
                    <a:lnTo>
                      <a:pt x="6460" y="461"/>
                    </a:lnTo>
                    <a:lnTo>
                      <a:pt x="6485" y="466"/>
                    </a:lnTo>
                    <a:lnTo>
                      <a:pt x="6510" y="470"/>
                    </a:lnTo>
                    <a:lnTo>
                      <a:pt x="6563" y="478"/>
                    </a:lnTo>
                    <a:lnTo>
                      <a:pt x="6617" y="485"/>
                    </a:lnTo>
                    <a:lnTo>
                      <a:pt x="6645" y="487"/>
                    </a:lnTo>
                    <a:lnTo>
                      <a:pt x="6674" y="489"/>
                    </a:lnTo>
                    <a:lnTo>
                      <a:pt x="6703" y="490"/>
                    </a:lnTo>
                    <a:lnTo>
                      <a:pt x="6733" y="490"/>
                    </a:lnTo>
                    <a:lnTo>
                      <a:pt x="6733" y="490"/>
                    </a:lnTo>
                    <a:lnTo>
                      <a:pt x="6762" y="490"/>
                    </a:lnTo>
                    <a:lnTo>
                      <a:pt x="6791" y="489"/>
                    </a:lnTo>
                    <a:lnTo>
                      <a:pt x="6819" y="487"/>
                    </a:lnTo>
                    <a:lnTo>
                      <a:pt x="6847" y="485"/>
                    </a:lnTo>
                    <a:lnTo>
                      <a:pt x="6902" y="478"/>
                    </a:lnTo>
                    <a:lnTo>
                      <a:pt x="6928" y="475"/>
                    </a:lnTo>
                    <a:lnTo>
                      <a:pt x="6954" y="470"/>
                    </a:lnTo>
                    <a:lnTo>
                      <a:pt x="6979" y="466"/>
                    </a:lnTo>
                    <a:lnTo>
                      <a:pt x="7004" y="461"/>
                    </a:lnTo>
                    <a:lnTo>
                      <a:pt x="7028" y="454"/>
                    </a:lnTo>
                    <a:lnTo>
                      <a:pt x="7051" y="448"/>
                    </a:lnTo>
                    <a:lnTo>
                      <a:pt x="7074" y="441"/>
                    </a:lnTo>
                    <a:lnTo>
                      <a:pt x="7094" y="434"/>
                    </a:lnTo>
                    <a:lnTo>
                      <a:pt x="7115" y="426"/>
                    </a:lnTo>
                    <a:lnTo>
                      <a:pt x="7135" y="418"/>
                    </a:lnTo>
                    <a:lnTo>
                      <a:pt x="7155" y="410"/>
                    </a:lnTo>
                    <a:lnTo>
                      <a:pt x="7172" y="400"/>
                    </a:lnTo>
                    <a:lnTo>
                      <a:pt x="7189" y="391"/>
                    </a:lnTo>
                    <a:lnTo>
                      <a:pt x="7205" y="381"/>
                    </a:lnTo>
                    <a:lnTo>
                      <a:pt x="7220" y="372"/>
                    </a:lnTo>
                    <a:lnTo>
                      <a:pt x="7234" y="362"/>
                    </a:lnTo>
                    <a:lnTo>
                      <a:pt x="7246" y="351"/>
                    </a:lnTo>
                    <a:lnTo>
                      <a:pt x="7258" y="340"/>
                    </a:lnTo>
                    <a:lnTo>
                      <a:pt x="7268" y="329"/>
                    </a:lnTo>
                    <a:lnTo>
                      <a:pt x="7276" y="318"/>
                    </a:lnTo>
                    <a:lnTo>
                      <a:pt x="7285" y="306"/>
                    </a:lnTo>
                    <a:lnTo>
                      <a:pt x="7291" y="294"/>
                    </a:lnTo>
                    <a:lnTo>
                      <a:pt x="7296" y="282"/>
                    </a:lnTo>
                    <a:lnTo>
                      <a:pt x="7299" y="270"/>
                    </a:lnTo>
                    <a:lnTo>
                      <a:pt x="7301" y="257"/>
                    </a:lnTo>
                    <a:lnTo>
                      <a:pt x="7302" y="245"/>
                    </a:lnTo>
                    <a:lnTo>
                      <a:pt x="7302" y="245"/>
                    </a:lnTo>
                    <a:lnTo>
                      <a:pt x="7301" y="232"/>
                    </a:lnTo>
                    <a:lnTo>
                      <a:pt x="7299" y="220"/>
                    </a:lnTo>
                    <a:lnTo>
                      <a:pt x="7296" y="207"/>
                    </a:lnTo>
                    <a:lnTo>
                      <a:pt x="7291" y="195"/>
                    </a:lnTo>
                    <a:lnTo>
                      <a:pt x="7285" y="183"/>
                    </a:lnTo>
                    <a:lnTo>
                      <a:pt x="7276" y="172"/>
                    </a:lnTo>
                    <a:lnTo>
                      <a:pt x="7268" y="161"/>
                    </a:lnTo>
                    <a:lnTo>
                      <a:pt x="7258" y="149"/>
                    </a:lnTo>
                    <a:lnTo>
                      <a:pt x="7246" y="139"/>
                    </a:lnTo>
                    <a:lnTo>
                      <a:pt x="7234" y="128"/>
                    </a:lnTo>
                    <a:lnTo>
                      <a:pt x="7220" y="118"/>
                    </a:lnTo>
                    <a:lnTo>
                      <a:pt x="7205" y="107"/>
                    </a:lnTo>
                    <a:lnTo>
                      <a:pt x="7189" y="98"/>
                    </a:lnTo>
                    <a:lnTo>
                      <a:pt x="7172" y="89"/>
                    </a:lnTo>
                    <a:lnTo>
                      <a:pt x="7155" y="80"/>
                    </a:lnTo>
                    <a:lnTo>
                      <a:pt x="7135" y="71"/>
                    </a:lnTo>
                    <a:lnTo>
                      <a:pt x="7115" y="64"/>
                    </a:lnTo>
                    <a:lnTo>
                      <a:pt x="7094" y="55"/>
                    </a:lnTo>
                    <a:lnTo>
                      <a:pt x="7074" y="48"/>
                    </a:lnTo>
                    <a:lnTo>
                      <a:pt x="7051" y="42"/>
                    </a:lnTo>
                    <a:lnTo>
                      <a:pt x="7028" y="36"/>
                    </a:lnTo>
                    <a:lnTo>
                      <a:pt x="7004" y="29"/>
                    </a:lnTo>
                    <a:lnTo>
                      <a:pt x="6979" y="24"/>
                    </a:lnTo>
                    <a:lnTo>
                      <a:pt x="6954" y="19"/>
                    </a:lnTo>
                    <a:lnTo>
                      <a:pt x="6902" y="11"/>
                    </a:lnTo>
                    <a:lnTo>
                      <a:pt x="6847" y="4"/>
                    </a:lnTo>
                    <a:lnTo>
                      <a:pt x="6819" y="2"/>
                    </a:lnTo>
                    <a:lnTo>
                      <a:pt x="6791" y="1"/>
                    </a:lnTo>
                    <a:lnTo>
                      <a:pt x="6762" y="0"/>
                    </a:lnTo>
                    <a:lnTo>
                      <a:pt x="6733" y="0"/>
                    </a:lnTo>
                    <a:lnTo>
                      <a:pt x="6733" y="0"/>
                    </a:lnTo>
                    <a:lnTo>
                      <a:pt x="6703" y="0"/>
                    </a:lnTo>
                    <a:lnTo>
                      <a:pt x="6674" y="1"/>
                    </a:lnTo>
                    <a:lnTo>
                      <a:pt x="6645" y="2"/>
                    </a:lnTo>
                    <a:lnTo>
                      <a:pt x="6617" y="4"/>
                    </a:lnTo>
                    <a:lnTo>
                      <a:pt x="6563" y="11"/>
                    </a:lnTo>
                    <a:lnTo>
                      <a:pt x="6510" y="19"/>
                    </a:lnTo>
                    <a:lnTo>
                      <a:pt x="6485" y="24"/>
                    </a:lnTo>
                    <a:lnTo>
                      <a:pt x="6460" y="29"/>
                    </a:lnTo>
                    <a:lnTo>
                      <a:pt x="6436" y="36"/>
                    </a:lnTo>
                    <a:lnTo>
                      <a:pt x="6413" y="42"/>
                    </a:lnTo>
                    <a:lnTo>
                      <a:pt x="6392" y="48"/>
                    </a:lnTo>
                    <a:lnTo>
                      <a:pt x="6370" y="55"/>
                    </a:lnTo>
                    <a:lnTo>
                      <a:pt x="6349" y="64"/>
                    </a:lnTo>
                    <a:lnTo>
                      <a:pt x="6329" y="71"/>
                    </a:lnTo>
                    <a:lnTo>
                      <a:pt x="6311" y="80"/>
                    </a:lnTo>
                    <a:lnTo>
                      <a:pt x="6292" y="89"/>
                    </a:lnTo>
                    <a:lnTo>
                      <a:pt x="6275" y="98"/>
                    </a:lnTo>
                    <a:lnTo>
                      <a:pt x="6260" y="107"/>
                    </a:lnTo>
                    <a:lnTo>
                      <a:pt x="6245" y="118"/>
                    </a:lnTo>
                    <a:lnTo>
                      <a:pt x="6231" y="128"/>
                    </a:lnTo>
                    <a:lnTo>
                      <a:pt x="6218" y="139"/>
                    </a:lnTo>
                    <a:lnTo>
                      <a:pt x="6207" y="149"/>
                    </a:lnTo>
                    <a:lnTo>
                      <a:pt x="6197" y="161"/>
                    </a:lnTo>
                    <a:lnTo>
                      <a:pt x="6188" y="172"/>
                    </a:lnTo>
                    <a:lnTo>
                      <a:pt x="6181" y="183"/>
                    </a:lnTo>
                    <a:lnTo>
                      <a:pt x="6173" y="195"/>
                    </a:lnTo>
                    <a:lnTo>
                      <a:pt x="6169" y="207"/>
                    </a:lnTo>
                    <a:lnTo>
                      <a:pt x="6165" y="220"/>
                    </a:lnTo>
                    <a:lnTo>
                      <a:pt x="6163" y="232"/>
                    </a:lnTo>
                    <a:lnTo>
                      <a:pt x="6162" y="245"/>
                    </a:lnTo>
                    <a:lnTo>
                      <a:pt x="6162" y="245"/>
                    </a:lnTo>
                    <a:close/>
                  </a:path>
                </a:pathLst>
              </a:custGeom>
              <a:solidFill>
                <a:srgbClr val="07C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 161"/>
              <p:cNvSpPr>
                <a:spLocks/>
              </p:cNvSpPr>
              <p:nvPr/>
            </p:nvSpPr>
            <p:spPr bwMode="auto">
              <a:xfrm flipH="1">
                <a:off x="800917" y="4977655"/>
                <a:ext cx="2480843" cy="469530"/>
              </a:xfrm>
              <a:custGeom>
                <a:avLst/>
                <a:gdLst>
                  <a:gd name="T0" fmla="*/ 4 w 13458"/>
                  <a:gd name="T1" fmla="*/ 40 h 3276"/>
                  <a:gd name="T2" fmla="*/ 24 w 13458"/>
                  <a:gd name="T3" fmla="*/ 116 h 3276"/>
                  <a:gd name="T4" fmla="*/ 69 w 13458"/>
                  <a:gd name="T5" fmla="*/ 202 h 3276"/>
                  <a:gd name="T6" fmla="*/ 130 w 13458"/>
                  <a:gd name="T7" fmla="*/ 262 h 3276"/>
                  <a:gd name="T8" fmla="*/ 183 w 13458"/>
                  <a:gd name="T9" fmla="*/ 298 h 3276"/>
                  <a:gd name="T10" fmla="*/ 488 w 13458"/>
                  <a:gd name="T11" fmla="*/ 446 h 3276"/>
                  <a:gd name="T12" fmla="*/ 5091 w 13458"/>
                  <a:gd name="T13" fmla="*/ 2620 h 3276"/>
                  <a:gd name="T14" fmla="*/ 6027 w 13458"/>
                  <a:gd name="T15" fmla="*/ 3055 h 3276"/>
                  <a:gd name="T16" fmla="*/ 6189 w 13458"/>
                  <a:gd name="T17" fmla="*/ 3104 h 3276"/>
                  <a:gd name="T18" fmla="*/ 6431 w 13458"/>
                  <a:gd name="T19" fmla="*/ 3153 h 3276"/>
                  <a:gd name="T20" fmla="*/ 6612 w 13458"/>
                  <a:gd name="T21" fmla="*/ 3171 h 3276"/>
                  <a:gd name="T22" fmla="*/ 6728 w 13458"/>
                  <a:gd name="T23" fmla="*/ 3174 h 3276"/>
                  <a:gd name="T24" fmla="*/ 6845 w 13458"/>
                  <a:gd name="T25" fmla="*/ 3171 h 3276"/>
                  <a:gd name="T26" fmla="*/ 7026 w 13458"/>
                  <a:gd name="T27" fmla="*/ 3153 h 3276"/>
                  <a:gd name="T28" fmla="*/ 7268 w 13458"/>
                  <a:gd name="T29" fmla="*/ 3104 h 3276"/>
                  <a:gd name="T30" fmla="*/ 7431 w 13458"/>
                  <a:gd name="T31" fmla="*/ 3055 h 3276"/>
                  <a:gd name="T32" fmla="*/ 8366 w 13458"/>
                  <a:gd name="T33" fmla="*/ 2620 h 3276"/>
                  <a:gd name="T34" fmla="*/ 12968 w 13458"/>
                  <a:gd name="T35" fmla="*/ 446 h 3276"/>
                  <a:gd name="T36" fmla="*/ 13274 w 13458"/>
                  <a:gd name="T37" fmla="*/ 298 h 3276"/>
                  <a:gd name="T38" fmla="*/ 13328 w 13458"/>
                  <a:gd name="T39" fmla="*/ 262 h 3276"/>
                  <a:gd name="T40" fmla="*/ 13387 w 13458"/>
                  <a:gd name="T41" fmla="*/ 202 h 3276"/>
                  <a:gd name="T42" fmla="*/ 13434 w 13458"/>
                  <a:gd name="T43" fmla="*/ 116 h 3276"/>
                  <a:gd name="T44" fmla="*/ 13454 w 13458"/>
                  <a:gd name="T45" fmla="*/ 40 h 3276"/>
                  <a:gd name="T46" fmla="*/ 13457 w 13458"/>
                  <a:gd name="T47" fmla="*/ 82 h 3276"/>
                  <a:gd name="T48" fmla="*/ 13455 w 13458"/>
                  <a:gd name="T49" fmla="*/ 134 h 3276"/>
                  <a:gd name="T50" fmla="*/ 13431 w 13458"/>
                  <a:gd name="T51" fmla="*/ 227 h 3276"/>
                  <a:gd name="T52" fmla="*/ 13396 w 13458"/>
                  <a:gd name="T53" fmla="*/ 292 h 3276"/>
                  <a:gd name="T54" fmla="*/ 13352 w 13458"/>
                  <a:gd name="T55" fmla="*/ 343 h 3276"/>
                  <a:gd name="T56" fmla="*/ 13292 w 13458"/>
                  <a:gd name="T57" fmla="*/ 389 h 3276"/>
                  <a:gd name="T58" fmla="*/ 13176 w 13458"/>
                  <a:gd name="T59" fmla="*/ 448 h 3276"/>
                  <a:gd name="T60" fmla="*/ 10308 w 13458"/>
                  <a:gd name="T61" fmla="*/ 1807 h 3276"/>
                  <a:gd name="T62" fmla="*/ 7475 w 13458"/>
                  <a:gd name="T63" fmla="*/ 3141 h 3276"/>
                  <a:gd name="T64" fmla="*/ 7317 w 13458"/>
                  <a:gd name="T65" fmla="*/ 3193 h 3276"/>
                  <a:gd name="T66" fmla="*/ 7092 w 13458"/>
                  <a:gd name="T67" fmla="*/ 3244 h 3276"/>
                  <a:gd name="T68" fmla="*/ 6882 w 13458"/>
                  <a:gd name="T69" fmla="*/ 3270 h 3276"/>
                  <a:gd name="T70" fmla="*/ 6728 w 13458"/>
                  <a:gd name="T71" fmla="*/ 3276 h 3276"/>
                  <a:gd name="T72" fmla="*/ 6650 w 13458"/>
                  <a:gd name="T73" fmla="*/ 3275 h 3276"/>
                  <a:gd name="T74" fmla="*/ 6501 w 13458"/>
                  <a:gd name="T75" fmla="*/ 3264 h 3276"/>
                  <a:gd name="T76" fmla="*/ 6243 w 13458"/>
                  <a:gd name="T77" fmla="*/ 3219 h 3276"/>
                  <a:gd name="T78" fmla="*/ 6058 w 13458"/>
                  <a:gd name="T79" fmla="*/ 3168 h 3276"/>
                  <a:gd name="T80" fmla="*/ 5966 w 13458"/>
                  <a:gd name="T81" fmla="*/ 3135 h 3276"/>
                  <a:gd name="T82" fmla="*/ 1170 w 13458"/>
                  <a:gd name="T83" fmla="*/ 872 h 3276"/>
                  <a:gd name="T84" fmla="*/ 183 w 13458"/>
                  <a:gd name="T85" fmla="*/ 400 h 3276"/>
                  <a:gd name="T86" fmla="*/ 133 w 13458"/>
                  <a:gd name="T87" fmla="*/ 367 h 3276"/>
                  <a:gd name="T88" fmla="*/ 82 w 13458"/>
                  <a:gd name="T89" fmla="*/ 318 h 3276"/>
                  <a:gd name="T90" fmla="*/ 46 w 13458"/>
                  <a:gd name="T91" fmla="*/ 265 h 3276"/>
                  <a:gd name="T92" fmla="*/ 10 w 13458"/>
                  <a:gd name="T93" fmla="*/ 177 h 3276"/>
                  <a:gd name="T94" fmla="*/ 0 w 13458"/>
                  <a:gd name="T95" fmla="*/ 91 h 3276"/>
                  <a:gd name="T96" fmla="*/ 0 w 13458"/>
                  <a:gd name="T97" fmla="*/ 0 h 3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458" h="3276">
                    <a:moveTo>
                      <a:pt x="0" y="0"/>
                    </a:moveTo>
                    <a:lnTo>
                      <a:pt x="0" y="0"/>
                    </a:lnTo>
                    <a:lnTo>
                      <a:pt x="2" y="25"/>
                    </a:lnTo>
                    <a:lnTo>
                      <a:pt x="4" y="40"/>
                    </a:lnTo>
                    <a:lnTo>
                      <a:pt x="7" y="57"/>
                    </a:lnTo>
                    <a:lnTo>
                      <a:pt x="11" y="76"/>
                    </a:lnTo>
                    <a:lnTo>
                      <a:pt x="16" y="95"/>
                    </a:lnTo>
                    <a:lnTo>
                      <a:pt x="24" y="116"/>
                    </a:lnTo>
                    <a:lnTo>
                      <a:pt x="32" y="137"/>
                    </a:lnTo>
                    <a:lnTo>
                      <a:pt x="42" y="158"/>
                    </a:lnTo>
                    <a:lnTo>
                      <a:pt x="55" y="180"/>
                    </a:lnTo>
                    <a:lnTo>
                      <a:pt x="69" y="202"/>
                    </a:lnTo>
                    <a:lnTo>
                      <a:pt x="87" y="223"/>
                    </a:lnTo>
                    <a:lnTo>
                      <a:pt x="107" y="242"/>
                    </a:lnTo>
                    <a:lnTo>
                      <a:pt x="117" y="253"/>
                    </a:lnTo>
                    <a:lnTo>
                      <a:pt x="130" y="262"/>
                    </a:lnTo>
                    <a:lnTo>
                      <a:pt x="141" y="272"/>
                    </a:lnTo>
                    <a:lnTo>
                      <a:pt x="155" y="280"/>
                    </a:lnTo>
                    <a:lnTo>
                      <a:pt x="168" y="289"/>
                    </a:lnTo>
                    <a:lnTo>
                      <a:pt x="183" y="298"/>
                    </a:lnTo>
                    <a:lnTo>
                      <a:pt x="183" y="298"/>
                    </a:lnTo>
                    <a:lnTo>
                      <a:pt x="217" y="314"/>
                    </a:lnTo>
                    <a:lnTo>
                      <a:pt x="281" y="346"/>
                    </a:lnTo>
                    <a:lnTo>
                      <a:pt x="488" y="446"/>
                    </a:lnTo>
                    <a:lnTo>
                      <a:pt x="1170" y="770"/>
                    </a:lnTo>
                    <a:lnTo>
                      <a:pt x="2100" y="1209"/>
                    </a:lnTo>
                    <a:lnTo>
                      <a:pt x="3149" y="1705"/>
                    </a:lnTo>
                    <a:lnTo>
                      <a:pt x="5091" y="2620"/>
                    </a:lnTo>
                    <a:lnTo>
                      <a:pt x="5966" y="3033"/>
                    </a:lnTo>
                    <a:lnTo>
                      <a:pt x="5966" y="3033"/>
                    </a:lnTo>
                    <a:lnTo>
                      <a:pt x="5982" y="3039"/>
                    </a:lnTo>
                    <a:lnTo>
                      <a:pt x="6027" y="3055"/>
                    </a:lnTo>
                    <a:lnTo>
                      <a:pt x="6058" y="3066"/>
                    </a:lnTo>
                    <a:lnTo>
                      <a:pt x="6096" y="3077"/>
                    </a:lnTo>
                    <a:lnTo>
                      <a:pt x="6140" y="3090"/>
                    </a:lnTo>
                    <a:lnTo>
                      <a:pt x="6189" y="3104"/>
                    </a:lnTo>
                    <a:lnTo>
                      <a:pt x="6243" y="3117"/>
                    </a:lnTo>
                    <a:lnTo>
                      <a:pt x="6301" y="3130"/>
                    </a:lnTo>
                    <a:lnTo>
                      <a:pt x="6364" y="3141"/>
                    </a:lnTo>
                    <a:lnTo>
                      <a:pt x="6431" y="3153"/>
                    </a:lnTo>
                    <a:lnTo>
                      <a:pt x="6501" y="3161"/>
                    </a:lnTo>
                    <a:lnTo>
                      <a:pt x="6537" y="3165"/>
                    </a:lnTo>
                    <a:lnTo>
                      <a:pt x="6574" y="3168"/>
                    </a:lnTo>
                    <a:lnTo>
                      <a:pt x="6612" y="3171"/>
                    </a:lnTo>
                    <a:lnTo>
                      <a:pt x="6650" y="3172"/>
                    </a:lnTo>
                    <a:lnTo>
                      <a:pt x="6689" y="3174"/>
                    </a:lnTo>
                    <a:lnTo>
                      <a:pt x="6728" y="3174"/>
                    </a:lnTo>
                    <a:lnTo>
                      <a:pt x="6728" y="3174"/>
                    </a:lnTo>
                    <a:lnTo>
                      <a:pt x="6728" y="3174"/>
                    </a:lnTo>
                    <a:lnTo>
                      <a:pt x="6768" y="3174"/>
                    </a:lnTo>
                    <a:lnTo>
                      <a:pt x="6806" y="3172"/>
                    </a:lnTo>
                    <a:lnTo>
                      <a:pt x="6845" y="3171"/>
                    </a:lnTo>
                    <a:lnTo>
                      <a:pt x="6882" y="3168"/>
                    </a:lnTo>
                    <a:lnTo>
                      <a:pt x="6920" y="3165"/>
                    </a:lnTo>
                    <a:lnTo>
                      <a:pt x="6956" y="3161"/>
                    </a:lnTo>
                    <a:lnTo>
                      <a:pt x="7026" y="3153"/>
                    </a:lnTo>
                    <a:lnTo>
                      <a:pt x="7092" y="3141"/>
                    </a:lnTo>
                    <a:lnTo>
                      <a:pt x="7156" y="3130"/>
                    </a:lnTo>
                    <a:lnTo>
                      <a:pt x="7214" y="3117"/>
                    </a:lnTo>
                    <a:lnTo>
                      <a:pt x="7268" y="3104"/>
                    </a:lnTo>
                    <a:lnTo>
                      <a:pt x="7317" y="3090"/>
                    </a:lnTo>
                    <a:lnTo>
                      <a:pt x="7360" y="3077"/>
                    </a:lnTo>
                    <a:lnTo>
                      <a:pt x="7399" y="3066"/>
                    </a:lnTo>
                    <a:lnTo>
                      <a:pt x="7431" y="3055"/>
                    </a:lnTo>
                    <a:lnTo>
                      <a:pt x="7475" y="3039"/>
                    </a:lnTo>
                    <a:lnTo>
                      <a:pt x="7490" y="3033"/>
                    </a:lnTo>
                    <a:lnTo>
                      <a:pt x="7490" y="3033"/>
                    </a:lnTo>
                    <a:lnTo>
                      <a:pt x="8366" y="2620"/>
                    </a:lnTo>
                    <a:lnTo>
                      <a:pt x="10308" y="1705"/>
                    </a:lnTo>
                    <a:lnTo>
                      <a:pt x="11357" y="1209"/>
                    </a:lnTo>
                    <a:lnTo>
                      <a:pt x="12287" y="770"/>
                    </a:lnTo>
                    <a:lnTo>
                      <a:pt x="12968" y="446"/>
                    </a:lnTo>
                    <a:lnTo>
                      <a:pt x="13176" y="346"/>
                    </a:lnTo>
                    <a:lnTo>
                      <a:pt x="13240" y="314"/>
                    </a:lnTo>
                    <a:lnTo>
                      <a:pt x="13274" y="298"/>
                    </a:lnTo>
                    <a:lnTo>
                      <a:pt x="13274" y="298"/>
                    </a:lnTo>
                    <a:lnTo>
                      <a:pt x="13288" y="289"/>
                    </a:lnTo>
                    <a:lnTo>
                      <a:pt x="13302" y="280"/>
                    </a:lnTo>
                    <a:lnTo>
                      <a:pt x="13315" y="272"/>
                    </a:lnTo>
                    <a:lnTo>
                      <a:pt x="13328" y="262"/>
                    </a:lnTo>
                    <a:lnTo>
                      <a:pt x="13339" y="253"/>
                    </a:lnTo>
                    <a:lnTo>
                      <a:pt x="13350" y="242"/>
                    </a:lnTo>
                    <a:lnTo>
                      <a:pt x="13370" y="223"/>
                    </a:lnTo>
                    <a:lnTo>
                      <a:pt x="13387" y="202"/>
                    </a:lnTo>
                    <a:lnTo>
                      <a:pt x="13402" y="180"/>
                    </a:lnTo>
                    <a:lnTo>
                      <a:pt x="13414" y="158"/>
                    </a:lnTo>
                    <a:lnTo>
                      <a:pt x="13425" y="137"/>
                    </a:lnTo>
                    <a:lnTo>
                      <a:pt x="13434" y="116"/>
                    </a:lnTo>
                    <a:lnTo>
                      <a:pt x="13440" y="95"/>
                    </a:lnTo>
                    <a:lnTo>
                      <a:pt x="13446" y="76"/>
                    </a:lnTo>
                    <a:lnTo>
                      <a:pt x="13451" y="57"/>
                    </a:lnTo>
                    <a:lnTo>
                      <a:pt x="13454" y="40"/>
                    </a:lnTo>
                    <a:lnTo>
                      <a:pt x="13455" y="25"/>
                    </a:lnTo>
                    <a:lnTo>
                      <a:pt x="13457" y="0"/>
                    </a:lnTo>
                    <a:lnTo>
                      <a:pt x="13457" y="0"/>
                    </a:lnTo>
                    <a:lnTo>
                      <a:pt x="13457" y="82"/>
                    </a:lnTo>
                    <a:lnTo>
                      <a:pt x="13457" y="82"/>
                    </a:lnTo>
                    <a:lnTo>
                      <a:pt x="13458" y="91"/>
                    </a:lnTo>
                    <a:lnTo>
                      <a:pt x="13456" y="116"/>
                    </a:lnTo>
                    <a:lnTo>
                      <a:pt x="13455" y="134"/>
                    </a:lnTo>
                    <a:lnTo>
                      <a:pt x="13452" y="154"/>
                    </a:lnTo>
                    <a:lnTo>
                      <a:pt x="13446" y="177"/>
                    </a:lnTo>
                    <a:lnTo>
                      <a:pt x="13439" y="201"/>
                    </a:lnTo>
                    <a:lnTo>
                      <a:pt x="13431" y="227"/>
                    </a:lnTo>
                    <a:lnTo>
                      <a:pt x="13418" y="253"/>
                    </a:lnTo>
                    <a:lnTo>
                      <a:pt x="13411" y="265"/>
                    </a:lnTo>
                    <a:lnTo>
                      <a:pt x="13404" y="279"/>
                    </a:lnTo>
                    <a:lnTo>
                      <a:pt x="13396" y="292"/>
                    </a:lnTo>
                    <a:lnTo>
                      <a:pt x="13386" y="305"/>
                    </a:lnTo>
                    <a:lnTo>
                      <a:pt x="13376" y="318"/>
                    </a:lnTo>
                    <a:lnTo>
                      <a:pt x="13364" y="331"/>
                    </a:lnTo>
                    <a:lnTo>
                      <a:pt x="13352" y="343"/>
                    </a:lnTo>
                    <a:lnTo>
                      <a:pt x="13338" y="356"/>
                    </a:lnTo>
                    <a:lnTo>
                      <a:pt x="13324" y="367"/>
                    </a:lnTo>
                    <a:lnTo>
                      <a:pt x="13308" y="379"/>
                    </a:lnTo>
                    <a:lnTo>
                      <a:pt x="13292" y="389"/>
                    </a:lnTo>
                    <a:lnTo>
                      <a:pt x="13274" y="400"/>
                    </a:lnTo>
                    <a:lnTo>
                      <a:pt x="13274" y="400"/>
                    </a:lnTo>
                    <a:lnTo>
                      <a:pt x="13240" y="416"/>
                    </a:lnTo>
                    <a:lnTo>
                      <a:pt x="13176" y="448"/>
                    </a:lnTo>
                    <a:lnTo>
                      <a:pt x="12968" y="548"/>
                    </a:lnTo>
                    <a:lnTo>
                      <a:pt x="12287" y="872"/>
                    </a:lnTo>
                    <a:lnTo>
                      <a:pt x="11357" y="1311"/>
                    </a:lnTo>
                    <a:lnTo>
                      <a:pt x="10308" y="1807"/>
                    </a:lnTo>
                    <a:lnTo>
                      <a:pt x="8366" y="2723"/>
                    </a:lnTo>
                    <a:lnTo>
                      <a:pt x="7490" y="3135"/>
                    </a:lnTo>
                    <a:lnTo>
                      <a:pt x="7490" y="3135"/>
                    </a:lnTo>
                    <a:lnTo>
                      <a:pt x="7475" y="3141"/>
                    </a:lnTo>
                    <a:lnTo>
                      <a:pt x="7431" y="3158"/>
                    </a:lnTo>
                    <a:lnTo>
                      <a:pt x="7399" y="3168"/>
                    </a:lnTo>
                    <a:lnTo>
                      <a:pt x="7360" y="3180"/>
                    </a:lnTo>
                    <a:lnTo>
                      <a:pt x="7317" y="3193"/>
                    </a:lnTo>
                    <a:lnTo>
                      <a:pt x="7268" y="3206"/>
                    </a:lnTo>
                    <a:lnTo>
                      <a:pt x="7214" y="3219"/>
                    </a:lnTo>
                    <a:lnTo>
                      <a:pt x="7156" y="3232"/>
                    </a:lnTo>
                    <a:lnTo>
                      <a:pt x="7092" y="3244"/>
                    </a:lnTo>
                    <a:lnTo>
                      <a:pt x="7026" y="3255"/>
                    </a:lnTo>
                    <a:lnTo>
                      <a:pt x="6956" y="3264"/>
                    </a:lnTo>
                    <a:lnTo>
                      <a:pt x="6920" y="3267"/>
                    </a:lnTo>
                    <a:lnTo>
                      <a:pt x="6882" y="3270"/>
                    </a:lnTo>
                    <a:lnTo>
                      <a:pt x="6845" y="3273"/>
                    </a:lnTo>
                    <a:lnTo>
                      <a:pt x="6806" y="3275"/>
                    </a:lnTo>
                    <a:lnTo>
                      <a:pt x="6768" y="3276"/>
                    </a:lnTo>
                    <a:lnTo>
                      <a:pt x="6728" y="3276"/>
                    </a:lnTo>
                    <a:lnTo>
                      <a:pt x="6728" y="3276"/>
                    </a:lnTo>
                    <a:lnTo>
                      <a:pt x="6728" y="3276"/>
                    </a:lnTo>
                    <a:lnTo>
                      <a:pt x="6689" y="3276"/>
                    </a:lnTo>
                    <a:lnTo>
                      <a:pt x="6650" y="3275"/>
                    </a:lnTo>
                    <a:lnTo>
                      <a:pt x="6612" y="3273"/>
                    </a:lnTo>
                    <a:lnTo>
                      <a:pt x="6574" y="3270"/>
                    </a:lnTo>
                    <a:lnTo>
                      <a:pt x="6537" y="3267"/>
                    </a:lnTo>
                    <a:lnTo>
                      <a:pt x="6501" y="3264"/>
                    </a:lnTo>
                    <a:lnTo>
                      <a:pt x="6431" y="3255"/>
                    </a:lnTo>
                    <a:lnTo>
                      <a:pt x="6364" y="3244"/>
                    </a:lnTo>
                    <a:lnTo>
                      <a:pt x="6301" y="3232"/>
                    </a:lnTo>
                    <a:lnTo>
                      <a:pt x="6243" y="3219"/>
                    </a:lnTo>
                    <a:lnTo>
                      <a:pt x="6189" y="3206"/>
                    </a:lnTo>
                    <a:lnTo>
                      <a:pt x="6140" y="3193"/>
                    </a:lnTo>
                    <a:lnTo>
                      <a:pt x="6096" y="3180"/>
                    </a:lnTo>
                    <a:lnTo>
                      <a:pt x="6058" y="3168"/>
                    </a:lnTo>
                    <a:lnTo>
                      <a:pt x="6027" y="3158"/>
                    </a:lnTo>
                    <a:lnTo>
                      <a:pt x="5982" y="3141"/>
                    </a:lnTo>
                    <a:lnTo>
                      <a:pt x="5966" y="3135"/>
                    </a:lnTo>
                    <a:lnTo>
                      <a:pt x="5966" y="3135"/>
                    </a:lnTo>
                    <a:lnTo>
                      <a:pt x="5091" y="2723"/>
                    </a:lnTo>
                    <a:lnTo>
                      <a:pt x="3149" y="1807"/>
                    </a:lnTo>
                    <a:lnTo>
                      <a:pt x="2100" y="1311"/>
                    </a:lnTo>
                    <a:lnTo>
                      <a:pt x="1170" y="872"/>
                    </a:lnTo>
                    <a:lnTo>
                      <a:pt x="488" y="548"/>
                    </a:lnTo>
                    <a:lnTo>
                      <a:pt x="281" y="448"/>
                    </a:lnTo>
                    <a:lnTo>
                      <a:pt x="217" y="416"/>
                    </a:lnTo>
                    <a:lnTo>
                      <a:pt x="183" y="400"/>
                    </a:lnTo>
                    <a:lnTo>
                      <a:pt x="183" y="400"/>
                    </a:lnTo>
                    <a:lnTo>
                      <a:pt x="165" y="389"/>
                    </a:lnTo>
                    <a:lnTo>
                      <a:pt x="148" y="379"/>
                    </a:lnTo>
                    <a:lnTo>
                      <a:pt x="133" y="367"/>
                    </a:lnTo>
                    <a:lnTo>
                      <a:pt x="118" y="356"/>
                    </a:lnTo>
                    <a:lnTo>
                      <a:pt x="105" y="343"/>
                    </a:lnTo>
                    <a:lnTo>
                      <a:pt x="93" y="331"/>
                    </a:lnTo>
                    <a:lnTo>
                      <a:pt x="82" y="318"/>
                    </a:lnTo>
                    <a:lnTo>
                      <a:pt x="72" y="305"/>
                    </a:lnTo>
                    <a:lnTo>
                      <a:pt x="62" y="292"/>
                    </a:lnTo>
                    <a:lnTo>
                      <a:pt x="53" y="279"/>
                    </a:lnTo>
                    <a:lnTo>
                      <a:pt x="46" y="265"/>
                    </a:lnTo>
                    <a:lnTo>
                      <a:pt x="38" y="253"/>
                    </a:lnTo>
                    <a:lnTo>
                      <a:pt x="27" y="227"/>
                    </a:lnTo>
                    <a:lnTo>
                      <a:pt x="17" y="201"/>
                    </a:lnTo>
                    <a:lnTo>
                      <a:pt x="10" y="177"/>
                    </a:lnTo>
                    <a:lnTo>
                      <a:pt x="6" y="154"/>
                    </a:lnTo>
                    <a:lnTo>
                      <a:pt x="3" y="134"/>
                    </a:lnTo>
                    <a:lnTo>
                      <a:pt x="1" y="116"/>
                    </a:lnTo>
                    <a:lnTo>
                      <a:pt x="0" y="91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Groupe 1321"/>
            <p:cNvGrpSpPr/>
            <p:nvPr/>
          </p:nvGrpSpPr>
          <p:grpSpPr>
            <a:xfrm>
              <a:off x="3792263" y="2274206"/>
              <a:ext cx="3449074" cy="2811974"/>
              <a:chOff x="800917" y="3494250"/>
              <a:chExt cx="2480843" cy="2022591"/>
            </a:xfrm>
          </p:grpSpPr>
          <p:sp>
            <p:nvSpPr>
              <p:cNvPr id="65" name="Freeform 123"/>
              <p:cNvSpPr>
                <a:spLocks/>
              </p:cNvSpPr>
              <p:nvPr/>
            </p:nvSpPr>
            <p:spPr bwMode="auto">
              <a:xfrm flipH="1">
                <a:off x="800917" y="4744180"/>
                <a:ext cx="2480843" cy="772661"/>
              </a:xfrm>
              <a:custGeom>
                <a:avLst/>
                <a:gdLst>
                  <a:gd name="T0" fmla="*/ 0 w 13458"/>
                  <a:gd name="T1" fmla="*/ 1697 h 5395"/>
                  <a:gd name="T2" fmla="*/ 2 w 13458"/>
                  <a:gd name="T3" fmla="*/ 1656 h 5395"/>
                  <a:gd name="T4" fmla="*/ 11 w 13458"/>
                  <a:gd name="T5" fmla="*/ 1600 h 5395"/>
                  <a:gd name="T6" fmla="*/ 26 w 13458"/>
                  <a:gd name="T7" fmla="*/ 1550 h 5395"/>
                  <a:gd name="T8" fmla="*/ 53 w 13458"/>
                  <a:gd name="T9" fmla="*/ 1493 h 5395"/>
                  <a:gd name="T10" fmla="*/ 101 w 13458"/>
                  <a:gd name="T11" fmla="*/ 1427 h 5395"/>
                  <a:gd name="T12" fmla="*/ 142 w 13458"/>
                  <a:gd name="T13" fmla="*/ 1386 h 5395"/>
                  <a:gd name="T14" fmla="*/ 2995 w 13458"/>
                  <a:gd name="T15" fmla="*/ 0 h 5395"/>
                  <a:gd name="T16" fmla="*/ 13288 w 13458"/>
                  <a:gd name="T17" fmla="*/ 1366 h 5395"/>
                  <a:gd name="T18" fmla="*/ 13314 w 13458"/>
                  <a:gd name="T19" fmla="*/ 1386 h 5395"/>
                  <a:gd name="T20" fmla="*/ 13357 w 13458"/>
                  <a:gd name="T21" fmla="*/ 1427 h 5395"/>
                  <a:gd name="T22" fmla="*/ 13404 w 13458"/>
                  <a:gd name="T23" fmla="*/ 1493 h 5395"/>
                  <a:gd name="T24" fmla="*/ 13431 w 13458"/>
                  <a:gd name="T25" fmla="*/ 1550 h 5395"/>
                  <a:gd name="T26" fmla="*/ 13446 w 13458"/>
                  <a:gd name="T27" fmla="*/ 1600 h 5395"/>
                  <a:gd name="T28" fmla="*/ 13456 w 13458"/>
                  <a:gd name="T29" fmla="*/ 1656 h 5395"/>
                  <a:gd name="T30" fmla="*/ 13457 w 13458"/>
                  <a:gd name="T31" fmla="*/ 1697 h 5395"/>
                  <a:gd name="T32" fmla="*/ 13458 w 13458"/>
                  <a:gd name="T33" fmla="*/ 2209 h 5395"/>
                  <a:gd name="T34" fmla="*/ 13452 w 13458"/>
                  <a:gd name="T35" fmla="*/ 2272 h 5395"/>
                  <a:gd name="T36" fmla="*/ 13431 w 13458"/>
                  <a:gd name="T37" fmla="*/ 2344 h 5395"/>
                  <a:gd name="T38" fmla="*/ 13404 w 13458"/>
                  <a:gd name="T39" fmla="*/ 2397 h 5395"/>
                  <a:gd name="T40" fmla="*/ 13376 w 13458"/>
                  <a:gd name="T41" fmla="*/ 2436 h 5395"/>
                  <a:gd name="T42" fmla="*/ 13338 w 13458"/>
                  <a:gd name="T43" fmla="*/ 2473 h 5395"/>
                  <a:gd name="T44" fmla="*/ 13292 w 13458"/>
                  <a:gd name="T45" fmla="*/ 2508 h 5395"/>
                  <a:gd name="T46" fmla="*/ 13240 w 13458"/>
                  <a:gd name="T47" fmla="*/ 2535 h 5395"/>
                  <a:gd name="T48" fmla="*/ 12287 w 13458"/>
                  <a:gd name="T49" fmla="*/ 2990 h 5395"/>
                  <a:gd name="T50" fmla="*/ 8366 w 13458"/>
                  <a:gd name="T51" fmla="*/ 4841 h 5395"/>
                  <a:gd name="T52" fmla="*/ 7475 w 13458"/>
                  <a:gd name="T53" fmla="*/ 5260 h 5395"/>
                  <a:gd name="T54" fmla="*/ 7360 w 13458"/>
                  <a:gd name="T55" fmla="*/ 5298 h 5395"/>
                  <a:gd name="T56" fmla="*/ 7214 w 13458"/>
                  <a:gd name="T57" fmla="*/ 5337 h 5395"/>
                  <a:gd name="T58" fmla="*/ 7026 w 13458"/>
                  <a:gd name="T59" fmla="*/ 5372 h 5395"/>
                  <a:gd name="T60" fmla="*/ 6882 w 13458"/>
                  <a:gd name="T61" fmla="*/ 5389 h 5395"/>
                  <a:gd name="T62" fmla="*/ 6768 w 13458"/>
                  <a:gd name="T63" fmla="*/ 5394 h 5395"/>
                  <a:gd name="T64" fmla="*/ 6728 w 13458"/>
                  <a:gd name="T65" fmla="*/ 5395 h 5395"/>
                  <a:gd name="T66" fmla="*/ 6612 w 13458"/>
                  <a:gd name="T67" fmla="*/ 5391 h 5395"/>
                  <a:gd name="T68" fmla="*/ 6501 w 13458"/>
                  <a:gd name="T69" fmla="*/ 5381 h 5395"/>
                  <a:gd name="T70" fmla="*/ 6301 w 13458"/>
                  <a:gd name="T71" fmla="*/ 5350 h 5395"/>
                  <a:gd name="T72" fmla="*/ 6140 w 13458"/>
                  <a:gd name="T73" fmla="*/ 5311 h 5395"/>
                  <a:gd name="T74" fmla="*/ 6027 w 13458"/>
                  <a:gd name="T75" fmla="*/ 5275 h 5395"/>
                  <a:gd name="T76" fmla="*/ 5966 w 13458"/>
                  <a:gd name="T77" fmla="*/ 5253 h 5395"/>
                  <a:gd name="T78" fmla="*/ 2100 w 13458"/>
                  <a:gd name="T79" fmla="*/ 3430 h 5395"/>
                  <a:gd name="T80" fmla="*/ 281 w 13458"/>
                  <a:gd name="T81" fmla="*/ 2566 h 5395"/>
                  <a:gd name="T82" fmla="*/ 183 w 13458"/>
                  <a:gd name="T83" fmla="*/ 2517 h 5395"/>
                  <a:gd name="T84" fmla="*/ 133 w 13458"/>
                  <a:gd name="T85" fmla="*/ 2485 h 5395"/>
                  <a:gd name="T86" fmla="*/ 93 w 13458"/>
                  <a:gd name="T87" fmla="*/ 2449 h 5395"/>
                  <a:gd name="T88" fmla="*/ 62 w 13458"/>
                  <a:gd name="T89" fmla="*/ 2410 h 5395"/>
                  <a:gd name="T90" fmla="*/ 38 w 13458"/>
                  <a:gd name="T91" fmla="*/ 2370 h 5395"/>
                  <a:gd name="T92" fmla="*/ 10 w 13458"/>
                  <a:gd name="T93" fmla="*/ 2295 h 5395"/>
                  <a:gd name="T94" fmla="*/ 1 w 13458"/>
                  <a:gd name="T95" fmla="*/ 2235 h 5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458" h="5395">
                    <a:moveTo>
                      <a:pt x="0" y="2199"/>
                    </a:moveTo>
                    <a:lnTo>
                      <a:pt x="0" y="2199"/>
                    </a:lnTo>
                    <a:lnTo>
                      <a:pt x="0" y="1697"/>
                    </a:lnTo>
                    <a:lnTo>
                      <a:pt x="0" y="1697"/>
                    </a:lnTo>
                    <a:lnTo>
                      <a:pt x="0" y="1676"/>
                    </a:lnTo>
                    <a:lnTo>
                      <a:pt x="2" y="1656"/>
                    </a:lnTo>
                    <a:lnTo>
                      <a:pt x="4" y="1637"/>
                    </a:lnTo>
                    <a:lnTo>
                      <a:pt x="7" y="1618"/>
                    </a:lnTo>
                    <a:lnTo>
                      <a:pt x="11" y="1600"/>
                    </a:lnTo>
                    <a:lnTo>
                      <a:pt x="15" y="1583"/>
                    </a:lnTo>
                    <a:lnTo>
                      <a:pt x="21" y="1566"/>
                    </a:lnTo>
                    <a:lnTo>
                      <a:pt x="26" y="1550"/>
                    </a:lnTo>
                    <a:lnTo>
                      <a:pt x="32" y="1535"/>
                    </a:lnTo>
                    <a:lnTo>
                      <a:pt x="39" y="1520"/>
                    </a:lnTo>
                    <a:lnTo>
                      <a:pt x="53" y="1493"/>
                    </a:lnTo>
                    <a:lnTo>
                      <a:pt x="68" y="1469"/>
                    </a:lnTo>
                    <a:lnTo>
                      <a:pt x="84" y="1447"/>
                    </a:lnTo>
                    <a:lnTo>
                      <a:pt x="101" y="1427"/>
                    </a:lnTo>
                    <a:lnTo>
                      <a:pt x="115" y="1411"/>
                    </a:lnTo>
                    <a:lnTo>
                      <a:pt x="130" y="1397"/>
                    </a:lnTo>
                    <a:lnTo>
                      <a:pt x="142" y="1386"/>
                    </a:lnTo>
                    <a:lnTo>
                      <a:pt x="162" y="1370"/>
                    </a:lnTo>
                    <a:lnTo>
                      <a:pt x="169" y="1366"/>
                    </a:lnTo>
                    <a:lnTo>
                      <a:pt x="2995" y="0"/>
                    </a:lnTo>
                    <a:lnTo>
                      <a:pt x="6728" y="2298"/>
                    </a:lnTo>
                    <a:lnTo>
                      <a:pt x="10462" y="0"/>
                    </a:lnTo>
                    <a:lnTo>
                      <a:pt x="13288" y="1366"/>
                    </a:lnTo>
                    <a:lnTo>
                      <a:pt x="13288" y="1366"/>
                    </a:lnTo>
                    <a:lnTo>
                      <a:pt x="13296" y="1370"/>
                    </a:lnTo>
                    <a:lnTo>
                      <a:pt x="13314" y="1386"/>
                    </a:lnTo>
                    <a:lnTo>
                      <a:pt x="13327" y="1397"/>
                    </a:lnTo>
                    <a:lnTo>
                      <a:pt x="13341" y="1411"/>
                    </a:lnTo>
                    <a:lnTo>
                      <a:pt x="13357" y="1427"/>
                    </a:lnTo>
                    <a:lnTo>
                      <a:pt x="13373" y="1447"/>
                    </a:lnTo>
                    <a:lnTo>
                      <a:pt x="13388" y="1469"/>
                    </a:lnTo>
                    <a:lnTo>
                      <a:pt x="13404" y="1493"/>
                    </a:lnTo>
                    <a:lnTo>
                      <a:pt x="13418" y="1520"/>
                    </a:lnTo>
                    <a:lnTo>
                      <a:pt x="13425" y="1535"/>
                    </a:lnTo>
                    <a:lnTo>
                      <a:pt x="13431" y="1550"/>
                    </a:lnTo>
                    <a:lnTo>
                      <a:pt x="13436" y="1566"/>
                    </a:lnTo>
                    <a:lnTo>
                      <a:pt x="13441" y="1583"/>
                    </a:lnTo>
                    <a:lnTo>
                      <a:pt x="13446" y="1600"/>
                    </a:lnTo>
                    <a:lnTo>
                      <a:pt x="13450" y="1618"/>
                    </a:lnTo>
                    <a:lnTo>
                      <a:pt x="13453" y="1637"/>
                    </a:lnTo>
                    <a:lnTo>
                      <a:pt x="13456" y="1656"/>
                    </a:lnTo>
                    <a:lnTo>
                      <a:pt x="13457" y="1676"/>
                    </a:lnTo>
                    <a:lnTo>
                      <a:pt x="13457" y="1697"/>
                    </a:lnTo>
                    <a:lnTo>
                      <a:pt x="13457" y="1697"/>
                    </a:lnTo>
                    <a:lnTo>
                      <a:pt x="13457" y="2199"/>
                    </a:lnTo>
                    <a:lnTo>
                      <a:pt x="13457" y="2199"/>
                    </a:lnTo>
                    <a:lnTo>
                      <a:pt x="13458" y="2209"/>
                    </a:lnTo>
                    <a:lnTo>
                      <a:pt x="13456" y="2235"/>
                    </a:lnTo>
                    <a:lnTo>
                      <a:pt x="13455" y="2251"/>
                    </a:lnTo>
                    <a:lnTo>
                      <a:pt x="13452" y="2272"/>
                    </a:lnTo>
                    <a:lnTo>
                      <a:pt x="13446" y="2294"/>
                    </a:lnTo>
                    <a:lnTo>
                      <a:pt x="13439" y="2319"/>
                    </a:lnTo>
                    <a:lnTo>
                      <a:pt x="13431" y="2344"/>
                    </a:lnTo>
                    <a:lnTo>
                      <a:pt x="13418" y="2370"/>
                    </a:lnTo>
                    <a:lnTo>
                      <a:pt x="13411" y="2384"/>
                    </a:lnTo>
                    <a:lnTo>
                      <a:pt x="13404" y="2397"/>
                    </a:lnTo>
                    <a:lnTo>
                      <a:pt x="13396" y="2410"/>
                    </a:lnTo>
                    <a:lnTo>
                      <a:pt x="13386" y="2423"/>
                    </a:lnTo>
                    <a:lnTo>
                      <a:pt x="13376" y="2436"/>
                    </a:lnTo>
                    <a:lnTo>
                      <a:pt x="13364" y="2449"/>
                    </a:lnTo>
                    <a:lnTo>
                      <a:pt x="13352" y="2462"/>
                    </a:lnTo>
                    <a:lnTo>
                      <a:pt x="13338" y="2473"/>
                    </a:lnTo>
                    <a:lnTo>
                      <a:pt x="13324" y="2485"/>
                    </a:lnTo>
                    <a:lnTo>
                      <a:pt x="13308" y="2496"/>
                    </a:lnTo>
                    <a:lnTo>
                      <a:pt x="13292" y="2508"/>
                    </a:lnTo>
                    <a:lnTo>
                      <a:pt x="13274" y="2518"/>
                    </a:lnTo>
                    <a:lnTo>
                      <a:pt x="13274" y="2518"/>
                    </a:lnTo>
                    <a:lnTo>
                      <a:pt x="13240" y="2535"/>
                    </a:lnTo>
                    <a:lnTo>
                      <a:pt x="13176" y="2566"/>
                    </a:lnTo>
                    <a:lnTo>
                      <a:pt x="12968" y="2666"/>
                    </a:lnTo>
                    <a:lnTo>
                      <a:pt x="12287" y="2990"/>
                    </a:lnTo>
                    <a:lnTo>
                      <a:pt x="11357" y="3430"/>
                    </a:lnTo>
                    <a:lnTo>
                      <a:pt x="10308" y="3925"/>
                    </a:lnTo>
                    <a:lnTo>
                      <a:pt x="8366" y="4841"/>
                    </a:lnTo>
                    <a:lnTo>
                      <a:pt x="7490" y="5253"/>
                    </a:lnTo>
                    <a:lnTo>
                      <a:pt x="7490" y="5253"/>
                    </a:lnTo>
                    <a:lnTo>
                      <a:pt x="7475" y="5260"/>
                    </a:lnTo>
                    <a:lnTo>
                      <a:pt x="7431" y="5275"/>
                    </a:lnTo>
                    <a:lnTo>
                      <a:pt x="7399" y="5286"/>
                    </a:lnTo>
                    <a:lnTo>
                      <a:pt x="7360" y="5298"/>
                    </a:lnTo>
                    <a:lnTo>
                      <a:pt x="7317" y="5311"/>
                    </a:lnTo>
                    <a:lnTo>
                      <a:pt x="7268" y="5324"/>
                    </a:lnTo>
                    <a:lnTo>
                      <a:pt x="7214" y="5337"/>
                    </a:lnTo>
                    <a:lnTo>
                      <a:pt x="7156" y="5350"/>
                    </a:lnTo>
                    <a:lnTo>
                      <a:pt x="7092" y="5362"/>
                    </a:lnTo>
                    <a:lnTo>
                      <a:pt x="7026" y="5372"/>
                    </a:lnTo>
                    <a:lnTo>
                      <a:pt x="6956" y="5381"/>
                    </a:lnTo>
                    <a:lnTo>
                      <a:pt x="6920" y="5386"/>
                    </a:lnTo>
                    <a:lnTo>
                      <a:pt x="6882" y="5389"/>
                    </a:lnTo>
                    <a:lnTo>
                      <a:pt x="6845" y="5391"/>
                    </a:lnTo>
                    <a:lnTo>
                      <a:pt x="6806" y="5393"/>
                    </a:lnTo>
                    <a:lnTo>
                      <a:pt x="6768" y="5394"/>
                    </a:lnTo>
                    <a:lnTo>
                      <a:pt x="6728" y="5395"/>
                    </a:lnTo>
                    <a:lnTo>
                      <a:pt x="6728" y="5395"/>
                    </a:lnTo>
                    <a:lnTo>
                      <a:pt x="6728" y="5395"/>
                    </a:lnTo>
                    <a:lnTo>
                      <a:pt x="6689" y="5394"/>
                    </a:lnTo>
                    <a:lnTo>
                      <a:pt x="6650" y="5393"/>
                    </a:lnTo>
                    <a:lnTo>
                      <a:pt x="6612" y="5391"/>
                    </a:lnTo>
                    <a:lnTo>
                      <a:pt x="6574" y="5389"/>
                    </a:lnTo>
                    <a:lnTo>
                      <a:pt x="6537" y="5386"/>
                    </a:lnTo>
                    <a:lnTo>
                      <a:pt x="6501" y="5381"/>
                    </a:lnTo>
                    <a:lnTo>
                      <a:pt x="6431" y="5372"/>
                    </a:lnTo>
                    <a:lnTo>
                      <a:pt x="6364" y="5362"/>
                    </a:lnTo>
                    <a:lnTo>
                      <a:pt x="6301" y="5350"/>
                    </a:lnTo>
                    <a:lnTo>
                      <a:pt x="6243" y="5337"/>
                    </a:lnTo>
                    <a:lnTo>
                      <a:pt x="6189" y="5324"/>
                    </a:lnTo>
                    <a:lnTo>
                      <a:pt x="6140" y="5311"/>
                    </a:lnTo>
                    <a:lnTo>
                      <a:pt x="6096" y="5298"/>
                    </a:lnTo>
                    <a:lnTo>
                      <a:pt x="6058" y="5286"/>
                    </a:lnTo>
                    <a:lnTo>
                      <a:pt x="6027" y="5275"/>
                    </a:lnTo>
                    <a:lnTo>
                      <a:pt x="5982" y="5260"/>
                    </a:lnTo>
                    <a:lnTo>
                      <a:pt x="5966" y="5253"/>
                    </a:lnTo>
                    <a:lnTo>
                      <a:pt x="5966" y="5253"/>
                    </a:lnTo>
                    <a:lnTo>
                      <a:pt x="5091" y="4841"/>
                    </a:lnTo>
                    <a:lnTo>
                      <a:pt x="3149" y="3925"/>
                    </a:lnTo>
                    <a:lnTo>
                      <a:pt x="2100" y="3430"/>
                    </a:lnTo>
                    <a:lnTo>
                      <a:pt x="1170" y="2990"/>
                    </a:lnTo>
                    <a:lnTo>
                      <a:pt x="488" y="2666"/>
                    </a:lnTo>
                    <a:lnTo>
                      <a:pt x="281" y="2566"/>
                    </a:lnTo>
                    <a:lnTo>
                      <a:pt x="217" y="2535"/>
                    </a:lnTo>
                    <a:lnTo>
                      <a:pt x="183" y="2517"/>
                    </a:lnTo>
                    <a:lnTo>
                      <a:pt x="183" y="2517"/>
                    </a:lnTo>
                    <a:lnTo>
                      <a:pt x="165" y="2508"/>
                    </a:lnTo>
                    <a:lnTo>
                      <a:pt x="148" y="2496"/>
                    </a:lnTo>
                    <a:lnTo>
                      <a:pt x="133" y="2485"/>
                    </a:lnTo>
                    <a:lnTo>
                      <a:pt x="118" y="2473"/>
                    </a:lnTo>
                    <a:lnTo>
                      <a:pt x="105" y="2461"/>
                    </a:lnTo>
                    <a:lnTo>
                      <a:pt x="93" y="2449"/>
                    </a:lnTo>
                    <a:lnTo>
                      <a:pt x="82" y="2436"/>
                    </a:lnTo>
                    <a:lnTo>
                      <a:pt x="72" y="2423"/>
                    </a:lnTo>
                    <a:lnTo>
                      <a:pt x="62" y="2410"/>
                    </a:lnTo>
                    <a:lnTo>
                      <a:pt x="53" y="2397"/>
                    </a:lnTo>
                    <a:lnTo>
                      <a:pt x="46" y="2384"/>
                    </a:lnTo>
                    <a:lnTo>
                      <a:pt x="38" y="2370"/>
                    </a:lnTo>
                    <a:lnTo>
                      <a:pt x="27" y="2344"/>
                    </a:lnTo>
                    <a:lnTo>
                      <a:pt x="17" y="2319"/>
                    </a:lnTo>
                    <a:lnTo>
                      <a:pt x="10" y="2295"/>
                    </a:lnTo>
                    <a:lnTo>
                      <a:pt x="6" y="2272"/>
                    </a:lnTo>
                    <a:lnTo>
                      <a:pt x="3" y="2252"/>
                    </a:lnTo>
                    <a:lnTo>
                      <a:pt x="1" y="2235"/>
                    </a:lnTo>
                    <a:lnTo>
                      <a:pt x="0" y="2209"/>
                    </a:lnTo>
                    <a:lnTo>
                      <a:pt x="0" y="2199"/>
                    </a:lnTo>
                    <a:close/>
                  </a:path>
                </a:pathLst>
              </a:custGeom>
              <a:solidFill>
                <a:srgbClr val="9693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124"/>
              <p:cNvSpPr>
                <a:spLocks/>
              </p:cNvSpPr>
              <p:nvPr/>
            </p:nvSpPr>
            <p:spPr bwMode="auto">
              <a:xfrm flipH="1">
                <a:off x="800917" y="4744180"/>
                <a:ext cx="2480843" cy="772661"/>
              </a:xfrm>
              <a:custGeom>
                <a:avLst/>
                <a:gdLst>
                  <a:gd name="T0" fmla="*/ 0 w 13458"/>
                  <a:gd name="T1" fmla="*/ 1697 h 5395"/>
                  <a:gd name="T2" fmla="*/ 2 w 13458"/>
                  <a:gd name="T3" fmla="*/ 1656 h 5395"/>
                  <a:gd name="T4" fmla="*/ 11 w 13458"/>
                  <a:gd name="T5" fmla="*/ 1600 h 5395"/>
                  <a:gd name="T6" fmla="*/ 26 w 13458"/>
                  <a:gd name="T7" fmla="*/ 1550 h 5395"/>
                  <a:gd name="T8" fmla="*/ 53 w 13458"/>
                  <a:gd name="T9" fmla="*/ 1493 h 5395"/>
                  <a:gd name="T10" fmla="*/ 101 w 13458"/>
                  <a:gd name="T11" fmla="*/ 1427 h 5395"/>
                  <a:gd name="T12" fmla="*/ 142 w 13458"/>
                  <a:gd name="T13" fmla="*/ 1386 h 5395"/>
                  <a:gd name="T14" fmla="*/ 2995 w 13458"/>
                  <a:gd name="T15" fmla="*/ 0 h 5395"/>
                  <a:gd name="T16" fmla="*/ 13288 w 13458"/>
                  <a:gd name="T17" fmla="*/ 1366 h 5395"/>
                  <a:gd name="T18" fmla="*/ 13314 w 13458"/>
                  <a:gd name="T19" fmla="*/ 1386 h 5395"/>
                  <a:gd name="T20" fmla="*/ 13357 w 13458"/>
                  <a:gd name="T21" fmla="*/ 1427 h 5395"/>
                  <a:gd name="T22" fmla="*/ 13404 w 13458"/>
                  <a:gd name="T23" fmla="*/ 1493 h 5395"/>
                  <a:gd name="T24" fmla="*/ 13431 w 13458"/>
                  <a:gd name="T25" fmla="*/ 1550 h 5395"/>
                  <a:gd name="T26" fmla="*/ 13446 w 13458"/>
                  <a:gd name="T27" fmla="*/ 1600 h 5395"/>
                  <a:gd name="T28" fmla="*/ 13456 w 13458"/>
                  <a:gd name="T29" fmla="*/ 1656 h 5395"/>
                  <a:gd name="T30" fmla="*/ 13457 w 13458"/>
                  <a:gd name="T31" fmla="*/ 1697 h 5395"/>
                  <a:gd name="T32" fmla="*/ 13458 w 13458"/>
                  <a:gd name="T33" fmla="*/ 2209 h 5395"/>
                  <a:gd name="T34" fmla="*/ 13452 w 13458"/>
                  <a:gd name="T35" fmla="*/ 2272 h 5395"/>
                  <a:gd name="T36" fmla="*/ 13431 w 13458"/>
                  <a:gd name="T37" fmla="*/ 2344 h 5395"/>
                  <a:gd name="T38" fmla="*/ 13404 w 13458"/>
                  <a:gd name="T39" fmla="*/ 2397 h 5395"/>
                  <a:gd name="T40" fmla="*/ 13376 w 13458"/>
                  <a:gd name="T41" fmla="*/ 2436 h 5395"/>
                  <a:gd name="T42" fmla="*/ 13338 w 13458"/>
                  <a:gd name="T43" fmla="*/ 2473 h 5395"/>
                  <a:gd name="T44" fmla="*/ 13292 w 13458"/>
                  <a:gd name="T45" fmla="*/ 2508 h 5395"/>
                  <a:gd name="T46" fmla="*/ 13240 w 13458"/>
                  <a:gd name="T47" fmla="*/ 2535 h 5395"/>
                  <a:gd name="T48" fmla="*/ 12287 w 13458"/>
                  <a:gd name="T49" fmla="*/ 2990 h 5395"/>
                  <a:gd name="T50" fmla="*/ 8366 w 13458"/>
                  <a:gd name="T51" fmla="*/ 4841 h 5395"/>
                  <a:gd name="T52" fmla="*/ 7475 w 13458"/>
                  <a:gd name="T53" fmla="*/ 5260 h 5395"/>
                  <a:gd name="T54" fmla="*/ 7360 w 13458"/>
                  <a:gd name="T55" fmla="*/ 5298 h 5395"/>
                  <a:gd name="T56" fmla="*/ 7214 w 13458"/>
                  <a:gd name="T57" fmla="*/ 5337 h 5395"/>
                  <a:gd name="T58" fmla="*/ 7026 w 13458"/>
                  <a:gd name="T59" fmla="*/ 5372 h 5395"/>
                  <a:gd name="T60" fmla="*/ 6882 w 13458"/>
                  <a:gd name="T61" fmla="*/ 5389 h 5395"/>
                  <a:gd name="T62" fmla="*/ 6768 w 13458"/>
                  <a:gd name="T63" fmla="*/ 5394 h 5395"/>
                  <a:gd name="T64" fmla="*/ 6728 w 13458"/>
                  <a:gd name="T65" fmla="*/ 5395 h 5395"/>
                  <a:gd name="T66" fmla="*/ 6612 w 13458"/>
                  <a:gd name="T67" fmla="*/ 5391 h 5395"/>
                  <a:gd name="T68" fmla="*/ 6501 w 13458"/>
                  <a:gd name="T69" fmla="*/ 5381 h 5395"/>
                  <a:gd name="T70" fmla="*/ 6301 w 13458"/>
                  <a:gd name="T71" fmla="*/ 5350 h 5395"/>
                  <a:gd name="T72" fmla="*/ 6140 w 13458"/>
                  <a:gd name="T73" fmla="*/ 5311 h 5395"/>
                  <a:gd name="T74" fmla="*/ 6027 w 13458"/>
                  <a:gd name="T75" fmla="*/ 5275 h 5395"/>
                  <a:gd name="T76" fmla="*/ 5966 w 13458"/>
                  <a:gd name="T77" fmla="*/ 5253 h 5395"/>
                  <a:gd name="T78" fmla="*/ 2100 w 13458"/>
                  <a:gd name="T79" fmla="*/ 3430 h 5395"/>
                  <a:gd name="T80" fmla="*/ 281 w 13458"/>
                  <a:gd name="T81" fmla="*/ 2566 h 5395"/>
                  <a:gd name="T82" fmla="*/ 183 w 13458"/>
                  <a:gd name="T83" fmla="*/ 2517 h 5395"/>
                  <a:gd name="T84" fmla="*/ 133 w 13458"/>
                  <a:gd name="T85" fmla="*/ 2485 h 5395"/>
                  <a:gd name="T86" fmla="*/ 93 w 13458"/>
                  <a:gd name="T87" fmla="*/ 2449 h 5395"/>
                  <a:gd name="T88" fmla="*/ 62 w 13458"/>
                  <a:gd name="T89" fmla="*/ 2410 h 5395"/>
                  <a:gd name="T90" fmla="*/ 38 w 13458"/>
                  <a:gd name="T91" fmla="*/ 2370 h 5395"/>
                  <a:gd name="T92" fmla="*/ 10 w 13458"/>
                  <a:gd name="T93" fmla="*/ 2295 h 5395"/>
                  <a:gd name="T94" fmla="*/ 1 w 13458"/>
                  <a:gd name="T95" fmla="*/ 2235 h 5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458" h="5395">
                    <a:moveTo>
                      <a:pt x="0" y="2199"/>
                    </a:moveTo>
                    <a:lnTo>
                      <a:pt x="0" y="2199"/>
                    </a:lnTo>
                    <a:lnTo>
                      <a:pt x="0" y="1697"/>
                    </a:lnTo>
                    <a:lnTo>
                      <a:pt x="0" y="1697"/>
                    </a:lnTo>
                    <a:lnTo>
                      <a:pt x="0" y="1676"/>
                    </a:lnTo>
                    <a:lnTo>
                      <a:pt x="2" y="1656"/>
                    </a:lnTo>
                    <a:lnTo>
                      <a:pt x="4" y="1637"/>
                    </a:lnTo>
                    <a:lnTo>
                      <a:pt x="7" y="1618"/>
                    </a:lnTo>
                    <a:lnTo>
                      <a:pt x="11" y="1600"/>
                    </a:lnTo>
                    <a:lnTo>
                      <a:pt x="15" y="1583"/>
                    </a:lnTo>
                    <a:lnTo>
                      <a:pt x="21" y="1566"/>
                    </a:lnTo>
                    <a:lnTo>
                      <a:pt x="26" y="1550"/>
                    </a:lnTo>
                    <a:lnTo>
                      <a:pt x="32" y="1535"/>
                    </a:lnTo>
                    <a:lnTo>
                      <a:pt x="39" y="1520"/>
                    </a:lnTo>
                    <a:lnTo>
                      <a:pt x="53" y="1493"/>
                    </a:lnTo>
                    <a:lnTo>
                      <a:pt x="68" y="1469"/>
                    </a:lnTo>
                    <a:lnTo>
                      <a:pt x="84" y="1447"/>
                    </a:lnTo>
                    <a:lnTo>
                      <a:pt x="101" y="1427"/>
                    </a:lnTo>
                    <a:lnTo>
                      <a:pt x="115" y="1411"/>
                    </a:lnTo>
                    <a:lnTo>
                      <a:pt x="130" y="1397"/>
                    </a:lnTo>
                    <a:lnTo>
                      <a:pt x="142" y="1386"/>
                    </a:lnTo>
                    <a:lnTo>
                      <a:pt x="162" y="1370"/>
                    </a:lnTo>
                    <a:lnTo>
                      <a:pt x="169" y="1366"/>
                    </a:lnTo>
                    <a:lnTo>
                      <a:pt x="2995" y="0"/>
                    </a:lnTo>
                    <a:lnTo>
                      <a:pt x="6728" y="2298"/>
                    </a:lnTo>
                    <a:lnTo>
                      <a:pt x="10462" y="0"/>
                    </a:lnTo>
                    <a:lnTo>
                      <a:pt x="13288" y="1366"/>
                    </a:lnTo>
                    <a:lnTo>
                      <a:pt x="13288" y="1366"/>
                    </a:lnTo>
                    <a:lnTo>
                      <a:pt x="13296" y="1370"/>
                    </a:lnTo>
                    <a:lnTo>
                      <a:pt x="13314" y="1386"/>
                    </a:lnTo>
                    <a:lnTo>
                      <a:pt x="13327" y="1397"/>
                    </a:lnTo>
                    <a:lnTo>
                      <a:pt x="13341" y="1411"/>
                    </a:lnTo>
                    <a:lnTo>
                      <a:pt x="13357" y="1427"/>
                    </a:lnTo>
                    <a:lnTo>
                      <a:pt x="13373" y="1447"/>
                    </a:lnTo>
                    <a:lnTo>
                      <a:pt x="13388" y="1469"/>
                    </a:lnTo>
                    <a:lnTo>
                      <a:pt x="13404" y="1493"/>
                    </a:lnTo>
                    <a:lnTo>
                      <a:pt x="13418" y="1520"/>
                    </a:lnTo>
                    <a:lnTo>
                      <a:pt x="13425" y="1535"/>
                    </a:lnTo>
                    <a:lnTo>
                      <a:pt x="13431" y="1550"/>
                    </a:lnTo>
                    <a:lnTo>
                      <a:pt x="13436" y="1566"/>
                    </a:lnTo>
                    <a:lnTo>
                      <a:pt x="13441" y="1583"/>
                    </a:lnTo>
                    <a:lnTo>
                      <a:pt x="13446" y="1600"/>
                    </a:lnTo>
                    <a:lnTo>
                      <a:pt x="13450" y="1618"/>
                    </a:lnTo>
                    <a:lnTo>
                      <a:pt x="13453" y="1637"/>
                    </a:lnTo>
                    <a:lnTo>
                      <a:pt x="13456" y="1656"/>
                    </a:lnTo>
                    <a:lnTo>
                      <a:pt x="13457" y="1676"/>
                    </a:lnTo>
                    <a:lnTo>
                      <a:pt x="13457" y="1697"/>
                    </a:lnTo>
                    <a:lnTo>
                      <a:pt x="13457" y="1697"/>
                    </a:lnTo>
                    <a:lnTo>
                      <a:pt x="13457" y="2199"/>
                    </a:lnTo>
                    <a:lnTo>
                      <a:pt x="13457" y="2199"/>
                    </a:lnTo>
                    <a:lnTo>
                      <a:pt x="13458" y="2209"/>
                    </a:lnTo>
                    <a:lnTo>
                      <a:pt x="13456" y="2235"/>
                    </a:lnTo>
                    <a:lnTo>
                      <a:pt x="13455" y="2251"/>
                    </a:lnTo>
                    <a:lnTo>
                      <a:pt x="13452" y="2272"/>
                    </a:lnTo>
                    <a:lnTo>
                      <a:pt x="13446" y="2294"/>
                    </a:lnTo>
                    <a:lnTo>
                      <a:pt x="13439" y="2319"/>
                    </a:lnTo>
                    <a:lnTo>
                      <a:pt x="13431" y="2344"/>
                    </a:lnTo>
                    <a:lnTo>
                      <a:pt x="13418" y="2370"/>
                    </a:lnTo>
                    <a:lnTo>
                      <a:pt x="13411" y="2384"/>
                    </a:lnTo>
                    <a:lnTo>
                      <a:pt x="13404" y="2397"/>
                    </a:lnTo>
                    <a:lnTo>
                      <a:pt x="13396" y="2410"/>
                    </a:lnTo>
                    <a:lnTo>
                      <a:pt x="13386" y="2423"/>
                    </a:lnTo>
                    <a:lnTo>
                      <a:pt x="13376" y="2436"/>
                    </a:lnTo>
                    <a:lnTo>
                      <a:pt x="13364" y="2449"/>
                    </a:lnTo>
                    <a:lnTo>
                      <a:pt x="13352" y="2462"/>
                    </a:lnTo>
                    <a:lnTo>
                      <a:pt x="13338" y="2473"/>
                    </a:lnTo>
                    <a:lnTo>
                      <a:pt x="13324" y="2485"/>
                    </a:lnTo>
                    <a:lnTo>
                      <a:pt x="13308" y="2496"/>
                    </a:lnTo>
                    <a:lnTo>
                      <a:pt x="13292" y="2508"/>
                    </a:lnTo>
                    <a:lnTo>
                      <a:pt x="13274" y="2518"/>
                    </a:lnTo>
                    <a:lnTo>
                      <a:pt x="13274" y="2518"/>
                    </a:lnTo>
                    <a:lnTo>
                      <a:pt x="13240" y="2535"/>
                    </a:lnTo>
                    <a:lnTo>
                      <a:pt x="13176" y="2566"/>
                    </a:lnTo>
                    <a:lnTo>
                      <a:pt x="12968" y="2666"/>
                    </a:lnTo>
                    <a:lnTo>
                      <a:pt x="12287" y="2990"/>
                    </a:lnTo>
                    <a:lnTo>
                      <a:pt x="11357" y="3430"/>
                    </a:lnTo>
                    <a:lnTo>
                      <a:pt x="10308" y="3925"/>
                    </a:lnTo>
                    <a:lnTo>
                      <a:pt x="8366" y="4841"/>
                    </a:lnTo>
                    <a:lnTo>
                      <a:pt x="7490" y="5253"/>
                    </a:lnTo>
                    <a:lnTo>
                      <a:pt x="7490" y="5253"/>
                    </a:lnTo>
                    <a:lnTo>
                      <a:pt x="7475" y="5260"/>
                    </a:lnTo>
                    <a:lnTo>
                      <a:pt x="7431" y="5275"/>
                    </a:lnTo>
                    <a:lnTo>
                      <a:pt x="7399" y="5286"/>
                    </a:lnTo>
                    <a:lnTo>
                      <a:pt x="7360" y="5298"/>
                    </a:lnTo>
                    <a:lnTo>
                      <a:pt x="7317" y="5311"/>
                    </a:lnTo>
                    <a:lnTo>
                      <a:pt x="7268" y="5324"/>
                    </a:lnTo>
                    <a:lnTo>
                      <a:pt x="7214" y="5337"/>
                    </a:lnTo>
                    <a:lnTo>
                      <a:pt x="7156" y="5350"/>
                    </a:lnTo>
                    <a:lnTo>
                      <a:pt x="7092" y="5362"/>
                    </a:lnTo>
                    <a:lnTo>
                      <a:pt x="7026" y="5372"/>
                    </a:lnTo>
                    <a:lnTo>
                      <a:pt x="6956" y="5381"/>
                    </a:lnTo>
                    <a:lnTo>
                      <a:pt x="6920" y="5386"/>
                    </a:lnTo>
                    <a:lnTo>
                      <a:pt x="6882" y="5389"/>
                    </a:lnTo>
                    <a:lnTo>
                      <a:pt x="6845" y="5391"/>
                    </a:lnTo>
                    <a:lnTo>
                      <a:pt x="6806" y="5393"/>
                    </a:lnTo>
                    <a:lnTo>
                      <a:pt x="6768" y="5394"/>
                    </a:lnTo>
                    <a:lnTo>
                      <a:pt x="6728" y="5395"/>
                    </a:lnTo>
                    <a:lnTo>
                      <a:pt x="6728" y="5395"/>
                    </a:lnTo>
                    <a:lnTo>
                      <a:pt x="6728" y="5395"/>
                    </a:lnTo>
                    <a:lnTo>
                      <a:pt x="6689" y="5394"/>
                    </a:lnTo>
                    <a:lnTo>
                      <a:pt x="6650" y="5393"/>
                    </a:lnTo>
                    <a:lnTo>
                      <a:pt x="6612" y="5391"/>
                    </a:lnTo>
                    <a:lnTo>
                      <a:pt x="6574" y="5389"/>
                    </a:lnTo>
                    <a:lnTo>
                      <a:pt x="6537" y="5386"/>
                    </a:lnTo>
                    <a:lnTo>
                      <a:pt x="6501" y="5381"/>
                    </a:lnTo>
                    <a:lnTo>
                      <a:pt x="6431" y="5372"/>
                    </a:lnTo>
                    <a:lnTo>
                      <a:pt x="6364" y="5362"/>
                    </a:lnTo>
                    <a:lnTo>
                      <a:pt x="6301" y="5350"/>
                    </a:lnTo>
                    <a:lnTo>
                      <a:pt x="6243" y="5337"/>
                    </a:lnTo>
                    <a:lnTo>
                      <a:pt x="6189" y="5324"/>
                    </a:lnTo>
                    <a:lnTo>
                      <a:pt x="6140" y="5311"/>
                    </a:lnTo>
                    <a:lnTo>
                      <a:pt x="6096" y="5298"/>
                    </a:lnTo>
                    <a:lnTo>
                      <a:pt x="6058" y="5286"/>
                    </a:lnTo>
                    <a:lnTo>
                      <a:pt x="6027" y="5275"/>
                    </a:lnTo>
                    <a:lnTo>
                      <a:pt x="5982" y="5260"/>
                    </a:lnTo>
                    <a:lnTo>
                      <a:pt x="5966" y="5253"/>
                    </a:lnTo>
                    <a:lnTo>
                      <a:pt x="5966" y="5253"/>
                    </a:lnTo>
                    <a:lnTo>
                      <a:pt x="5091" y="4841"/>
                    </a:lnTo>
                    <a:lnTo>
                      <a:pt x="3149" y="3925"/>
                    </a:lnTo>
                    <a:lnTo>
                      <a:pt x="2100" y="3430"/>
                    </a:lnTo>
                    <a:lnTo>
                      <a:pt x="1170" y="2990"/>
                    </a:lnTo>
                    <a:lnTo>
                      <a:pt x="488" y="2666"/>
                    </a:lnTo>
                    <a:lnTo>
                      <a:pt x="281" y="2566"/>
                    </a:lnTo>
                    <a:lnTo>
                      <a:pt x="217" y="2535"/>
                    </a:lnTo>
                    <a:lnTo>
                      <a:pt x="183" y="2517"/>
                    </a:lnTo>
                    <a:lnTo>
                      <a:pt x="183" y="2517"/>
                    </a:lnTo>
                    <a:lnTo>
                      <a:pt x="165" y="2508"/>
                    </a:lnTo>
                    <a:lnTo>
                      <a:pt x="148" y="2496"/>
                    </a:lnTo>
                    <a:lnTo>
                      <a:pt x="133" y="2485"/>
                    </a:lnTo>
                    <a:lnTo>
                      <a:pt x="118" y="2473"/>
                    </a:lnTo>
                    <a:lnTo>
                      <a:pt x="105" y="2461"/>
                    </a:lnTo>
                    <a:lnTo>
                      <a:pt x="93" y="2449"/>
                    </a:lnTo>
                    <a:lnTo>
                      <a:pt x="82" y="2436"/>
                    </a:lnTo>
                    <a:lnTo>
                      <a:pt x="72" y="2423"/>
                    </a:lnTo>
                    <a:lnTo>
                      <a:pt x="62" y="2410"/>
                    </a:lnTo>
                    <a:lnTo>
                      <a:pt x="53" y="2397"/>
                    </a:lnTo>
                    <a:lnTo>
                      <a:pt x="46" y="2384"/>
                    </a:lnTo>
                    <a:lnTo>
                      <a:pt x="38" y="2370"/>
                    </a:lnTo>
                    <a:lnTo>
                      <a:pt x="27" y="2344"/>
                    </a:lnTo>
                    <a:lnTo>
                      <a:pt x="17" y="2319"/>
                    </a:lnTo>
                    <a:lnTo>
                      <a:pt x="10" y="2295"/>
                    </a:lnTo>
                    <a:lnTo>
                      <a:pt x="6" y="2272"/>
                    </a:lnTo>
                    <a:lnTo>
                      <a:pt x="3" y="2252"/>
                    </a:lnTo>
                    <a:lnTo>
                      <a:pt x="1" y="2235"/>
                    </a:lnTo>
                    <a:lnTo>
                      <a:pt x="0" y="2209"/>
                    </a:lnTo>
                    <a:lnTo>
                      <a:pt x="0" y="219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125"/>
              <p:cNvSpPr>
                <a:spLocks/>
              </p:cNvSpPr>
              <p:nvPr/>
            </p:nvSpPr>
            <p:spPr bwMode="auto">
              <a:xfrm flipH="1">
                <a:off x="1373716" y="5042151"/>
                <a:ext cx="223186" cy="74815"/>
              </a:xfrm>
              <a:custGeom>
                <a:avLst/>
                <a:gdLst>
                  <a:gd name="T0" fmla="*/ 0 w 1212"/>
                  <a:gd name="T1" fmla="*/ 523 h 523"/>
                  <a:gd name="T2" fmla="*/ 0 w 1212"/>
                  <a:gd name="T3" fmla="*/ 523 h 523"/>
                  <a:gd name="T4" fmla="*/ 71 w 1212"/>
                  <a:gd name="T5" fmla="*/ 501 h 523"/>
                  <a:gd name="T6" fmla="*/ 142 w 1212"/>
                  <a:gd name="T7" fmla="*/ 477 h 523"/>
                  <a:gd name="T8" fmla="*/ 213 w 1212"/>
                  <a:gd name="T9" fmla="*/ 453 h 523"/>
                  <a:gd name="T10" fmla="*/ 287 w 1212"/>
                  <a:gd name="T11" fmla="*/ 427 h 523"/>
                  <a:gd name="T12" fmla="*/ 361 w 1212"/>
                  <a:gd name="T13" fmla="*/ 400 h 523"/>
                  <a:gd name="T14" fmla="*/ 436 w 1212"/>
                  <a:gd name="T15" fmla="*/ 371 h 523"/>
                  <a:gd name="T16" fmla="*/ 512 w 1212"/>
                  <a:gd name="T17" fmla="*/ 340 h 523"/>
                  <a:gd name="T18" fmla="*/ 589 w 1212"/>
                  <a:gd name="T19" fmla="*/ 309 h 523"/>
                  <a:gd name="T20" fmla="*/ 666 w 1212"/>
                  <a:gd name="T21" fmla="*/ 276 h 523"/>
                  <a:gd name="T22" fmla="*/ 743 w 1212"/>
                  <a:gd name="T23" fmla="*/ 241 h 523"/>
                  <a:gd name="T24" fmla="*/ 821 w 1212"/>
                  <a:gd name="T25" fmla="*/ 205 h 523"/>
                  <a:gd name="T26" fmla="*/ 899 w 1212"/>
                  <a:gd name="T27" fmla="*/ 167 h 523"/>
                  <a:gd name="T28" fmla="*/ 978 w 1212"/>
                  <a:gd name="T29" fmla="*/ 128 h 523"/>
                  <a:gd name="T30" fmla="*/ 1056 w 1212"/>
                  <a:gd name="T31" fmla="*/ 87 h 523"/>
                  <a:gd name="T32" fmla="*/ 1134 w 1212"/>
                  <a:gd name="T33" fmla="*/ 44 h 523"/>
                  <a:gd name="T34" fmla="*/ 1212 w 1212"/>
                  <a:gd name="T35" fmla="*/ 0 h 523"/>
                  <a:gd name="T36" fmla="*/ 1212 w 1212"/>
                  <a:gd name="T37" fmla="*/ 0 h 523"/>
                  <a:gd name="T38" fmla="*/ 1153 w 1212"/>
                  <a:gd name="T39" fmla="*/ 38 h 523"/>
                  <a:gd name="T40" fmla="*/ 1092 w 1212"/>
                  <a:gd name="T41" fmla="*/ 77 h 523"/>
                  <a:gd name="T42" fmla="*/ 1028 w 1212"/>
                  <a:gd name="T43" fmla="*/ 114 h 523"/>
                  <a:gd name="T44" fmla="*/ 961 w 1212"/>
                  <a:gd name="T45" fmla="*/ 150 h 523"/>
                  <a:gd name="T46" fmla="*/ 891 w 1212"/>
                  <a:gd name="T47" fmla="*/ 185 h 523"/>
                  <a:gd name="T48" fmla="*/ 821 w 1212"/>
                  <a:gd name="T49" fmla="*/ 220 h 523"/>
                  <a:gd name="T50" fmla="*/ 747 w 1212"/>
                  <a:gd name="T51" fmla="*/ 253 h 523"/>
                  <a:gd name="T52" fmla="*/ 671 w 1212"/>
                  <a:gd name="T53" fmla="*/ 285 h 523"/>
                  <a:gd name="T54" fmla="*/ 593 w 1212"/>
                  <a:gd name="T55" fmla="*/ 317 h 523"/>
                  <a:gd name="T56" fmla="*/ 514 w 1212"/>
                  <a:gd name="T57" fmla="*/ 348 h 523"/>
                  <a:gd name="T58" fmla="*/ 432 w 1212"/>
                  <a:gd name="T59" fmla="*/ 379 h 523"/>
                  <a:gd name="T60" fmla="*/ 349 w 1212"/>
                  <a:gd name="T61" fmla="*/ 408 h 523"/>
                  <a:gd name="T62" fmla="*/ 264 w 1212"/>
                  <a:gd name="T63" fmla="*/ 437 h 523"/>
                  <a:gd name="T64" fmla="*/ 177 w 1212"/>
                  <a:gd name="T65" fmla="*/ 466 h 523"/>
                  <a:gd name="T66" fmla="*/ 90 w 1212"/>
                  <a:gd name="T67" fmla="*/ 495 h 523"/>
                  <a:gd name="T68" fmla="*/ 0 w 1212"/>
                  <a:gd name="T69" fmla="*/ 523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12" h="523">
                    <a:moveTo>
                      <a:pt x="0" y="523"/>
                    </a:moveTo>
                    <a:lnTo>
                      <a:pt x="0" y="523"/>
                    </a:lnTo>
                    <a:lnTo>
                      <a:pt x="71" y="501"/>
                    </a:lnTo>
                    <a:lnTo>
                      <a:pt x="142" y="477"/>
                    </a:lnTo>
                    <a:lnTo>
                      <a:pt x="213" y="453"/>
                    </a:lnTo>
                    <a:lnTo>
                      <a:pt x="287" y="427"/>
                    </a:lnTo>
                    <a:lnTo>
                      <a:pt x="361" y="400"/>
                    </a:lnTo>
                    <a:lnTo>
                      <a:pt x="436" y="371"/>
                    </a:lnTo>
                    <a:lnTo>
                      <a:pt x="512" y="340"/>
                    </a:lnTo>
                    <a:lnTo>
                      <a:pt x="589" y="309"/>
                    </a:lnTo>
                    <a:lnTo>
                      <a:pt x="666" y="276"/>
                    </a:lnTo>
                    <a:lnTo>
                      <a:pt x="743" y="241"/>
                    </a:lnTo>
                    <a:lnTo>
                      <a:pt x="821" y="205"/>
                    </a:lnTo>
                    <a:lnTo>
                      <a:pt x="899" y="167"/>
                    </a:lnTo>
                    <a:lnTo>
                      <a:pt x="978" y="128"/>
                    </a:lnTo>
                    <a:lnTo>
                      <a:pt x="1056" y="87"/>
                    </a:lnTo>
                    <a:lnTo>
                      <a:pt x="1134" y="44"/>
                    </a:lnTo>
                    <a:lnTo>
                      <a:pt x="1212" y="0"/>
                    </a:lnTo>
                    <a:lnTo>
                      <a:pt x="1212" y="0"/>
                    </a:lnTo>
                    <a:lnTo>
                      <a:pt x="1153" y="38"/>
                    </a:lnTo>
                    <a:lnTo>
                      <a:pt x="1092" y="77"/>
                    </a:lnTo>
                    <a:lnTo>
                      <a:pt x="1028" y="114"/>
                    </a:lnTo>
                    <a:lnTo>
                      <a:pt x="961" y="150"/>
                    </a:lnTo>
                    <a:lnTo>
                      <a:pt x="891" y="185"/>
                    </a:lnTo>
                    <a:lnTo>
                      <a:pt x="821" y="220"/>
                    </a:lnTo>
                    <a:lnTo>
                      <a:pt x="747" y="253"/>
                    </a:lnTo>
                    <a:lnTo>
                      <a:pt x="671" y="285"/>
                    </a:lnTo>
                    <a:lnTo>
                      <a:pt x="593" y="317"/>
                    </a:lnTo>
                    <a:lnTo>
                      <a:pt x="514" y="348"/>
                    </a:lnTo>
                    <a:lnTo>
                      <a:pt x="432" y="379"/>
                    </a:lnTo>
                    <a:lnTo>
                      <a:pt x="349" y="408"/>
                    </a:lnTo>
                    <a:lnTo>
                      <a:pt x="264" y="437"/>
                    </a:lnTo>
                    <a:lnTo>
                      <a:pt x="177" y="466"/>
                    </a:lnTo>
                    <a:lnTo>
                      <a:pt x="90" y="495"/>
                    </a:lnTo>
                    <a:lnTo>
                      <a:pt x="0" y="523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 126"/>
              <p:cNvSpPr>
                <a:spLocks/>
              </p:cNvSpPr>
              <p:nvPr/>
            </p:nvSpPr>
            <p:spPr bwMode="auto">
              <a:xfrm flipH="1">
                <a:off x="1373716" y="5042151"/>
                <a:ext cx="223186" cy="74815"/>
              </a:xfrm>
              <a:custGeom>
                <a:avLst/>
                <a:gdLst>
                  <a:gd name="T0" fmla="*/ 0 w 1212"/>
                  <a:gd name="T1" fmla="*/ 523 h 523"/>
                  <a:gd name="T2" fmla="*/ 0 w 1212"/>
                  <a:gd name="T3" fmla="*/ 523 h 523"/>
                  <a:gd name="T4" fmla="*/ 71 w 1212"/>
                  <a:gd name="T5" fmla="*/ 501 h 523"/>
                  <a:gd name="T6" fmla="*/ 142 w 1212"/>
                  <a:gd name="T7" fmla="*/ 477 h 523"/>
                  <a:gd name="T8" fmla="*/ 213 w 1212"/>
                  <a:gd name="T9" fmla="*/ 453 h 523"/>
                  <a:gd name="T10" fmla="*/ 287 w 1212"/>
                  <a:gd name="T11" fmla="*/ 427 h 523"/>
                  <a:gd name="T12" fmla="*/ 361 w 1212"/>
                  <a:gd name="T13" fmla="*/ 400 h 523"/>
                  <a:gd name="T14" fmla="*/ 436 w 1212"/>
                  <a:gd name="T15" fmla="*/ 371 h 523"/>
                  <a:gd name="T16" fmla="*/ 512 w 1212"/>
                  <a:gd name="T17" fmla="*/ 340 h 523"/>
                  <a:gd name="T18" fmla="*/ 589 w 1212"/>
                  <a:gd name="T19" fmla="*/ 309 h 523"/>
                  <a:gd name="T20" fmla="*/ 666 w 1212"/>
                  <a:gd name="T21" fmla="*/ 276 h 523"/>
                  <a:gd name="T22" fmla="*/ 743 w 1212"/>
                  <a:gd name="T23" fmla="*/ 241 h 523"/>
                  <a:gd name="T24" fmla="*/ 821 w 1212"/>
                  <a:gd name="T25" fmla="*/ 205 h 523"/>
                  <a:gd name="T26" fmla="*/ 899 w 1212"/>
                  <a:gd name="T27" fmla="*/ 167 h 523"/>
                  <a:gd name="T28" fmla="*/ 978 w 1212"/>
                  <a:gd name="T29" fmla="*/ 128 h 523"/>
                  <a:gd name="T30" fmla="*/ 1056 w 1212"/>
                  <a:gd name="T31" fmla="*/ 87 h 523"/>
                  <a:gd name="T32" fmla="*/ 1134 w 1212"/>
                  <a:gd name="T33" fmla="*/ 44 h 523"/>
                  <a:gd name="T34" fmla="*/ 1212 w 1212"/>
                  <a:gd name="T35" fmla="*/ 0 h 523"/>
                  <a:gd name="T36" fmla="*/ 1212 w 1212"/>
                  <a:gd name="T37" fmla="*/ 0 h 523"/>
                  <a:gd name="T38" fmla="*/ 1153 w 1212"/>
                  <a:gd name="T39" fmla="*/ 38 h 523"/>
                  <a:gd name="T40" fmla="*/ 1092 w 1212"/>
                  <a:gd name="T41" fmla="*/ 77 h 523"/>
                  <a:gd name="T42" fmla="*/ 1028 w 1212"/>
                  <a:gd name="T43" fmla="*/ 114 h 523"/>
                  <a:gd name="T44" fmla="*/ 961 w 1212"/>
                  <a:gd name="T45" fmla="*/ 150 h 523"/>
                  <a:gd name="T46" fmla="*/ 891 w 1212"/>
                  <a:gd name="T47" fmla="*/ 185 h 523"/>
                  <a:gd name="T48" fmla="*/ 821 w 1212"/>
                  <a:gd name="T49" fmla="*/ 220 h 523"/>
                  <a:gd name="T50" fmla="*/ 747 w 1212"/>
                  <a:gd name="T51" fmla="*/ 253 h 523"/>
                  <a:gd name="T52" fmla="*/ 671 w 1212"/>
                  <a:gd name="T53" fmla="*/ 285 h 523"/>
                  <a:gd name="T54" fmla="*/ 593 w 1212"/>
                  <a:gd name="T55" fmla="*/ 317 h 523"/>
                  <a:gd name="T56" fmla="*/ 514 w 1212"/>
                  <a:gd name="T57" fmla="*/ 348 h 523"/>
                  <a:gd name="T58" fmla="*/ 432 w 1212"/>
                  <a:gd name="T59" fmla="*/ 379 h 523"/>
                  <a:gd name="T60" fmla="*/ 349 w 1212"/>
                  <a:gd name="T61" fmla="*/ 408 h 523"/>
                  <a:gd name="T62" fmla="*/ 264 w 1212"/>
                  <a:gd name="T63" fmla="*/ 437 h 523"/>
                  <a:gd name="T64" fmla="*/ 177 w 1212"/>
                  <a:gd name="T65" fmla="*/ 466 h 523"/>
                  <a:gd name="T66" fmla="*/ 90 w 1212"/>
                  <a:gd name="T67" fmla="*/ 495 h 523"/>
                  <a:gd name="T68" fmla="*/ 0 w 1212"/>
                  <a:gd name="T69" fmla="*/ 523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12" h="523">
                    <a:moveTo>
                      <a:pt x="0" y="523"/>
                    </a:moveTo>
                    <a:lnTo>
                      <a:pt x="0" y="523"/>
                    </a:lnTo>
                    <a:lnTo>
                      <a:pt x="71" y="501"/>
                    </a:lnTo>
                    <a:lnTo>
                      <a:pt x="142" y="477"/>
                    </a:lnTo>
                    <a:lnTo>
                      <a:pt x="213" y="453"/>
                    </a:lnTo>
                    <a:lnTo>
                      <a:pt x="287" y="427"/>
                    </a:lnTo>
                    <a:lnTo>
                      <a:pt x="361" y="400"/>
                    </a:lnTo>
                    <a:lnTo>
                      <a:pt x="436" y="371"/>
                    </a:lnTo>
                    <a:lnTo>
                      <a:pt x="512" y="340"/>
                    </a:lnTo>
                    <a:lnTo>
                      <a:pt x="589" y="309"/>
                    </a:lnTo>
                    <a:lnTo>
                      <a:pt x="666" y="276"/>
                    </a:lnTo>
                    <a:lnTo>
                      <a:pt x="743" y="241"/>
                    </a:lnTo>
                    <a:lnTo>
                      <a:pt x="821" y="205"/>
                    </a:lnTo>
                    <a:lnTo>
                      <a:pt x="899" y="167"/>
                    </a:lnTo>
                    <a:lnTo>
                      <a:pt x="978" y="128"/>
                    </a:lnTo>
                    <a:lnTo>
                      <a:pt x="1056" y="87"/>
                    </a:lnTo>
                    <a:lnTo>
                      <a:pt x="1134" y="44"/>
                    </a:lnTo>
                    <a:lnTo>
                      <a:pt x="1212" y="0"/>
                    </a:lnTo>
                    <a:lnTo>
                      <a:pt x="1212" y="0"/>
                    </a:lnTo>
                    <a:lnTo>
                      <a:pt x="1153" y="38"/>
                    </a:lnTo>
                    <a:lnTo>
                      <a:pt x="1092" y="77"/>
                    </a:lnTo>
                    <a:lnTo>
                      <a:pt x="1028" y="114"/>
                    </a:lnTo>
                    <a:lnTo>
                      <a:pt x="961" y="150"/>
                    </a:lnTo>
                    <a:lnTo>
                      <a:pt x="891" y="185"/>
                    </a:lnTo>
                    <a:lnTo>
                      <a:pt x="821" y="220"/>
                    </a:lnTo>
                    <a:lnTo>
                      <a:pt x="747" y="253"/>
                    </a:lnTo>
                    <a:lnTo>
                      <a:pt x="671" y="285"/>
                    </a:lnTo>
                    <a:lnTo>
                      <a:pt x="593" y="317"/>
                    </a:lnTo>
                    <a:lnTo>
                      <a:pt x="514" y="348"/>
                    </a:lnTo>
                    <a:lnTo>
                      <a:pt x="432" y="379"/>
                    </a:lnTo>
                    <a:lnTo>
                      <a:pt x="349" y="408"/>
                    </a:lnTo>
                    <a:lnTo>
                      <a:pt x="264" y="437"/>
                    </a:lnTo>
                    <a:lnTo>
                      <a:pt x="177" y="466"/>
                    </a:lnTo>
                    <a:lnTo>
                      <a:pt x="90" y="495"/>
                    </a:lnTo>
                    <a:lnTo>
                      <a:pt x="0" y="52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127"/>
              <p:cNvSpPr>
                <a:spLocks/>
              </p:cNvSpPr>
              <p:nvPr/>
            </p:nvSpPr>
            <p:spPr bwMode="auto">
              <a:xfrm flipH="1">
                <a:off x="1598192" y="5116966"/>
                <a:ext cx="5160" cy="1290"/>
              </a:xfrm>
              <a:custGeom>
                <a:avLst/>
                <a:gdLst>
                  <a:gd name="T0" fmla="*/ 16 w 31"/>
                  <a:gd name="T1" fmla="*/ 5 h 9"/>
                  <a:gd name="T2" fmla="*/ 16 w 31"/>
                  <a:gd name="T3" fmla="*/ 5 h 9"/>
                  <a:gd name="T4" fmla="*/ 0 w 31"/>
                  <a:gd name="T5" fmla="*/ 9 h 9"/>
                  <a:gd name="T6" fmla="*/ 0 w 31"/>
                  <a:gd name="T7" fmla="*/ 9 h 9"/>
                  <a:gd name="T8" fmla="*/ 31 w 31"/>
                  <a:gd name="T9" fmla="*/ 0 h 9"/>
                  <a:gd name="T10" fmla="*/ 31 w 31"/>
                  <a:gd name="T11" fmla="*/ 0 h 9"/>
                  <a:gd name="T12" fmla="*/ 16 w 3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9">
                    <a:moveTo>
                      <a:pt x="16" y="5"/>
                    </a:moveTo>
                    <a:lnTo>
                      <a:pt x="16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 128"/>
              <p:cNvSpPr>
                <a:spLocks/>
              </p:cNvSpPr>
              <p:nvPr/>
            </p:nvSpPr>
            <p:spPr bwMode="auto">
              <a:xfrm flipH="1">
                <a:off x="1598192" y="5116966"/>
                <a:ext cx="5160" cy="1290"/>
              </a:xfrm>
              <a:custGeom>
                <a:avLst/>
                <a:gdLst>
                  <a:gd name="T0" fmla="*/ 16 w 31"/>
                  <a:gd name="T1" fmla="*/ 5 h 9"/>
                  <a:gd name="T2" fmla="*/ 16 w 31"/>
                  <a:gd name="T3" fmla="*/ 5 h 9"/>
                  <a:gd name="T4" fmla="*/ 0 w 31"/>
                  <a:gd name="T5" fmla="*/ 9 h 9"/>
                  <a:gd name="T6" fmla="*/ 0 w 31"/>
                  <a:gd name="T7" fmla="*/ 9 h 9"/>
                  <a:gd name="T8" fmla="*/ 31 w 31"/>
                  <a:gd name="T9" fmla="*/ 0 h 9"/>
                  <a:gd name="T10" fmla="*/ 31 w 31"/>
                  <a:gd name="T11" fmla="*/ 0 h 9"/>
                  <a:gd name="T12" fmla="*/ 16 w 3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9">
                    <a:moveTo>
                      <a:pt x="16" y="5"/>
                    </a:moveTo>
                    <a:lnTo>
                      <a:pt x="16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6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 129"/>
              <p:cNvSpPr>
                <a:spLocks/>
              </p:cNvSpPr>
              <p:nvPr/>
            </p:nvSpPr>
            <p:spPr bwMode="auto">
              <a:xfrm flipH="1">
                <a:off x="2625103" y="5046021"/>
                <a:ext cx="77405" cy="32248"/>
              </a:xfrm>
              <a:custGeom>
                <a:avLst/>
                <a:gdLst>
                  <a:gd name="T0" fmla="*/ 0 w 419"/>
                  <a:gd name="T1" fmla="*/ 0 h 224"/>
                  <a:gd name="T2" fmla="*/ 0 w 419"/>
                  <a:gd name="T3" fmla="*/ 0 h 224"/>
                  <a:gd name="T4" fmla="*/ 39 w 419"/>
                  <a:gd name="T5" fmla="*/ 24 h 224"/>
                  <a:gd name="T6" fmla="*/ 81 w 419"/>
                  <a:gd name="T7" fmla="*/ 48 h 224"/>
                  <a:gd name="T8" fmla="*/ 134 w 419"/>
                  <a:gd name="T9" fmla="*/ 78 h 224"/>
                  <a:gd name="T10" fmla="*/ 196 w 419"/>
                  <a:gd name="T11" fmla="*/ 111 h 224"/>
                  <a:gd name="T12" fmla="*/ 266 w 419"/>
                  <a:gd name="T13" fmla="*/ 149 h 224"/>
                  <a:gd name="T14" fmla="*/ 341 w 419"/>
                  <a:gd name="T15" fmla="*/ 186 h 224"/>
                  <a:gd name="T16" fmla="*/ 419 w 419"/>
                  <a:gd name="T17" fmla="*/ 224 h 224"/>
                  <a:gd name="T18" fmla="*/ 419 w 419"/>
                  <a:gd name="T19" fmla="*/ 224 h 224"/>
                  <a:gd name="T20" fmla="*/ 362 w 419"/>
                  <a:gd name="T21" fmla="*/ 198 h 224"/>
                  <a:gd name="T22" fmla="*/ 305 w 419"/>
                  <a:gd name="T23" fmla="*/ 171 h 224"/>
                  <a:gd name="T24" fmla="*/ 251 w 419"/>
                  <a:gd name="T25" fmla="*/ 144 h 224"/>
                  <a:gd name="T26" fmla="*/ 197 w 419"/>
                  <a:gd name="T27" fmla="*/ 116 h 224"/>
                  <a:gd name="T28" fmla="*/ 146 w 419"/>
                  <a:gd name="T29" fmla="*/ 88 h 224"/>
                  <a:gd name="T30" fmla="*/ 95 w 419"/>
                  <a:gd name="T31" fmla="*/ 59 h 224"/>
                  <a:gd name="T32" fmla="*/ 46 w 419"/>
                  <a:gd name="T33" fmla="*/ 30 h 224"/>
                  <a:gd name="T34" fmla="*/ 0 w 419"/>
                  <a:gd name="T35" fmla="*/ 0 h 224"/>
                  <a:gd name="T36" fmla="*/ 0 w 419"/>
                  <a:gd name="T37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9" h="224">
                    <a:moveTo>
                      <a:pt x="0" y="0"/>
                    </a:moveTo>
                    <a:lnTo>
                      <a:pt x="0" y="0"/>
                    </a:lnTo>
                    <a:lnTo>
                      <a:pt x="39" y="24"/>
                    </a:lnTo>
                    <a:lnTo>
                      <a:pt x="81" y="48"/>
                    </a:lnTo>
                    <a:lnTo>
                      <a:pt x="134" y="78"/>
                    </a:lnTo>
                    <a:lnTo>
                      <a:pt x="196" y="111"/>
                    </a:lnTo>
                    <a:lnTo>
                      <a:pt x="266" y="149"/>
                    </a:lnTo>
                    <a:lnTo>
                      <a:pt x="341" y="186"/>
                    </a:lnTo>
                    <a:lnTo>
                      <a:pt x="419" y="224"/>
                    </a:lnTo>
                    <a:lnTo>
                      <a:pt x="419" y="224"/>
                    </a:lnTo>
                    <a:lnTo>
                      <a:pt x="362" y="198"/>
                    </a:lnTo>
                    <a:lnTo>
                      <a:pt x="305" y="171"/>
                    </a:lnTo>
                    <a:lnTo>
                      <a:pt x="251" y="144"/>
                    </a:lnTo>
                    <a:lnTo>
                      <a:pt x="197" y="116"/>
                    </a:lnTo>
                    <a:lnTo>
                      <a:pt x="146" y="88"/>
                    </a:lnTo>
                    <a:lnTo>
                      <a:pt x="95" y="59"/>
                    </a:lnTo>
                    <a:lnTo>
                      <a:pt x="46" y="3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130"/>
              <p:cNvSpPr>
                <a:spLocks/>
              </p:cNvSpPr>
              <p:nvPr/>
            </p:nvSpPr>
            <p:spPr bwMode="auto">
              <a:xfrm flipH="1">
                <a:off x="1608512" y="5119546"/>
                <a:ext cx="3871" cy="1290"/>
              </a:xfrm>
              <a:custGeom>
                <a:avLst/>
                <a:gdLst>
                  <a:gd name="T0" fmla="*/ 0 w 22"/>
                  <a:gd name="T1" fmla="*/ 6 h 6"/>
                  <a:gd name="T2" fmla="*/ 0 w 22"/>
                  <a:gd name="T3" fmla="*/ 6 h 6"/>
                  <a:gd name="T4" fmla="*/ 22 w 22"/>
                  <a:gd name="T5" fmla="*/ 0 h 6"/>
                  <a:gd name="T6" fmla="*/ 22 w 22"/>
                  <a:gd name="T7" fmla="*/ 0 h 6"/>
                  <a:gd name="T8" fmla="*/ 0 w 2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">
                    <a:moveTo>
                      <a:pt x="0" y="6"/>
                    </a:moveTo>
                    <a:lnTo>
                      <a:pt x="0" y="6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131"/>
              <p:cNvSpPr>
                <a:spLocks/>
              </p:cNvSpPr>
              <p:nvPr/>
            </p:nvSpPr>
            <p:spPr bwMode="auto">
              <a:xfrm flipH="1">
                <a:off x="1608512" y="5119546"/>
                <a:ext cx="3871" cy="1290"/>
              </a:xfrm>
              <a:custGeom>
                <a:avLst/>
                <a:gdLst>
                  <a:gd name="T0" fmla="*/ 0 w 22"/>
                  <a:gd name="T1" fmla="*/ 6 h 6"/>
                  <a:gd name="T2" fmla="*/ 0 w 22"/>
                  <a:gd name="T3" fmla="*/ 6 h 6"/>
                  <a:gd name="T4" fmla="*/ 22 w 22"/>
                  <a:gd name="T5" fmla="*/ 0 h 6"/>
                  <a:gd name="T6" fmla="*/ 22 w 22"/>
                  <a:gd name="T7" fmla="*/ 0 h 6"/>
                  <a:gd name="T8" fmla="*/ 0 w 2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">
                    <a:moveTo>
                      <a:pt x="0" y="6"/>
                    </a:moveTo>
                    <a:lnTo>
                      <a:pt x="0" y="6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132"/>
              <p:cNvSpPr>
                <a:spLocks noEditPoints="1"/>
              </p:cNvSpPr>
              <p:nvPr/>
            </p:nvSpPr>
            <p:spPr bwMode="auto">
              <a:xfrm flipH="1">
                <a:off x="1283410" y="4699033"/>
                <a:ext cx="1517145" cy="464370"/>
              </a:xfrm>
              <a:custGeom>
                <a:avLst/>
                <a:gdLst>
                  <a:gd name="T0" fmla="*/ 1176 w 8232"/>
                  <a:gd name="T1" fmla="*/ 2741 h 3248"/>
                  <a:gd name="T2" fmla="*/ 1483 w 8232"/>
                  <a:gd name="T3" fmla="*/ 2851 h 3248"/>
                  <a:gd name="T4" fmla="*/ 1725 w 8232"/>
                  <a:gd name="T5" fmla="*/ 2929 h 3248"/>
                  <a:gd name="T6" fmla="*/ 2122 w 8232"/>
                  <a:gd name="T7" fmla="*/ 3035 h 3248"/>
                  <a:gd name="T8" fmla="*/ 2516 w 8232"/>
                  <a:gd name="T9" fmla="*/ 3115 h 3248"/>
                  <a:gd name="T10" fmla="*/ 2893 w 8232"/>
                  <a:gd name="T11" fmla="*/ 3172 h 3248"/>
                  <a:gd name="T12" fmla="*/ 3241 w 8232"/>
                  <a:gd name="T13" fmla="*/ 3209 h 3248"/>
                  <a:gd name="T14" fmla="*/ 3682 w 8232"/>
                  <a:gd name="T15" fmla="*/ 3240 h 3248"/>
                  <a:gd name="T16" fmla="*/ 4052 w 8232"/>
                  <a:gd name="T17" fmla="*/ 3248 h 3248"/>
                  <a:gd name="T18" fmla="*/ 4116 w 8232"/>
                  <a:gd name="T19" fmla="*/ 3247 h 3248"/>
                  <a:gd name="T20" fmla="*/ 4298 w 8232"/>
                  <a:gd name="T21" fmla="*/ 3247 h 3248"/>
                  <a:gd name="T22" fmla="*/ 4679 w 8232"/>
                  <a:gd name="T23" fmla="*/ 3233 h 3248"/>
                  <a:gd name="T24" fmla="*/ 5094 w 8232"/>
                  <a:gd name="T25" fmla="*/ 3200 h 3248"/>
                  <a:gd name="T26" fmla="*/ 5449 w 8232"/>
                  <a:gd name="T27" fmla="*/ 3157 h 3248"/>
                  <a:gd name="T28" fmla="*/ 5140 w 8232"/>
                  <a:gd name="T29" fmla="*/ 1445 h 3248"/>
                  <a:gd name="T30" fmla="*/ 4858 w 8232"/>
                  <a:gd name="T31" fmla="*/ 1476 h 3248"/>
                  <a:gd name="T32" fmla="*/ 4567 w 8232"/>
                  <a:gd name="T33" fmla="*/ 1496 h 3248"/>
                  <a:gd name="T34" fmla="*/ 4268 w 8232"/>
                  <a:gd name="T35" fmla="*/ 1507 h 3248"/>
                  <a:gd name="T36" fmla="*/ 4022 w 8232"/>
                  <a:gd name="T37" fmla="*/ 1508 h 3248"/>
                  <a:gd name="T38" fmla="*/ 3647 w 8232"/>
                  <a:gd name="T39" fmla="*/ 1495 h 3248"/>
                  <a:gd name="T40" fmla="*/ 3286 w 8232"/>
                  <a:gd name="T41" fmla="*/ 1467 h 3248"/>
                  <a:gd name="T42" fmla="*/ 2936 w 8232"/>
                  <a:gd name="T43" fmla="*/ 1424 h 3248"/>
                  <a:gd name="T44" fmla="*/ 2604 w 8232"/>
                  <a:gd name="T45" fmla="*/ 1366 h 3248"/>
                  <a:gd name="T46" fmla="*/ 2288 w 8232"/>
                  <a:gd name="T47" fmla="*/ 1295 h 3248"/>
                  <a:gd name="T48" fmla="*/ 1990 w 8232"/>
                  <a:gd name="T49" fmla="*/ 1212 h 3248"/>
                  <a:gd name="T50" fmla="*/ 1715 w 8232"/>
                  <a:gd name="T51" fmla="*/ 1117 h 3248"/>
                  <a:gd name="T52" fmla="*/ 1522 w 8232"/>
                  <a:gd name="T53" fmla="*/ 1039 h 3248"/>
                  <a:gd name="T54" fmla="*/ 493 w 8232"/>
                  <a:gd name="T55" fmla="*/ 0 h 3248"/>
                  <a:gd name="T56" fmla="*/ 505 w 8232"/>
                  <a:gd name="T57" fmla="*/ 82 h 3248"/>
                  <a:gd name="T58" fmla="*/ 534 w 8232"/>
                  <a:gd name="T59" fmla="*/ 189 h 3248"/>
                  <a:gd name="T60" fmla="*/ 581 w 8232"/>
                  <a:gd name="T61" fmla="*/ 294 h 3248"/>
                  <a:gd name="T62" fmla="*/ 642 w 8232"/>
                  <a:gd name="T63" fmla="*/ 396 h 3248"/>
                  <a:gd name="T64" fmla="*/ 720 w 8232"/>
                  <a:gd name="T65" fmla="*/ 496 h 3248"/>
                  <a:gd name="T66" fmla="*/ 812 w 8232"/>
                  <a:gd name="T67" fmla="*/ 592 h 3248"/>
                  <a:gd name="T68" fmla="*/ 918 w 8232"/>
                  <a:gd name="T69" fmla="*/ 685 h 3248"/>
                  <a:gd name="T70" fmla="*/ 1039 w 8232"/>
                  <a:gd name="T71" fmla="*/ 774 h 3248"/>
                  <a:gd name="T72" fmla="*/ 533 w 8232"/>
                  <a:gd name="T73" fmla="*/ 2426 h 3248"/>
                  <a:gd name="T74" fmla="*/ 377 w 8232"/>
                  <a:gd name="T75" fmla="*/ 2312 h 3248"/>
                  <a:gd name="T76" fmla="*/ 246 w 8232"/>
                  <a:gd name="T77" fmla="*/ 2188 h 3248"/>
                  <a:gd name="T78" fmla="*/ 140 w 8232"/>
                  <a:gd name="T79" fmla="*/ 2054 h 3248"/>
                  <a:gd name="T80" fmla="*/ 63 w 8232"/>
                  <a:gd name="T81" fmla="*/ 1907 h 3248"/>
                  <a:gd name="T82" fmla="*/ 15 w 8232"/>
                  <a:gd name="T83" fmla="*/ 1747 h 3248"/>
                  <a:gd name="T84" fmla="*/ 0 w 8232"/>
                  <a:gd name="T85" fmla="*/ 1573 h 3248"/>
                  <a:gd name="T86" fmla="*/ 20 w 8232"/>
                  <a:gd name="T87" fmla="*/ 1385 h 3248"/>
                  <a:gd name="T88" fmla="*/ 77 w 8232"/>
                  <a:gd name="T89" fmla="*/ 1180 h 3248"/>
                  <a:gd name="T90" fmla="*/ 8156 w 8232"/>
                  <a:gd name="T91" fmla="*/ 1180 h 3248"/>
                  <a:gd name="T92" fmla="*/ 8211 w 8232"/>
                  <a:gd name="T93" fmla="*/ 1379 h 3248"/>
                  <a:gd name="T94" fmla="*/ 8232 w 8232"/>
                  <a:gd name="T95" fmla="*/ 1562 h 3248"/>
                  <a:gd name="T96" fmla="*/ 8221 w 8232"/>
                  <a:gd name="T97" fmla="*/ 1732 h 3248"/>
                  <a:gd name="T98" fmla="*/ 8178 w 8232"/>
                  <a:gd name="T99" fmla="*/ 1888 h 3248"/>
                  <a:gd name="T100" fmla="*/ 8108 w 8232"/>
                  <a:gd name="T101" fmla="*/ 2032 h 3248"/>
                  <a:gd name="T102" fmla="*/ 8009 w 8232"/>
                  <a:gd name="T103" fmla="*/ 2164 h 3248"/>
                  <a:gd name="T104" fmla="*/ 7887 w 8232"/>
                  <a:gd name="T105" fmla="*/ 2286 h 3248"/>
                  <a:gd name="T106" fmla="*/ 7742 w 8232"/>
                  <a:gd name="T107" fmla="*/ 2399 h 3248"/>
                  <a:gd name="T108" fmla="*/ 7309 w 8232"/>
                  <a:gd name="T109" fmla="*/ 689 h 3248"/>
                  <a:gd name="T110" fmla="*/ 7450 w 8232"/>
                  <a:gd name="T111" fmla="*/ 563 h 3248"/>
                  <a:gd name="T112" fmla="*/ 7531 w 8232"/>
                  <a:gd name="T113" fmla="*/ 475 h 3248"/>
                  <a:gd name="T114" fmla="*/ 7598 w 8232"/>
                  <a:gd name="T115" fmla="*/ 385 h 3248"/>
                  <a:gd name="T116" fmla="*/ 7653 w 8232"/>
                  <a:gd name="T117" fmla="*/ 293 h 3248"/>
                  <a:gd name="T118" fmla="*/ 7696 w 8232"/>
                  <a:gd name="T119" fmla="*/ 198 h 3248"/>
                  <a:gd name="T120" fmla="*/ 7724 w 8232"/>
                  <a:gd name="T121" fmla="*/ 101 h 3248"/>
                  <a:gd name="T122" fmla="*/ 7739 w 8232"/>
                  <a:gd name="T123" fmla="*/ 3 h 3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232" h="3248">
                    <a:moveTo>
                      <a:pt x="1105" y="2713"/>
                    </a:moveTo>
                    <a:lnTo>
                      <a:pt x="1103" y="2713"/>
                    </a:lnTo>
                    <a:lnTo>
                      <a:pt x="1103" y="2713"/>
                    </a:lnTo>
                    <a:lnTo>
                      <a:pt x="1176" y="2741"/>
                    </a:lnTo>
                    <a:lnTo>
                      <a:pt x="1251" y="2770"/>
                    </a:lnTo>
                    <a:lnTo>
                      <a:pt x="1327" y="2798"/>
                    </a:lnTo>
                    <a:lnTo>
                      <a:pt x="1404" y="2825"/>
                    </a:lnTo>
                    <a:lnTo>
                      <a:pt x="1483" y="2851"/>
                    </a:lnTo>
                    <a:lnTo>
                      <a:pt x="1562" y="2877"/>
                    </a:lnTo>
                    <a:lnTo>
                      <a:pt x="1643" y="2903"/>
                    </a:lnTo>
                    <a:lnTo>
                      <a:pt x="1725" y="2929"/>
                    </a:lnTo>
                    <a:lnTo>
                      <a:pt x="1725" y="2929"/>
                    </a:lnTo>
                    <a:lnTo>
                      <a:pt x="1824" y="2958"/>
                    </a:lnTo>
                    <a:lnTo>
                      <a:pt x="1924" y="2985"/>
                    </a:lnTo>
                    <a:lnTo>
                      <a:pt x="2024" y="3011"/>
                    </a:lnTo>
                    <a:lnTo>
                      <a:pt x="2122" y="3035"/>
                    </a:lnTo>
                    <a:lnTo>
                      <a:pt x="2222" y="3057"/>
                    </a:lnTo>
                    <a:lnTo>
                      <a:pt x="2321" y="3078"/>
                    </a:lnTo>
                    <a:lnTo>
                      <a:pt x="2419" y="3097"/>
                    </a:lnTo>
                    <a:lnTo>
                      <a:pt x="2516" y="3115"/>
                    </a:lnTo>
                    <a:lnTo>
                      <a:pt x="2612" y="3131"/>
                    </a:lnTo>
                    <a:lnTo>
                      <a:pt x="2708" y="3146"/>
                    </a:lnTo>
                    <a:lnTo>
                      <a:pt x="2801" y="3159"/>
                    </a:lnTo>
                    <a:lnTo>
                      <a:pt x="2893" y="3172"/>
                    </a:lnTo>
                    <a:lnTo>
                      <a:pt x="2983" y="3183"/>
                    </a:lnTo>
                    <a:lnTo>
                      <a:pt x="3072" y="3193"/>
                    </a:lnTo>
                    <a:lnTo>
                      <a:pt x="3158" y="3202"/>
                    </a:lnTo>
                    <a:lnTo>
                      <a:pt x="3241" y="3209"/>
                    </a:lnTo>
                    <a:lnTo>
                      <a:pt x="3322" y="3217"/>
                    </a:lnTo>
                    <a:lnTo>
                      <a:pt x="3401" y="3223"/>
                    </a:lnTo>
                    <a:lnTo>
                      <a:pt x="3548" y="3232"/>
                    </a:lnTo>
                    <a:lnTo>
                      <a:pt x="3682" y="3240"/>
                    </a:lnTo>
                    <a:lnTo>
                      <a:pt x="3801" y="3244"/>
                    </a:lnTo>
                    <a:lnTo>
                      <a:pt x="3903" y="3246"/>
                    </a:lnTo>
                    <a:lnTo>
                      <a:pt x="3987" y="3247"/>
                    </a:lnTo>
                    <a:lnTo>
                      <a:pt x="4052" y="3248"/>
                    </a:lnTo>
                    <a:lnTo>
                      <a:pt x="4095" y="3247"/>
                    </a:lnTo>
                    <a:lnTo>
                      <a:pt x="4095" y="3247"/>
                    </a:lnTo>
                    <a:lnTo>
                      <a:pt x="4116" y="3247"/>
                    </a:lnTo>
                    <a:lnTo>
                      <a:pt x="4116" y="3247"/>
                    </a:lnTo>
                    <a:lnTo>
                      <a:pt x="4138" y="3247"/>
                    </a:lnTo>
                    <a:lnTo>
                      <a:pt x="4138" y="3247"/>
                    </a:lnTo>
                    <a:lnTo>
                      <a:pt x="4200" y="3248"/>
                    </a:lnTo>
                    <a:lnTo>
                      <a:pt x="4298" y="3247"/>
                    </a:lnTo>
                    <a:lnTo>
                      <a:pt x="4429" y="3244"/>
                    </a:lnTo>
                    <a:lnTo>
                      <a:pt x="4506" y="3242"/>
                    </a:lnTo>
                    <a:lnTo>
                      <a:pt x="4589" y="3237"/>
                    </a:lnTo>
                    <a:lnTo>
                      <a:pt x="4679" y="3233"/>
                    </a:lnTo>
                    <a:lnTo>
                      <a:pt x="4775" y="3227"/>
                    </a:lnTo>
                    <a:lnTo>
                      <a:pt x="4876" y="3220"/>
                    </a:lnTo>
                    <a:lnTo>
                      <a:pt x="4982" y="3210"/>
                    </a:lnTo>
                    <a:lnTo>
                      <a:pt x="5094" y="3200"/>
                    </a:lnTo>
                    <a:lnTo>
                      <a:pt x="5208" y="3187"/>
                    </a:lnTo>
                    <a:lnTo>
                      <a:pt x="5328" y="3174"/>
                    </a:lnTo>
                    <a:lnTo>
                      <a:pt x="5449" y="3157"/>
                    </a:lnTo>
                    <a:lnTo>
                      <a:pt x="5449" y="3157"/>
                    </a:lnTo>
                    <a:lnTo>
                      <a:pt x="5279" y="1427"/>
                    </a:lnTo>
                    <a:lnTo>
                      <a:pt x="5279" y="1427"/>
                    </a:lnTo>
                    <a:lnTo>
                      <a:pt x="5210" y="1436"/>
                    </a:lnTo>
                    <a:lnTo>
                      <a:pt x="5140" y="1445"/>
                    </a:lnTo>
                    <a:lnTo>
                      <a:pt x="5071" y="1454"/>
                    </a:lnTo>
                    <a:lnTo>
                      <a:pt x="5000" y="1462"/>
                    </a:lnTo>
                    <a:lnTo>
                      <a:pt x="4929" y="1469"/>
                    </a:lnTo>
                    <a:lnTo>
                      <a:pt x="4858" y="1476"/>
                    </a:lnTo>
                    <a:lnTo>
                      <a:pt x="4786" y="1482"/>
                    </a:lnTo>
                    <a:lnTo>
                      <a:pt x="4713" y="1487"/>
                    </a:lnTo>
                    <a:lnTo>
                      <a:pt x="4640" y="1492"/>
                    </a:lnTo>
                    <a:lnTo>
                      <a:pt x="4567" y="1496"/>
                    </a:lnTo>
                    <a:lnTo>
                      <a:pt x="4493" y="1501"/>
                    </a:lnTo>
                    <a:lnTo>
                      <a:pt x="4418" y="1503"/>
                    </a:lnTo>
                    <a:lnTo>
                      <a:pt x="4343" y="1506"/>
                    </a:lnTo>
                    <a:lnTo>
                      <a:pt x="4268" y="1507"/>
                    </a:lnTo>
                    <a:lnTo>
                      <a:pt x="4192" y="1508"/>
                    </a:lnTo>
                    <a:lnTo>
                      <a:pt x="4116" y="1509"/>
                    </a:lnTo>
                    <a:lnTo>
                      <a:pt x="4116" y="1509"/>
                    </a:lnTo>
                    <a:lnTo>
                      <a:pt x="4022" y="1508"/>
                    </a:lnTo>
                    <a:lnTo>
                      <a:pt x="3927" y="1507"/>
                    </a:lnTo>
                    <a:lnTo>
                      <a:pt x="3834" y="1504"/>
                    </a:lnTo>
                    <a:lnTo>
                      <a:pt x="3740" y="1501"/>
                    </a:lnTo>
                    <a:lnTo>
                      <a:pt x="3647" y="1495"/>
                    </a:lnTo>
                    <a:lnTo>
                      <a:pt x="3556" y="1490"/>
                    </a:lnTo>
                    <a:lnTo>
                      <a:pt x="3464" y="1484"/>
                    </a:lnTo>
                    <a:lnTo>
                      <a:pt x="3375" y="1476"/>
                    </a:lnTo>
                    <a:lnTo>
                      <a:pt x="3286" y="1467"/>
                    </a:lnTo>
                    <a:lnTo>
                      <a:pt x="3197" y="1458"/>
                    </a:lnTo>
                    <a:lnTo>
                      <a:pt x="3109" y="1447"/>
                    </a:lnTo>
                    <a:lnTo>
                      <a:pt x="3023" y="1436"/>
                    </a:lnTo>
                    <a:lnTo>
                      <a:pt x="2936" y="1424"/>
                    </a:lnTo>
                    <a:lnTo>
                      <a:pt x="2852" y="1411"/>
                    </a:lnTo>
                    <a:lnTo>
                      <a:pt x="2768" y="1397"/>
                    </a:lnTo>
                    <a:lnTo>
                      <a:pt x="2685" y="1382"/>
                    </a:lnTo>
                    <a:lnTo>
                      <a:pt x="2604" y="1366"/>
                    </a:lnTo>
                    <a:lnTo>
                      <a:pt x="2523" y="1350"/>
                    </a:lnTo>
                    <a:lnTo>
                      <a:pt x="2443" y="1333"/>
                    </a:lnTo>
                    <a:lnTo>
                      <a:pt x="2365" y="1315"/>
                    </a:lnTo>
                    <a:lnTo>
                      <a:pt x="2288" y="1295"/>
                    </a:lnTo>
                    <a:lnTo>
                      <a:pt x="2211" y="1277"/>
                    </a:lnTo>
                    <a:lnTo>
                      <a:pt x="2136" y="1256"/>
                    </a:lnTo>
                    <a:lnTo>
                      <a:pt x="2063" y="1235"/>
                    </a:lnTo>
                    <a:lnTo>
                      <a:pt x="1990" y="1212"/>
                    </a:lnTo>
                    <a:lnTo>
                      <a:pt x="1920" y="1190"/>
                    </a:lnTo>
                    <a:lnTo>
                      <a:pt x="1850" y="1166"/>
                    </a:lnTo>
                    <a:lnTo>
                      <a:pt x="1781" y="1142"/>
                    </a:lnTo>
                    <a:lnTo>
                      <a:pt x="1715" y="1117"/>
                    </a:lnTo>
                    <a:lnTo>
                      <a:pt x="1649" y="1092"/>
                    </a:lnTo>
                    <a:lnTo>
                      <a:pt x="1585" y="1065"/>
                    </a:lnTo>
                    <a:lnTo>
                      <a:pt x="1522" y="1039"/>
                    </a:lnTo>
                    <a:lnTo>
                      <a:pt x="1522" y="1039"/>
                    </a:lnTo>
                    <a:lnTo>
                      <a:pt x="1105" y="2713"/>
                    </a:lnTo>
                    <a:close/>
                    <a:moveTo>
                      <a:pt x="77" y="1180"/>
                    </a:moveTo>
                    <a:lnTo>
                      <a:pt x="77" y="1180"/>
                    </a:lnTo>
                    <a:lnTo>
                      <a:pt x="493" y="0"/>
                    </a:lnTo>
                    <a:lnTo>
                      <a:pt x="493" y="0"/>
                    </a:lnTo>
                    <a:lnTo>
                      <a:pt x="496" y="27"/>
                    </a:lnTo>
                    <a:lnTo>
                      <a:pt x="499" y="55"/>
                    </a:lnTo>
                    <a:lnTo>
                      <a:pt x="505" y="82"/>
                    </a:lnTo>
                    <a:lnTo>
                      <a:pt x="510" y="108"/>
                    </a:lnTo>
                    <a:lnTo>
                      <a:pt x="517" y="136"/>
                    </a:lnTo>
                    <a:lnTo>
                      <a:pt x="525" y="163"/>
                    </a:lnTo>
                    <a:lnTo>
                      <a:pt x="534" y="189"/>
                    </a:lnTo>
                    <a:lnTo>
                      <a:pt x="544" y="216"/>
                    </a:lnTo>
                    <a:lnTo>
                      <a:pt x="555" y="242"/>
                    </a:lnTo>
                    <a:lnTo>
                      <a:pt x="567" y="268"/>
                    </a:lnTo>
                    <a:lnTo>
                      <a:pt x="581" y="294"/>
                    </a:lnTo>
                    <a:lnTo>
                      <a:pt x="594" y="320"/>
                    </a:lnTo>
                    <a:lnTo>
                      <a:pt x="610" y="345"/>
                    </a:lnTo>
                    <a:lnTo>
                      <a:pt x="625" y="371"/>
                    </a:lnTo>
                    <a:lnTo>
                      <a:pt x="642" y="396"/>
                    </a:lnTo>
                    <a:lnTo>
                      <a:pt x="661" y="421"/>
                    </a:lnTo>
                    <a:lnTo>
                      <a:pt x="679" y="446"/>
                    </a:lnTo>
                    <a:lnTo>
                      <a:pt x="699" y="471"/>
                    </a:lnTo>
                    <a:lnTo>
                      <a:pt x="720" y="496"/>
                    </a:lnTo>
                    <a:lnTo>
                      <a:pt x="742" y="520"/>
                    </a:lnTo>
                    <a:lnTo>
                      <a:pt x="765" y="544"/>
                    </a:lnTo>
                    <a:lnTo>
                      <a:pt x="787" y="568"/>
                    </a:lnTo>
                    <a:lnTo>
                      <a:pt x="812" y="592"/>
                    </a:lnTo>
                    <a:lnTo>
                      <a:pt x="837" y="616"/>
                    </a:lnTo>
                    <a:lnTo>
                      <a:pt x="863" y="639"/>
                    </a:lnTo>
                    <a:lnTo>
                      <a:pt x="890" y="662"/>
                    </a:lnTo>
                    <a:lnTo>
                      <a:pt x="918" y="685"/>
                    </a:lnTo>
                    <a:lnTo>
                      <a:pt x="948" y="708"/>
                    </a:lnTo>
                    <a:lnTo>
                      <a:pt x="978" y="729"/>
                    </a:lnTo>
                    <a:lnTo>
                      <a:pt x="1008" y="752"/>
                    </a:lnTo>
                    <a:lnTo>
                      <a:pt x="1039" y="774"/>
                    </a:lnTo>
                    <a:lnTo>
                      <a:pt x="1071" y="796"/>
                    </a:lnTo>
                    <a:lnTo>
                      <a:pt x="1071" y="796"/>
                    </a:lnTo>
                    <a:lnTo>
                      <a:pt x="533" y="2426"/>
                    </a:lnTo>
                    <a:lnTo>
                      <a:pt x="533" y="2426"/>
                    </a:lnTo>
                    <a:lnTo>
                      <a:pt x="491" y="2399"/>
                    </a:lnTo>
                    <a:lnTo>
                      <a:pt x="452" y="2371"/>
                    </a:lnTo>
                    <a:lnTo>
                      <a:pt x="414" y="2341"/>
                    </a:lnTo>
                    <a:lnTo>
                      <a:pt x="377" y="2312"/>
                    </a:lnTo>
                    <a:lnTo>
                      <a:pt x="341" y="2282"/>
                    </a:lnTo>
                    <a:lnTo>
                      <a:pt x="308" y="2252"/>
                    </a:lnTo>
                    <a:lnTo>
                      <a:pt x="276" y="2221"/>
                    </a:lnTo>
                    <a:lnTo>
                      <a:pt x="246" y="2188"/>
                    </a:lnTo>
                    <a:lnTo>
                      <a:pt x="217" y="2156"/>
                    </a:lnTo>
                    <a:lnTo>
                      <a:pt x="190" y="2123"/>
                    </a:lnTo>
                    <a:lnTo>
                      <a:pt x="164" y="2088"/>
                    </a:lnTo>
                    <a:lnTo>
                      <a:pt x="140" y="2054"/>
                    </a:lnTo>
                    <a:lnTo>
                      <a:pt x="118" y="2018"/>
                    </a:lnTo>
                    <a:lnTo>
                      <a:pt x="97" y="1982"/>
                    </a:lnTo>
                    <a:lnTo>
                      <a:pt x="79" y="1944"/>
                    </a:lnTo>
                    <a:lnTo>
                      <a:pt x="63" y="1907"/>
                    </a:lnTo>
                    <a:lnTo>
                      <a:pt x="47" y="1868"/>
                    </a:lnTo>
                    <a:lnTo>
                      <a:pt x="35" y="1829"/>
                    </a:lnTo>
                    <a:lnTo>
                      <a:pt x="24" y="1788"/>
                    </a:lnTo>
                    <a:lnTo>
                      <a:pt x="15" y="1747"/>
                    </a:lnTo>
                    <a:lnTo>
                      <a:pt x="9" y="1706"/>
                    </a:lnTo>
                    <a:lnTo>
                      <a:pt x="4" y="1662"/>
                    </a:lnTo>
                    <a:lnTo>
                      <a:pt x="0" y="1618"/>
                    </a:lnTo>
                    <a:lnTo>
                      <a:pt x="0" y="1573"/>
                    </a:lnTo>
                    <a:lnTo>
                      <a:pt x="2" y="1528"/>
                    </a:lnTo>
                    <a:lnTo>
                      <a:pt x="6" y="1481"/>
                    </a:lnTo>
                    <a:lnTo>
                      <a:pt x="12" y="1433"/>
                    </a:lnTo>
                    <a:lnTo>
                      <a:pt x="20" y="1385"/>
                    </a:lnTo>
                    <a:lnTo>
                      <a:pt x="31" y="1335"/>
                    </a:lnTo>
                    <a:lnTo>
                      <a:pt x="44" y="1284"/>
                    </a:lnTo>
                    <a:lnTo>
                      <a:pt x="60" y="1232"/>
                    </a:lnTo>
                    <a:lnTo>
                      <a:pt x="77" y="1180"/>
                    </a:lnTo>
                    <a:close/>
                    <a:moveTo>
                      <a:pt x="7739" y="3"/>
                    </a:moveTo>
                    <a:lnTo>
                      <a:pt x="7739" y="3"/>
                    </a:lnTo>
                    <a:lnTo>
                      <a:pt x="8156" y="1180"/>
                    </a:lnTo>
                    <a:lnTo>
                      <a:pt x="8156" y="1180"/>
                    </a:lnTo>
                    <a:lnTo>
                      <a:pt x="8173" y="1231"/>
                    </a:lnTo>
                    <a:lnTo>
                      <a:pt x="8189" y="1281"/>
                    </a:lnTo>
                    <a:lnTo>
                      <a:pt x="8201" y="1330"/>
                    </a:lnTo>
                    <a:lnTo>
                      <a:pt x="8211" y="1379"/>
                    </a:lnTo>
                    <a:lnTo>
                      <a:pt x="8220" y="1426"/>
                    </a:lnTo>
                    <a:lnTo>
                      <a:pt x="8226" y="1472"/>
                    </a:lnTo>
                    <a:lnTo>
                      <a:pt x="8230" y="1517"/>
                    </a:lnTo>
                    <a:lnTo>
                      <a:pt x="8232" y="1562"/>
                    </a:lnTo>
                    <a:lnTo>
                      <a:pt x="8232" y="1606"/>
                    </a:lnTo>
                    <a:lnTo>
                      <a:pt x="8230" y="1648"/>
                    </a:lnTo>
                    <a:lnTo>
                      <a:pt x="8226" y="1690"/>
                    </a:lnTo>
                    <a:lnTo>
                      <a:pt x="8221" y="1732"/>
                    </a:lnTo>
                    <a:lnTo>
                      <a:pt x="8213" y="1772"/>
                    </a:lnTo>
                    <a:lnTo>
                      <a:pt x="8203" y="1811"/>
                    </a:lnTo>
                    <a:lnTo>
                      <a:pt x="8192" y="1850"/>
                    </a:lnTo>
                    <a:lnTo>
                      <a:pt x="8178" y="1888"/>
                    </a:lnTo>
                    <a:lnTo>
                      <a:pt x="8163" y="1925"/>
                    </a:lnTo>
                    <a:lnTo>
                      <a:pt x="8146" y="1961"/>
                    </a:lnTo>
                    <a:lnTo>
                      <a:pt x="8127" y="1997"/>
                    </a:lnTo>
                    <a:lnTo>
                      <a:pt x="8108" y="2032"/>
                    </a:lnTo>
                    <a:lnTo>
                      <a:pt x="8085" y="2065"/>
                    </a:lnTo>
                    <a:lnTo>
                      <a:pt x="8062" y="2099"/>
                    </a:lnTo>
                    <a:lnTo>
                      <a:pt x="8036" y="2132"/>
                    </a:lnTo>
                    <a:lnTo>
                      <a:pt x="8009" y="2164"/>
                    </a:lnTo>
                    <a:lnTo>
                      <a:pt x="7981" y="2196"/>
                    </a:lnTo>
                    <a:lnTo>
                      <a:pt x="7951" y="2226"/>
                    </a:lnTo>
                    <a:lnTo>
                      <a:pt x="7919" y="2256"/>
                    </a:lnTo>
                    <a:lnTo>
                      <a:pt x="7887" y="2286"/>
                    </a:lnTo>
                    <a:lnTo>
                      <a:pt x="7853" y="2314"/>
                    </a:lnTo>
                    <a:lnTo>
                      <a:pt x="7816" y="2343"/>
                    </a:lnTo>
                    <a:lnTo>
                      <a:pt x="7780" y="2371"/>
                    </a:lnTo>
                    <a:lnTo>
                      <a:pt x="7742" y="2399"/>
                    </a:lnTo>
                    <a:lnTo>
                      <a:pt x="7742" y="2399"/>
                    </a:lnTo>
                    <a:lnTo>
                      <a:pt x="7256" y="729"/>
                    </a:lnTo>
                    <a:lnTo>
                      <a:pt x="7256" y="729"/>
                    </a:lnTo>
                    <a:lnTo>
                      <a:pt x="7309" y="689"/>
                    </a:lnTo>
                    <a:lnTo>
                      <a:pt x="7359" y="648"/>
                    </a:lnTo>
                    <a:lnTo>
                      <a:pt x="7406" y="606"/>
                    </a:lnTo>
                    <a:lnTo>
                      <a:pt x="7429" y="585"/>
                    </a:lnTo>
                    <a:lnTo>
                      <a:pt x="7450" y="563"/>
                    </a:lnTo>
                    <a:lnTo>
                      <a:pt x="7471" y="541"/>
                    </a:lnTo>
                    <a:lnTo>
                      <a:pt x="7492" y="519"/>
                    </a:lnTo>
                    <a:lnTo>
                      <a:pt x="7512" y="497"/>
                    </a:lnTo>
                    <a:lnTo>
                      <a:pt x="7531" y="475"/>
                    </a:lnTo>
                    <a:lnTo>
                      <a:pt x="7548" y="453"/>
                    </a:lnTo>
                    <a:lnTo>
                      <a:pt x="7566" y="430"/>
                    </a:lnTo>
                    <a:lnTo>
                      <a:pt x="7582" y="408"/>
                    </a:lnTo>
                    <a:lnTo>
                      <a:pt x="7598" y="385"/>
                    </a:lnTo>
                    <a:lnTo>
                      <a:pt x="7614" y="362"/>
                    </a:lnTo>
                    <a:lnTo>
                      <a:pt x="7627" y="339"/>
                    </a:lnTo>
                    <a:lnTo>
                      <a:pt x="7641" y="316"/>
                    </a:lnTo>
                    <a:lnTo>
                      <a:pt x="7653" y="293"/>
                    </a:lnTo>
                    <a:lnTo>
                      <a:pt x="7666" y="269"/>
                    </a:lnTo>
                    <a:lnTo>
                      <a:pt x="7676" y="246"/>
                    </a:lnTo>
                    <a:lnTo>
                      <a:pt x="7686" y="222"/>
                    </a:lnTo>
                    <a:lnTo>
                      <a:pt x="7696" y="198"/>
                    </a:lnTo>
                    <a:lnTo>
                      <a:pt x="7704" y="174"/>
                    </a:lnTo>
                    <a:lnTo>
                      <a:pt x="7711" y="150"/>
                    </a:lnTo>
                    <a:lnTo>
                      <a:pt x="7719" y="126"/>
                    </a:lnTo>
                    <a:lnTo>
                      <a:pt x="7724" y="101"/>
                    </a:lnTo>
                    <a:lnTo>
                      <a:pt x="7729" y="77"/>
                    </a:lnTo>
                    <a:lnTo>
                      <a:pt x="7733" y="52"/>
                    </a:lnTo>
                    <a:lnTo>
                      <a:pt x="7736" y="28"/>
                    </a:lnTo>
                    <a:lnTo>
                      <a:pt x="7739" y="3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 133"/>
              <p:cNvSpPr>
                <a:spLocks/>
              </p:cNvSpPr>
              <p:nvPr/>
            </p:nvSpPr>
            <p:spPr bwMode="auto">
              <a:xfrm flipH="1">
                <a:off x="1795575" y="4847374"/>
                <a:ext cx="801146" cy="316030"/>
              </a:xfrm>
              <a:custGeom>
                <a:avLst/>
                <a:gdLst>
                  <a:gd name="T0" fmla="*/ 0 w 4346"/>
                  <a:gd name="T1" fmla="*/ 1674 h 2209"/>
                  <a:gd name="T2" fmla="*/ 73 w 4346"/>
                  <a:gd name="T3" fmla="*/ 1702 h 2209"/>
                  <a:gd name="T4" fmla="*/ 224 w 4346"/>
                  <a:gd name="T5" fmla="*/ 1759 h 2209"/>
                  <a:gd name="T6" fmla="*/ 380 w 4346"/>
                  <a:gd name="T7" fmla="*/ 1812 h 2209"/>
                  <a:gd name="T8" fmla="*/ 540 w 4346"/>
                  <a:gd name="T9" fmla="*/ 1864 h 2209"/>
                  <a:gd name="T10" fmla="*/ 622 w 4346"/>
                  <a:gd name="T11" fmla="*/ 1890 h 2209"/>
                  <a:gd name="T12" fmla="*/ 821 w 4346"/>
                  <a:gd name="T13" fmla="*/ 1946 h 2209"/>
                  <a:gd name="T14" fmla="*/ 1019 w 4346"/>
                  <a:gd name="T15" fmla="*/ 1996 h 2209"/>
                  <a:gd name="T16" fmla="*/ 1218 w 4346"/>
                  <a:gd name="T17" fmla="*/ 2039 h 2209"/>
                  <a:gd name="T18" fmla="*/ 1413 w 4346"/>
                  <a:gd name="T19" fmla="*/ 2076 h 2209"/>
                  <a:gd name="T20" fmla="*/ 1605 w 4346"/>
                  <a:gd name="T21" fmla="*/ 2107 h 2209"/>
                  <a:gd name="T22" fmla="*/ 1790 w 4346"/>
                  <a:gd name="T23" fmla="*/ 2133 h 2209"/>
                  <a:gd name="T24" fmla="*/ 1969 w 4346"/>
                  <a:gd name="T25" fmla="*/ 2154 h 2209"/>
                  <a:gd name="T26" fmla="*/ 2138 w 4346"/>
                  <a:gd name="T27" fmla="*/ 2170 h 2209"/>
                  <a:gd name="T28" fmla="*/ 2298 w 4346"/>
                  <a:gd name="T29" fmla="*/ 2184 h 2209"/>
                  <a:gd name="T30" fmla="*/ 2579 w 4346"/>
                  <a:gd name="T31" fmla="*/ 2201 h 2209"/>
                  <a:gd name="T32" fmla="*/ 2800 w 4346"/>
                  <a:gd name="T33" fmla="*/ 2207 h 2209"/>
                  <a:gd name="T34" fmla="*/ 2949 w 4346"/>
                  <a:gd name="T35" fmla="*/ 2209 h 2209"/>
                  <a:gd name="T36" fmla="*/ 2992 w 4346"/>
                  <a:gd name="T37" fmla="*/ 2208 h 2209"/>
                  <a:gd name="T38" fmla="*/ 3013 w 4346"/>
                  <a:gd name="T39" fmla="*/ 2208 h 2209"/>
                  <a:gd name="T40" fmla="*/ 3035 w 4346"/>
                  <a:gd name="T41" fmla="*/ 2208 h 2209"/>
                  <a:gd name="T42" fmla="*/ 3195 w 4346"/>
                  <a:gd name="T43" fmla="*/ 2208 h 2209"/>
                  <a:gd name="T44" fmla="*/ 3403 w 4346"/>
                  <a:gd name="T45" fmla="*/ 2203 h 2209"/>
                  <a:gd name="T46" fmla="*/ 3576 w 4346"/>
                  <a:gd name="T47" fmla="*/ 2194 h 2209"/>
                  <a:gd name="T48" fmla="*/ 3773 w 4346"/>
                  <a:gd name="T49" fmla="*/ 2181 h 2209"/>
                  <a:gd name="T50" fmla="*/ 3991 w 4346"/>
                  <a:gd name="T51" fmla="*/ 2161 h 2209"/>
                  <a:gd name="T52" fmla="*/ 4225 w 4346"/>
                  <a:gd name="T53" fmla="*/ 2135 h 2209"/>
                  <a:gd name="T54" fmla="*/ 4346 w 4346"/>
                  <a:gd name="T55" fmla="*/ 2118 h 2209"/>
                  <a:gd name="T56" fmla="*/ 4176 w 4346"/>
                  <a:gd name="T57" fmla="*/ 388 h 2209"/>
                  <a:gd name="T58" fmla="*/ 4037 w 4346"/>
                  <a:gd name="T59" fmla="*/ 406 h 2209"/>
                  <a:gd name="T60" fmla="*/ 3897 w 4346"/>
                  <a:gd name="T61" fmla="*/ 423 h 2209"/>
                  <a:gd name="T62" fmla="*/ 3755 w 4346"/>
                  <a:gd name="T63" fmla="*/ 437 h 2209"/>
                  <a:gd name="T64" fmla="*/ 3610 w 4346"/>
                  <a:gd name="T65" fmla="*/ 448 h 2209"/>
                  <a:gd name="T66" fmla="*/ 3464 w 4346"/>
                  <a:gd name="T67" fmla="*/ 457 h 2209"/>
                  <a:gd name="T68" fmla="*/ 3315 w 4346"/>
                  <a:gd name="T69" fmla="*/ 464 h 2209"/>
                  <a:gd name="T70" fmla="*/ 3165 w 4346"/>
                  <a:gd name="T71" fmla="*/ 468 h 2209"/>
                  <a:gd name="T72" fmla="*/ 3013 w 4346"/>
                  <a:gd name="T73" fmla="*/ 470 h 2209"/>
                  <a:gd name="T74" fmla="*/ 2919 w 4346"/>
                  <a:gd name="T75" fmla="*/ 469 h 2209"/>
                  <a:gd name="T76" fmla="*/ 2731 w 4346"/>
                  <a:gd name="T77" fmla="*/ 465 h 2209"/>
                  <a:gd name="T78" fmla="*/ 2544 w 4346"/>
                  <a:gd name="T79" fmla="*/ 456 h 2209"/>
                  <a:gd name="T80" fmla="*/ 2361 w 4346"/>
                  <a:gd name="T81" fmla="*/ 445 h 2209"/>
                  <a:gd name="T82" fmla="*/ 2183 w 4346"/>
                  <a:gd name="T83" fmla="*/ 428 h 2209"/>
                  <a:gd name="T84" fmla="*/ 2006 w 4346"/>
                  <a:gd name="T85" fmla="*/ 408 h 2209"/>
                  <a:gd name="T86" fmla="*/ 1833 w 4346"/>
                  <a:gd name="T87" fmla="*/ 385 h 2209"/>
                  <a:gd name="T88" fmla="*/ 1665 w 4346"/>
                  <a:gd name="T89" fmla="*/ 358 h 2209"/>
                  <a:gd name="T90" fmla="*/ 1501 w 4346"/>
                  <a:gd name="T91" fmla="*/ 327 h 2209"/>
                  <a:gd name="T92" fmla="*/ 1340 w 4346"/>
                  <a:gd name="T93" fmla="*/ 294 h 2209"/>
                  <a:gd name="T94" fmla="*/ 1185 w 4346"/>
                  <a:gd name="T95" fmla="*/ 256 h 2209"/>
                  <a:gd name="T96" fmla="*/ 1033 w 4346"/>
                  <a:gd name="T97" fmla="*/ 217 h 2209"/>
                  <a:gd name="T98" fmla="*/ 887 w 4346"/>
                  <a:gd name="T99" fmla="*/ 173 h 2209"/>
                  <a:gd name="T100" fmla="*/ 747 w 4346"/>
                  <a:gd name="T101" fmla="*/ 127 h 2209"/>
                  <a:gd name="T102" fmla="*/ 612 w 4346"/>
                  <a:gd name="T103" fmla="*/ 78 h 2209"/>
                  <a:gd name="T104" fmla="*/ 482 w 4346"/>
                  <a:gd name="T105" fmla="*/ 26 h 2209"/>
                  <a:gd name="T106" fmla="*/ 419 w 4346"/>
                  <a:gd name="T107" fmla="*/ 0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46" h="2209">
                    <a:moveTo>
                      <a:pt x="2" y="1674"/>
                    </a:moveTo>
                    <a:lnTo>
                      <a:pt x="0" y="1674"/>
                    </a:lnTo>
                    <a:lnTo>
                      <a:pt x="0" y="1674"/>
                    </a:lnTo>
                    <a:lnTo>
                      <a:pt x="73" y="1702"/>
                    </a:lnTo>
                    <a:lnTo>
                      <a:pt x="148" y="1731"/>
                    </a:lnTo>
                    <a:lnTo>
                      <a:pt x="224" y="1759"/>
                    </a:lnTo>
                    <a:lnTo>
                      <a:pt x="301" y="1786"/>
                    </a:lnTo>
                    <a:lnTo>
                      <a:pt x="380" y="1812"/>
                    </a:lnTo>
                    <a:lnTo>
                      <a:pt x="459" y="1838"/>
                    </a:lnTo>
                    <a:lnTo>
                      <a:pt x="540" y="1864"/>
                    </a:lnTo>
                    <a:lnTo>
                      <a:pt x="622" y="1890"/>
                    </a:lnTo>
                    <a:lnTo>
                      <a:pt x="622" y="1890"/>
                    </a:lnTo>
                    <a:lnTo>
                      <a:pt x="721" y="1919"/>
                    </a:lnTo>
                    <a:lnTo>
                      <a:pt x="821" y="1946"/>
                    </a:lnTo>
                    <a:lnTo>
                      <a:pt x="921" y="1972"/>
                    </a:lnTo>
                    <a:lnTo>
                      <a:pt x="1019" y="1996"/>
                    </a:lnTo>
                    <a:lnTo>
                      <a:pt x="1119" y="2018"/>
                    </a:lnTo>
                    <a:lnTo>
                      <a:pt x="1218" y="2039"/>
                    </a:lnTo>
                    <a:lnTo>
                      <a:pt x="1316" y="2058"/>
                    </a:lnTo>
                    <a:lnTo>
                      <a:pt x="1413" y="2076"/>
                    </a:lnTo>
                    <a:lnTo>
                      <a:pt x="1509" y="2092"/>
                    </a:lnTo>
                    <a:lnTo>
                      <a:pt x="1605" y="2107"/>
                    </a:lnTo>
                    <a:lnTo>
                      <a:pt x="1698" y="2120"/>
                    </a:lnTo>
                    <a:lnTo>
                      <a:pt x="1790" y="2133"/>
                    </a:lnTo>
                    <a:lnTo>
                      <a:pt x="1880" y="2144"/>
                    </a:lnTo>
                    <a:lnTo>
                      <a:pt x="1969" y="2154"/>
                    </a:lnTo>
                    <a:lnTo>
                      <a:pt x="2055" y="2163"/>
                    </a:lnTo>
                    <a:lnTo>
                      <a:pt x="2138" y="2170"/>
                    </a:lnTo>
                    <a:lnTo>
                      <a:pt x="2219" y="2178"/>
                    </a:lnTo>
                    <a:lnTo>
                      <a:pt x="2298" y="2184"/>
                    </a:lnTo>
                    <a:lnTo>
                      <a:pt x="2445" y="2193"/>
                    </a:lnTo>
                    <a:lnTo>
                      <a:pt x="2579" y="2201"/>
                    </a:lnTo>
                    <a:lnTo>
                      <a:pt x="2698" y="2205"/>
                    </a:lnTo>
                    <a:lnTo>
                      <a:pt x="2800" y="2207"/>
                    </a:lnTo>
                    <a:lnTo>
                      <a:pt x="2884" y="2208"/>
                    </a:lnTo>
                    <a:lnTo>
                      <a:pt x="2949" y="2209"/>
                    </a:lnTo>
                    <a:lnTo>
                      <a:pt x="2992" y="2208"/>
                    </a:lnTo>
                    <a:lnTo>
                      <a:pt x="2992" y="2208"/>
                    </a:lnTo>
                    <a:lnTo>
                      <a:pt x="3013" y="2208"/>
                    </a:lnTo>
                    <a:lnTo>
                      <a:pt x="3013" y="2208"/>
                    </a:lnTo>
                    <a:lnTo>
                      <a:pt x="3035" y="2208"/>
                    </a:lnTo>
                    <a:lnTo>
                      <a:pt x="3035" y="2208"/>
                    </a:lnTo>
                    <a:lnTo>
                      <a:pt x="3097" y="2209"/>
                    </a:lnTo>
                    <a:lnTo>
                      <a:pt x="3195" y="2208"/>
                    </a:lnTo>
                    <a:lnTo>
                      <a:pt x="3326" y="2205"/>
                    </a:lnTo>
                    <a:lnTo>
                      <a:pt x="3403" y="2203"/>
                    </a:lnTo>
                    <a:lnTo>
                      <a:pt x="3486" y="2198"/>
                    </a:lnTo>
                    <a:lnTo>
                      <a:pt x="3576" y="2194"/>
                    </a:lnTo>
                    <a:lnTo>
                      <a:pt x="3672" y="2188"/>
                    </a:lnTo>
                    <a:lnTo>
                      <a:pt x="3773" y="2181"/>
                    </a:lnTo>
                    <a:lnTo>
                      <a:pt x="3879" y="2171"/>
                    </a:lnTo>
                    <a:lnTo>
                      <a:pt x="3991" y="2161"/>
                    </a:lnTo>
                    <a:lnTo>
                      <a:pt x="4105" y="2148"/>
                    </a:lnTo>
                    <a:lnTo>
                      <a:pt x="4225" y="2135"/>
                    </a:lnTo>
                    <a:lnTo>
                      <a:pt x="4346" y="2118"/>
                    </a:lnTo>
                    <a:lnTo>
                      <a:pt x="4346" y="2118"/>
                    </a:lnTo>
                    <a:lnTo>
                      <a:pt x="4176" y="388"/>
                    </a:lnTo>
                    <a:lnTo>
                      <a:pt x="4176" y="388"/>
                    </a:lnTo>
                    <a:lnTo>
                      <a:pt x="4107" y="397"/>
                    </a:lnTo>
                    <a:lnTo>
                      <a:pt x="4037" y="406"/>
                    </a:lnTo>
                    <a:lnTo>
                      <a:pt x="3968" y="415"/>
                    </a:lnTo>
                    <a:lnTo>
                      <a:pt x="3897" y="423"/>
                    </a:lnTo>
                    <a:lnTo>
                      <a:pt x="3826" y="430"/>
                    </a:lnTo>
                    <a:lnTo>
                      <a:pt x="3755" y="437"/>
                    </a:lnTo>
                    <a:lnTo>
                      <a:pt x="3683" y="443"/>
                    </a:lnTo>
                    <a:lnTo>
                      <a:pt x="3610" y="448"/>
                    </a:lnTo>
                    <a:lnTo>
                      <a:pt x="3537" y="453"/>
                    </a:lnTo>
                    <a:lnTo>
                      <a:pt x="3464" y="457"/>
                    </a:lnTo>
                    <a:lnTo>
                      <a:pt x="3390" y="462"/>
                    </a:lnTo>
                    <a:lnTo>
                      <a:pt x="3315" y="464"/>
                    </a:lnTo>
                    <a:lnTo>
                      <a:pt x="3240" y="467"/>
                    </a:lnTo>
                    <a:lnTo>
                      <a:pt x="3165" y="468"/>
                    </a:lnTo>
                    <a:lnTo>
                      <a:pt x="3089" y="469"/>
                    </a:lnTo>
                    <a:lnTo>
                      <a:pt x="3013" y="470"/>
                    </a:lnTo>
                    <a:lnTo>
                      <a:pt x="3013" y="470"/>
                    </a:lnTo>
                    <a:lnTo>
                      <a:pt x="2919" y="469"/>
                    </a:lnTo>
                    <a:lnTo>
                      <a:pt x="2824" y="468"/>
                    </a:lnTo>
                    <a:lnTo>
                      <a:pt x="2731" y="465"/>
                    </a:lnTo>
                    <a:lnTo>
                      <a:pt x="2637" y="462"/>
                    </a:lnTo>
                    <a:lnTo>
                      <a:pt x="2544" y="456"/>
                    </a:lnTo>
                    <a:lnTo>
                      <a:pt x="2453" y="451"/>
                    </a:lnTo>
                    <a:lnTo>
                      <a:pt x="2361" y="445"/>
                    </a:lnTo>
                    <a:lnTo>
                      <a:pt x="2272" y="437"/>
                    </a:lnTo>
                    <a:lnTo>
                      <a:pt x="2183" y="428"/>
                    </a:lnTo>
                    <a:lnTo>
                      <a:pt x="2094" y="419"/>
                    </a:lnTo>
                    <a:lnTo>
                      <a:pt x="2006" y="408"/>
                    </a:lnTo>
                    <a:lnTo>
                      <a:pt x="1920" y="397"/>
                    </a:lnTo>
                    <a:lnTo>
                      <a:pt x="1833" y="385"/>
                    </a:lnTo>
                    <a:lnTo>
                      <a:pt x="1749" y="372"/>
                    </a:lnTo>
                    <a:lnTo>
                      <a:pt x="1665" y="358"/>
                    </a:lnTo>
                    <a:lnTo>
                      <a:pt x="1582" y="343"/>
                    </a:lnTo>
                    <a:lnTo>
                      <a:pt x="1501" y="327"/>
                    </a:lnTo>
                    <a:lnTo>
                      <a:pt x="1420" y="311"/>
                    </a:lnTo>
                    <a:lnTo>
                      <a:pt x="1340" y="294"/>
                    </a:lnTo>
                    <a:lnTo>
                      <a:pt x="1262" y="276"/>
                    </a:lnTo>
                    <a:lnTo>
                      <a:pt x="1185" y="256"/>
                    </a:lnTo>
                    <a:lnTo>
                      <a:pt x="1108" y="238"/>
                    </a:lnTo>
                    <a:lnTo>
                      <a:pt x="1033" y="217"/>
                    </a:lnTo>
                    <a:lnTo>
                      <a:pt x="960" y="196"/>
                    </a:lnTo>
                    <a:lnTo>
                      <a:pt x="887" y="173"/>
                    </a:lnTo>
                    <a:lnTo>
                      <a:pt x="817" y="151"/>
                    </a:lnTo>
                    <a:lnTo>
                      <a:pt x="747" y="127"/>
                    </a:lnTo>
                    <a:lnTo>
                      <a:pt x="678" y="103"/>
                    </a:lnTo>
                    <a:lnTo>
                      <a:pt x="612" y="78"/>
                    </a:lnTo>
                    <a:lnTo>
                      <a:pt x="546" y="53"/>
                    </a:lnTo>
                    <a:lnTo>
                      <a:pt x="482" y="26"/>
                    </a:lnTo>
                    <a:lnTo>
                      <a:pt x="419" y="0"/>
                    </a:lnTo>
                    <a:lnTo>
                      <a:pt x="419" y="0"/>
                    </a:lnTo>
                    <a:lnTo>
                      <a:pt x="2" y="16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 134"/>
              <p:cNvSpPr>
                <a:spLocks/>
              </p:cNvSpPr>
              <p:nvPr/>
            </p:nvSpPr>
            <p:spPr bwMode="auto">
              <a:xfrm flipH="1">
                <a:off x="2603172" y="4699033"/>
                <a:ext cx="197384" cy="346988"/>
              </a:xfrm>
              <a:custGeom>
                <a:avLst/>
                <a:gdLst>
                  <a:gd name="T0" fmla="*/ 77 w 1071"/>
                  <a:gd name="T1" fmla="*/ 1180 h 2426"/>
                  <a:gd name="T2" fmla="*/ 493 w 1071"/>
                  <a:gd name="T3" fmla="*/ 0 h 2426"/>
                  <a:gd name="T4" fmla="*/ 499 w 1071"/>
                  <a:gd name="T5" fmla="*/ 55 h 2426"/>
                  <a:gd name="T6" fmla="*/ 510 w 1071"/>
                  <a:gd name="T7" fmla="*/ 108 h 2426"/>
                  <a:gd name="T8" fmla="*/ 525 w 1071"/>
                  <a:gd name="T9" fmla="*/ 163 h 2426"/>
                  <a:gd name="T10" fmla="*/ 544 w 1071"/>
                  <a:gd name="T11" fmla="*/ 216 h 2426"/>
                  <a:gd name="T12" fmla="*/ 567 w 1071"/>
                  <a:gd name="T13" fmla="*/ 268 h 2426"/>
                  <a:gd name="T14" fmla="*/ 594 w 1071"/>
                  <a:gd name="T15" fmla="*/ 320 h 2426"/>
                  <a:gd name="T16" fmla="*/ 625 w 1071"/>
                  <a:gd name="T17" fmla="*/ 371 h 2426"/>
                  <a:gd name="T18" fmla="*/ 661 w 1071"/>
                  <a:gd name="T19" fmla="*/ 421 h 2426"/>
                  <a:gd name="T20" fmla="*/ 699 w 1071"/>
                  <a:gd name="T21" fmla="*/ 471 h 2426"/>
                  <a:gd name="T22" fmla="*/ 742 w 1071"/>
                  <a:gd name="T23" fmla="*/ 520 h 2426"/>
                  <a:gd name="T24" fmla="*/ 787 w 1071"/>
                  <a:gd name="T25" fmla="*/ 568 h 2426"/>
                  <a:gd name="T26" fmla="*/ 837 w 1071"/>
                  <a:gd name="T27" fmla="*/ 616 h 2426"/>
                  <a:gd name="T28" fmla="*/ 890 w 1071"/>
                  <a:gd name="T29" fmla="*/ 662 h 2426"/>
                  <a:gd name="T30" fmla="*/ 948 w 1071"/>
                  <a:gd name="T31" fmla="*/ 708 h 2426"/>
                  <a:gd name="T32" fmla="*/ 1008 w 1071"/>
                  <a:gd name="T33" fmla="*/ 752 h 2426"/>
                  <a:gd name="T34" fmla="*/ 1071 w 1071"/>
                  <a:gd name="T35" fmla="*/ 796 h 2426"/>
                  <a:gd name="T36" fmla="*/ 533 w 1071"/>
                  <a:gd name="T37" fmla="*/ 2426 h 2426"/>
                  <a:gd name="T38" fmla="*/ 491 w 1071"/>
                  <a:gd name="T39" fmla="*/ 2399 h 2426"/>
                  <a:gd name="T40" fmla="*/ 414 w 1071"/>
                  <a:gd name="T41" fmla="*/ 2341 h 2426"/>
                  <a:gd name="T42" fmla="*/ 341 w 1071"/>
                  <a:gd name="T43" fmla="*/ 2282 h 2426"/>
                  <a:gd name="T44" fmla="*/ 276 w 1071"/>
                  <a:gd name="T45" fmla="*/ 2221 h 2426"/>
                  <a:gd name="T46" fmla="*/ 217 w 1071"/>
                  <a:gd name="T47" fmla="*/ 2156 h 2426"/>
                  <a:gd name="T48" fmla="*/ 164 w 1071"/>
                  <a:gd name="T49" fmla="*/ 2088 h 2426"/>
                  <a:gd name="T50" fmla="*/ 118 w 1071"/>
                  <a:gd name="T51" fmla="*/ 2018 h 2426"/>
                  <a:gd name="T52" fmla="*/ 79 w 1071"/>
                  <a:gd name="T53" fmla="*/ 1944 h 2426"/>
                  <a:gd name="T54" fmla="*/ 47 w 1071"/>
                  <a:gd name="T55" fmla="*/ 1868 h 2426"/>
                  <a:gd name="T56" fmla="*/ 24 w 1071"/>
                  <a:gd name="T57" fmla="*/ 1788 h 2426"/>
                  <a:gd name="T58" fmla="*/ 9 w 1071"/>
                  <a:gd name="T59" fmla="*/ 1706 h 2426"/>
                  <a:gd name="T60" fmla="*/ 0 w 1071"/>
                  <a:gd name="T61" fmla="*/ 1618 h 2426"/>
                  <a:gd name="T62" fmla="*/ 2 w 1071"/>
                  <a:gd name="T63" fmla="*/ 1528 h 2426"/>
                  <a:gd name="T64" fmla="*/ 12 w 1071"/>
                  <a:gd name="T65" fmla="*/ 1433 h 2426"/>
                  <a:gd name="T66" fmla="*/ 31 w 1071"/>
                  <a:gd name="T67" fmla="*/ 1335 h 2426"/>
                  <a:gd name="T68" fmla="*/ 60 w 1071"/>
                  <a:gd name="T69" fmla="*/ 1232 h 2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1" h="2426">
                    <a:moveTo>
                      <a:pt x="77" y="1180"/>
                    </a:moveTo>
                    <a:lnTo>
                      <a:pt x="77" y="1180"/>
                    </a:lnTo>
                    <a:lnTo>
                      <a:pt x="493" y="0"/>
                    </a:lnTo>
                    <a:lnTo>
                      <a:pt x="493" y="0"/>
                    </a:lnTo>
                    <a:lnTo>
                      <a:pt x="496" y="27"/>
                    </a:lnTo>
                    <a:lnTo>
                      <a:pt x="499" y="55"/>
                    </a:lnTo>
                    <a:lnTo>
                      <a:pt x="505" y="82"/>
                    </a:lnTo>
                    <a:lnTo>
                      <a:pt x="510" y="108"/>
                    </a:lnTo>
                    <a:lnTo>
                      <a:pt x="517" y="136"/>
                    </a:lnTo>
                    <a:lnTo>
                      <a:pt x="525" y="163"/>
                    </a:lnTo>
                    <a:lnTo>
                      <a:pt x="534" y="189"/>
                    </a:lnTo>
                    <a:lnTo>
                      <a:pt x="544" y="216"/>
                    </a:lnTo>
                    <a:lnTo>
                      <a:pt x="555" y="242"/>
                    </a:lnTo>
                    <a:lnTo>
                      <a:pt x="567" y="268"/>
                    </a:lnTo>
                    <a:lnTo>
                      <a:pt x="581" y="294"/>
                    </a:lnTo>
                    <a:lnTo>
                      <a:pt x="594" y="320"/>
                    </a:lnTo>
                    <a:lnTo>
                      <a:pt x="610" y="345"/>
                    </a:lnTo>
                    <a:lnTo>
                      <a:pt x="625" y="371"/>
                    </a:lnTo>
                    <a:lnTo>
                      <a:pt x="642" y="396"/>
                    </a:lnTo>
                    <a:lnTo>
                      <a:pt x="661" y="421"/>
                    </a:lnTo>
                    <a:lnTo>
                      <a:pt x="679" y="446"/>
                    </a:lnTo>
                    <a:lnTo>
                      <a:pt x="699" y="471"/>
                    </a:lnTo>
                    <a:lnTo>
                      <a:pt x="720" y="496"/>
                    </a:lnTo>
                    <a:lnTo>
                      <a:pt x="742" y="520"/>
                    </a:lnTo>
                    <a:lnTo>
                      <a:pt x="765" y="544"/>
                    </a:lnTo>
                    <a:lnTo>
                      <a:pt x="787" y="568"/>
                    </a:lnTo>
                    <a:lnTo>
                      <a:pt x="812" y="592"/>
                    </a:lnTo>
                    <a:lnTo>
                      <a:pt x="837" y="616"/>
                    </a:lnTo>
                    <a:lnTo>
                      <a:pt x="863" y="639"/>
                    </a:lnTo>
                    <a:lnTo>
                      <a:pt x="890" y="662"/>
                    </a:lnTo>
                    <a:lnTo>
                      <a:pt x="918" y="685"/>
                    </a:lnTo>
                    <a:lnTo>
                      <a:pt x="948" y="708"/>
                    </a:lnTo>
                    <a:lnTo>
                      <a:pt x="978" y="729"/>
                    </a:lnTo>
                    <a:lnTo>
                      <a:pt x="1008" y="752"/>
                    </a:lnTo>
                    <a:lnTo>
                      <a:pt x="1039" y="774"/>
                    </a:lnTo>
                    <a:lnTo>
                      <a:pt x="1071" y="796"/>
                    </a:lnTo>
                    <a:lnTo>
                      <a:pt x="1071" y="796"/>
                    </a:lnTo>
                    <a:lnTo>
                      <a:pt x="533" y="2426"/>
                    </a:lnTo>
                    <a:lnTo>
                      <a:pt x="533" y="2426"/>
                    </a:lnTo>
                    <a:lnTo>
                      <a:pt x="491" y="2399"/>
                    </a:lnTo>
                    <a:lnTo>
                      <a:pt x="452" y="2371"/>
                    </a:lnTo>
                    <a:lnTo>
                      <a:pt x="414" y="2341"/>
                    </a:lnTo>
                    <a:lnTo>
                      <a:pt x="377" y="2312"/>
                    </a:lnTo>
                    <a:lnTo>
                      <a:pt x="341" y="2282"/>
                    </a:lnTo>
                    <a:lnTo>
                      <a:pt x="308" y="2252"/>
                    </a:lnTo>
                    <a:lnTo>
                      <a:pt x="276" y="2221"/>
                    </a:lnTo>
                    <a:lnTo>
                      <a:pt x="246" y="2188"/>
                    </a:lnTo>
                    <a:lnTo>
                      <a:pt x="217" y="2156"/>
                    </a:lnTo>
                    <a:lnTo>
                      <a:pt x="190" y="2123"/>
                    </a:lnTo>
                    <a:lnTo>
                      <a:pt x="164" y="2088"/>
                    </a:lnTo>
                    <a:lnTo>
                      <a:pt x="140" y="2054"/>
                    </a:lnTo>
                    <a:lnTo>
                      <a:pt x="118" y="2018"/>
                    </a:lnTo>
                    <a:lnTo>
                      <a:pt x="97" y="1982"/>
                    </a:lnTo>
                    <a:lnTo>
                      <a:pt x="79" y="1944"/>
                    </a:lnTo>
                    <a:lnTo>
                      <a:pt x="63" y="1907"/>
                    </a:lnTo>
                    <a:lnTo>
                      <a:pt x="47" y="1868"/>
                    </a:lnTo>
                    <a:lnTo>
                      <a:pt x="35" y="1829"/>
                    </a:lnTo>
                    <a:lnTo>
                      <a:pt x="24" y="1788"/>
                    </a:lnTo>
                    <a:lnTo>
                      <a:pt x="15" y="1747"/>
                    </a:lnTo>
                    <a:lnTo>
                      <a:pt x="9" y="1706"/>
                    </a:lnTo>
                    <a:lnTo>
                      <a:pt x="4" y="1662"/>
                    </a:lnTo>
                    <a:lnTo>
                      <a:pt x="0" y="1618"/>
                    </a:lnTo>
                    <a:lnTo>
                      <a:pt x="0" y="1573"/>
                    </a:lnTo>
                    <a:lnTo>
                      <a:pt x="2" y="1528"/>
                    </a:lnTo>
                    <a:lnTo>
                      <a:pt x="6" y="1481"/>
                    </a:lnTo>
                    <a:lnTo>
                      <a:pt x="12" y="1433"/>
                    </a:lnTo>
                    <a:lnTo>
                      <a:pt x="20" y="1385"/>
                    </a:lnTo>
                    <a:lnTo>
                      <a:pt x="31" y="1335"/>
                    </a:lnTo>
                    <a:lnTo>
                      <a:pt x="44" y="1284"/>
                    </a:lnTo>
                    <a:lnTo>
                      <a:pt x="60" y="1232"/>
                    </a:lnTo>
                    <a:lnTo>
                      <a:pt x="77" y="11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 135"/>
              <p:cNvSpPr>
                <a:spLocks/>
              </p:cNvSpPr>
              <p:nvPr/>
            </p:nvSpPr>
            <p:spPr bwMode="auto">
              <a:xfrm flipH="1">
                <a:off x="1283409" y="4699033"/>
                <a:ext cx="179323" cy="343118"/>
              </a:xfrm>
              <a:custGeom>
                <a:avLst/>
                <a:gdLst>
                  <a:gd name="T0" fmla="*/ 483 w 976"/>
                  <a:gd name="T1" fmla="*/ 0 h 2396"/>
                  <a:gd name="T2" fmla="*/ 900 w 976"/>
                  <a:gd name="T3" fmla="*/ 1177 h 2396"/>
                  <a:gd name="T4" fmla="*/ 933 w 976"/>
                  <a:gd name="T5" fmla="*/ 1278 h 2396"/>
                  <a:gd name="T6" fmla="*/ 955 w 976"/>
                  <a:gd name="T7" fmla="*/ 1376 h 2396"/>
                  <a:gd name="T8" fmla="*/ 970 w 976"/>
                  <a:gd name="T9" fmla="*/ 1469 h 2396"/>
                  <a:gd name="T10" fmla="*/ 976 w 976"/>
                  <a:gd name="T11" fmla="*/ 1559 h 2396"/>
                  <a:gd name="T12" fmla="*/ 974 w 976"/>
                  <a:gd name="T13" fmla="*/ 1645 h 2396"/>
                  <a:gd name="T14" fmla="*/ 965 w 976"/>
                  <a:gd name="T15" fmla="*/ 1729 h 2396"/>
                  <a:gd name="T16" fmla="*/ 947 w 976"/>
                  <a:gd name="T17" fmla="*/ 1808 h 2396"/>
                  <a:gd name="T18" fmla="*/ 922 w 976"/>
                  <a:gd name="T19" fmla="*/ 1885 h 2396"/>
                  <a:gd name="T20" fmla="*/ 890 w 976"/>
                  <a:gd name="T21" fmla="*/ 1958 h 2396"/>
                  <a:gd name="T22" fmla="*/ 852 w 976"/>
                  <a:gd name="T23" fmla="*/ 2029 h 2396"/>
                  <a:gd name="T24" fmla="*/ 806 w 976"/>
                  <a:gd name="T25" fmla="*/ 2096 h 2396"/>
                  <a:gd name="T26" fmla="*/ 753 w 976"/>
                  <a:gd name="T27" fmla="*/ 2161 h 2396"/>
                  <a:gd name="T28" fmla="*/ 695 w 976"/>
                  <a:gd name="T29" fmla="*/ 2223 h 2396"/>
                  <a:gd name="T30" fmla="*/ 631 w 976"/>
                  <a:gd name="T31" fmla="*/ 2283 h 2396"/>
                  <a:gd name="T32" fmla="*/ 560 w 976"/>
                  <a:gd name="T33" fmla="*/ 2340 h 2396"/>
                  <a:gd name="T34" fmla="*/ 486 w 976"/>
                  <a:gd name="T35" fmla="*/ 2396 h 2396"/>
                  <a:gd name="T36" fmla="*/ 0 w 976"/>
                  <a:gd name="T37" fmla="*/ 726 h 2396"/>
                  <a:gd name="T38" fmla="*/ 53 w 976"/>
                  <a:gd name="T39" fmla="*/ 686 h 2396"/>
                  <a:gd name="T40" fmla="*/ 150 w 976"/>
                  <a:gd name="T41" fmla="*/ 603 h 2396"/>
                  <a:gd name="T42" fmla="*/ 194 w 976"/>
                  <a:gd name="T43" fmla="*/ 560 h 2396"/>
                  <a:gd name="T44" fmla="*/ 236 w 976"/>
                  <a:gd name="T45" fmla="*/ 516 h 2396"/>
                  <a:gd name="T46" fmla="*/ 275 w 976"/>
                  <a:gd name="T47" fmla="*/ 472 h 2396"/>
                  <a:gd name="T48" fmla="*/ 310 w 976"/>
                  <a:gd name="T49" fmla="*/ 427 h 2396"/>
                  <a:gd name="T50" fmla="*/ 342 w 976"/>
                  <a:gd name="T51" fmla="*/ 382 h 2396"/>
                  <a:gd name="T52" fmla="*/ 371 w 976"/>
                  <a:gd name="T53" fmla="*/ 336 h 2396"/>
                  <a:gd name="T54" fmla="*/ 397 w 976"/>
                  <a:gd name="T55" fmla="*/ 290 h 2396"/>
                  <a:gd name="T56" fmla="*/ 420 w 976"/>
                  <a:gd name="T57" fmla="*/ 243 h 2396"/>
                  <a:gd name="T58" fmla="*/ 440 w 976"/>
                  <a:gd name="T59" fmla="*/ 195 h 2396"/>
                  <a:gd name="T60" fmla="*/ 455 w 976"/>
                  <a:gd name="T61" fmla="*/ 147 h 2396"/>
                  <a:gd name="T62" fmla="*/ 468 w 976"/>
                  <a:gd name="T63" fmla="*/ 98 h 2396"/>
                  <a:gd name="T64" fmla="*/ 477 w 976"/>
                  <a:gd name="T65" fmla="*/ 49 h 2396"/>
                  <a:gd name="T66" fmla="*/ 483 w 976"/>
                  <a:gd name="T67" fmla="*/ 0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76" h="2396">
                    <a:moveTo>
                      <a:pt x="483" y="0"/>
                    </a:moveTo>
                    <a:lnTo>
                      <a:pt x="483" y="0"/>
                    </a:lnTo>
                    <a:lnTo>
                      <a:pt x="900" y="1177"/>
                    </a:lnTo>
                    <a:lnTo>
                      <a:pt x="900" y="1177"/>
                    </a:lnTo>
                    <a:lnTo>
                      <a:pt x="917" y="1228"/>
                    </a:lnTo>
                    <a:lnTo>
                      <a:pt x="933" y="1278"/>
                    </a:lnTo>
                    <a:lnTo>
                      <a:pt x="945" y="1327"/>
                    </a:lnTo>
                    <a:lnTo>
                      <a:pt x="955" y="1376"/>
                    </a:lnTo>
                    <a:lnTo>
                      <a:pt x="964" y="1423"/>
                    </a:lnTo>
                    <a:lnTo>
                      <a:pt x="970" y="1469"/>
                    </a:lnTo>
                    <a:lnTo>
                      <a:pt x="974" y="1514"/>
                    </a:lnTo>
                    <a:lnTo>
                      <a:pt x="976" y="1559"/>
                    </a:lnTo>
                    <a:lnTo>
                      <a:pt x="976" y="1603"/>
                    </a:lnTo>
                    <a:lnTo>
                      <a:pt x="974" y="1645"/>
                    </a:lnTo>
                    <a:lnTo>
                      <a:pt x="970" y="1687"/>
                    </a:lnTo>
                    <a:lnTo>
                      <a:pt x="965" y="1729"/>
                    </a:lnTo>
                    <a:lnTo>
                      <a:pt x="957" y="1769"/>
                    </a:lnTo>
                    <a:lnTo>
                      <a:pt x="947" y="1808"/>
                    </a:lnTo>
                    <a:lnTo>
                      <a:pt x="936" y="1847"/>
                    </a:lnTo>
                    <a:lnTo>
                      <a:pt x="922" y="1885"/>
                    </a:lnTo>
                    <a:lnTo>
                      <a:pt x="907" y="1922"/>
                    </a:lnTo>
                    <a:lnTo>
                      <a:pt x="890" y="1958"/>
                    </a:lnTo>
                    <a:lnTo>
                      <a:pt x="871" y="1994"/>
                    </a:lnTo>
                    <a:lnTo>
                      <a:pt x="852" y="2029"/>
                    </a:lnTo>
                    <a:lnTo>
                      <a:pt x="829" y="2062"/>
                    </a:lnTo>
                    <a:lnTo>
                      <a:pt x="806" y="2096"/>
                    </a:lnTo>
                    <a:lnTo>
                      <a:pt x="780" y="2129"/>
                    </a:lnTo>
                    <a:lnTo>
                      <a:pt x="753" y="2161"/>
                    </a:lnTo>
                    <a:lnTo>
                      <a:pt x="725" y="2193"/>
                    </a:lnTo>
                    <a:lnTo>
                      <a:pt x="695" y="2223"/>
                    </a:lnTo>
                    <a:lnTo>
                      <a:pt x="663" y="2253"/>
                    </a:lnTo>
                    <a:lnTo>
                      <a:pt x="631" y="2283"/>
                    </a:lnTo>
                    <a:lnTo>
                      <a:pt x="597" y="2311"/>
                    </a:lnTo>
                    <a:lnTo>
                      <a:pt x="560" y="2340"/>
                    </a:lnTo>
                    <a:lnTo>
                      <a:pt x="524" y="2368"/>
                    </a:lnTo>
                    <a:lnTo>
                      <a:pt x="486" y="2396"/>
                    </a:lnTo>
                    <a:lnTo>
                      <a:pt x="486" y="2396"/>
                    </a:lnTo>
                    <a:lnTo>
                      <a:pt x="0" y="726"/>
                    </a:lnTo>
                    <a:lnTo>
                      <a:pt x="0" y="726"/>
                    </a:lnTo>
                    <a:lnTo>
                      <a:pt x="53" y="686"/>
                    </a:lnTo>
                    <a:lnTo>
                      <a:pt x="103" y="645"/>
                    </a:lnTo>
                    <a:lnTo>
                      <a:pt x="150" y="603"/>
                    </a:lnTo>
                    <a:lnTo>
                      <a:pt x="173" y="582"/>
                    </a:lnTo>
                    <a:lnTo>
                      <a:pt x="194" y="560"/>
                    </a:lnTo>
                    <a:lnTo>
                      <a:pt x="215" y="538"/>
                    </a:lnTo>
                    <a:lnTo>
                      <a:pt x="236" y="516"/>
                    </a:lnTo>
                    <a:lnTo>
                      <a:pt x="256" y="494"/>
                    </a:lnTo>
                    <a:lnTo>
                      <a:pt x="275" y="472"/>
                    </a:lnTo>
                    <a:lnTo>
                      <a:pt x="292" y="450"/>
                    </a:lnTo>
                    <a:lnTo>
                      <a:pt x="310" y="427"/>
                    </a:lnTo>
                    <a:lnTo>
                      <a:pt x="326" y="405"/>
                    </a:lnTo>
                    <a:lnTo>
                      <a:pt x="342" y="382"/>
                    </a:lnTo>
                    <a:lnTo>
                      <a:pt x="358" y="359"/>
                    </a:lnTo>
                    <a:lnTo>
                      <a:pt x="371" y="336"/>
                    </a:lnTo>
                    <a:lnTo>
                      <a:pt x="385" y="313"/>
                    </a:lnTo>
                    <a:lnTo>
                      <a:pt x="397" y="290"/>
                    </a:lnTo>
                    <a:lnTo>
                      <a:pt x="410" y="266"/>
                    </a:lnTo>
                    <a:lnTo>
                      <a:pt x="420" y="243"/>
                    </a:lnTo>
                    <a:lnTo>
                      <a:pt x="430" y="219"/>
                    </a:lnTo>
                    <a:lnTo>
                      <a:pt x="440" y="195"/>
                    </a:lnTo>
                    <a:lnTo>
                      <a:pt x="448" y="171"/>
                    </a:lnTo>
                    <a:lnTo>
                      <a:pt x="455" y="147"/>
                    </a:lnTo>
                    <a:lnTo>
                      <a:pt x="463" y="123"/>
                    </a:lnTo>
                    <a:lnTo>
                      <a:pt x="468" y="98"/>
                    </a:lnTo>
                    <a:lnTo>
                      <a:pt x="473" y="74"/>
                    </a:lnTo>
                    <a:lnTo>
                      <a:pt x="477" y="49"/>
                    </a:lnTo>
                    <a:lnTo>
                      <a:pt x="480" y="25"/>
                    </a:lnTo>
                    <a:lnTo>
                      <a:pt x="48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136"/>
              <p:cNvSpPr>
                <a:spLocks noEditPoints="1"/>
              </p:cNvSpPr>
              <p:nvPr/>
            </p:nvSpPr>
            <p:spPr bwMode="auto">
              <a:xfrm flipH="1">
                <a:off x="1469183" y="4273360"/>
                <a:ext cx="1145600" cy="401165"/>
              </a:xfrm>
              <a:custGeom>
                <a:avLst/>
                <a:gdLst>
                  <a:gd name="T0" fmla="*/ 0 w 6217"/>
                  <a:gd name="T1" fmla="*/ 1515 h 2799"/>
                  <a:gd name="T2" fmla="*/ 18 w 6217"/>
                  <a:gd name="T3" fmla="*/ 1614 h 2799"/>
                  <a:gd name="T4" fmla="*/ 51 w 6217"/>
                  <a:gd name="T5" fmla="*/ 1712 h 2799"/>
                  <a:gd name="T6" fmla="*/ 102 w 6217"/>
                  <a:gd name="T7" fmla="*/ 1806 h 2799"/>
                  <a:gd name="T8" fmla="*/ 166 w 6217"/>
                  <a:gd name="T9" fmla="*/ 1898 h 2799"/>
                  <a:gd name="T10" fmla="*/ 246 w 6217"/>
                  <a:gd name="T11" fmla="*/ 1988 h 2799"/>
                  <a:gd name="T12" fmla="*/ 341 w 6217"/>
                  <a:gd name="T13" fmla="*/ 2073 h 2799"/>
                  <a:gd name="T14" fmla="*/ 449 w 6217"/>
                  <a:gd name="T15" fmla="*/ 2156 h 2799"/>
                  <a:gd name="T16" fmla="*/ 570 w 6217"/>
                  <a:gd name="T17" fmla="*/ 2235 h 2799"/>
                  <a:gd name="T18" fmla="*/ 1050 w 6217"/>
                  <a:gd name="T19" fmla="*/ 578 h 2799"/>
                  <a:gd name="T20" fmla="*/ 842 w 6217"/>
                  <a:gd name="T21" fmla="*/ 439 h 2799"/>
                  <a:gd name="T22" fmla="*/ 757 w 6217"/>
                  <a:gd name="T23" fmla="*/ 365 h 2799"/>
                  <a:gd name="T24" fmla="*/ 684 w 6217"/>
                  <a:gd name="T25" fmla="*/ 288 h 2799"/>
                  <a:gd name="T26" fmla="*/ 624 w 6217"/>
                  <a:gd name="T27" fmla="*/ 209 h 2799"/>
                  <a:gd name="T28" fmla="*/ 578 w 6217"/>
                  <a:gd name="T29" fmla="*/ 127 h 2799"/>
                  <a:gd name="T30" fmla="*/ 546 w 6217"/>
                  <a:gd name="T31" fmla="*/ 42 h 2799"/>
                  <a:gd name="T32" fmla="*/ 3108 w 6217"/>
                  <a:gd name="T33" fmla="*/ 2799 h 2799"/>
                  <a:gd name="T34" fmla="*/ 2870 w 6217"/>
                  <a:gd name="T35" fmla="*/ 2795 h 2799"/>
                  <a:gd name="T36" fmla="*/ 2559 w 6217"/>
                  <a:gd name="T37" fmla="*/ 2779 h 2799"/>
                  <a:gd name="T38" fmla="*/ 2259 w 6217"/>
                  <a:gd name="T39" fmla="*/ 2748 h 2799"/>
                  <a:gd name="T40" fmla="*/ 1971 w 6217"/>
                  <a:gd name="T41" fmla="*/ 2707 h 2799"/>
                  <a:gd name="T42" fmla="*/ 1697 w 6217"/>
                  <a:gd name="T43" fmla="*/ 2653 h 2799"/>
                  <a:gd name="T44" fmla="*/ 1437 w 6217"/>
                  <a:gd name="T45" fmla="*/ 2590 h 2799"/>
                  <a:gd name="T46" fmla="*/ 1193 w 6217"/>
                  <a:gd name="T47" fmla="*/ 2516 h 2799"/>
                  <a:gd name="T48" fmla="*/ 968 w 6217"/>
                  <a:gd name="T49" fmla="*/ 2432 h 2799"/>
                  <a:gd name="T50" fmla="*/ 1339 w 6217"/>
                  <a:gd name="T51" fmla="*/ 716 h 2799"/>
                  <a:gd name="T52" fmla="*/ 1474 w 6217"/>
                  <a:gd name="T53" fmla="*/ 768 h 2799"/>
                  <a:gd name="T54" fmla="*/ 1665 w 6217"/>
                  <a:gd name="T55" fmla="*/ 829 h 2799"/>
                  <a:gd name="T56" fmla="*/ 1871 w 6217"/>
                  <a:gd name="T57" fmla="*/ 883 h 2799"/>
                  <a:gd name="T58" fmla="*/ 2087 w 6217"/>
                  <a:gd name="T59" fmla="*/ 928 h 2799"/>
                  <a:gd name="T60" fmla="*/ 2315 w 6217"/>
                  <a:gd name="T61" fmla="*/ 966 h 2799"/>
                  <a:gd name="T62" fmla="*/ 2553 w 6217"/>
                  <a:gd name="T63" fmla="*/ 994 h 2799"/>
                  <a:gd name="T64" fmla="*/ 2799 w 6217"/>
                  <a:gd name="T65" fmla="*/ 1011 h 2799"/>
                  <a:gd name="T66" fmla="*/ 3052 w 6217"/>
                  <a:gd name="T67" fmla="*/ 1020 h 2799"/>
                  <a:gd name="T68" fmla="*/ 3329 w 6217"/>
                  <a:gd name="T69" fmla="*/ 1016 h 2799"/>
                  <a:gd name="T70" fmla="*/ 3737 w 6217"/>
                  <a:gd name="T71" fmla="*/ 987 h 2799"/>
                  <a:gd name="T72" fmla="*/ 4107 w 6217"/>
                  <a:gd name="T73" fmla="*/ 2728 h 2799"/>
                  <a:gd name="T74" fmla="*/ 3746 w 6217"/>
                  <a:gd name="T75" fmla="*/ 2771 h 2799"/>
                  <a:gd name="T76" fmla="*/ 3238 w 6217"/>
                  <a:gd name="T77" fmla="*/ 2798 h 2799"/>
                  <a:gd name="T78" fmla="*/ 5794 w 6217"/>
                  <a:gd name="T79" fmla="*/ 2138 h 2799"/>
                  <a:gd name="T80" fmla="*/ 5386 w 6217"/>
                  <a:gd name="T81" fmla="*/ 442 h 2799"/>
                  <a:gd name="T82" fmla="*/ 5509 w 6217"/>
                  <a:gd name="T83" fmla="*/ 333 h 2799"/>
                  <a:gd name="T84" fmla="*/ 5603 w 6217"/>
                  <a:gd name="T85" fmla="*/ 217 h 2799"/>
                  <a:gd name="T86" fmla="*/ 5668 w 6217"/>
                  <a:gd name="T87" fmla="*/ 97 h 2799"/>
                  <a:gd name="T88" fmla="*/ 6217 w 6217"/>
                  <a:gd name="T89" fmla="*/ 1522 h 2799"/>
                  <a:gd name="T90" fmla="*/ 6208 w 6217"/>
                  <a:gd name="T91" fmla="*/ 1584 h 2799"/>
                  <a:gd name="T92" fmla="*/ 6184 w 6217"/>
                  <a:gd name="T93" fmla="*/ 1667 h 2799"/>
                  <a:gd name="T94" fmla="*/ 6149 w 6217"/>
                  <a:gd name="T95" fmla="*/ 1747 h 2799"/>
                  <a:gd name="T96" fmla="*/ 6104 w 6217"/>
                  <a:gd name="T97" fmla="*/ 1826 h 2799"/>
                  <a:gd name="T98" fmla="*/ 5997 w 6217"/>
                  <a:gd name="T99" fmla="*/ 1960 h 2799"/>
                  <a:gd name="T100" fmla="*/ 5839 w 6217"/>
                  <a:gd name="T101" fmla="*/ 2103 h 2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17" h="2799">
                    <a:moveTo>
                      <a:pt x="535" y="0"/>
                    </a:moveTo>
                    <a:lnTo>
                      <a:pt x="535" y="0"/>
                    </a:lnTo>
                    <a:lnTo>
                      <a:pt x="0" y="1515"/>
                    </a:lnTo>
                    <a:lnTo>
                      <a:pt x="0" y="1515"/>
                    </a:lnTo>
                    <a:lnTo>
                      <a:pt x="2" y="1540"/>
                    </a:lnTo>
                    <a:lnTo>
                      <a:pt x="6" y="1565"/>
                    </a:lnTo>
                    <a:lnTo>
                      <a:pt x="11" y="1590"/>
                    </a:lnTo>
                    <a:lnTo>
                      <a:pt x="18" y="1614"/>
                    </a:lnTo>
                    <a:lnTo>
                      <a:pt x="24" y="1639"/>
                    </a:lnTo>
                    <a:lnTo>
                      <a:pt x="32" y="1663"/>
                    </a:lnTo>
                    <a:lnTo>
                      <a:pt x="41" y="1688"/>
                    </a:lnTo>
                    <a:lnTo>
                      <a:pt x="51" y="1712"/>
                    </a:lnTo>
                    <a:lnTo>
                      <a:pt x="62" y="1736"/>
                    </a:lnTo>
                    <a:lnTo>
                      <a:pt x="75" y="1759"/>
                    </a:lnTo>
                    <a:lnTo>
                      <a:pt x="87" y="1782"/>
                    </a:lnTo>
                    <a:lnTo>
                      <a:pt x="102" y="1806"/>
                    </a:lnTo>
                    <a:lnTo>
                      <a:pt x="116" y="1829"/>
                    </a:lnTo>
                    <a:lnTo>
                      <a:pt x="132" y="1852"/>
                    </a:lnTo>
                    <a:lnTo>
                      <a:pt x="148" y="1875"/>
                    </a:lnTo>
                    <a:lnTo>
                      <a:pt x="166" y="1898"/>
                    </a:lnTo>
                    <a:lnTo>
                      <a:pt x="185" y="1921"/>
                    </a:lnTo>
                    <a:lnTo>
                      <a:pt x="205" y="1943"/>
                    </a:lnTo>
                    <a:lnTo>
                      <a:pt x="225" y="1966"/>
                    </a:lnTo>
                    <a:lnTo>
                      <a:pt x="246" y="1988"/>
                    </a:lnTo>
                    <a:lnTo>
                      <a:pt x="269" y="2010"/>
                    </a:lnTo>
                    <a:lnTo>
                      <a:pt x="292" y="2031"/>
                    </a:lnTo>
                    <a:lnTo>
                      <a:pt x="316" y="2052"/>
                    </a:lnTo>
                    <a:lnTo>
                      <a:pt x="341" y="2073"/>
                    </a:lnTo>
                    <a:lnTo>
                      <a:pt x="367" y="2095"/>
                    </a:lnTo>
                    <a:lnTo>
                      <a:pt x="393" y="2115"/>
                    </a:lnTo>
                    <a:lnTo>
                      <a:pt x="421" y="2136"/>
                    </a:lnTo>
                    <a:lnTo>
                      <a:pt x="449" y="2156"/>
                    </a:lnTo>
                    <a:lnTo>
                      <a:pt x="478" y="2176"/>
                    </a:lnTo>
                    <a:lnTo>
                      <a:pt x="507" y="2196"/>
                    </a:lnTo>
                    <a:lnTo>
                      <a:pt x="570" y="2235"/>
                    </a:lnTo>
                    <a:lnTo>
                      <a:pt x="570" y="2235"/>
                    </a:lnTo>
                    <a:lnTo>
                      <a:pt x="863" y="1349"/>
                    </a:lnTo>
                    <a:lnTo>
                      <a:pt x="1109" y="610"/>
                    </a:lnTo>
                    <a:lnTo>
                      <a:pt x="1109" y="610"/>
                    </a:lnTo>
                    <a:lnTo>
                      <a:pt x="1050" y="578"/>
                    </a:lnTo>
                    <a:lnTo>
                      <a:pt x="994" y="545"/>
                    </a:lnTo>
                    <a:lnTo>
                      <a:pt x="941" y="510"/>
                    </a:lnTo>
                    <a:lnTo>
                      <a:pt x="890" y="476"/>
                    </a:lnTo>
                    <a:lnTo>
                      <a:pt x="842" y="439"/>
                    </a:lnTo>
                    <a:lnTo>
                      <a:pt x="820" y="422"/>
                    </a:lnTo>
                    <a:lnTo>
                      <a:pt x="798" y="403"/>
                    </a:lnTo>
                    <a:lnTo>
                      <a:pt x="776" y="384"/>
                    </a:lnTo>
                    <a:lnTo>
                      <a:pt x="757" y="365"/>
                    </a:lnTo>
                    <a:lnTo>
                      <a:pt x="737" y="347"/>
                    </a:lnTo>
                    <a:lnTo>
                      <a:pt x="718" y="328"/>
                    </a:lnTo>
                    <a:lnTo>
                      <a:pt x="701" y="308"/>
                    </a:lnTo>
                    <a:lnTo>
                      <a:pt x="684" y="288"/>
                    </a:lnTo>
                    <a:lnTo>
                      <a:pt x="667" y="269"/>
                    </a:lnTo>
                    <a:lnTo>
                      <a:pt x="652" y="250"/>
                    </a:lnTo>
                    <a:lnTo>
                      <a:pt x="637" y="229"/>
                    </a:lnTo>
                    <a:lnTo>
                      <a:pt x="624" y="209"/>
                    </a:lnTo>
                    <a:lnTo>
                      <a:pt x="611" y="188"/>
                    </a:lnTo>
                    <a:lnTo>
                      <a:pt x="599" y="168"/>
                    </a:lnTo>
                    <a:lnTo>
                      <a:pt x="587" y="148"/>
                    </a:lnTo>
                    <a:lnTo>
                      <a:pt x="578" y="127"/>
                    </a:lnTo>
                    <a:lnTo>
                      <a:pt x="569" y="106"/>
                    </a:lnTo>
                    <a:lnTo>
                      <a:pt x="560" y="85"/>
                    </a:lnTo>
                    <a:lnTo>
                      <a:pt x="553" y="64"/>
                    </a:lnTo>
                    <a:lnTo>
                      <a:pt x="546" y="42"/>
                    </a:lnTo>
                    <a:lnTo>
                      <a:pt x="540" y="22"/>
                    </a:lnTo>
                    <a:lnTo>
                      <a:pt x="535" y="0"/>
                    </a:lnTo>
                    <a:lnTo>
                      <a:pt x="535" y="0"/>
                    </a:lnTo>
                    <a:close/>
                    <a:moveTo>
                      <a:pt x="3108" y="2799"/>
                    </a:moveTo>
                    <a:lnTo>
                      <a:pt x="3108" y="2799"/>
                    </a:lnTo>
                    <a:lnTo>
                      <a:pt x="3028" y="2798"/>
                    </a:lnTo>
                    <a:lnTo>
                      <a:pt x="2949" y="2797"/>
                    </a:lnTo>
                    <a:lnTo>
                      <a:pt x="2870" y="2795"/>
                    </a:lnTo>
                    <a:lnTo>
                      <a:pt x="2791" y="2792"/>
                    </a:lnTo>
                    <a:lnTo>
                      <a:pt x="2713" y="2788"/>
                    </a:lnTo>
                    <a:lnTo>
                      <a:pt x="2636" y="2784"/>
                    </a:lnTo>
                    <a:lnTo>
                      <a:pt x="2559" y="2779"/>
                    </a:lnTo>
                    <a:lnTo>
                      <a:pt x="2484" y="2772"/>
                    </a:lnTo>
                    <a:lnTo>
                      <a:pt x="2408" y="2765"/>
                    </a:lnTo>
                    <a:lnTo>
                      <a:pt x="2334" y="2758"/>
                    </a:lnTo>
                    <a:lnTo>
                      <a:pt x="2259" y="2748"/>
                    </a:lnTo>
                    <a:lnTo>
                      <a:pt x="2186" y="2739"/>
                    </a:lnTo>
                    <a:lnTo>
                      <a:pt x="2113" y="2730"/>
                    </a:lnTo>
                    <a:lnTo>
                      <a:pt x="2042" y="2718"/>
                    </a:lnTo>
                    <a:lnTo>
                      <a:pt x="1971" y="2707"/>
                    </a:lnTo>
                    <a:lnTo>
                      <a:pt x="1901" y="2694"/>
                    </a:lnTo>
                    <a:lnTo>
                      <a:pt x="1832" y="2682"/>
                    </a:lnTo>
                    <a:lnTo>
                      <a:pt x="1764" y="2668"/>
                    </a:lnTo>
                    <a:lnTo>
                      <a:pt x="1697" y="2653"/>
                    </a:lnTo>
                    <a:lnTo>
                      <a:pt x="1630" y="2639"/>
                    </a:lnTo>
                    <a:lnTo>
                      <a:pt x="1564" y="2623"/>
                    </a:lnTo>
                    <a:lnTo>
                      <a:pt x="1500" y="2607"/>
                    </a:lnTo>
                    <a:lnTo>
                      <a:pt x="1437" y="2590"/>
                    </a:lnTo>
                    <a:lnTo>
                      <a:pt x="1374" y="2572"/>
                    </a:lnTo>
                    <a:lnTo>
                      <a:pt x="1313" y="2553"/>
                    </a:lnTo>
                    <a:lnTo>
                      <a:pt x="1253" y="2535"/>
                    </a:lnTo>
                    <a:lnTo>
                      <a:pt x="1193" y="2516"/>
                    </a:lnTo>
                    <a:lnTo>
                      <a:pt x="1135" y="2495"/>
                    </a:lnTo>
                    <a:lnTo>
                      <a:pt x="1078" y="2475"/>
                    </a:lnTo>
                    <a:lnTo>
                      <a:pt x="1022" y="2453"/>
                    </a:lnTo>
                    <a:lnTo>
                      <a:pt x="968" y="2432"/>
                    </a:lnTo>
                    <a:lnTo>
                      <a:pt x="914" y="2410"/>
                    </a:lnTo>
                    <a:lnTo>
                      <a:pt x="914" y="2410"/>
                    </a:lnTo>
                    <a:lnTo>
                      <a:pt x="1144" y="1489"/>
                    </a:lnTo>
                    <a:lnTo>
                      <a:pt x="1339" y="716"/>
                    </a:lnTo>
                    <a:lnTo>
                      <a:pt x="1339" y="716"/>
                    </a:lnTo>
                    <a:lnTo>
                      <a:pt x="1384" y="733"/>
                    </a:lnTo>
                    <a:lnTo>
                      <a:pt x="1428" y="751"/>
                    </a:lnTo>
                    <a:lnTo>
                      <a:pt x="1474" y="768"/>
                    </a:lnTo>
                    <a:lnTo>
                      <a:pt x="1521" y="783"/>
                    </a:lnTo>
                    <a:lnTo>
                      <a:pt x="1568" y="799"/>
                    </a:lnTo>
                    <a:lnTo>
                      <a:pt x="1616" y="814"/>
                    </a:lnTo>
                    <a:lnTo>
                      <a:pt x="1665" y="829"/>
                    </a:lnTo>
                    <a:lnTo>
                      <a:pt x="1716" y="843"/>
                    </a:lnTo>
                    <a:lnTo>
                      <a:pt x="1766" y="857"/>
                    </a:lnTo>
                    <a:lnTo>
                      <a:pt x="1818" y="870"/>
                    </a:lnTo>
                    <a:lnTo>
                      <a:pt x="1871" y="883"/>
                    </a:lnTo>
                    <a:lnTo>
                      <a:pt x="1924" y="895"/>
                    </a:lnTo>
                    <a:lnTo>
                      <a:pt x="1978" y="906"/>
                    </a:lnTo>
                    <a:lnTo>
                      <a:pt x="2032" y="918"/>
                    </a:lnTo>
                    <a:lnTo>
                      <a:pt x="2087" y="928"/>
                    </a:lnTo>
                    <a:lnTo>
                      <a:pt x="2144" y="938"/>
                    </a:lnTo>
                    <a:lnTo>
                      <a:pt x="2201" y="948"/>
                    </a:lnTo>
                    <a:lnTo>
                      <a:pt x="2258" y="957"/>
                    </a:lnTo>
                    <a:lnTo>
                      <a:pt x="2315" y="966"/>
                    </a:lnTo>
                    <a:lnTo>
                      <a:pt x="2374" y="973"/>
                    </a:lnTo>
                    <a:lnTo>
                      <a:pt x="2433" y="980"/>
                    </a:lnTo>
                    <a:lnTo>
                      <a:pt x="2493" y="987"/>
                    </a:lnTo>
                    <a:lnTo>
                      <a:pt x="2553" y="994"/>
                    </a:lnTo>
                    <a:lnTo>
                      <a:pt x="2613" y="999"/>
                    </a:lnTo>
                    <a:lnTo>
                      <a:pt x="2675" y="1004"/>
                    </a:lnTo>
                    <a:lnTo>
                      <a:pt x="2736" y="1008"/>
                    </a:lnTo>
                    <a:lnTo>
                      <a:pt x="2799" y="1011"/>
                    </a:lnTo>
                    <a:lnTo>
                      <a:pt x="2861" y="1014"/>
                    </a:lnTo>
                    <a:lnTo>
                      <a:pt x="2924" y="1017"/>
                    </a:lnTo>
                    <a:lnTo>
                      <a:pt x="2988" y="1019"/>
                    </a:lnTo>
                    <a:lnTo>
                      <a:pt x="3052" y="1020"/>
                    </a:lnTo>
                    <a:lnTo>
                      <a:pt x="3117" y="1020"/>
                    </a:lnTo>
                    <a:lnTo>
                      <a:pt x="3117" y="1020"/>
                    </a:lnTo>
                    <a:lnTo>
                      <a:pt x="3223" y="1019"/>
                    </a:lnTo>
                    <a:lnTo>
                      <a:pt x="3329" y="1016"/>
                    </a:lnTo>
                    <a:lnTo>
                      <a:pt x="3433" y="1011"/>
                    </a:lnTo>
                    <a:lnTo>
                      <a:pt x="3536" y="1005"/>
                    </a:lnTo>
                    <a:lnTo>
                      <a:pt x="3638" y="997"/>
                    </a:lnTo>
                    <a:lnTo>
                      <a:pt x="3737" y="987"/>
                    </a:lnTo>
                    <a:lnTo>
                      <a:pt x="3836" y="976"/>
                    </a:lnTo>
                    <a:lnTo>
                      <a:pt x="3934" y="963"/>
                    </a:lnTo>
                    <a:lnTo>
                      <a:pt x="3934" y="963"/>
                    </a:lnTo>
                    <a:lnTo>
                      <a:pt x="4107" y="2728"/>
                    </a:lnTo>
                    <a:lnTo>
                      <a:pt x="4107" y="2728"/>
                    </a:lnTo>
                    <a:lnTo>
                      <a:pt x="3989" y="2745"/>
                    </a:lnTo>
                    <a:lnTo>
                      <a:pt x="3868" y="2759"/>
                    </a:lnTo>
                    <a:lnTo>
                      <a:pt x="3746" y="2771"/>
                    </a:lnTo>
                    <a:lnTo>
                      <a:pt x="3621" y="2781"/>
                    </a:lnTo>
                    <a:lnTo>
                      <a:pt x="3495" y="2789"/>
                    </a:lnTo>
                    <a:lnTo>
                      <a:pt x="3368" y="2794"/>
                    </a:lnTo>
                    <a:lnTo>
                      <a:pt x="3238" y="2798"/>
                    </a:lnTo>
                    <a:lnTo>
                      <a:pt x="3108" y="2799"/>
                    </a:lnTo>
                    <a:lnTo>
                      <a:pt x="3108" y="2799"/>
                    </a:lnTo>
                    <a:close/>
                    <a:moveTo>
                      <a:pt x="5794" y="2138"/>
                    </a:moveTo>
                    <a:lnTo>
                      <a:pt x="5794" y="2138"/>
                    </a:lnTo>
                    <a:lnTo>
                      <a:pt x="5315" y="495"/>
                    </a:lnTo>
                    <a:lnTo>
                      <a:pt x="5315" y="495"/>
                    </a:lnTo>
                    <a:lnTo>
                      <a:pt x="5352" y="469"/>
                    </a:lnTo>
                    <a:lnTo>
                      <a:pt x="5386" y="442"/>
                    </a:lnTo>
                    <a:lnTo>
                      <a:pt x="5419" y="415"/>
                    </a:lnTo>
                    <a:lnTo>
                      <a:pt x="5451" y="388"/>
                    </a:lnTo>
                    <a:lnTo>
                      <a:pt x="5481" y="361"/>
                    </a:lnTo>
                    <a:lnTo>
                      <a:pt x="5509" y="333"/>
                    </a:lnTo>
                    <a:lnTo>
                      <a:pt x="5535" y="305"/>
                    </a:lnTo>
                    <a:lnTo>
                      <a:pt x="5560" y="276"/>
                    </a:lnTo>
                    <a:lnTo>
                      <a:pt x="5583" y="247"/>
                    </a:lnTo>
                    <a:lnTo>
                      <a:pt x="5603" y="217"/>
                    </a:lnTo>
                    <a:lnTo>
                      <a:pt x="5622" y="188"/>
                    </a:lnTo>
                    <a:lnTo>
                      <a:pt x="5640" y="158"/>
                    </a:lnTo>
                    <a:lnTo>
                      <a:pt x="5654" y="128"/>
                    </a:lnTo>
                    <a:lnTo>
                      <a:pt x="5668" y="97"/>
                    </a:lnTo>
                    <a:lnTo>
                      <a:pt x="5679" y="65"/>
                    </a:lnTo>
                    <a:lnTo>
                      <a:pt x="5689" y="34"/>
                    </a:lnTo>
                    <a:lnTo>
                      <a:pt x="5689" y="34"/>
                    </a:lnTo>
                    <a:lnTo>
                      <a:pt x="6217" y="1522"/>
                    </a:lnTo>
                    <a:lnTo>
                      <a:pt x="6217" y="1522"/>
                    </a:lnTo>
                    <a:lnTo>
                      <a:pt x="6215" y="1543"/>
                    </a:lnTo>
                    <a:lnTo>
                      <a:pt x="6211" y="1564"/>
                    </a:lnTo>
                    <a:lnTo>
                      <a:pt x="6208" y="1584"/>
                    </a:lnTo>
                    <a:lnTo>
                      <a:pt x="6202" y="1605"/>
                    </a:lnTo>
                    <a:lnTo>
                      <a:pt x="6197" y="1625"/>
                    </a:lnTo>
                    <a:lnTo>
                      <a:pt x="6191" y="1646"/>
                    </a:lnTo>
                    <a:lnTo>
                      <a:pt x="6184" y="1667"/>
                    </a:lnTo>
                    <a:lnTo>
                      <a:pt x="6176" y="1687"/>
                    </a:lnTo>
                    <a:lnTo>
                      <a:pt x="6168" y="1707"/>
                    </a:lnTo>
                    <a:lnTo>
                      <a:pt x="6159" y="1727"/>
                    </a:lnTo>
                    <a:lnTo>
                      <a:pt x="6149" y="1747"/>
                    </a:lnTo>
                    <a:lnTo>
                      <a:pt x="6139" y="1767"/>
                    </a:lnTo>
                    <a:lnTo>
                      <a:pt x="6127" y="1787"/>
                    </a:lnTo>
                    <a:lnTo>
                      <a:pt x="6116" y="1806"/>
                    </a:lnTo>
                    <a:lnTo>
                      <a:pt x="6104" y="1826"/>
                    </a:lnTo>
                    <a:lnTo>
                      <a:pt x="6090" y="1845"/>
                    </a:lnTo>
                    <a:lnTo>
                      <a:pt x="6062" y="1883"/>
                    </a:lnTo>
                    <a:lnTo>
                      <a:pt x="6031" y="1922"/>
                    </a:lnTo>
                    <a:lnTo>
                      <a:pt x="5997" y="1960"/>
                    </a:lnTo>
                    <a:lnTo>
                      <a:pt x="5961" y="1996"/>
                    </a:lnTo>
                    <a:lnTo>
                      <a:pt x="5923" y="2032"/>
                    </a:lnTo>
                    <a:lnTo>
                      <a:pt x="5882" y="2068"/>
                    </a:lnTo>
                    <a:lnTo>
                      <a:pt x="5839" y="2103"/>
                    </a:lnTo>
                    <a:lnTo>
                      <a:pt x="5794" y="2138"/>
                    </a:lnTo>
                    <a:lnTo>
                      <a:pt x="5794" y="2138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 137"/>
              <p:cNvSpPr>
                <a:spLocks noEditPoints="1"/>
              </p:cNvSpPr>
              <p:nvPr/>
            </p:nvSpPr>
            <p:spPr bwMode="auto">
              <a:xfrm flipH="1">
                <a:off x="1660116" y="3860587"/>
                <a:ext cx="762443" cy="319899"/>
              </a:xfrm>
              <a:custGeom>
                <a:avLst/>
                <a:gdLst>
                  <a:gd name="T0" fmla="*/ 2010 w 4137"/>
                  <a:gd name="T1" fmla="*/ 425 h 2224"/>
                  <a:gd name="T2" fmla="*/ 1821 w 4137"/>
                  <a:gd name="T3" fmla="*/ 418 h 2224"/>
                  <a:gd name="T4" fmla="*/ 1638 w 4137"/>
                  <a:gd name="T5" fmla="*/ 401 h 2224"/>
                  <a:gd name="T6" fmla="*/ 1462 w 4137"/>
                  <a:gd name="T7" fmla="*/ 377 h 2224"/>
                  <a:gd name="T8" fmla="*/ 1296 w 4137"/>
                  <a:gd name="T9" fmla="*/ 346 h 2224"/>
                  <a:gd name="T10" fmla="*/ 1139 w 4137"/>
                  <a:gd name="T11" fmla="*/ 307 h 2224"/>
                  <a:gd name="T12" fmla="*/ 992 w 4137"/>
                  <a:gd name="T13" fmla="*/ 261 h 2224"/>
                  <a:gd name="T14" fmla="*/ 859 w 4137"/>
                  <a:gd name="T15" fmla="*/ 210 h 2224"/>
                  <a:gd name="T16" fmla="*/ 738 w 4137"/>
                  <a:gd name="T17" fmla="*/ 153 h 2224"/>
                  <a:gd name="T18" fmla="*/ 632 w 4137"/>
                  <a:gd name="T19" fmla="*/ 91 h 2224"/>
                  <a:gd name="T20" fmla="*/ 540 w 4137"/>
                  <a:gd name="T21" fmla="*/ 24 h 2224"/>
                  <a:gd name="T22" fmla="*/ 0 w 4137"/>
                  <a:gd name="T23" fmla="*/ 1445 h 2224"/>
                  <a:gd name="T24" fmla="*/ 15 w 4137"/>
                  <a:gd name="T25" fmla="*/ 1486 h 2224"/>
                  <a:gd name="T26" fmla="*/ 45 w 4137"/>
                  <a:gd name="T27" fmla="*/ 1546 h 2224"/>
                  <a:gd name="T28" fmla="*/ 85 w 4137"/>
                  <a:gd name="T29" fmla="*/ 1605 h 2224"/>
                  <a:gd name="T30" fmla="*/ 134 w 4137"/>
                  <a:gd name="T31" fmla="*/ 1662 h 2224"/>
                  <a:gd name="T32" fmla="*/ 190 w 4137"/>
                  <a:gd name="T33" fmla="*/ 1716 h 2224"/>
                  <a:gd name="T34" fmla="*/ 255 w 4137"/>
                  <a:gd name="T35" fmla="*/ 1769 h 2224"/>
                  <a:gd name="T36" fmla="*/ 328 w 4137"/>
                  <a:gd name="T37" fmla="*/ 1820 h 2224"/>
                  <a:gd name="T38" fmla="*/ 408 w 4137"/>
                  <a:gd name="T39" fmla="*/ 1869 h 2224"/>
                  <a:gd name="T40" fmla="*/ 558 w 4137"/>
                  <a:gd name="T41" fmla="*/ 1944 h 2224"/>
                  <a:gd name="T42" fmla="*/ 761 w 4137"/>
                  <a:gd name="T43" fmla="*/ 2024 h 2224"/>
                  <a:gd name="T44" fmla="*/ 987 w 4137"/>
                  <a:gd name="T45" fmla="*/ 2093 h 2224"/>
                  <a:gd name="T46" fmla="*/ 1235 w 4137"/>
                  <a:gd name="T47" fmla="*/ 2148 h 2224"/>
                  <a:gd name="T48" fmla="*/ 1501 w 4137"/>
                  <a:gd name="T49" fmla="*/ 2190 h 2224"/>
                  <a:gd name="T50" fmla="*/ 1781 w 4137"/>
                  <a:gd name="T51" fmla="*/ 2215 h 2224"/>
                  <a:gd name="T52" fmla="*/ 2075 w 4137"/>
                  <a:gd name="T53" fmla="*/ 2224 h 2224"/>
                  <a:gd name="T54" fmla="*/ 2244 w 4137"/>
                  <a:gd name="T55" fmla="*/ 2221 h 2224"/>
                  <a:gd name="T56" fmla="*/ 2492 w 4137"/>
                  <a:gd name="T57" fmla="*/ 2206 h 2224"/>
                  <a:gd name="T58" fmla="*/ 2730 w 4137"/>
                  <a:gd name="T59" fmla="*/ 2179 h 2224"/>
                  <a:gd name="T60" fmla="*/ 2555 w 4137"/>
                  <a:gd name="T61" fmla="*/ 396 h 2224"/>
                  <a:gd name="T62" fmla="*/ 2379 w 4137"/>
                  <a:gd name="T63" fmla="*/ 414 h 2224"/>
                  <a:gd name="T64" fmla="*/ 2198 w 4137"/>
                  <a:gd name="T65" fmla="*/ 423 h 2224"/>
                  <a:gd name="T66" fmla="*/ 2075 w 4137"/>
                  <a:gd name="T67" fmla="*/ 425 h 2224"/>
                  <a:gd name="T68" fmla="*/ 3348 w 4137"/>
                  <a:gd name="T69" fmla="*/ 184 h 2224"/>
                  <a:gd name="T70" fmla="*/ 3425 w 4137"/>
                  <a:gd name="T71" fmla="*/ 145 h 2224"/>
                  <a:gd name="T72" fmla="*/ 3529 w 4137"/>
                  <a:gd name="T73" fmla="*/ 83 h 2224"/>
                  <a:gd name="T74" fmla="*/ 3617 w 4137"/>
                  <a:gd name="T75" fmla="*/ 16 h 2224"/>
                  <a:gd name="T76" fmla="*/ 4137 w 4137"/>
                  <a:gd name="T77" fmla="*/ 1475 h 2224"/>
                  <a:gd name="T78" fmla="*/ 4104 w 4137"/>
                  <a:gd name="T79" fmla="*/ 1545 h 2224"/>
                  <a:gd name="T80" fmla="*/ 4057 w 4137"/>
                  <a:gd name="T81" fmla="*/ 1612 h 2224"/>
                  <a:gd name="T82" fmla="*/ 4000 w 4137"/>
                  <a:gd name="T83" fmla="*/ 1677 h 2224"/>
                  <a:gd name="T84" fmla="*/ 3931 w 4137"/>
                  <a:gd name="T85" fmla="*/ 1740 h 2224"/>
                  <a:gd name="T86" fmla="*/ 3851 w 4137"/>
                  <a:gd name="T87" fmla="*/ 1799 h 2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37" h="2224">
                    <a:moveTo>
                      <a:pt x="2075" y="425"/>
                    </a:moveTo>
                    <a:lnTo>
                      <a:pt x="2075" y="425"/>
                    </a:lnTo>
                    <a:lnTo>
                      <a:pt x="2010" y="425"/>
                    </a:lnTo>
                    <a:lnTo>
                      <a:pt x="1946" y="423"/>
                    </a:lnTo>
                    <a:lnTo>
                      <a:pt x="1883" y="421"/>
                    </a:lnTo>
                    <a:lnTo>
                      <a:pt x="1821" y="418"/>
                    </a:lnTo>
                    <a:lnTo>
                      <a:pt x="1759" y="413"/>
                    </a:lnTo>
                    <a:lnTo>
                      <a:pt x="1698" y="407"/>
                    </a:lnTo>
                    <a:lnTo>
                      <a:pt x="1638" y="401"/>
                    </a:lnTo>
                    <a:lnTo>
                      <a:pt x="1579" y="394"/>
                    </a:lnTo>
                    <a:lnTo>
                      <a:pt x="1519" y="387"/>
                    </a:lnTo>
                    <a:lnTo>
                      <a:pt x="1462" y="377"/>
                    </a:lnTo>
                    <a:lnTo>
                      <a:pt x="1406" y="368"/>
                    </a:lnTo>
                    <a:lnTo>
                      <a:pt x="1350" y="357"/>
                    </a:lnTo>
                    <a:lnTo>
                      <a:pt x="1296" y="346"/>
                    </a:lnTo>
                    <a:lnTo>
                      <a:pt x="1242" y="333"/>
                    </a:lnTo>
                    <a:lnTo>
                      <a:pt x="1190" y="321"/>
                    </a:lnTo>
                    <a:lnTo>
                      <a:pt x="1139" y="307"/>
                    </a:lnTo>
                    <a:lnTo>
                      <a:pt x="1089" y="293"/>
                    </a:lnTo>
                    <a:lnTo>
                      <a:pt x="1040" y="277"/>
                    </a:lnTo>
                    <a:lnTo>
                      <a:pt x="992" y="261"/>
                    </a:lnTo>
                    <a:lnTo>
                      <a:pt x="947" y="245"/>
                    </a:lnTo>
                    <a:lnTo>
                      <a:pt x="902" y="228"/>
                    </a:lnTo>
                    <a:lnTo>
                      <a:pt x="859" y="210"/>
                    </a:lnTo>
                    <a:lnTo>
                      <a:pt x="817" y="192"/>
                    </a:lnTo>
                    <a:lnTo>
                      <a:pt x="777" y="173"/>
                    </a:lnTo>
                    <a:lnTo>
                      <a:pt x="738" y="153"/>
                    </a:lnTo>
                    <a:lnTo>
                      <a:pt x="700" y="133"/>
                    </a:lnTo>
                    <a:lnTo>
                      <a:pt x="665" y="112"/>
                    </a:lnTo>
                    <a:lnTo>
                      <a:pt x="632" y="91"/>
                    </a:lnTo>
                    <a:lnTo>
                      <a:pt x="599" y="69"/>
                    </a:lnTo>
                    <a:lnTo>
                      <a:pt x="568" y="47"/>
                    </a:lnTo>
                    <a:lnTo>
                      <a:pt x="540" y="24"/>
                    </a:lnTo>
                    <a:lnTo>
                      <a:pt x="513" y="0"/>
                    </a:lnTo>
                    <a:lnTo>
                      <a:pt x="513" y="0"/>
                    </a:lnTo>
                    <a:lnTo>
                      <a:pt x="0" y="1445"/>
                    </a:lnTo>
                    <a:lnTo>
                      <a:pt x="0" y="1445"/>
                    </a:lnTo>
                    <a:lnTo>
                      <a:pt x="7" y="1465"/>
                    </a:lnTo>
                    <a:lnTo>
                      <a:pt x="15" y="1486"/>
                    </a:lnTo>
                    <a:lnTo>
                      <a:pt x="24" y="1506"/>
                    </a:lnTo>
                    <a:lnTo>
                      <a:pt x="34" y="1526"/>
                    </a:lnTo>
                    <a:lnTo>
                      <a:pt x="45" y="1546"/>
                    </a:lnTo>
                    <a:lnTo>
                      <a:pt x="58" y="1566"/>
                    </a:lnTo>
                    <a:lnTo>
                      <a:pt x="70" y="1585"/>
                    </a:lnTo>
                    <a:lnTo>
                      <a:pt x="85" y="1605"/>
                    </a:lnTo>
                    <a:lnTo>
                      <a:pt x="100" y="1623"/>
                    </a:lnTo>
                    <a:lnTo>
                      <a:pt x="116" y="1643"/>
                    </a:lnTo>
                    <a:lnTo>
                      <a:pt x="134" y="1662"/>
                    </a:lnTo>
                    <a:lnTo>
                      <a:pt x="151" y="1680"/>
                    </a:lnTo>
                    <a:lnTo>
                      <a:pt x="170" y="1698"/>
                    </a:lnTo>
                    <a:lnTo>
                      <a:pt x="190" y="1716"/>
                    </a:lnTo>
                    <a:lnTo>
                      <a:pt x="211" y="1735"/>
                    </a:lnTo>
                    <a:lnTo>
                      <a:pt x="232" y="1752"/>
                    </a:lnTo>
                    <a:lnTo>
                      <a:pt x="255" y="1769"/>
                    </a:lnTo>
                    <a:lnTo>
                      <a:pt x="278" y="1787"/>
                    </a:lnTo>
                    <a:lnTo>
                      <a:pt x="303" y="1804"/>
                    </a:lnTo>
                    <a:lnTo>
                      <a:pt x="328" y="1820"/>
                    </a:lnTo>
                    <a:lnTo>
                      <a:pt x="354" y="1837"/>
                    </a:lnTo>
                    <a:lnTo>
                      <a:pt x="380" y="1853"/>
                    </a:lnTo>
                    <a:lnTo>
                      <a:pt x="408" y="1869"/>
                    </a:lnTo>
                    <a:lnTo>
                      <a:pt x="436" y="1885"/>
                    </a:lnTo>
                    <a:lnTo>
                      <a:pt x="495" y="1915"/>
                    </a:lnTo>
                    <a:lnTo>
                      <a:pt x="558" y="1944"/>
                    </a:lnTo>
                    <a:lnTo>
                      <a:pt x="622" y="1972"/>
                    </a:lnTo>
                    <a:lnTo>
                      <a:pt x="691" y="1999"/>
                    </a:lnTo>
                    <a:lnTo>
                      <a:pt x="761" y="2024"/>
                    </a:lnTo>
                    <a:lnTo>
                      <a:pt x="834" y="2049"/>
                    </a:lnTo>
                    <a:lnTo>
                      <a:pt x="909" y="2072"/>
                    </a:lnTo>
                    <a:lnTo>
                      <a:pt x="987" y="2093"/>
                    </a:lnTo>
                    <a:lnTo>
                      <a:pt x="1068" y="2113"/>
                    </a:lnTo>
                    <a:lnTo>
                      <a:pt x="1150" y="2132"/>
                    </a:lnTo>
                    <a:lnTo>
                      <a:pt x="1235" y="2148"/>
                    </a:lnTo>
                    <a:lnTo>
                      <a:pt x="1322" y="2164"/>
                    </a:lnTo>
                    <a:lnTo>
                      <a:pt x="1410" y="2178"/>
                    </a:lnTo>
                    <a:lnTo>
                      <a:pt x="1501" y="2190"/>
                    </a:lnTo>
                    <a:lnTo>
                      <a:pt x="1592" y="2201"/>
                    </a:lnTo>
                    <a:lnTo>
                      <a:pt x="1686" y="2209"/>
                    </a:lnTo>
                    <a:lnTo>
                      <a:pt x="1781" y="2215"/>
                    </a:lnTo>
                    <a:lnTo>
                      <a:pt x="1877" y="2220"/>
                    </a:lnTo>
                    <a:lnTo>
                      <a:pt x="1975" y="2223"/>
                    </a:lnTo>
                    <a:lnTo>
                      <a:pt x="2075" y="2224"/>
                    </a:lnTo>
                    <a:lnTo>
                      <a:pt x="2075" y="2224"/>
                    </a:lnTo>
                    <a:lnTo>
                      <a:pt x="2160" y="2223"/>
                    </a:lnTo>
                    <a:lnTo>
                      <a:pt x="2244" y="2221"/>
                    </a:lnTo>
                    <a:lnTo>
                      <a:pt x="2327" y="2217"/>
                    </a:lnTo>
                    <a:lnTo>
                      <a:pt x="2410" y="2213"/>
                    </a:lnTo>
                    <a:lnTo>
                      <a:pt x="2492" y="2206"/>
                    </a:lnTo>
                    <a:lnTo>
                      <a:pt x="2572" y="2198"/>
                    </a:lnTo>
                    <a:lnTo>
                      <a:pt x="2652" y="2189"/>
                    </a:lnTo>
                    <a:lnTo>
                      <a:pt x="2730" y="2179"/>
                    </a:lnTo>
                    <a:lnTo>
                      <a:pt x="2730" y="2179"/>
                    </a:lnTo>
                    <a:lnTo>
                      <a:pt x="2555" y="396"/>
                    </a:lnTo>
                    <a:lnTo>
                      <a:pt x="2555" y="396"/>
                    </a:lnTo>
                    <a:lnTo>
                      <a:pt x="2497" y="402"/>
                    </a:lnTo>
                    <a:lnTo>
                      <a:pt x="2439" y="408"/>
                    </a:lnTo>
                    <a:lnTo>
                      <a:pt x="2379" y="414"/>
                    </a:lnTo>
                    <a:lnTo>
                      <a:pt x="2320" y="418"/>
                    </a:lnTo>
                    <a:lnTo>
                      <a:pt x="2260" y="421"/>
                    </a:lnTo>
                    <a:lnTo>
                      <a:pt x="2198" y="423"/>
                    </a:lnTo>
                    <a:lnTo>
                      <a:pt x="2137" y="425"/>
                    </a:lnTo>
                    <a:lnTo>
                      <a:pt x="2075" y="425"/>
                    </a:lnTo>
                    <a:lnTo>
                      <a:pt x="2075" y="425"/>
                    </a:lnTo>
                    <a:close/>
                    <a:moveTo>
                      <a:pt x="3823" y="1819"/>
                    </a:moveTo>
                    <a:lnTo>
                      <a:pt x="3823" y="1819"/>
                    </a:lnTo>
                    <a:lnTo>
                      <a:pt x="3348" y="184"/>
                    </a:lnTo>
                    <a:lnTo>
                      <a:pt x="3348" y="184"/>
                    </a:lnTo>
                    <a:lnTo>
                      <a:pt x="3388" y="165"/>
                    </a:lnTo>
                    <a:lnTo>
                      <a:pt x="3425" y="145"/>
                    </a:lnTo>
                    <a:lnTo>
                      <a:pt x="3462" y="125"/>
                    </a:lnTo>
                    <a:lnTo>
                      <a:pt x="3496" y="104"/>
                    </a:lnTo>
                    <a:lnTo>
                      <a:pt x="3529" y="83"/>
                    </a:lnTo>
                    <a:lnTo>
                      <a:pt x="3560" y="61"/>
                    </a:lnTo>
                    <a:lnTo>
                      <a:pt x="3589" y="38"/>
                    </a:lnTo>
                    <a:lnTo>
                      <a:pt x="3617" y="16"/>
                    </a:lnTo>
                    <a:lnTo>
                      <a:pt x="3617" y="16"/>
                    </a:lnTo>
                    <a:lnTo>
                      <a:pt x="4137" y="1475"/>
                    </a:lnTo>
                    <a:lnTo>
                      <a:pt x="4137" y="1475"/>
                    </a:lnTo>
                    <a:lnTo>
                      <a:pt x="4128" y="1499"/>
                    </a:lnTo>
                    <a:lnTo>
                      <a:pt x="4117" y="1522"/>
                    </a:lnTo>
                    <a:lnTo>
                      <a:pt x="4104" y="1545"/>
                    </a:lnTo>
                    <a:lnTo>
                      <a:pt x="4089" y="1568"/>
                    </a:lnTo>
                    <a:lnTo>
                      <a:pt x="4074" y="1590"/>
                    </a:lnTo>
                    <a:lnTo>
                      <a:pt x="4057" y="1612"/>
                    </a:lnTo>
                    <a:lnTo>
                      <a:pt x="4040" y="1635"/>
                    </a:lnTo>
                    <a:lnTo>
                      <a:pt x="4021" y="1656"/>
                    </a:lnTo>
                    <a:lnTo>
                      <a:pt x="4000" y="1677"/>
                    </a:lnTo>
                    <a:lnTo>
                      <a:pt x="3978" y="1698"/>
                    </a:lnTo>
                    <a:lnTo>
                      <a:pt x="3955" y="1719"/>
                    </a:lnTo>
                    <a:lnTo>
                      <a:pt x="3931" y="1740"/>
                    </a:lnTo>
                    <a:lnTo>
                      <a:pt x="3905" y="1760"/>
                    </a:lnTo>
                    <a:lnTo>
                      <a:pt x="3879" y="1780"/>
                    </a:lnTo>
                    <a:lnTo>
                      <a:pt x="3851" y="1799"/>
                    </a:lnTo>
                    <a:lnTo>
                      <a:pt x="3823" y="1819"/>
                    </a:lnTo>
                    <a:lnTo>
                      <a:pt x="3823" y="1819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 138"/>
              <p:cNvSpPr>
                <a:spLocks/>
              </p:cNvSpPr>
              <p:nvPr/>
            </p:nvSpPr>
            <p:spPr bwMode="auto">
              <a:xfrm flipH="1">
                <a:off x="1596902" y="5116966"/>
                <a:ext cx="1290" cy="0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0 w 6"/>
                  <a:gd name="T7" fmla="*/ 2 h 2"/>
                  <a:gd name="T8" fmla="*/ 6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48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139"/>
              <p:cNvSpPr>
                <a:spLocks/>
              </p:cNvSpPr>
              <p:nvPr/>
            </p:nvSpPr>
            <p:spPr bwMode="auto">
              <a:xfrm flipH="1">
                <a:off x="1596902" y="5116966"/>
                <a:ext cx="1290" cy="0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0 w 6"/>
                  <a:gd name="T7" fmla="*/ 2 h 2"/>
                  <a:gd name="T8" fmla="*/ 6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140"/>
              <p:cNvSpPr>
                <a:spLocks/>
              </p:cNvSpPr>
              <p:nvPr/>
            </p:nvSpPr>
            <p:spPr bwMode="auto">
              <a:xfrm flipH="1">
                <a:off x="1373717" y="5042151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 141"/>
              <p:cNvSpPr>
                <a:spLocks/>
              </p:cNvSpPr>
              <p:nvPr/>
            </p:nvSpPr>
            <p:spPr bwMode="auto">
              <a:xfrm flipH="1">
                <a:off x="1373717" y="5042151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 142"/>
              <p:cNvSpPr>
                <a:spLocks/>
              </p:cNvSpPr>
              <p:nvPr/>
            </p:nvSpPr>
            <p:spPr bwMode="auto">
              <a:xfrm flipH="1">
                <a:off x="1612383" y="5120836"/>
                <a:ext cx="183193" cy="29668"/>
              </a:xfrm>
              <a:custGeom>
                <a:avLst/>
                <a:gdLst>
                  <a:gd name="T0" fmla="*/ 997 w 997"/>
                  <a:gd name="T1" fmla="*/ 0 h 210"/>
                  <a:gd name="T2" fmla="*/ 997 w 997"/>
                  <a:gd name="T3" fmla="*/ 0 h 210"/>
                  <a:gd name="T4" fmla="*/ 891 w 997"/>
                  <a:gd name="T5" fmla="*/ 30 h 210"/>
                  <a:gd name="T6" fmla="*/ 789 w 997"/>
                  <a:gd name="T7" fmla="*/ 58 h 210"/>
                  <a:gd name="T8" fmla="*/ 692 w 997"/>
                  <a:gd name="T9" fmla="*/ 82 h 210"/>
                  <a:gd name="T10" fmla="*/ 598 w 997"/>
                  <a:gd name="T11" fmla="*/ 105 h 210"/>
                  <a:gd name="T12" fmla="*/ 511 w 997"/>
                  <a:gd name="T13" fmla="*/ 124 h 210"/>
                  <a:gd name="T14" fmla="*/ 428 w 997"/>
                  <a:gd name="T15" fmla="*/ 141 h 210"/>
                  <a:gd name="T16" fmla="*/ 353 w 997"/>
                  <a:gd name="T17" fmla="*/ 156 h 210"/>
                  <a:gd name="T18" fmla="*/ 283 w 997"/>
                  <a:gd name="T19" fmla="*/ 169 h 210"/>
                  <a:gd name="T20" fmla="*/ 220 w 997"/>
                  <a:gd name="T21" fmla="*/ 180 h 210"/>
                  <a:gd name="T22" fmla="*/ 163 w 997"/>
                  <a:gd name="T23" fmla="*/ 188 h 210"/>
                  <a:gd name="T24" fmla="*/ 75 w 997"/>
                  <a:gd name="T25" fmla="*/ 201 h 210"/>
                  <a:gd name="T26" fmla="*/ 19 w 997"/>
                  <a:gd name="T27" fmla="*/ 208 h 210"/>
                  <a:gd name="T28" fmla="*/ 0 w 997"/>
                  <a:gd name="T29" fmla="*/ 210 h 210"/>
                  <a:gd name="T30" fmla="*/ 0 w 997"/>
                  <a:gd name="T31" fmla="*/ 210 h 210"/>
                  <a:gd name="T32" fmla="*/ 120 w 997"/>
                  <a:gd name="T33" fmla="*/ 193 h 210"/>
                  <a:gd name="T34" fmla="*/ 242 w 997"/>
                  <a:gd name="T35" fmla="*/ 173 h 210"/>
                  <a:gd name="T36" fmla="*/ 366 w 997"/>
                  <a:gd name="T37" fmla="*/ 150 h 210"/>
                  <a:gd name="T38" fmla="*/ 491 w 997"/>
                  <a:gd name="T39" fmla="*/ 126 h 210"/>
                  <a:gd name="T40" fmla="*/ 618 w 997"/>
                  <a:gd name="T41" fmla="*/ 98 h 210"/>
                  <a:gd name="T42" fmla="*/ 681 w 997"/>
                  <a:gd name="T43" fmla="*/ 83 h 210"/>
                  <a:gd name="T44" fmla="*/ 745 w 997"/>
                  <a:gd name="T45" fmla="*/ 69 h 210"/>
                  <a:gd name="T46" fmla="*/ 808 w 997"/>
                  <a:gd name="T47" fmla="*/ 52 h 210"/>
                  <a:gd name="T48" fmla="*/ 871 w 997"/>
                  <a:gd name="T49" fmla="*/ 35 h 210"/>
                  <a:gd name="T50" fmla="*/ 934 w 997"/>
                  <a:gd name="T51" fmla="*/ 19 h 210"/>
                  <a:gd name="T52" fmla="*/ 997 w 997"/>
                  <a:gd name="T5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97" h="210">
                    <a:moveTo>
                      <a:pt x="997" y="0"/>
                    </a:moveTo>
                    <a:lnTo>
                      <a:pt x="997" y="0"/>
                    </a:lnTo>
                    <a:lnTo>
                      <a:pt x="891" y="30"/>
                    </a:lnTo>
                    <a:lnTo>
                      <a:pt x="789" y="58"/>
                    </a:lnTo>
                    <a:lnTo>
                      <a:pt x="692" y="82"/>
                    </a:lnTo>
                    <a:lnTo>
                      <a:pt x="598" y="105"/>
                    </a:lnTo>
                    <a:lnTo>
                      <a:pt x="511" y="124"/>
                    </a:lnTo>
                    <a:lnTo>
                      <a:pt x="428" y="141"/>
                    </a:lnTo>
                    <a:lnTo>
                      <a:pt x="353" y="156"/>
                    </a:lnTo>
                    <a:lnTo>
                      <a:pt x="283" y="169"/>
                    </a:lnTo>
                    <a:lnTo>
                      <a:pt x="220" y="180"/>
                    </a:lnTo>
                    <a:lnTo>
                      <a:pt x="163" y="188"/>
                    </a:lnTo>
                    <a:lnTo>
                      <a:pt x="75" y="201"/>
                    </a:lnTo>
                    <a:lnTo>
                      <a:pt x="19" y="208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20" y="193"/>
                    </a:lnTo>
                    <a:lnTo>
                      <a:pt x="242" y="173"/>
                    </a:lnTo>
                    <a:lnTo>
                      <a:pt x="366" y="150"/>
                    </a:lnTo>
                    <a:lnTo>
                      <a:pt x="491" y="126"/>
                    </a:lnTo>
                    <a:lnTo>
                      <a:pt x="618" y="98"/>
                    </a:lnTo>
                    <a:lnTo>
                      <a:pt x="681" y="83"/>
                    </a:lnTo>
                    <a:lnTo>
                      <a:pt x="745" y="69"/>
                    </a:lnTo>
                    <a:lnTo>
                      <a:pt x="808" y="52"/>
                    </a:lnTo>
                    <a:lnTo>
                      <a:pt x="871" y="35"/>
                    </a:lnTo>
                    <a:lnTo>
                      <a:pt x="934" y="19"/>
                    </a:lnTo>
                    <a:lnTo>
                      <a:pt x="997" y="0"/>
                    </a:lnTo>
                    <a:close/>
                  </a:path>
                </a:pathLst>
              </a:custGeom>
              <a:solidFill>
                <a:srgbClr val="E48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 143"/>
              <p:cNvSpPr>
                <a:spLocks/>
              </p:cNvSpPr>
              <p:nvPr/>
            </p:nvSpPr>
            <p:spPr bwMode="auto">
              <a:xfrm flipH="1">
                <a:off x="1612383" y="5120836"/>
                <a:ext cx="183193" cy="29668"/>
              </a:xfrm>
              <a:custGeom>
                <a:avLst/>
                <a:gdLst>
                  <a:gd name="T0" fmla="*/ 997 w 997"/>
                  <a:gd name="T1" fmla="*/ 0 h 210"/>
                  <a:gd name="T2" fmla="*/ 997 w 997"/>
                  <a:gd name="T3" fmla="*/ 0 h 210"/>
                  <a:gd name="T4" fmla="*/ 891 w 997"/>
                  <a:gd name="T5" fmla="*/ 30 h 210"/>
                  <a:gd name="T6" fmla="*/ 789 w 997"/>
                  <a:gd name="T7" fmla="*/ 58 h 210"/>
                  <a:gd name="T8" fmla="*/ 692 w 997"/>
                  <a:gd name="T9" fmla="*/ 82 h 210"/>
                  <a:gd name="T10" fmla="*/ 598 w 997"/>
                  <a:gd name="T11" fmla="*/ 105 h 210"/>
                  <a:gd name="T12" fmla="*/ 511 w 997"/>
                  <a:gd name="T13" fmla="*/ 124 h 210"/>
                  <a:gd name="T14" fmla="*/ 428 w 997"/>
                  <a:gd name="T15" fmla="*/ 141 h 210"/>
                  <a:gd name="T16" fmla="*/ 353 w 997"/>
                  <a:gd name="T17" fmla="*/ 156 h 210"/>
                  <a:gd name="T18" fmla="*/ 283 w 997"/>
                  <a:gd name="T19" fmla="*/ 169 h 210"/>
                  <a:gd name="T20" fmla="*/ 220 w 997"/>
                  <a:gd name="T21" fmla="*/ 180 h 210"/>
                  <a:gd name="T22" fmla="*/ 163 w 997"/>
                  <a:gd name="T23" fmla="*/ 188 h 210"/>
                  <a:gd name="T24" fmla="*/ 75 w 997"/>
                  <a:gd name="T25" fmla="*/ 201 h 210"/>
                  <a:gd name="T26" fmla="*/ 19 w 997"/>
                  <a:gd name="T27" fmla="*/ 208 h 210"/>
                  <a:gd name="T28" fmla="*/ 0 w 997"/>
                  <a:gd name="T29" fmla="*/ 210 h 210"/>
                  <a:gd name="T30" fmla="*/ 0 w 997"/>
                  <a:gd name="T31" fmla="*/ 210 h 210"/>
                  <a:gd name="T32" fmla="*/ 120 w 997"/>
                  <a:gd name="T33" fmla="*/ 193 h 210"/>
                  <a:gd name="T34" fmla="*/ 242 w 997"/>
                  <a:gd name="T35" fmla="*/ 173 h 210"/>
                  <a:gd name="T36" fmla="*/ 366 w 997"/>
                  <a:gd name="T37" fmla="*/ 150 h 210"/>
                  <a:gd name="T38" fmla="*/ 491 w 997"/>
                  <a:gd name="T39" fmla="*/ 126 h 210"/>
                  <a:gd name="T40" fmla="*/ 618 w 997"/>
                  <a:gd name="T41" fmla="*/ 98 h 210"/>
                  <a:gd name="T42" fmla="*/ 681 w 997"/>
                  <a:gd name="T43" fmla="*/ 83 h 210"/>
                  <a:gd name="T44" fmla="*/ 745 w 997"/>
                  <a:gd name="T45" fmla="*/ 69 h 210"/>
                  <a:gd name="T46" fmla="*/ 808 w 997"/>
                  <a:gd name="T47" fmla="*/ 52 h 210"/>
                  <a:gd name="T48" fmla="*/ 871 w 997"/>
                  <a:gd name="T49" fmla="*/ 35 h 210"/>
                  <a:gd name="T50" fmla="*/ 934 w 997"/>
                  <a:gd name="T51" fmla="*/ 19 h 210"/>
                  <a:gd name="T52" fmla="*/ 997 w 997"/>
                  <a:gd name="T5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97" h="210">
                    <a:moveTo>
                      <a:pt x="997" y="0"/>
                    </a:moveTo>
                    <a:lnTo>
                      <a:pt x="997" y="0"/>
                    </a:lnTo>
                    <a:lnTo>
                      <a:pt x="891" y="30"/>
                    </a:lnTo>
                    <a:lnTo>
                      <a:pt x="789" y="58"/>
                    </a:lnTo>
                    <a:lnTo>
                      <a:pt x="692" y="82"/>
                    </a:lnTo>
                    <a:lnTo>
                      <a:pt x="598" y="105"/>
                    </a:lnTo>
                    <a:lnTo>
                      <a:pt x="511" y="124"/>
                    </a:lnTo>
                    <a:lnTo>
                      <a:pt x="428" y="141"/>
                    </a:lnTo>
                    <a:lnTo>
                      <a:pt x="353" y="156"/>
                    </a:lnTo>
                    <a:lnTo>
                      <a:pt x="283" y="169"/>
                    </a:lnTo>
                    <a:lnTo>
                      <a:pt x="220" y="180"/>
                    </a:lnTo>
                    <a:lnTo>
                      <a:pt x="163" y="188"/>
                    </a:lnTo>
                    <a:lnTo>
                      <a:pt x="75" y="201"/>
                    </a:lnTo>
                    <a:lnTo>
                      <a:pt x="19" y="208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20" y="193"/>
                    </a:lnTo>
                    <a:lnTo>
                      <a:pt x="242" y="173"/>
                    </a:lnTo>
                    <a:lnTo>
                      <a:pt x="366" y="150"/>
                    </a:lnTo>
                    <a:lnTo>
                      <a:pt x="491" y="126"/>
                    </a:lnTo>
                    <a:lnTo>
                      <a:pt x="618" y="98"/>
                    </a:lnTo>
                    <a:lnTo>
                      <a:pt x="681" y="83"/>
                    </a:lnTo>
                    <a:lnTo>
                      <a:pt x="745" y="69"/>
                    </a:lnTo>
                    <a:lnTo>
                      <a:pt x="808" y="52"/>
                    </a:lnTo>
                    <a:lnTo>
                      <a:pt x="871" y="35"/>
                    </a:lnTo>
                    <a:lnTo>
                      <a:pt x="934" y="19"/>
                    </a:lnTo>
                    <a:lnTo>
                      <a:pt x="99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 144"/>
              <p:cNvSpPr>
                <a:spLocks/>
              </p:cNvSpPr>
              <p:nvPr/>
            </p:nvSpPr>
            <p:spPr bwMode="auto">
              <a:xfrm flipH="1">
                <a:off x="1603353" y="5118256"/>
                <a:ext cx="5160" cy="1290"/>
              </a:xfrm>
              <a:custGeom>
                <a:avLst/>
                <a:gdLst>
                  <a:gd name="T0" fmla="*/ 24 w 24"/>
                  <a:gd name="T1" fmla="*/ 0 h 8"/>
                  <a:gd name="T2" fmla="*/ 24 w 24"/>
                  <a:gd name="T3" fmla="*/ 0 h 8"/>
                  <a:gd name="T4" fmla="*/ 0 w 24"/>
                  <a:gd name="T5" fmla="*/ 8 h 8"/>
                  <a:gd name="T6" fmla="*/ 0 w 24"/>
                  <a:gd name="T7" fmla="*/ 8 h 8"/>
                  <a:gd name="T8" fmla="*/ 24 w 2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8">
                    <a:moveTo>
                      <a:pt x="24" y="0"/>
                    </a:moveTo>
                    <a:lnTo>
                      <a:pt x="24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48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145"/>
              <p:cNvSpPr>
                <a:spLocks/>
              </p:cNvSpPr>
              <p:nvPr/>
            </p:nvSpPr>
            <p:spPr bwMode="auto">
              <a:xfrm flipH="1">
                <a:off x="1603353" y="5118256"/>
                <a:ext cx="5160" cy="1290"/>
              </a:xfrm>
              <a:custGeom>
                <a:avLst/>
                <a:gdLst>
                  <a:gd name="T0" fmla="*/ 24 w 24"/>
                  <a:gd name="T1" fmla="*/ 0 h 8"/>
                  <a:gd name="T2" fmla="*/ 24 w 24"/>
                  <a:gd name="T3" fmla="*/ 0 h 8"/>
                  <a:gd name="T4" fmla="*/ 0 w 24"/>
                  <a:gd name="T5" fmla="*/ 8 h 8"/>
                  <a:gd name="T6" fmla="*/ 0 w 24"/>
                  <a:gd name="T7" fmla="*/ 8 h 8"/>
                  <a:gd name="T8" fmla="*/ 24 w 2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8">
                    <a:moveTo>
                      <a:pt x="24" y="0"/>
                    </a:moveTo>
                    <a:lnTo>
                      <a:pt x="24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146"/>
              <p:cNvSpPr>
                <a:spLocks/>
              </p:cNvSpPr>
              <p:nvPr/>
            </p:nvSpPr>
            <p:spPr bwMode="auto">
              <a:xfrm flipH="1">
                <a:off x="1373717" y="4803516"/>
                <a:ext cx="454112" cy="346988"/>
              </a:xfrm>
              <a:custGeom>
                <a:avLst/>
                <a:gdLst>
                  <a:gd name="T0" fmla="*/ 1977 w 2463"/>
                  <a:gd name="T1" fmla="*/ 0 h 2428"/>
                  <a:gd name="T2" fmla="*/ 2462 w 2463"/>
                  <a:gd name="T3" fmla="*/ 1670 h 2428"/>
                  <a:gd name="T4" fmla="*/ 2384 w 2463"/>
                  <a:gd name="T5" fmla="*/ 1714 h 2428"/>
                  <a:gd name="T6" fmla="*/ 2228 w 2463"/>
                  <a:gd name="T7" fmla="*/ 1798 h 2428"/>
                  <a:gd name="T8" fmla="*/ 2071 w 2463"/>
                  <a:gd name="T9" fmla="*/ 1875 h 2428"/>
                  <a:gd name="T10" fmla="*/ 1916 w 2463"/>
                  <a:gd name="T11" fmla="*/ 1946 h 2428"/>
                  <a:gd name="T12" fmla="*/ 1762 w 2463"/>
                  <a:gd name="T13" fmla="*/ 2010 h 2428"/>
                  <a:gd name="T14" fmla="*/ 1611 w 2463"/>
                  <a:gd name="T15" fmla="*/ 2070 h 2428"/>
                  <a:gd name="T16" fmla="*/ 1463 w 2463"/>
                  <a:gd name="T17" fmla="*/ 2123 h 2428"/>
                  <a:gd name="T18" fmla="*/ 1321 w 2463"/>
                  <a:gd name="T19" fmla="*/ 2171 h 2428"/>
                  <a:gd name="T20" fmla="*/ 1250 w 2463"/>
                  <a:gd name="T21" fmla="*/ 2193 h 2428"/>
                  <a:gd name="T22" fmla="*/ 1244 w 2463"/>
                  <a:gd name="T23" fmla="*/ 2195 h 2428"/>
                  <a:gd name="T24" fmla="*/ 1213 w 2463"/>
                  <a:gd name="T25" fmla="*/ 2204 h 2428"/>
                  <a:gd name="T26" fmla="*/ 1189 w 2463"/>
                  <a:gd name="T27" fmla="*/ 2212 h 2428"/>
                  <a:gd name="T28" fmla="*/ 1167 w 2463"/>
                  <a:gd name="T29" fmla="*/ 2218 h 2428"/>
                  <a:gd name="T30" fmla="*/ 1041 w 2463"/>
                  <a:gd name="T31" fmla="*/ 2253 h 2428"/>
                  <a:gd name="T32" fmla="*/ 915 w 2463"/>
                  <a:gd name="T33" fmla="*/ 2287 h 2428"/>
                  <a:gd name="T34" fmla="*/ 788 w 2463"/>
                  <a:gd name="T35" fmla="*/ 2316 h 2428"/>
                  <a:gd name="T36" fmla="*/ 536 w 2463"/>
                  <a:gd name="T37" fmla="*/ 2368 h 2428"/>
                  <a:gd name="T38" fmla="*/ 290 w 2463"/>
                  <a:gd name="T39" fmla="*/ 2411 h 2428"/>
                  <a:gd name="T40" fmla="*/ 170 w 2463"/>
                  <a:gd name="T41" fmla="*/ 2428 h 2428"/>
                  <a:gd name="T42" fmla="*/ 0 w 2463"/>
                  <a:gd name="T43" fmla="*/ 698 h 2428"/>
                  <a:gd name="T44" fmla="*/ 156 w 2463"/>
                  <a:gd name="T45" fmla="*/ 674 h 2428"/>
                  <a:gd name="T46" fmla="*/ 307 w 2463"/>
                  <a:gd name="T47" fmla="*/ 647 h 2428"/>
                  <a:gd name="T48" fmla="*/ 456 w 2463"/>
                  <a:gd name="T49" fmla="*/ 616 h 2428"/>
                  <a:gd name="T50" fmla="*/ 602 w 2463"/>
                  <a:gd name="T51" fmla="*/ 583 h 2428"/>
                  <a:gd name="T52" fmla="*/ 742 w 2463"/>
                  <a:gd name="T53" fmla="*/ 548 h 2428"/>
                  <a:gd name="T54" fmla="*/ 879 w 2463"/>
                  <a:gd name="T55" fmla="*/ 509 h 2428"/>
                  <a:gd name="T56" fmla="*/ 1011 w 2463"/>
                  <a:gd name="T57" fmla="*/ 468 h 2428"/>
                  <a:gd name="T58" fmla="*/ 1139 w 2463"/>
                  <a:gd name="T59" fmla="*/ 426 h 2428"/>
                  <a:gd name="T60" fmla="*/ 1262 w 2463"/>
                  <a:gd name="T61" fmla="*/ 380 h 2428"/>
                  <a:gd name="T62" fmla="*/ 1380 w 2463"/>
                  <a:gd name="T63" fmla="*/ 332 h 2428"/>
                  <a:gd name="T64" fmla="*/ 1494 w 2463"/>
                  <a:gd name="T65" fmla="*/ 282 h 2428"/>
                  <a:gd name="T66" fmla="*/ 1602 w 2463"/>
                  <a:gd name="T67" fmla="*/ 230 h 2428"/>
                  <a:gd name="T68" fmla="*/ 1704 w 2463"/>
                  <a:gd name="T69" fmla="*/ 176 h 2428"/>
                  <a:gd name="T70" fmla="*/ 1800 w 2463"/>
                  <a:gd name="T71" fmla="*/ 119 h 2428"/>
                  <a:gd name="T72" fmla="*/ 1892 w 2463"/>
                  <a:gd name="T73" fmla="*/ 61 h 2428"/>
                  <a:gd name="T74" fmla="*/ 1977 w 2463"/>
                  <a:gd name="T75" fmla="*/ 0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63" h="2428">
                    <a:moveTo>
                      <a:pt x="1977" y="0"/>
                    </a:moveTo>
                    <a:lnTo>
                      <a:pt x="1977" y="0"/>
                    </a:lnTo>
                    <a:lnTo>
                      <a:pt x="2463" y="1670"/>
                    </a:lnTo>
                    <a:lnTo>
                      <a:pt x="2462" y="1670"/>
                    </a:lnTo>
                    <a:lnTo>
                      <a:pt x="2462" y="1670"/>
                    </a:lnTo>
                    <a:lnTo>
                      <a:pt x="2384" y="1714"/>
                    </a:lnTo>
                    <a:lnTo>
                      <a:pt x="2306" y="1757"/>
                    </a:lnTo>
                    <a:lnTo>
                      <a:pt x="2228" y="1798"/>
                    </a:lnTo>
                    <a:lnTo>
                      <a:pt x="2149" y="1837"/>
                    </a:lnTo>
                    <a:lnTo>
                      <a:pt x="2071" y="1875"/>
                    </a:lnTo>
                    <a:lnTo>
                      <a:pt x="1993" y="1911"/>
                    </a:lnTo>
                    <a:lnTo>
                      <a:pt x="1916" y="1946"/>
                    </a:lnTo>
                    <a:lnTo>
                      <a:pt x="1839" y="1979"/>
                    </a:lnTo>
                    <a:lnTo>
                      <a:pt x="1762" y="2010"/>
                    </a:lnTo>
                    <a:lnTo>
                      <a:pt x="1686" y="2041"/>
                    </a:lnTo>
                    <a:lnTo>
                      <a:pt x="1611" y="2070"/>
                    </a:lnTo>
                    <a:lnTo>
                      <a:pt x="1537" y="2097"/>
                    </a:lnTo>
                    <a:lnTo>
                      <a:pt x="1463" y="2123"/>
                    </a:lnTo>
                    <a:lnTo>
                      <a:pt x="1392" y="2147"/>
                    </a:lnTo>
                    <a:lnTo>
                      <a:pt x="1321" y="2171"/>
                    </a:lnTo>
                    <a:lnTo>
                      <a:pt x="1250" y="2193"/>
                    </a:lnTo>
                    <a:lnTo>
                      <a:pt x="1250" y="2193"/>
                    </a:lnTo>
                    <a:lnTo>
                      <a:pt x="1244" y="2195"/>
                    </a:lnTo>
                    <a:lnTo>
                      <a:pt x="1244" y="2195"/>
                    </a:lnTo>
                    <a:lnTo>
                      <a:pt x="1213" y="2204"/>
                    </a:lnTo>
                    <a:lnTo>
                      <a:pt x="1213" y="2204"/>
                    </a:lnTo>
                    <a:lnTo>
                      <a:pt x="1189" y="2212"/>
                    </a:lnTo>
                    <a:lnTo>
                      <a:pt x="1189" y="2212"/>
                    </a:lnTo>
                    <a:lnTo>
                      <a:pt x="1167" y="2218"/>
                    </a:lnTo>
                    <a:lnTo>
                      <a:pt x="1167" y="2218"/>
                    </a:lnTo>
                    <a:lnTo>
                      <a:pt x="1104" y="2237"/>
                    </a:lnTo>
                    <a:lnTo>
                      <a:pt x="1041" y="2253"/>
                    </a:lnTo>
                    <a:lnTo>
                      <a:pt x="978" y="2270"/>
                    </a:lnTo>
                    <a:lnTo>
                      <a:pt x="915" y="2287"/>
                    </a:lnTo>
                    <a:lnTo>
                      <a:pt x="851" y="2301"/>
                    </a:lnTo>
                    <a:lnTo>
                      <a:pt x="788" y="2316"/>
                    </a:lnTo>
                    <a:lnTo>
                      <a:pt x="661" y="2344"/>
                    </a:lnTo>
                    <a:lnTo>
                      <a:pt x="536" y="2368"/>
                    </a:lnTo>
                    <a:lnTo>
                      <a:pt x="412" y="2391"/>
                    </a:lnTo>
                    <a:lnTo>
                      <a:pt x="290" y="2411"/>
                    </a:lnTo>
                    <a:lnTo>
                      <a:pt x="170" y="2428"/>
                    </a:lnTo>
                    <a:lnTo>
                      <a:pt x="170" y="2428"/>
                    </a:lnTo>
                    <a:lnTo>
                      <a:pt x="0" y="698"/>
                    </a:lnTo>
                    <a:lnTo>
                      <a:pt x="0" y="698"/>
                    </a:lnTo>
                    <a:lnTo>
                      <a:pt x="78" y="686"/>
                    </a:lnTo>
                    <a:lnTo>
                      <a:pt x="156" y="674"/>
                    </a:lnTo>
                    <a:lnTo>
                      <a:pt x="233" y="660"/>
                    </a:lnTo>
                    <a:lnTo>
                      <a:pt x="307" y="647"/>
                    </a:lnTo>
                    <a:lnTo>
                      <a:pt x="382" y="631"/>
                    </a:lnTo>
                    <a:lnTo>
                      <a:pt x="456" y="616"/>
                    </a:lnTo>
                    <a:lnTo>
                      <a:pt x="529" y="600"/>
                    </a:lnTo>
                    <a:lnTo>
                      <a:pt x="602" y="583"/>
                    </a:lnTo>
                    <a:lnTo>
                      <a:pt x="672" y="565"/>
                    </a:lnTo>
                    <a:lnTo>
                      <a:pt x="742" y="548"/>
                    </a:lnTo>
                    <a:lnTo>
                      <a:pt x="811" y="529"/>
                    </a:lnTo>
                    <a:lnTo>
                      <a:pt x="879" y="509"/>
                    </a:lnTo>
                    <a:lnTo>
                      <a:pt x="946" y="489"/>
                    </a:lnTo>
                    <a:lnTo>
                      <a:pt x="1011" y="468"/>
                    </a:lnTo>
                    <a:lnTo>
                      <a:pt x="1076" y="447"/>
                    </a:lnTo>
                    <a:lnTo>
                      <a:pt x="1139" y="426"/>
                    </a:lnTo>
                    <a:lnTo>
                      <a:pt x="1201" y="403"/>
                    </a:lnTo>
                    <a:lnTo>
                      <a:pt x="1262" y="380"/>
                    </a:lnTo>
                    <a:lnTo>
                      <a:pt x="1322" y="356"/>
                    </a:lnTo>
                    <a:lnTo>
                      <a:pt x="1380" y="332"/>
                    </a:lnTo>
                    <a:lnTo>
                      <a:pt x="1437" y="307"/>
                    </a:lnTo>
                    <a:lnTo>
                      <a:pt x="1494" y="282"/>
                    </a:lnTo>
                    <a:lnTo>
                      <a:pt x="1548" y="256"/>
                    </a:lnTo>
                    <a:lnTo>
                      <a:pt x="1602" y="230"/>
                    </a:lnTo>
                    <a:lnTo>
                      <a:pt x="1654" y="203"/>
                    </a:lnTo>
                    <a:lnTo>
                      <a:pt x="1704" y="176"/>
                    </a:lnTo>
                    <a:lnTo>
                      <a:pt x="1754" y="147"/>
                    </a:lnTo>
                    <a:lnTo>
                      <a:pt x="1800" y="119"/>
                    </a:lnTo>
                    <a:lnTo>
                      <a:pt x="1847" y="90"/>
                    </a:lnTo>
                    <a:lnTo>
                      <a:pt x="1892" y="61"/>
                    </a:lnTo>
                    <a:lnTo>
                      <a:pt x="1935" y="31"/>
                    </a:lnTo>
                    <a:lnTo>
                      <a:pt x="1977" y="0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147"/>
              <p:cNvSpPr>
                <a:spLocks/>
              </p:cNvSpPr>
              <p:nvPr/>
            </p:nvSpPr>
            <p:spPr bwMode="auto">
              <a:xfrm flipH="1">
                <a:off x="1634315" y="4122440"/>
                <a:ext cx="285110" cy="288941"/>
              </a:xfrm>
              <a:custGeom>
                <a:avLst/>
                <a:gdLst>
                  <a:gd name="T0" fmla="*/ 0 w 1543"/>
                  <a:gd name="T1" fmla="*/ 360 h 2018"/>
                  <a:gd name="T2" fmla="*/ 0 w 1543"/>
                  <a:gd name="T3" fmla="*/ 360 h 2018"/>
                  <a:gd name="T4" fmla="*/ 83 w 1543"/>
                  <a:gd name="T5" fmla="*/ 347 h 2018"/>
                  <a:gd name="T6" fmla="*/ 166 w 1543"/>
                  <a:gd name="T7" fmla="*/ 334 h 2018"/>
                  <a:gd name="T8" fmla="*/ 246 w 1543"/>
                  <a:gd name="T9" fmla="*/ 318 h 2018"/>
                  <a:gd name="T10" fmla="*/ 325 w 1543"/>
                  <a:gd name="T11" fmla="*/ 300 h 2018"/>
                  <a:gd name="T12" fmla="*/ 402 w 1543"/>
                  <a:gd name="T13" fmla="*/ 282 h 2018"/>
                  <a:gd name="T14" fmla="*/ 477 w 1543"/>
                  <a:gd name="T15" fmla="*/ 262 h 2018"/>
                  <a:gd name="T16" fmla="*/ 549 w 1543"/>
                  <a:gd name="T17" fmla="*/ 241 h 2018"/>
                  <a:gd name="T18" fmla="*/ 619 w 1543"/>
                  <a:gd name="T19" fmla="*/ 219 h 2018"/>
                  <a:gd name="T20" fmla="*/ 688 w 1543"/>
                  <a:gd name="T21" fmla="*/ 195 h 2018"/>
                  <a:gd name="T22" fmla="*/ 753 w 1543"/>
                  <a:gd name="T23" fmla="*/ 171 h 2018"/>
                  <a:gd name="T24" fmla="*/ 817 w 1543"/>
                  <a:gd name="T25" fmla="*/ 145 h 2018"/>
                  <a:gd name="T26" fmla="*/ 877 w 1543"/>
                  <a:gd name="T27" fmla="*/ 118 h 2018"/>
                  <a:gd name="T28" fmla="*/ 935 w 1543"/>
                  <a:gd name="T29" fmla="*/ 90 h 2018"/>
                  <a:gd name="T30" fmla="*/ 990 w 1543"/>
                  <a:gd name="T31" fmla="*/ 61 h 2018"/>
                  <a:gd name="T32" fmla="*/ 1043 w 1543"/>
                  <a:gd name="T33" fmla="*/ 30 h 2018"/>
                  <a:gd name="T34" fmla="*/ 1093 w 1543"/>
                  <a:gd name="T35" fmla="*/ 0 h 2018"/>
                  <a:gd name="T36" fmla="*/ 1093 w 1543"/>
                  <a:gd name="T37" fmla="*/ 0 h 2018"/>
                  <a:gd name="T38" fmla="*/ 1543 w 1543"/>
                  <a:gd name="T39" fmla="*/ 1550 h 2018"/>
                  <a:gd name="T40" fmla="*/ 1543 w 1543"/>
                  <a:gd name="T41" fmla="*/ 1550 h 2018"/>
                  <a:gd name="T42" fmla="*/ 1513 w 1543"/>
                  <a:gd name="T43" fmla="*/ 1569 h 2018"/>
                  <a:gd name="T44" fmla="*/ 1482 w 1543"/>
                  <a:gd name="T45" fmla="*/ 1590 h 2018"/>
                  <a:gd name="T46" fmla="*/ 1450 w 1543"/>
                  <a:gd name="T47" fmla="*/ 1609 h 2018"/>
                  <a:gd name="T48" fmla="*/ 1417 w 1543"/>
                  <a:gd name="T49" fmla="*/ 1629 h 2018"/>
                  <a:gd name="T50" fmla="*/ 1383 w 1543"/>
                  <a:gd name="T51" fmla="*/ 1647 h 2018"/>
                  <a:gd name="T52" fmla="*/ 1348 w 1543"/>
                  <a:gd name="T53" fmla="*/ 1666 h 2018"/>
                  <a:gd name="T54" fmla="*/ 1313 w 1543"/>
                  <a:gd name="T55" fmla="*/ 1685 h 2018"/>
                  <a:gd name="T56" fmla="*/ 1275 w 1543"/>
                  <a:gd name="T57" fmla="*/ 1703 h 2018"/>
                  <a:gd name="T58" fmla="*/ 1238 w 1543"/>
                  <a:gd name="T59" fmla="*/ 1720 h 2018"/>
                  <a:gd name="T60" fmla="*/ 1199 w 1543"/>
                  <a:gd name="T61" fmla="*/ 1738 h 2018"/>
                  <a:gd name="T62" fmla="*/ 1160 w 1543"/>
                  <a:gd name="T63" fmla="*/ 1755 h 2018"/>
                  <a:gd name="T64" fmla="*/ 1119 w 1543"/>
                  <a:gd name="T65" fmla="*/ 1771 h 2018"/>
                  <a:gd name="T66" fmla="*/ 1079 w 1543"/>
                  <a:gd name="T67" fmla="*/ 1788 h 2018"/>
                  <a:gd name="T68" fmla="*/ 1037 w 1543"/>
                  <a:gd name="T69" fmla="*/ 1804 h 2018"/>
                  <a:gd name="T70" fmla="*/ 995 w 1543"/>
                  <a:gd name="T71" fmla="*/ 1819 h 2018"/>
                  <a:gd name="T72" fmla="*/ 951 w 1543"/>
                  <a:gd name="T73" fmla="*/ 1835 h 2018"/>
                  <a:gd name="T74" fmla="*/ 861 w 1543"/>
                  <a:gd name="T75" fmla="*/ 1863 h 2018"/>
                  <a:gd name="T76" fmla="*/ 770 w 1543"/>
                  <a:gd name="T77" fmla="*/ 1891 h 2018"/>
                  <a:gd name="T78" fmla="*/ 674 w 1543"/>
                  <a:gd name="T79" fmla="*/ 1916 h 2018"/>
                  <a:gd name="T80" fmla="*/ 577 w 1543"/>
                  <a:gd name="T81" fmla="*/ 1940 h 2018"/>
                  <a:gd name="T82" fmla="*/ 477 w 1543"/>
                  <a:gd name="T83" fmla="*/ 1963 h 2018"/>
                  <a:gd name="T84" fmla="*/ 374 w 1543"/>
                  <a:gd name="T85" fmla="*/ 1983 h 2018"/>
                  <a:gd name="T86" fmla="*/ 269 w 1543"/>
                  <a:gd name="T87" fmla="*/ 2002 h 2018"/>
                  <a:gd name="T88" fmla="*/ 162 w 1543"/>
                  <a:gd name="T89" fmla="*/ 2018 h 2018"/>
                  <a:gd name="T90" fmla="*/ 162 w 1543"/>
                  <a:gd name="T91" fmla="*/ 2018 h 2018"/>
                  <a:gd name="T92" fmla="*/ 0 w 1543"/>
                  <a:gd name="T93" fmla="*/ 360 h 2018"/>
                  <a:gd name="T94" fmla="*/ 0 w 1543"/>
                  <a:gd name="T95" fmla="*/ 360 h 2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43" h="2018">
                    <a:moveTo>
                      <a:pt x="0" y="360"/>
                    </a:moveTo>
                    <a:lnTo>
                      <a:pt x="0" y="360"/>
                    </a:lnTo>
                    <a:lnTo>
                      <a:pt x="83" y="347"/>
                    </a:lnTo>
                    <a:lnTo>
                      <a:pt x="166" y="334"/>
                    </a:lnTo>
                    <a:lnTo>
                      <a:pt x="246" y="318"/>
                    </a:lnTo>
                    <a:lnTo>
                      <a:pt x="325" y="300"/>
                    </a:lnTo>
                    <a:lnTo>
                      <a:pt x="402" y="282"/>
                    </a:lnTo>
                    <a:lnTo>
                      <a:pt x="477" y="262"/>
                    </a:lnTo>
                    <a:lnTo>
                      <a:pt x="549" y="241"/>
                    </a:lnTo>
                    <a:lnTo>
                      <a:pt x="619" y="219"/>
                    </a:lnTo>
                    <a:lnTo>
                      <a:pt x="688" y="195"/>
                    </a:lnTo>
                    <a:lnTo>
                      <a:pt x="753" y="171"/>
                    </a:lnTo>
                    <a:lnTo>
                      <a:pt x="817" y="145"/>
                    </a:lnTo>
                    <a:lnTo>
                      <a:pt x="877" y="118"/>
                    </a:lnTo>
                    <a:lnTo>
                      <a:pt x="935" y="90"/>
                    </a:lnTo>
                    <a:lnTo>
                      <a:pt x="990" y="61"/>
                    </a:lnTo>
                    <a:lnTo>
                      <a:pt x="1043" y="30"/>
                    </a:lnTo>
                    <a:lnTo>
                      <a:pt x="1093" y="0"/>
                    </a:lnTo>
                    <a:lnTo>
                      <a:pt x="1093" y="0"/>
                    </a:lnTo>
                    <a:lnTo>
                      <a:pt x="1543" y="1550"/>
                    </a:lnTo>
                    <a:lnTo>
                      <a:pt x="1543" y="1550"/>
                    </a:lnTo>
                    <a:lnTo>
                      <a:pt x="1513" y="1569"/>
                    </a:lnTo>
                    <a:lnTo>
                      <a:pt x="1482" y="1590"/>
                    </a:lnTo>
                    <a:lnTo>
                      <a:pt x="1450" y="1609"/>
                    </a:lnTo>
                    <a:lnTo>
                      <a:pt x="1417" y="1629"/>
                    </a:lnTo>
                    <a:lnTo>
                      <a:pt x="1383" y="1647"/>
                    </a:lnTo>
                    <a:lnTo>
                      <a:pt x="1348" y="1666"/>
                    </a:lnTo>
                    <a:lnTo>
                      <a:pt x="1313" y="1685"/>
                    </a:lnTo>
                    <a:lnTo>
                      <a:pt x="1275" y="1703"/>
                    </a:lnTo>
                    <a:lnTo>
                      <a:pt x="1238" y="1720"/>
                    </a:lnTo>
                    <a:lnTo>
                      <a:pt x="1199" y="1738"/>
                    </a:lnTo>
                    <a:lnTo>
                      <a:pt x="1160" y="1755"/>
                    </a:lnTo>
                    <a:lnTo>
                      <a:pt x="1119" y="1771"/>
                    </a:lnTo>
                    <a:lnTo>
                      <a:pt x="1079" y="1788"/>
                    </a:lnTo>
                    <a:lnTo>
                      <a:pt x="1037" y="1804"/>
                    </a:lnTo>
                    <a:lnTo>
                      <a:pt x="995" y="1819"/>
                    </a:lnTo>
                    <a:lnTo>
                      <a:pt x="951" y="1835"/>
                    </a:lnTo>
                    <a:lnTo>
                      <a:pt x="861" y="1863"/>
                    </a:lnTo>
                    <a:lnTo>
                      <a:pt x="770" y="1891"/>
                    </a:lnTo>
                    <a:lnTo>
                      <a:pt x="674" y="1916"/>
                    </a:lnTo>
                    <a:lnTo>
                      <a:pt x="577" y="1940"/>
                    </a:lnTo>
                    <a:lnTo>
                      <a:pt x="477" y="1963"/>
                    </a:lnTo>
                    <a:lnTo>
                      <a:pt x="374" y="1983"/>
                    </a:lnTo>
                    <a:lnTo>
                      <a:pt x="269" y="2002"/>
                    </a:lnTo>
                    <a:lnTo>
                      <a:pt x="162" y="2018"/>
                    </a:lnTo>
                    <a:lnTo>
                      <a:pt x="162" y="2018"/>
                    </a:lnTo>
                    <a:lnTo>
                      <a:pt x="0" y="360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 148"/>
              <p:cNvSpPr>
                <a:spLocks/>
              </p:cNvSpPr>
              <p:nvPr/>
            </p:nvSpPr>
            <p:spPr bwMode="auto">
              <a:xfrm flipH="1">
                <a:off x="1462733" y="4579071"/>
                <a:ext cx="394767" cy="323770"/>
              </a:xfrm>
              <a:custGeom>
                <a:avLst/>
                <a:gdLst>
                  <a:gd name="T0" fmla="*/ 1687 w 2141"/>
                  <a:gd name="T1" fmla="*/ 0 h 2257"/>
                  <a:gd name="T2" fmla="*/ 2141 w 2141"/>
                  <a:gd name="T3" fmla="*/ 1559 h 2257"/>
                  <a:gd name="T4" fmla="*/ 2056 w 2141"/>
                  <a:gd name="T5" fmla="*/ 1620 h 2257"/>
                  <a:gd name="T6" fmla="*/ 1964 w 2141"/>
                  <a:gd name="T7" fmla="*/ 1678 h 2257"/>
                  <a:gd name="T8" fmla="*/ 1868 w 2141"/>
                  <a:gd name="T9" fmla="*/ 1735 h 2257"/>
                  <a:gd name="T10" fmla="*/ 1766 w 2141"/>
                  <a:gd name="T11" fmla="*/ 1789 h 2257"/>
                  <a:gd name="T12" fmla="*/ 1658 w 2141"/>
                  <a:gd name="T13" fmla="*/ 1841 h 2257"/>
                  <a:gd name="T14" fmla="*/ 1544 w 2141"/>
                  <a:gd name="T15" fmla="*/ 1891 h 2257"/>
                  <a:gd name="T16" fmla="*/ 1426 w 2141"/>
                  <a:gd name="T17" fmla="*/ 1939 h 2257"/>
                  <a:gd name="T18" fmla="*/ 1303 w 2141"/>
                  <a:gd name="T19" fmla="*/ 1985 h 2257"/>
                  <a:gd name="T20" fmla="*/ 1175 w 2141"/>
                  <a:gd name="T21" fmla="*/ 2027 h 2257"/>
                  <a:gd name="T22" fmla="*/ 1043 w 2141"/>
                  <a:gd name="T23" fmla="*/ 2068 h 2257"/>
                  <a:gd name="T24" fmla="*/ 906 w 2141"/>
                  <a:gd name="T25" fmla="*/ 2107 h 2257"/>
                  <a:gd name="T26" fmla="*/ 766 w 2141"/>
                  <a:gd name="T27" fmla="*/ 2142 h 2257"/>
                  <a:gd name="T28" fmla="*/ 620 w 2141"/>
                  <a:gd name="T29" fmla="*/ 2175 h 2257"/>
                  <a:gd name="T30" fmla="*/ 471 w 2141"/>
                  <a:gd name="T31" fmla="*/ 2206 h 2257"/>
                  <a:gd name="T32" fmla="*/ 320 w 2141"/>
                  <a:gd name="T33" fmla="*/ 2233 h 2257"/>
                  <a:gd name="T34" fmla="*/ 164 w 2141"/>
                  <a:gd name="T35" fmla="*/ 2257 h 2257"/>
                  <a:gd name="T36" fmla="*/ 0 w 2141"/>
                  <a:gd name="T37" fmla="*/ 590 h 2257"/>
                  <a:gd name="T38" fmla="*/ 67 w 2141"/>
                  <a:gd name="T39" fmla="*/ 580 h 2257"/>
                  <a:gd name="T40" fmla="*/ 198 w 2141"/>
                  <a:gd name="T41" fmla="*/ 558 h 2257"/>
                  <a:gd name="T42" fmla="*/ 326 w 2141"/>
                  <a:gd name="T43" fmla="*/ 534 h 2257"/>
                  <a:gd name="T44" fmla="*/ 451 w 2141"/>
                  <a:gd name="T45" fmla="*/ 507 h 2257"/>
                  <a:gd name="T46" fmla="*/ 572 w 2141"/>
                  <a:gd name="T47" fmla="*/ 478 h 2257"/>
                  <a:gd name="T48" fmla="*/ 691 w 2141"/>
                  <a:gd name="T49" fmla="*/ 447 h 2257"/>
                  <a:gd name="T50" fmla="*/ 805 w 2141"/>
                  <a:gd name="T51" fmla="*/ 413 h 2257"/>
                  <a:gd name="T52" fmla="*/ 916 w 2141"/>
                  <a:gd name="T53" fmla="*/ 378 h 2257"/>
                  <a:gd name="T54" fmla="*/ 1023 w 2141"/>
                  <a:gd name="T55" fmla="*/ 340 h 2257"/>
                  <a:gd name="T56" fmla="*/ 1126 w 2141"/>
                  <a:gd name="T57" fmla="*/ 301 h 2257"/>
                  <a:gd name="T58" fmla="*/ 1225 w 2141"/>
                  <a:gd name="T59" fmla="*/ 259 h 2257"/>
                  <a:gd name="T60" fmla="*/ 1320 w 2141"/>
                  <a:gd name="T61" fmla="*/ 215 h 2257"/>
                  <a:gd name="T62" fmla="*/ 1409 w 2141"/>
                  <a:gd name="T63" fmla="*/ 171 h 2257"/>
                  <a:gd name="T64" fmla="*/ 1494 w 2141"/>
                  <a:gd name="T65" fmla="*/ 124 h 2257"/>
                  <a:gd name="T66" fmla="*/ 1575 w 2141"/>
                  <a:gd name="T67" fmla="*/ 76 h 2257"/>
                  <a:gd name="T68" fmla="*/ 1650 w 2141"/>
                  <a:gd name="T69" fmla="*/ 25 h 2257"/>
                  <a:gd name="T70" fmla="*/ 1687 w 2141"/>
                  <a:gd name="T71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41" h="2257">
                    <a:moveTo>
                      <a:pt x="1687" y="0"/>
                    </a:moveTo>
                    <a:lnTo>
                      <a:pt x="1687" y="0"/>
                    </a:lnTo>
                    <a:lnTo>
                      <a:pt x="2141" y="1559"/>
                    </a:lnTo>
                    <a:lnTo>
                      <a:pt x="2141" y="1559"/>
                    </a:lnTo>
                    <a:lnTo>
                      <a:pt x="2099" y="1590"/>
                    </a:lnTo>
                    <a:lnTo>
                      <a:pt x="2056" y="1620"/>
                    </a:lnTo>
                    <a:lnTo>
                      <a:pt x="2011" y="1649"/>
                    </a:lnTo>
                    <a:lnTo>
                      <a:pt x="1964" y="1678"/>
                    </a:lnTo>
                    <a:lnTo>
                      <a:pt x="1918" y="1706"/>
                    </a:lnTo>
                    <a:lnTo>
                      <a:pt x="1868" y="1735"/>
                    </a:lnTo>
                    <a:lnTo>
                      <a:pt x="1818" y="1762"/>
                    </a:lnTo>
                    <a:lnTo>
                      <a:pt x="1766" y="1789"/>
                    </a:lnTo>
                    <a:lnTo>
                      <a:pt x="1712" y="1815"/>
                    </a:lnTo>
                    <a:lnTo>
                      <a:pt x="1658" y="1841"/>
                    </a:lnTo>
                    <a:lnTo>
                      <a:pt x="1601" y="1866"/>
                    </a:lnTo>
                    <a:lnTo>
                      <a:pt x="1544" y="1891"/>
                    </a:lnTo>
                    <a:lnTo>
                      <a:pt x="1486" y="1915"/>
                    </a:lnTo>
                    <a:lnTo>
                      <a:pt x="1426" y="1939"/>
                    </a:lnTo>
                    <a:lnTo>
                      <a:pt x="1365" y="1962"/>
                    </a:lnTo>
                    <a:lnTo>
                      <a:pt x="1303" y="1985"/>
                    </a:lnTo>
                    <a:lnTo>
                      <a:pt x="1240" y="2006"/>
                    </a:lnTo>
                    <a:lnTo>
                      <a:pt x="1175" y="2027"/>
                    </a:lnTo>
                    <a:lnTo>
                      <a:pt x="1110" y="2048"/>
                    </a:lnTo>
                    <a:lnTo>
                      <a:pt x="1043" y="2068"/>
                    </a:lnTo>
                    <a:lnTo>
                      <a:pt x="975" y="2088"/>
                    </a:lnTo>
                    <a:lnTo>
                      <a:pt x="906" y="2107"/>
                    </a:lnTo>
                    <a:lnTo>
                      <a:pt x="836" y="2124"/>
                    </a:lnTo>
                    <a:lnTo>
                      <a:pt x="766" y="2142"/>
                    </a:lnTo>
                    <a:lnTo>
                      <a:pt x="693" y="2159"/>
                    </a:lnTo>
                    <a:lnTo>
                      <a:pt x="620" y="2175"/>
                    </a:lnTo>
                    <a:lnTo>
                      <a:pt x="546" y="2190"/>
                    </a:lnTo>
                    <a:lnTo>
                      <a:pt x="471" y="2206"/>
                    </a:lnTo>
                    <a:lnTo>
                      <a:pt x="397" y="2219"/>
                    </a:lnTo>
                    <a:lnTo>
                      <a:pt x="320" y="2233"/>
                    </a:lnTo>
                    <a:lnTo>
                      <a:pt x="242" y="2245"/>
                    </a:lnTo>
                    <a:lnTo>
                      <a:pt x="164" y="2257"/>
                    </a:lnTo>
                    <a:lnTo>
                      <a:pt x="164" y="2257"/>
                    </a:lnTo>
                    <a:lnTo>
                      <a:pt x="0" y="590"/>
                    </a:lnTo>
                    <a:lnTo>
                      <a:pt x="0" y="590"/>
                    </a:lnTo>
                    <a:lnTo>
                      <a:pt x="67" y="580"/>
                    </a:lnTo>
                    <a:lnTo>
                      <a:pt x="132" y="570"/>
                    </a:lnTo>
                    <a:lnTo>
                      <a:pt x="198" y="558"/>
                    </a:lnTo>
                    <a:lnTo>
                      <a:pt x="262" y="547"/>
                    </a:lnTo>
                    <a:lnTo>
                      <a:pt x="326" y="534"/>
                    </a:lnTo>
                    <a:lnTo>
                      <a:pt x="388" y="521"/>
                    </a:lnTo>
                    <a:lnTo>
                      <a:pt x="451" y="507"/>
                    </a:lnTo>
                    <a:lnTo>
                      <a:pt x="512" y="494"/>
                    </a:lnTo>
                    <a:lnTo>
                      <a:pt x="572" y="478"/>
                    </a:lnTo>
                    <a:lnTo>
                      <a:pt x="631" y="463"/>
                    </a:lnTo>
                    <a:lnTo>
                      <a:pt x="691" y="447"/>
                    </a:lnTo>
                    <a:lnTo>
                      <a:pt x="748" y="430"/>
                    </a:lnTo>
                    <a:lnTo>
                      <a:pt x="805" y="413"/>
                    </a:lnTo>
                    <a:lnTo>
                      <a:pt x="861" y="396"/>
                    </a:lnTo>
                    <a:lnTo>
                      <a:pt x="916" y="378"/>
                    </a:lnTo>
                    <a:lnTo>
                      <a:pt x="970" y="359"/>
                    </a:lnTo>
                    <a:lnTo>
                      <a:pt x="1023" y="340"/>
                    </a:lnTo>
                    <a:lnTo>
                      <a:pt x="1075" y="321"/>
                    </a:lnTo>
                    <a:lnTo>
                      <a:pt x="1126" y="301"/>
                    </a:lnTo>
                    <a:lnTo>
                      <a:pt x="1176" y="280"/>
                    </a:lnTo>
                    <a:lnTo>
                      <a:pt x="1225" y="259"/>
                    </a:lnTo>
                    <a:lnTo>
                      <a:pt x="1273" y="237"/>
                    </a:lnTo>
                    <a:lnTo>
                      <a:pt x="1320" y="215"/>
                    </a:lnTo>
                    <a:lnTo>
                      <a:pt x="1365" y="194"/>
                    </a:lnTo>
                    <a:lnTo>
                      <a:pt x="1409" y="171"/>
                    </a:lnTo>
                    <a:lnTo>
                      <a:pt x="1453" y="148"/>
                    </a:lnTo>
                    <a:lnTo>
                      <a:pt x="1494" y="124"/>
                    </a:lnTo>
                    <a:lnTo>
                      <a:pt x="1536" y="100"/>
                    </a:lnTo>
                    <a:lnTo>
                      <a:pt x="1575" y="76"/>
                    </a:lnTo>
                    <a:lnTo>
                      <a:pt x="1614" y="51"/>
                    </a:lnTo>
                    <a:lnTo>
                      <a:pt x="1650" y="25"/>
                    </a:lnTo>
                    <a:lnTo>
                      <a:pt x="1687" y="0"/>
                    </a:lnTo>
                    <a:lnTo>
                      <a:pt x="1687" y="0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 149"/>
              <p:cNvSpPr>
                <a:spLocks/>
              </p:cNvSpPr>
              <p:nvPr/>
            </p:nvSpPr>
            <p:spPr bwMode="auto">
              <a:xfrm flipH="1">
                <a:off x="1546589" y="4344306"/>
                <a:ext cx="343164" cy="319899"/>
              </a:xfrm>
              <a:custGeom>
                <a:avLst/>
                <a:gdLst>
                  <a:gd name="T0" fmla="*/ 0 w 1860"/>
                  <a:gd name="T1" fmla="*/ 468 h 2233"/>
                  <a:gd name="T2" fmla="*/ 212 w 1860"/>
                  <a:gd name="T3" fmla="*/ 433 h 2233"/>
                  <a:gd name="T4" fmla="*/ 415 w 1860"/>
                  <a:gd name="T5" fmla="*/ 390 h 2233"/>
                  <a:gd name="T6" fmla="*/ 608 w 1860"/>
                  <a:gd name="T7" fmla="*/ 341 h 2233"/>
                  <a:gd name="T8" fmla="*/ 789 w 1860"/>
                  <a:gd name="T9" fmla="*/ 285 h 2233"/>
                  <a:gd name="T10" fmla="*/ 875 w 1860"/>
                  <a:gd name="T11" fmla="*/ 254 h 2233"/>
                  <a:gd name="T12" fmla="*/ 957 w 1860"/>
                  <a:gd name="T13" fmla="*/ 221 h 2233"/>
                  <a:gd name="T14" fmla="*/ 1037 w 1860"/>
                  <a:gd name="T15" fmla="*/ 188 h 2233"/>
                  <a:gd name="T16" fmla="*/ 1113 w 1860"/>
                  <a:gd name="T17" fmla="*/ 153 h 2233"/>
                  <a:gd name="T18" fmla="*/ 1186 w 1860"/>
                  <a:gd name="T19" fmla="*/ 116 h 2233"/>
                  <a:gd name="T20" fmla="*/ 1255 w 1860"/>
                  <a:gd name="T21" fmla="*/ 79 h 2233"/>
                  <a:gd name="T22" fmla="*/ 1320 w 1860"/>
                  <a:gd name="T23" fmla="*/ 40 h 2233"/>
                  <a:gd name="T24" fmla="*/ 1381 w 1860"/>
                  <a:gd name="T25" fmla="*/ 0 h 2233"/>
                  <a:gd name="T26" fmla="*/ 1860 w 1860"/>
                  <a:gd name="T27" fmla="*/ 1643 h 2233"/>
                  <a:gd name="T28" fmla="*/ 1823 w 1860"/>
                  <a:gd name="T29" fmla="*/ 1668 h 2233"/>
                  <a:gd name="T30" fmla="*/ 1748 w 1860"/>
                  <a:gd name="T31" fmla="*/ 1719 h 2233"/>
                  <a:gd name="T32" fmla="*/ 1667 w 1860"/>
                  <a:gd name="T33" fmla="*/ 1767 h 2233"/>
                  <a:gd name="T34" fmla="*/ 1582 w 1860"/>
                  <a:gd name="T35" fmla="*/ 1814 h 2233"/>
                  <a:gd name="T36" fmla="*/ 1493 w 1860"/>
                  <a:gd name="T37" fmla="*/ 1858 h 2233"/>
                  <a:gd name="T38" fmla="*/ 1398 w 1860"/>
                  <a:gd name="T39" fmla="*/ 1902 h 2233"/>
                  <a:gd name="T40" fmla="*/ 1299 w 1860"/>
                  <a:gd name="T41" fmla="*/ 1944 h 2233"/>
                  <a:gd name="T42" fmla="*/ 1196 w 1860"/>
                  <a:gd name="T43" fmla="*/ 1983 h 2233"/>
                  <a:gd name="T44" fmla="*/ 1089 w 1860"/>
                  <a:gd name="T45" fmla="*/ 2021 h 2233"/>
                  <a:gd name="T46" fmla="*/ 978 w 1860"/>
                  <a:gd name="T47" fmla="*/ 2056 h 2233"/>
                  <a:gd name="T48" fmla="*/ 864 w 1860"/>
                  <a:gd name="T49" fmla="*/ 2090 h 2233"/>
                  <a:gd name="T50" fmla="*/ 745 w 1860"/>
                  <a:gd name="T51" fmla="*/ 2121 h 2233"/>
                  <a:gd name="T52" fmla="*/ 624 w 1860"/>
                  <a:gd name="T53" fmla="*/ 2150 h 2233"/>
                  <a:gd name="T54" fmla="*/ 499 w 1860"/>
                  <a:gd name="T55" fmla="*/ 2177 h 2233"/>
                  <a:gd name="T56" fmla="*/ 371 w 1860"/>
                  <a:gd name="T57" fmla="*/ 2201 h 2233"/>
                  <a:gd name="T58" fmla="*/ 240 w 1860"/>
                  <a:gd name="T59" fmla="*/ 2223 h 2233"/>
                  <a:gd name="T60" fmla="*/ 173 w 1860"/>
                  <a:gd name="T61" fmla="*/ 2233 h 2233"/>
                  <a:gd name="T62" fmla="*/ 0 w 1860"/>
                  <a:gd name="T63" fmla="*/ 468 h 2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60" h="2233">
                    <a:moveTo>
                      <a:pt x="0" y="468"/>
                    </a:moveTo>
                    <a:lnTo>
                      <a:pt x="0" y="468"/>
                    </a:lnTo>
                    <a:lnTo>
                      <a:pt x="107" y="452"/>
                    </a:lnTo>
                    <a:lnTo>
                      <a:pt x="212" y="433"/>
                    </a:lnTo>
                    <a:lnTo>
                      <a:pt x="315" y="413"/>
                    </a:lnTo>
                    <a:lnTo>
                      <a:pt x="415" y="390"/>
                    </a:lnTo>
                    <a:lnTo>
                      <a:pt x="512" y="366"/>
                    </a:lnTo>
                    <a:lnTo>
                      <a:pt x="608" y="341"/>
                    </a:lnTo>
                    <a:lnTo>
                      <a:pt x="699" y="313"/>
                    </a:lnTo>
                    <a:lnTo>
                      <a:pt x="789" y="285"/>
                    </a:lnTo>
                    <a:lnTo>
                      <a:pt x="833" y="269"/>
                    </a:lnTo>
                    <a:lnTo>
                      <a:pt x="875" y="254"/>
                    </a:lnTo>
                    <a:lnTo>
                      <a:pt x="917" y="238"/>
                    </a:lnTo>
                    <a:lnTo>
                      <a:pt x="957" y="221"/>
                    </a:lnTo>
                    <a:lnTo>
                      <a:pt x="998" y="205"/>
                    </a:lnTo>
                    <a:lnTo>
                      <a:pt x="1037" y="188"/>
                    </a:lnTo>
                    <a:lnTo>
                      <a:pt x="1076" y="170"/>
                    </a:lnTo>
                    <a:lnTo>
                      <a:pt x="1113" y="153"/>
                    </a:lnTo>
                    <a:lnTo>
                      <a:pt x="1151" y="135"/>
                    </a:lnTo>
                    <a:lnTo>
                      <a:pt x="1186" y="116"/>
                    </a:lnTo>
                    <a:lnTo>
                      <a:pt x="1221" y="97"/>
                    </a:lnTo>
                    <a:lnTo>
                      <a:pt x="1255" y="79"/>
                    </a:lnTo>
                    <a:lnTo>
                      <a:pt x="1288" y="59"/>
                    </a:lnTo>
                    <a:lnTo>
                      <a:pt x="1320" y="40"/>
                    </a:lnTo>
                    <a:lnTo>
                      <a:pt x="1351" y="19"/>
                    </a:lnTo>
                    <a:lnTo>
                      <a:pt x="1381" y="0"/>
                    </a:lnTo>
                    <a:lnTo>
                      <a:pt x="1381" y="0"/>
                    </a:lnTo>
                    <a:lnTo>
                      <a:pt x="1860" y="1643"/>
                    </a:lnTo>
                    <a:lnTo>
                      <a:pt x="1860" y="1643"/>
                    </a:lnTo>
                    <a:lnTo>
                      <a:pt x="1823" y="1668"/>
                    </a:lnTo>
                    <a:lnTo>
                      <a:pt x="1787" y="1694"/>
                    </a:lnTo>
                    <a:lnTo>
                      <a:pt x="1748" y="1719"/>
                    </a:lnTo>
                    <a:lnTo>
                      <a:pt x="1709" y="1743"/>
                    </a:lnTo>
                    <a:lnTo>
                      <a:pt x="1667" y="1767"/>
                    </a:lnTo>
                    <a:lnTo>
                      <a:pt x="1626" y="1791"/>
                    </a:lnTo>
                    <a:lnTo>
                      <a:pt x="1582" y="1814"/>
                    </a:lnTo>
                    <a:lnTo>
                      <a:pt x="1538" y="1837"/>
                    </a:lnTo>
                    <a:lnTo>
                      <a:pt x="1493" y="1858"/>
                    </a:lnTo>
                    <a:lnTo>
                      <a:pt x="1446" y="1880"/>
                    </a:lnTo>
                    <a:lnTo>
                      <a:pt x="1398" y="1902"/>
                    </a:lnTo>
                    <a:lnTo>
                      <a:pt x="1349" y="1923"/>
                    </a:lnTo>
                    <a:lnTo>
                      <a:pt x="1299" y="1944"/>
                    </a:lnTo>
                    <a:lnTo>
                      <a:pt x="1248" y="1964"/>
                    </a:lnTo>
                    <a:lnTo>
                      <a:pt x="1196" y="1983"/>
                    </a:lnTo>
                    <a:lnTo>
                      <a:pt x="1143" y="2002"/>
                    </a:lnTo>
                    <a:lnTo>
                      <a:pt x="1089" y="2021"/>
                    </a:lnTo>
                    <a:lnTo>
                      <a:pt x="1034" y="2039"/>
                    </a:lnTo>
                    <a:lnTo>
                      <a:pt x="978" y="2056"/>
                    </a:lnTo>
                    <a:lnTo>
                      <a:pt x="921" y="2073"/>
                    </a:lnTo>
                    <a:lnTo>
                      <a:pt x="864" y="2090"/>
                    </a:lnTo>
                    <a:lnTo>
                      <a:pt x="804" y="2106"/>
                    </a:lnTo>
                    <a:lnTo>
                      <a:pt x="745" y="2121"/>
                    </a:lnTo>
                    <a:lnTo>
                      <a:pt x="685" y="2137"/>
                    </a:lnTo>
                    <a:lnTo>
                      <a:pt x="624" y="2150"/>
                    </a:lnTo>
                    <a:lnTo>
                      <a:pt x="561" y="2164"/>
                    </a:lnTo>
                    <a:lnTo>
                      <a:pt x="499" y="2177"/>
                    </a:lnTo>
                    <a:lnTo>
                      <a:pt x="435" y="2190"/>
                    </a:lnTo>
                    <a:lnTo>
                      <a:pt x="371" y="2201"/>
                    </a:lnTo>
                    <a:lnTo>
                      <a:pt x="305" y="2213"/>
                    </a:lnTo>
                    <a:lnTo>
                      <a:pt x="240" y="2223"/>
                    </a:lnTo>
                    <a:lnTo>
                      <a:pt x="173" y="2233"/>
                    </a:lnTo>
                    <a:lnTo>
                      <a:pt x="173" y="2233"/>
                    </a:lnTo>
                    <a:lnTo>
                      <a:pt x="0" y="468"/>
                    </a:lnTo>
                    <a:lnTo>
                      <a:pt x="0" y="468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 150"/>
              <p:cNvSpPr>
                <a:spLocks/>
              </p:cNvSpPr>
              <p:nvPr/>
            </p:nvSpPr>
            <p:spPr bwMode="auto">
              <a:xfrm flipH="1">
                <a:off x="1718170" y="3887675"/>
                <a:ext cx="233507" cy="286362"/>
              </a:xfrm>
              <a:custGeom>
                <a:avLst/>
                <a:gdLst>
                  <a:gd name="T0" fmla="*/ 0 w 1268"/>
                  <a:gd name="T1" fmla="*/ 212 h 1995"/>
                  <a:gd name="T2" fmla="*/ 0 w 1268"/>
                  <a:gd name="T3" fmla="*/ 212 h 1995"/>
                  <a:gd name="T4" fmla="*/ 57 w 1268"/>
                  <a:gd name="T5" fmla="*/ 205 h 1995"/>
                  <a:gd name="T6" fmla="*/ 114 w 1268"/>
                  <a:gd name="T7" fmla="*/ 196 h 1995"/>
                  <a:gd name="T8" fmla="*/ 169 w 1268"/>
                  <a:gd name="T9" fmla="*/ 187 h 1995"/>
                  <a:gd name="T10" fmla="*/ 225 w 1268"/>
                  <a:gd name="T11" fmla="*/ 176 h 1995"/>
                  <a:gd name="T12" fmla="*/ 279 w 1268"/>
                  <a:gd name="T13" fmla="*/ 166 h 1995"/>
                  <a:gd name="T14" fmla="*/ 331 w 1268"/>
                  <a:gd name="T15" fmla="*/ 155 h 1995"/>
                  <a:gd name="T16" fmla="*/ 383 w 1268"/>
                  <a:gd name="T17" fmla="*/ 142 h 1995"/>
                  <a:gd name="T18" fmla="*/ 434 w 1268"/>
                  <a:gd name="T19" fmla="*/ 129 h 1995"/>
                  <a:gd name="T20" fmla="*/ 482 w 1268"/>
                  <a:gd name="T21" fmla="*/ 115 h 1995"/>
                  <a:gd name="T22" fmla="*/ 531 w 1268"/>
                  <a:gd name="T23" fmla="*/ 100 h 1995"/>
                  <a:gd name="T24" fmla="*/ 578 w 1268"/>
                  <a:gd name="T25" fmla="*/ 86 h 1995"/>
                  <a:gd name="T26" fmla="*/ 624 w 1268"/>
                  <a:gd name="T27" fmla="*/ 69 h 1995"/>
                  <a:gd name="T28" fmla="*/ 668 w 1268"/>
                  <a:gd name="T29" fmla="*/ 54 h 1995"/>
                  <a:gd name="T30" fmla="*/ 711 w 1268"/>
                  <a:gd name="T31" fmla="*/ 36 h 1995"/>
                  <a:gd name="T32" fmla="*/ 753 w 1268"/>
                  <a:gd name="T33" fmla="*/ 18 h 1995"/>
                  <a:gd name="T34" fmla="*/ 793 w 1268"/>
                  <a:gd name="T35" fmla="*/ 0 h 1995"/>
                  <a:gd name="T36" fmla="*/ 793 w 1268"/>
                  <a:gd name="T37" fmla="*/ 0 h 1995"/>
                  <a:gd name="T38" fmla="*/ 1268 w 1268"/>
                  <a:gd name="T39" fmla="*/ 1635 h 1995"/>
                  <a:gd name="T40" fmla="*/ 1268 w 1268"/>
                  <a:gd name="T41" fmla="*/ 1635 h 1995"/>
                  <a:gd name="T42" fmla="*/ 1218 w 1268"/>
                  <a:gd name="T43" fmla="*/ 1665 h 1995"/>
                  <a:gd name="T44" fmla="*/ 1165 w 1268"/>
                  <a:gd name="T45" fmla="*/ 1696 h 1995"/>
                  <a:gd name="T46" fmla="*/ 1110 w 1268"/>
                  <a:gd name="T47" fmla="*/ 1725 h 1995"/>
                  <a:gd name="T48" fmla="*/ 1052 w 1268"/>
                  <a:gd name="T49" fmla="*/ 1753 h 1995"/>
                  <a:gd name="T50" fmla="*/ 992 w 1268"/>
                  <a:gd name="T51" fmla="*/ 1780 h 1995"/>
                  <a:gd name="T52" fmla="*/ 928 w 1268"/>
                  <a:gd name="T53" fmla="*/ 1806 h 1995"/>
                  <a:gd name="T54" fmla="*/ 863 w 1268"/>
                  <a:gd name="T55" fmla="*/ 1830 h 1995"/>
                  <a:gd name="T56" fmla="*/ 794 w 1268"/>
                  <a:gd name="T57" fmla="*/ 1854 h 1995"/>
                  <a:gd name="T58" fmla="*/ 724 w 1268"/>
                  <a:gd name="T59" fmla="*/ 1876 h 1995"/>
                  <a:gd name="T60" fmla="*/ 652 w 1268"/>
                  <a:gd name="T61" fmla="*/ 1897 h 1995"/>
                  <a:gd name="T62" fmla="*/ 577 w 1268"/>
                  <a:gd name="T63" fmla="*/ 1917 h 1995"/>
                  <a:gd name="T64" fmla="*/ 500 w 1268"/>
                  <a:gd name="T65" fmla="*/ 1935 h 1995"/>
                  <a:gd name="T66" fmla="*/ 421 w 1268"/>
                  <a:gd name="T67" fmla="*/ 1953 h 1995"/>
                  <a:gd name="T68" fmla="*/ 341 w 1268"/>
                  <a:gd name="T69" fmla="*/ 1969 h 1995"/>
                  <a:gd name="T70" fmla="*/ 258 w 1268"/>
                  <a:gd name="T71" fmla="*/ 1982 h 1995"/>
                  <a:gd name="T72" fmla="*/ 175 w 1268"/>
                  <a:gd name="T73" fmla="*/ 1995 h 1995"/>
                  <a:gd name="T74" fmla="*/ 175 w 1268"/>
                  <a:gd name="T75" fmla="*/ 1995 h 1995"/>
                  <a:gd name="T76" fmla="*/ 0 w 1268"/>
                  <a:gd name="T77" fmla="*/ 212 h 1995"/>
                  <a:gd name="T78" fmla="*/ 0 w 1268"/>
                  <a:gd name="T79" fmla="*/ 212 h 1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68" h="1995">
                    <a:moveTo>
                      <a:pt x="0" y="212"/>
                    </a:moveTo>
                    <a:lnTo>
                      <a:pt x="0" y="212"/>
                    </a:lnTo>
                    <a:lnTo>
                      <a:pt x="57" y="205"/>
                    </a:lnTo>
                    <a:lnTo>
                      <a:pt x="114" y="196"/>
                    </a:lnTo>
                    <a:lnTo>
                      <a:pt x="169" y="187"/>
                    </a:lnTo>
                    <a:lnTo>
                      <a:pt x="225" y="176"/>
                    </a:lnTo>
                    <a:lnTo>
                      <a:pt x="279" y="166"/>
                    </a:lnTo>
                    <a:lnTo>
                      <a:pt x="331" y="155"/>
                    </a:lnTo>
                    <a:lnTo>
                      <a:pt x="383" y="142"/>
                    </a:lnTo>
                    <a:lnTo>
                      <a:pt x="434" y="129"/>
                    </a:lnTo>
                    <a:lnTo>
                      <a:pt x="482" y="115"/>
                    </a:lnTo>
                    <a:lnTo>
                      <a:pt x="531" y="100"/>
                    </a:lnTo>
                    <a:lnTo>
                      <a:pt x="578" y="86"/>
                    </a:lnTo>
                    <a:lnTo>
                      <a:pt x="624" y="69"/>
                    </a:lnTo>
                    <a:lnTo>
                      <a:pt x="668" y="54"/>
                    </a:lnTo>
                    <a:lnTo>
                      <a:pt x="711" y="36"/>
                    </a:lnTo>
                    <a:lnTo>
                      <a:pt x="753" y="18"/>
                    </a:lnTo>
                    <a:lnTo>
                      <a:pt x="793" y="0"/>
                    </a:lnTo>
                    <a:lnTo>
                      <a:pt x="793" y="0"/>
                    </a:lnTo>
                    <a:lnTo>
                      <a:pt x="1268" y="1635"/>
                    </a:lnTo>
                    <a:lnTo>
                      <a:pt x="1268" y="1635"/>
                    </a:lnTo>
                    <a:lnTo>
                      <a:pt x="1218" y="1665"/>
                    </a:lnTo>
                    <a:lnTo>
                      <a:pt x="1165" y="1696"/>
                    </a:lnTo>
                    <a:lnTo>
                      <a:pt x="1110" y="1725"/>
                    </a:lnTo>
                    <a:lnTo>
                      <a:pt x="1052" y="1753"/>
                    </a:lnTo>
                    <a:lnTo>
                      <a:pt x="992" y="1780"/>
                    </a:lnTo>
                    <a:lnTo>
                      <a:pt x="928" y="1806"/>
                    </a:lnTo>
                    <a:lnTo>
                      <a:pt x="863" y="1830"/>
                    </a:lnTo>
                    <a:lnTo>
                      <a:pt x="794" y="1854"/>
                    </a:lnTo>
                    <a:lnTo>
                      <a:pt x="724" y="1876"/>
                    </a:lnTo>
                    <a:lnTo>
                      <a:pt x="652" y="1897"/>
                    </a:lnTo>
                    <a:lnTo>
                      <a:pt x="577" y="1917"/>
                    </a:lnTo>
                    <a:lnTo>
                      <a:pt x="500" y="1935"/>
                    </a:lnTo>
                    <a:lnTo>
                      <a:pt x="421" y="1953"/>
                    </a:lnTo>
                    <a:lnTo>
                      <a:pt x="341" y="1969"/>
                    </a:lnTo>
                    <a:lnTo>
                      <a:pt x="258" y="1982"/>
                    </a:lnTo>
                    <a:lnTo>
                      <a:pt x="175" y="1995"/>
                    </a:lnTo>
                    <a:lnTo>
                      <a:pt x="175" y="1995"/>
                    </a:lnTo>
                    <a:lnTo>
                      <a:pt x="0" y="212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 151"/>
              <p:cNvSpPr>
                <a:spLocks/>
              </p:cNvSpPr>
              <p:nvPr/>
            </p:nvSpPr>
            <p:spPr bwMode="auto">
              <a:xfrm flipH="1">
                <a:off x="2596721" y="5078268"/>
                <a:ext cx="28382" cy="9030"/>
              </a:xfrm>
              <a:custGeom>
                <a:avLst/>
                <a:gdLst>
                  <a:gd name="T0" fmla="*/ 1 w 154"/>
                  <a:gd name="T1" fmla="*/ 2 h 67"/>
                  <a:gd name="T2" fmla="*/ 2 w 154"/>
                  <a:gd name="T3" fmla="*/ 0 h 67"/>
                  <a:gd name="T4" fmla="*/ 2 w 154"/>
                  <a:gd name="T5" fmla="*/ 0 h 67"/>
                  <a:gd name="T6" fmla="*/ 77 w 154"/>
                  <a:gd name="T7" fmla="*/ 32 h 67"/>
                  <a:gd name="T8" fmla="*/ 154 w 154"/>
                  <a:gd name="T9" fmla="*/ 63 h 67"/>
                  <a:gd name="T10" fmla="*/ 151 w 154"/>
                  <a:gd name="T11" fmla="*/ 67 h 67"/>
                  <a:gd name="T12" fmla="*/ 151 w 154"/>
                  <a:gd name="T13" fmla="*/ 67 h 67"/>
                  <a:gd name="T14" fmla="*/ 114 w 154"/>
                  <a:gd name="T15" fmla="*/ 53 h 67"/>
                  <a:gd name="T16" fmla="*/ 77 w 154"/>
                  <a:gd name="T17" fmla="*/ 37 h 67"/>
                  <a:gd name="T18" fmla="*/ 38 w 154"/>
                  <a:gd name="T19" fmla="*/ 21 h 67"/>
                  <a:gd name="T20" fmla="*/ 0 w 154"/>
                  <a:gd name="T21" fmla="*/ 4 h 67"/>
                  <a:gd name="T22" fmla="*/ 2 w 154"/>
                  <a:gd name="T23" fmla="*/ 0 h 67"/>
                  <a:gd name="T24" fmla="*/ 1 w 154"/>
                  <a:gd name="T25" fmla="*/ 2 h 67"/>
                  <a:gd name="T26" fmla="*/ 2 w 154"/>
                  <a:gd name="T27" fmla="*/ 0 h 67"/>
                  <a:gd name="T28" fmla="*/ 2 w 154"/>
                  <a:gd name="T29" fmla="*/ 0 h 67"/>
                  <a:gd name="T30" fmla="*/ 40 w 154"/>
                  <a:gd name="T31" fmla="*/ 16 h 67"/>
                  <a:gd name="T32" fmla="*/ 79 w 154"/>
                  <a:gd name="T33" fmla="*/ 33 h 67"/>
                  <a:gd name="T34" fmla="*/ 116 w 154"/>
                  <a:gd name="T35" fmla="*/ 49 h 67"/>
                  <a:gd name="T36" fmla="*/ 154 w 154"/>
                  <a:gd name="T37" fmla="*/ 63 h 67"/>
                  <a:gd name="T38" fmla="*/ 152 w 154"/>
                  <a:gd name="T39" fmla="*/ 65 h 67"/>
                  <a:gd name="T40" fmla="*/ 151 w 154"/>
                  <a:gd name="T41" fmla="*/ 67 h 67"/>
                  <a:gd name="T42" fmla="*/ 151 w 154"/>
                  <a:gd name="T43" fmla="*/ 67 h 67"/>
                  <a:gd name="T44" fmla="*/ 75 w 154"/>
                  <a:gd name="T45" fmla="*/ 36 h 67"/>
                  <a:gd name="T46" fmla="*/ 0 w 154"/>
                  <a:gd name="T47" fmla="*/ 4 h 67"/>
                  <a:gd name="T48" fmla="*/ 1 w 154"/>
                  <a:gd name="T49" fmla="*/ 2 h 67"/>
                  <a:gd name="T50" fmla="*/ 2 w 154"/>
                  <a:gd name="T51" fmla="*/ 0 h 67"/>
                  <a:gd name="T52" fmla="*/ 1 w 154"/>
                  <a:gd name="T53" fmla="*/ 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4" h="67">
                    <a:moveTo>
                      <a:pt x="1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77" y="32"/>
                    </a:lnTo>
                    <a:lnTo>
                      <a:pt x="154" y="63"/>
                    </a:lnTo>
                    <a:lnTo>
                      <a:pt x="151" y="67"/>
                    </a:lnTo>
                    <a:lnTo>
                      <a:pt x="151" y="67"/>
                    </a:lnTo>
                    <a:lnTo>
                      <a:pt x="114" y="53"/>
                    </a:lnTo>
                    <a:lnTo>
                      <a:pt x="77" y="37"/>
                    </a:lnTo>
                    <a:lnTo>
                      <a:pt x="38" y="21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0" y="16"/>
                    </a:lnTo>
                    <a:lnTo>
                      <a:pt x="79" y="33"/>
                    </a:lnTo>
                    <a:lnTo>
                      <a:pt x="116" y="49"/>
                    </a:lnTo>
                    <a:lnTo>
                      <a:pt x="154" y="63"/>
                    </a:lnTo>
                    <a:lnTo>
                      <a:pt x="152" y="65"/>
                    </a:lnTo>
                    <a:lnTo>
                      <a:pt x="151" y="67"/>
                    </a:lnTo>
                    <a:lnTo>
                      <a:pt x="151" y="67"/>
                    </a:lnTo>
                    <a:lnTo>
                      <a:pt x="75" y="3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 152"/>
              <p:cNvSpPr>
                <a:spLocks/>
              </p:cNvSpPr>
              <p:nvPr/>
            </p:nvSpPr>
            <p:spPr bwMode="auto">
              <a:xfrm flipH="1">
                <a:off x="2701218" y="5046021"/>
                <a:ext cx="1290" cy="0"/>
              </a:xfrm>
              <a:custGeom>
                <a:avLst/>
                <a:gdLst>
                  <a:gd name="T0" fmla="*/ 3 w 5"/>
                  <a:gd name="T1" fmla="*/ 4 h 7"/>
                  <a:gd name="T2" fmla="*/ 0 w 5"/>
                  <a:gd name="T3" fmla="*/ 4 h 7"/>
                  <a:gd name="T4" fmla="*/ 0 w 5"/>
                  <a:gd name="T5" fmla="*/ 4 h 7"/>
                  <a:gd name="T6" fmla="*/ 0 w 5"/>
                  <a:gd name="T7" fmla="*/ 0 h 7"/>
                  <a:gd name="T8" fmla="*/ 4 w 5"/>
                  <a:gd name="T9" fmla="*/ 2 h 7"/>
                  <a:gd name="T10" fmla="*/ 2 w 5"/>
                  <a:gd name="T11" fmla="*/ 7 h 7"/>
                  <a:gd name="T12" fmla="*/ 2 w 5"/>
                  <a:gd name="T13" fmla="*/ 6 h 7"/>
                  <a:gd name="T14" fmla="*/ 0 w 5"/>
                  <a:gd name="T15" fmla="*/ 6 h 7"/>
                  <a:gd name="T16" fmla="*/ 0 w 5"/>
                  <a:gd name="T17" fmla="*/ 4 h 7"/>
                  <a:gd name="T18" fmla="*/ 3 w 5"/>
                  <a:gd name="T19" fmla="*/ 4 h 7"/>
                  <a:gd name="T20" fmla="*/ 4 w 5"/>
                  <a:gd name="T21" fmla="*/ 2 h 7"/>
                  <a:gd name="T22" fmla="*/ 4 w 5"/>
                  <a:gd name="T23" fmla="*/ 2 h 7"/>
                  <a:gd name="T24" fmla="*/ 3 w 5"/>
                  <a:gd name="T25" fmla="*/ 4 h 7"/>
                  <a:gd name="T26" fmla="*/ 2 w 5"/>
                  <a:gd name="T27" fmla="*/ 6 h 7"/>
                  <a:gd name="T28" fmla="*/ 1 w 5"/>
                  <a:gd name="T29" fmla="*/ 6 h 7"/>
                  <a:gd name="T30" fmla="*/ 3 w 5"/>
                  <a:gd name="T31" fmla="*/ 4 h 7"/>
                  <a:gd name="T32" fmla="*/ 5 w 5"/>
                  <a:gd name="T33" fmla="*/ 4 h 7"/>
                  <a:gd name="T34" fmla="*/ 5 w 5"/>
                  <a:gd name="T35" fmla="*/ 4 h 7"/>
                  <a:gd name="T36" fmla="*/ 3 w 5"/>
                  <a:gd name="T37" fmla="*/ 4 h 7"/>
                  <a:gd name="T38" fmla="*/ 4 w 5"/>
                  <a:gd name="T39" fmla="*/ 2 h 7"/>
                  <a:gd name="T40" fmla="*/ 3 w 5"/>
                  <a:gd name="T4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7">
                    <a:moveTo>
                      <a:pt x="3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4" y="2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 153"/>
              <p:cNvSpPr>
                <a:spLocks/>
              </p:cNvSpPr>
              <p:nvPr/>
            </p:nvSpPr>
            <p:spPr bwMode="auto">
              <a:xfrm flipH="1">
                <a:off x="1860080" y="3494250"/>
                <a:ext cx="362516" cy="183168"/>
              </a:xfrm>
              <a:custGeom>
                <a:avLst/>
                <a:gdLst>
                  <a:gd name="T0" fmla="*/ 1738 w 1966"/>
                  <a:gd name="T1" fmla="*/ 918 h 1278"/>
                  <a:gd name="T2" fmla="*/ 1708 w 1966"/>
                  <a:gd name="T3" fmla="*/ 812 h 1278"/>
                  <a:gd name="T4" fmla="*/ 1690 w 1966"/>
                  <a:gd name="T5" fmla="*/ 758 h 1278"/>
                  <a:gd name="T6" fmla="*/ 1667 w 1966"/>
                  <a:gd name="T7" fmla="*/ 713 h 1278"/>
                  <a:gd name="T8" fmla="*/ 1641 w 1966"/>
                  <a:gd name="T9" fmla="*/ 673 h 1278"/>
                  <a:gd name="T10" fmla="*/ 1612 w 1966"/>
                  <a:gd name="T11" fmla="*/ 642 h 1278"/>
                  <a:gd name="T12" fmla="*/ 1580 w 1966"/>
                  <a:gd name="T13" fmla="*/ 617 h 1278"/>
                  <a:gd name="T14" fmla="*/ 1545 w 1966"/>
                  <a:gd name="T15" fmla="*/ 598 h 1278"/>
                  <a:gd name="T16" fmla="*/ 1508 w 1966"/>
                  <a:gd name="T17" fmla="*/ 586 h 1278"/>
                  <a:gd name="T18" fmla="*/ 1470 w 1966"/>
                  <a:gd name="T19" fmla="*/ 581 h 1278"/>
                  <a:gd name="T20" fmla="*/ 1429 w 1966"/>
                  <a:gd name="T21" fmla="*/ 582 h 1278"/>
                  <a:gd name="T22" fmla="*/ 1389 w 1966"/>
                  <a:gd name="T23" fmla="*/ 591 h 1278"/>
                  <a:gd name="T24" fmla="*/ 1362 w 1966"/>
                  <a:gd name="T25" fmla="*/ 600 h 1278"/>
                  <a:gd name="T26" fmla="*/ 1329 w 1966"/>
                  <a:gd name="T27" fmla="*/ 622 h 1278"/>
                  <a:gd name="T28" fmla="*/ 1304 w 1966"/>
                  <a:gd name="T29" fmla="*/ 652 h 1278"/>
                  <a:gd name="T30" fmla="*/ 1287 w 1966"/>
                  <a:gd name="T31" fmla="*/ 691 h 1278"/>
                  <a:gd name="T32" fmla="*/ 1278 w 1966"/>
                  <a:gd name="T33" fmla="*/ 735 h 1278"/>
                  <a:gd name="T34" fmla="*/ 1272 w 1966"/>
                  <a:gd name="T35" fmla="*/ 821 h 1278"/>
                  <a:gd name="T36" fmla="*/ 1278 w 1966"/>
                  <a:gd name="T37" fmla="*/ 931 h 1278"/>
                  <a:gd name="T38" fmla="*/ 1290 w 1966"/>
                  <a:gd name="T39" fmla="*/ 1076 h 1278"/>
                  <a:gd name="T40" fmla="*/ 1269 w 1966"/>
                  <a:gd name="T41" fmla="*/ 1262 h 1278"/>
                  <a:gd name="T42" fmla="*/ 1153 w 1966"/>
                  <a:gd name="T43" fmla="*/ 1272 h 1278"/>
                  <a:gd name="T44" fmla="*/ 1032 w 1966"/>
                  <a:gd name="T45" fmla="*/ 1277 h 1278"/>
                  <a:gd name="T46" fmla="*/ 948 w 1966"/>
                  <a:gd name="T47" fmla="*/ 1277 h 1278"/>
                  <a:gd name="T48" fmla="*/ 821 w 1966"/>
                  <a:gd name="T49" fmla="*/ 1272 h 1278"/>
                  <a:gd name="T50" fmla="*/ 698 w 1966"/>
                  <a:gd name="T51" fmla="*/ 1260 h 1278"/>
                  <a:gd name="T52" fmla="*/ 582 w 1966"/>
                  <a:gd name="T53" fmla="*/ 1242 h 1278"/>
                  <a:gd name="T54" fmla="*/ 473 w 1966"/>
                  <a:gd name="T55" fmla="*/ 1218 h 1278"/>
                  <a:gd name="T56" fmla="*/ 371 w 1966"/>
                  <a:gd name="T57" fmla="*/ 1190 h 1278"/>
                  <a:gd name="T58" fmla="*/ 278 w 1966"/>
                  <a:gd name="T59" fmla="*/ 1156 h 1278"/>
                  <a:gd name="T60" fmla="*/ 195 w 1966"/>
                  <a:gd name="T61" fmla="*/ 1118 h 1278"/>
                  <a:gd name="T62" fmla="*/ 123 w 1966"/>
                  <a:gd name="T63" fmla="*/ 1076 h 1278"/>
                  <a:gd name="T64" fmla="*/ 61 w 1966"/>
                  <a:gd name="T65" fmla="*/ 1031 h 1278"/>
                  <a:gd name="T66" fmla="*/ 13 w 1966"/>
                  <a:gd name="T67" fmla="*/ 982 h 1278"/>
                  <a:gd name="T68" fmla="*/ 79 w 1966"/>
                  <a:gd name="T69" fmla="*/ 747 h 1278"/>
                  <a:gd name="T70" fmla="*/ 138 w 1966"/>
                  <a:gd name="T71" fmla="*/ 579 h 1278"/>
                  <a:gd name="T72" fmla="*/ 172 w 1966"/>
                  <a:gd name="T73" fmla="*/ 484 h 1278"/>
                  <a:gd name="T74" fmla="*/ 220 w 1966"/>
                  <a:gd name="T75" fmla="*/ 397 h 1278"/>
                  <a:gd name="T76" fmla="*/ 278 w 1966"/>
                  <a:gd name="T77" fmla="*/ 315 h 1278"/>
                  <a:gd name="T78" fmla="*/ 348 w 1966"/>
                  <a:gd name="T79" fmla="*/ 241 h 1278"/>
                  <a:gd name="T80" fmla="*/ 428 w 1966"/>
                  <a:gd name="T81" fmla="*/ 175 h 1278"/>
                  <a:gd name="T82" fmla="*/ 517 w 1966"/>
                  <a:gd name="T83" fmla="*/ 119 h 1278"/>
                  <a:gd name="T84" fmla="*/ 612 w 1966"/>
                  <a:gd name="T85" fmla="*/ 72 h 1278"/>
                  <a:gd name="T86" fmla="*/ 715 w 1966"/>
                  <a:gd name="T87" fmla="*/ 36 h 1278"/>
                  <a:gd name="T88" fmla="*/ 824 w 1966"/>
                  <a:gd name="T89" fmla="*/ 12 h 1278"/>
                  <a:gd name="T90" fmla="*/ 938 w 1966"/>
                  <a:gd name="T91" fmla="*/ 1 h 1278"/>
                  <a:gd name="T92" fmla="*/ 1012 w 1966"/>
                  <a:gd name="T93" fmla="*/ 1 h 1278"/>
                  <a:gd name="T94" fmla="*/ 1118 w 1966"/>
                  <a:gd name="T95" fmla="*/ 10 h 1278"/>
                  <a:gd name="T96" fmla="*/ 1221 w 1966"/>
                  <a:gd name="T97" fmla="*/ 31 h 1278"/>
                  <a:gd name="T98" fmla="*/ 1318 w 1966"/>
                  <a:gd name="T99" fmla="*/ 62 h 1278"/>
                  <a:gd name="T100" fmla="*/ 1410 w 1966"/>
                  <a:gd name="T101" fmla="*/ 104 h 1278"/>
                  <a:gd name="T102" fmla="*/ 1495 w 1966"/>
                  <a:gd name="T103" fmla="*/ 154 h 1278"/>
                  <a:gd name="T104" fmla="*/ 1572 w 1966"/>
                  <a:gd name="T105" fmla="*/ 211 h 1278"/>
                  <a:gd name="T106" fmla="*/ 1641 w 1966"/>
                  <a:gd name="T107" fmla="*/ 277 h 1278"/>
                  <a:gd name="T108" fmla="*/ 1702 w 1966"/>
                  <a:gd name="T109" fmla="*/ 350 h 1278"/>
                  <a:gd name="T110" fmla="*/ 1753 w 1966"/>
                  <a:gd name="T111" fmla="*/ 429 h 1278"/>
                  <a:gd name="T112" fmla="*/ 1792 w 1966"/>
                  <a:gd name="T113" fmla="*/ 514 h 1278"/>
                  <a:gd name="T114" fmla="*/ 1865 w 1966"/>
                  <a:gd name="T115" fmla="*/ 708 h 1278"/>
                  <a:gd name="T116" fmla="*/ 1949 w 1966"/>
                  <a:gd name="T117" fmla="*/ 1004 h 1278"/>
                  <a:gd name="T118" fmla="*/ 1892 w 1966"/>
                  <a:gd name="T119" fmla="*/ 1054 h 1278"/>
                  <a:gd name="T120" fmla="*/ 1820 w 1966"/>
                  <a:gd name="T121" fmla="*/ 1100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66" h="1278">
                    <a:moveTo>
                      <a:pt x="1794" y="1115"/>
                    </a:moveTo>
                    <a:lnTo>
                      <a:pt x="1794" y="1115"/>
                    </a:lnTo>
                    <a:lnTo>
                      <a:pt x="1738" y="918"/>
                    </a:lnTo>
                    <a:lnTo>
                      <a:pt x="1713" y="831"/>
                    </a:lnTo>
                    <a:lnTo>
                      <a:pt x="1713" y="831"/>
                    </a:lnTo>
                    <a:lnTo>
                      <a:pt x="1708" y="812"/>
                    </a:lnTo>
                    <a:lnTo>
                      <a:pt x="1703" y="793"/>
                    </a:lnTo>
                    <a:lnTo>
                      <a:pt x="1697" y="775"/>
                    </a:lnTo>
                    <a:lnTo>
                      <a:pt x="1690" y="758"/>
                    </a:lnTo>
                    <a:lnTo>
                      <a:pt x="1683" y="743"/>
                    </a:lnTo>
                    <a:lnTo>
                      <a:pt x="1676" y="727"/>
                    </a:lnTo>
                    <a:lnTo>
                      <a:pt x="1667" y="713"/>
                    </a:lnTo>
                    <a:lnTo>
                      <a:pt x="1659" y="699"/>
                    </a:lnTo>
                    <a:lnTo>
                      <a:pt x="1651" y="685"/>
                    </a:lnTo>
                    <a:lnTo>
                      <a:pt x="1641" y="673"/>
                    </a:lnTo>
                    <a:lnTo>
                      <a:pt x="1632" y="662"/>
                    </a:lnTo>
                    <a:lnTo>
                      <a:pt x="1622" y="651"/>
                    </a:lnTo>
                    <a:lnTo>
                      <a:pt x="1612" y="642"/>
                    </a:lnTo>
                    <a:lnTo>
                      <a:pt x="1602" y="632"/>
                    </a:lnTo>
                    <a:lnTo>
                      <a:pt x="1590" y="624"/>
                    </a:lnTo>
                    <a:lnTo>
                      <a:pt x="1580" y="617"/>
                    </a:lnTo>
                    <a:lnTo>
                      <a:pt x="1569" y="609"/>
                    </a:lnTo>
                    <a:lnTo>
                      <a:pt x="1557" y="603"/>
                    </a:lnTo>
                    <a:lnTo>
                      <a:pt x="1545" y="598"/>
                    </a:lnTo>
                    <a:lnTo>
                      <a:pt x="1533" y="594"/>
                    </a:lnTo>
                    <a:lnTo>
                      <a:pt x="1521" y="590"/>
                    </a:lnTo>
                    <a:lnTo>
                      <a:pt x="1508" y="586"/>
                    </a:lnTo>
                    <a:lnTo>
                      <a:pt x="1496" y="583"/>
                    </a:lnTo>
                    <a:lnTo>
                      <a:pt x="1483" y="582"/>
                    </a:lnTo>
                    <a:lnTo>
                      <a:pt x="1470" y="581"/>
                    </a:lnTo>
                    <a:lnTo>
                      <a:pt x="1456" y="581"/>
                    </a:lnTo>
                    <a:lnTo>
                      <a:pt x="1443" y="581"/>
                    </a:lnTo>
                    <a:lnTo>
                      <a:pt x="1429" y="582"/>
                    </a:lnTo>
                    <a:lnTo>
                      <a:pt x="1416" y="584"/>
                    </a:lnTo>
                    <a:lnTo>
                      <a:pt x="1402" y="588"/>
                    </a:lnTo>
                    <a:lnTo>
                      <a:pt x="1389" y="591"/>
                    </a:lnTo>
                    <a:lnTo>
                      <a:pt x="1375" y="595"/>
                    </a:lnTo>
                    <a:lnTo>
                      <a:pt x="1375" y="595"/>
                    </a:lnTo>
                    <a:lnTo>
                      <a:pt x="1362" y="600"/>
                    </a:lnTo>
                    <a:lnTo>
                      <a:pt x="1349" y="606"/>
                    </a:lnTo>
                    <a:lnTo>
                      <a:pt x="1338" y="614"/>
                    </a:lnTo>
                    <a:lnTo>
                      <a:pt x="1329" y="622"/>
                    </a:lnTo>
                    <a:lnTo>
                      <a:pt x="1319" y="631"/>
                    </a:lnTo>
                    <a:lnTo>
                      <a:pt x="1311" y="642"/>
                    </a:lnTo>
                    <a:lnTo>
                      <a:pt x="1304" y="652"/>
                    </a:lnTo>
                    <a:lnTo>
                      <a:pt x="1297" y="665"/>
                    </a:lnTo>
                    <a:lnTo>
                      <a:pt x="1292" y="677"/>
                    </a:lnTo>
                    <a:lnTo>
                      <a:pt x="1287" y="691"/>
                    </a:lnTo>
                    <a:lnTo>
                      <a:pt x="1283" y="705"/>
                    </a:lnTo>
                    <a:lnTo>
                      <a:pt x="1280" y="720"/>
                    </a:lnTo>
                    <a:lnTo>
                      <a:pt x="1278" y="735"/>
                    </a:lnTo>
                    <a:lnTo>
                      <a:pt x="1275" y="752"/>
                    </a:lnTo>
                    <a:lnTo>
                      <a:pt x="1272" y="786"/>
                    </a:lnTo>
                    <a:lnTo>
                      <a:pt x="1272" y="821"/>
                    </a:lnTo>
                    <a:lnTo>
                      <a:pt x="1272" y="857"/>
                    </a:lnTo>
                    <a:lnTo>
                      <a:pt x="1274" y="894"/>
                    </a:lnTo>
                    <a:lnTo>
                      <a:pt x="1278" y="931"/>
                    </a:lnTo>
                    <a:lnTo>
                      <a:pt x="1285" y="1006"/>
                    </a:lnTo>
                    <a:lnTo>
                      <a:pt x="1290" y="1076"/>
                    </a:lnTo>
                    <a:lnTo>
                      <a:pt x="1290" y="1076"/>
                    </a:lnTo>
                    <a:lnTo>
                      <a:pt x="1307" y="1256"/>
                    </a:lnTo>
                    <a:lnTo>
                      <a:pt x="1307" y="1256"/>
                    </a:lnTo>
                    <a:lnTo>
                      <a:pt x="1269" y="1262"/>
                    </a:lnTo>
                    <a:lnTo>
                      <a:pt x="1231" y="1266"/>
                    </a:lnTo>
                    <a:lnTo>
                      <a:pt x="1192" y="1270"/>
                    </a:lnTo>
                    <a:lnTo>
                      <a:pt x="1153" y="1272"/>
                    </a:lnTo>
                    <a:lnTo>
                      <a:pt x="1113" y="1275"/>
                    </a:lnTo>
                    <a:lnTo>
                      <a:pt x="1073" y="1276"/>
                    </a:lnTo>
                    <a:lnTo>
                      <a:pt x="1032" y="1277"/>
                    </a:lnTo>
                    <a:lnTo>
                      <a:pt x="992" y="1278"/>
                    </a:lnTo>
                    <a:lnTo>
                      <a:pt x="992" y="1278"/>
                    </a:lnTo>
                    <a:lnTo>
                      <a:pt x="948" y="1277"/>
                    </a:lnTo>
                    <a:lnTo>
                      <a:pt x="905" y="1276"/>
                    </a:lnTo>
                    <a:lnTo>
                      <a:pt x="863" y="1274"/>
                    </a:lnTo>
                    <a:lnTo>
                      <a:pt x="821" y="1272"/>
                    </a:lnTo>
                    <a:lnTo>
                      <a:pt x="780" y="1269"/>
                    </a:lnTo>
                    <a:lnTo>
                      <a:pt x="739" y="1265"/>
                    </a:lnTo>
                    <a:lnTo>
                      <a:pt x="698" y="1260"/>
                    </a:lnTo>
                    <a:lnTo>
                      <a:pt x="659" y="1254"/>
                    </a:lnTo>
                    <a:lnTo>
                      <a:pt x="621" y="1248"/>
                    </a:lnTo>
                    <a:lnTo>
                      <a:pt x="582" y="1242"/>
                    </a:lnTo>
                    <a:lnTo>
                      <a:pt x="545" y="1235"/>
                    </a:lnTo>
                    <a:lnTo>
                      <a:pt x="508" y="1227"/>
                    </a:lnTo>
                    <a:lnTo>
                      <a:pt x="473" y="1218"/>
                    </a:lnTo>
                    <a:lnTo>
                      <a:pt x="438" y="1210"/>
                    </a:lnTo>
                    <a:lnTo>
                      <a:pt x="404" y="1200"/>
                    </a:lnTo>
                    <a:lnTo>
                      <a:pt x="371" y="1190"/>
                    </a:lnTo>
                    <a:lnTo>
                      <a:pt x="339" y="1179"/>
                    </a:lnTo>
                    <a:lnTo>
                      <a:pt x="309" y="1168"/>
                    </a:lnTo>
                    <a:lnTo>
                      <a:pt x="278" y="1156"/>
                    </a:lnTo>
                    <a:lnTo>
                      <a:pt x="249" y="1144"/>
                    </a:lnTo>
                    <a:lnTo>
                      <a:pt x="221" y="1131"/>
                    </a:lnTo>
                    <a:lnTo>
                      <a:pt x="195" y="1118"/>
                    </a:lnTo>
                    <a:lnTo>
                      <a:pt x="169" y="1104"/>
                    </a:lnTo>
                    <a:lnTo>
                      <a:pt x="145" y="1091"/>
                    </a:lnTo>
                    <a:lnTo>
                      <a:pt x="123" y="1076"/>
                    </a:lnTo>
                    <a:lnTo>
                      <a:pt x="101" y="1062"/>
                    </a:lnTo>
                    <a:lnTo>
                      <a:pt x="81" y="1047"/>
                    </a:lnTo>
                    <a:lnTo>
                      <a:pt x="61" y="1031"/>
                    </a:lnTo>
                    <a:lnTo>
                      <a:pt x="44" y="1016"/>
                    </a:lnTo>
                    <a:lnTo>
                      <a:pt x="28" y="999"/>
                    </a:lnTo>
                    <a:lnTo>
                      <a:pt x="13" y="982"/>
                    </a:lnTo>
                    <a:lnTo>
                      <a:pt x="0" y="966"/>
                    </a:lnTo>
                    <a:lnTo>
                      <a:pt x="0" y="966"/>
                    </a:lnTo>
                    <a:lnTo>
                      <a:pt x="79" y="747"/>
                    </a:lnTo>
                    <a:lnTo>
                      <a:pt x="130" y="612"/>
                    </a:lnTo>
                    <a:lnTo>
                      <a:pt x="130" y="612"/>
                    </a:lnTo>
                    <a:lnTo>
                      <a:pt x="138" y="579"/>
                    </a:lnTo>
                    <a:lnTo>
                      <a:pt x="149" y="547"/>
                    </a:lnTo>
                    <a:lnTo>
                      <a:pt x="160" y="516"/>
                    </a:lnTo>
                    <a:lnTo>
                      <a:pt x="172" y="484"/>
                    </a:lnTo>
                    <a:lnTo>
                      <a:pt x="187" y="454"/>
                    </a:lnTo>
                    <a:lnTo>
                      <a:pt x="203" y="425"/>
                    </a:lnTo>
                    <a:lnTo>
                      <a:pt x="220" y="397"/>
                    </a:lnTo>
                    <a:lnTo>
                      <a:pt x="238" y="369"/>
                    </a:lnTo>
                    <a:lnTo>
                      <a:pt x="258" y="342"/>
                    </a:lnTo>
                    <a:lnTo>
                      <a:pt x="278" y="315"/>
                    </a:lnTo>
                    <a:lnTo>
                      <a:pt x="300" y="290"/>
                    </a:lnTo>
                    <a:lnTo>
                      <a:pt x="324" y="265"/>
                    </a:lnTo>
                    <a:lnTo>
                      <a:pt x="348" y="241"/>
                    </a:lnTo>
                    <a:lnTo>
                      <a:pt x="374" y="218"/>
                    </a:lnTo>
                    <a:lnTo>
                      <a:pt x="400" y="196"/>
                    </a:lnTo>
                    <a:lnTo>
                      <a:pt x="428" y="175"/>
                    </a:lnTo>
                    <a:lnTo>
                      <a:pt x="456" y="155"/>
                    </a:lnTo>
                    <a:lnTo>
                      <a:pt x="485" y="136"/>
                    </a:lnTo>
                    <a:lnTo>
                      <a:pt x="517" y="119"/>
                    </a:lnTo>
                    <a:lnTo>
                      <a:pt x="548" y="102"/>
                    </a:lnTo>
                    <a:lnTo>
                      <a:pt x="579" y="86"/>
                    </a:lnTo>
                    <a:lnTo>
                      <a:pt x="612" y="72"/>
                    </a:lnTo>
                    <a:lnTo>
                      <a:pt x="645" y="58"/>
                    </a:lnTo>
                    <a:lnTo>
                      <a:pt x="680" y="47"/>
                    </a:lnTo>
                    <a:lnTo>
                      <a:pt x="715" y="36"/>
                    </a:lnTo>
                    <a:lnTo>
                      <a:pt x="750" y="27"/>
                    </a:lnTo>
                    <a:lnTo>
                      <a:pt x="787" y="19"/>
                    </a:lnTo>
                    <a:lnTo>
                      <a:pt x="824" y="12"/>
                    </a:lnTo>
                    <a:lnTo>
                      <a:pt x="862" y="7"/>
                    </a:lnTo>
                    <a:lnTo>
                      <a:pt x="899" y="3"/>
                    </a:lnTo>
                    <a:lnTo>
                      <a:pt x="938" y="1"/>
                    </a:lnTo>
                    <a:lnTo>
                      <a:pt x="976" y="0"/>
                    </a:lnTo>
                    <a:lnTo>
                      <a:pt x="976" y="0"/>
                    </a:lnTo>
                    <a:lnTo>
                      <a:pt x="1012" y="1"/>
                    </a:lnTo>
                    <a:lnTo>
                      <a:pt x="1049" y="3"/>
                    </a:lnTo>
                    <a:lnTo>
                      <a:pt x="1084" y="6"/>
                    </a:lnTo>
                    <a:lnTo>
                      <a:pt x="1118" y="10"/>
                    </a:lnTo>
                    <a:lnTo>
                      <a:pt x="1154" y="17"/>
                    </a:lnTo>
                    <a:lnTo>
                      <a:pt x="1187" y="24"/>
                    </a:lnTo>
                    <a:lnTo>
                      <a:pt x="1221" y="31"/>
                    </a:lnTo>
                    <a:lnTo>
                      <a:pt x="1254" y="41"/>
                    </a:lnTo>
                    <a:lnTo>
                      <a:pt x="1287" y="51"/>
                    </a:lnTo>
                    <a:lnTo>
                      <a:pt x="1318" y="62"/>
                    </a:lnTo>
                    <a:lnTo>
                      <a:pt x="1349" y="75"/>
                    </a:lnTo>
                    <a:lnTo>
                      <a:pt x="1379" y="89"/>
                    </a:lnTo>
                    <a:lnTo>
                      <a:pt x="1410" y="104"/>
                    </a:lnTo>
                    <a:lnTo>
                      <a:pt x="1439" y="120"/>
                    </a:lnTo>
                    <a:lnTo>
                      <a:pt x="1467" y="136"/>
                    </a:lnTo>
                    <a:lnTo>
                      <a:pt x="1495" y="154"/>
                    </a:lnTo>
                    <a:lnTo>
                      <a:pt x="1521" y="172"/>
                    </a:lnTo>
                    <a:lnTo>
                      <a:pt x="1547" y="192"/>
                    </a:lnTo>
                    <a:lnTo>
                      <a:pt x="1572" y="211"/>
                    </a:lnTo>
                    <a:lnTo>
                      <a:pt x="1596" y="233"/>
                    </a:lnTo>
                    <a:lnTo>
                      <a:pt x="1619" y="255"/>
                    </a:lnTo>
                    <a:lnTo>
                      <a:pt x="1641" y="277"/>
                    </a:lnTo>
                    <a:lnTo>
                      <a:pt x="1662" y="301"/>
                    </a:lnTo>
                    <a:lnTo>
                      <a:pt x="1682" y="325"/>
                    </a:lnTo>
                    <a:lnTo>
                      <a:pt x="1702" y="350"/>
                    </a:lnTo>
                    <a:lnTo>
                      <a:pt x="1719" y="376"/>
                    </a:lnTo>
                    <a:lnTo>
                      <a:pt x="1736" y="402"/>
                    </a:lnTo>
                    <a:lnTo>
                      <a:pt x="1753" y="429"/>
                    </a:lnTo>
                    <a:lnTo>
                      <a:pt x="1767" y="456"/>
                    </a:lnTo>
                    <a:lnTo>
                      <a:pt x="1781" y="484"/>
                    </a:lnTo>
                    <a:lnTo>
                      <a:pt x="1792" y="514"/>
                    </a:lnTo>
                    <a:lnTo>
                      <a:pt x="1804" y="543"/>
                    </a:lnTo>
                    <a:lnTo>
                      <a:pt x="1804" y="543"/>
                    </a:lnTo>
                    <a:lnTo>
                      <a:pt x="1865" y="708"/>
                    </a:lnTo>
                    <a:lnTo>
                      <a:pt x="1966" y="988"/>
                    </a:lnTo>
                    <a:lnTo>
                      <a:pt x="1966" y="988"/>
                    </a:lnTo>
                    <a:lnTo>
                      <a:pt x="1949" y="1004"/>
                    </a:lnTo>
                    <a:lnTo>
                      <a:pt x="1931" y="1022"/>
                    </a:lnTo>
                    <a:lnTo>
                      <a:pt x="1913" y="1039"/>
                    </a:lnTo>
                    <a:lnTo>
                      <a:pt x="1892" y="1054"/>
                    </a:lnTo>
                    <a:lnTo>
                      <a:pt x="1869" y="1070"/>
                    </a:lnTo>
                    <a:lnTo>
                      <a:pt x="1846" y="1086"/>
                    </a:lnTo>
                    <a:lnTo>
                      <a:pt x="1820" y="1100"/>
                    </a:lnTo>
                    <a:lnTo>
                      <a:pt x="1794" y="1115"/>
                    </a:lnTo>
                    <a:lnTo>
                      <a:pt x="1794" y="1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54"/>
              <p:cNvSpPr>
                <a:spLocks/>
              </p:cNvSpPr>
              <p:nvPr/>
            </p:nvSpPr>
            <p:spPr bwMode="auto">
              <a:xfrm flipH="1">
                <a:off x="1892333" y="3578095"/>
                <a:ext cx="95467" cy="96744"/>
              </a:xfrm>
              <a:custGeom>
                <a:avLst/>
                <a:gdLst>
                  <a:gd name="T0" fmla="*/ 103 w 522"/>
                  <a:gd name="T1" fmla="*/ 14 h 675"/>
                  <a:gd name="T2" fmla="*/ 130 w 522"/>
                  <a:gd name="T3" fmla="*/ 7 h 675"/>
                  <a:gd name="T4" fmla="*/ 157 w 522"/>
                  <a:gd name="T5" fmla="*/ 1 h 675"/>
                  <a:gd name="T6" fmla="*/ 184 w 522"/>
                  <a:gd name="T7" fmla="*/ 0 h 675"/>
                  <a:gd name="T8" fmla="*/ 211 w 522"/>
                  <a:gd name="T9" fmla="*/ 1 h 675"/>
                  <a:gd name="T10" fmla="*/ 236 w 522"/>
                  <a:gd name="T11" fmla="*/ 5 h 675"/>
                  <a:gd name="T12" fmla="*/ 261 w 522"/>
                  <a:gd name="T13" fmla="*/ 13 h 675"/>
                  <a:gd name="T14" fmla="*/ 285 w 522"/>
                  <a:gd name="T15" fmla="*/ 22 h 675"/>
                  <a:gd name="T16" fmla="*/ 308 w 522"/>
                  <a:gd name="T17" fmla="*/ 36 h 675"/>
                  <a:gd name="T18" fmla="*/ 330 w 522"/>
                  <a:gd name="T19" fmla="*/ 51 h 675"/>
                  <a:gd name="T20" fmla="*/ 350 w 522"/>
                  <a:gd name="T21" fmla="*/ 70 h 675"/>
                  <a:gd name="T22" fmla="*/ 369 w 522"/>
                  <a:gd name="T23" fmla="*/ 92 h 675"/>
                  <a:gd name="T24" fmla="*/ 387 w 522"/>
                  <a:gd name="T25" fmla="*/ 118 h 675"/>
                  <a:gd name="T26" fmla="*/ 404 w 522"/>
                  <a:gd name="T27" fmla="*/ 146 h 675"/>
                  <a:gd name="T28" fmla="*/ 418 w 522"/>
                  <a:gd name="T29" fmla="*/ 177 h 675"/>
                  <a:gd name="T30" fmla="*/ 431 w 522"/>
                  <a:gd name="T31" fmla="*/ 212 h 675"/>
                  <a:gd name="T32" fmla="*/ 441 w 522"/>
                  <a:gd name="T33" fmla="*/ 250 h 675"/>
                  <a:gd name="T34" fmla="*/ 466 w 522"/>
                  <a:gd name="T35" fmla="*/ 337 h 675"/>
                  <a:gd name="T36" fmla="*/ 522 w 522"/>
                  <a:gd name="T37" fmla="*/ 534 h 675"/>
                  <a:gd name="T38" fmla="*/ 473 w 522"/>
                  <a:gd name="T39" fmla="*/ 558 h 675"/>
                  <a:gd name="T40" fmla="*/ 420 w 522"/>
                  <a:gd name="T41" fmla="*/ 581 h 675"/>
                  <a:gd name="T42" fmla="*/ 363 w 522"/>
                  <a:gd name="T43" fmla="*/ 600 h 675"/>
                  <a:gd name="T44" fmla="*/ 304 w 522"/>
                  <a:gd name="T45" fmla="*/ 619 h 675"/>
                  <a:gd name="T46" fmla="*/ 241 w 522"/>
                  <a:gd name="T47" fmla="*/ 637 h 675"/>
                  <a:gd name="T48" fmla="*/ 175 w 522"/>
                  <a:gd name="T49" fmla="*/ 652 h 675"/>
                  <a:gd name="T50" fmla="*/ 106 w 522"/>
                  <a:gd name="T51" fmla="*/ 665 h 675"/>
                  <a:gd name="T52" fmla="*/ 35 w 522"/>
                  <a:gd name="T53" fmla="*/ 675 h 675"/>
                  <a:gd name="T54" fmla="*/ 18 w 522"/>
                  <a:gd name="T55" fmla="*/ 495 h 675"/>
                  <a:gd name="T56" fmla="*/ 13 w 522"/>
                  <a:gd name="T57" fmla="*/ 425 h 675"/>
                  <a:gd name="T58" fmla="*/ 2 w 522"/>
                  <a:gd name="T59" fmla="*/ 313 h 675"/>
                  <a:gd name="T60" fmla="*/ 0 w 522"/>
                  <a:gd name="T61" fmla="*/ 240 h 675"/>
                  <a:gd name="T62" fmla="*/ 3 w 522"/>
                  <a:gd name="T63" fmla="*/ 171 h 675"/>
                  <a:gd name="T64" fmla="*/ 8 w 522"/>
                  <a:gd name="T65" fmla="*/ 139 h 675"/>
                  <a:gd name="T66" fmla="*/ 15 w 522"/>
                  <a:gd name="T67" fmla="*/ 110 h 675"/>
                  <a:gd name="T68" fmla="*/ 25 w 522"/>
                  <a:gd name="T69" fmla="*/ 84 h 675"/>
                  <a:gd name="T70" fmla="*/ 39 w 522"/>
                  <a:gd name="T71" fmla="*/ 61 h 675"/>
                  <a:gd name="T72" fmla="*/ 57 w 522"/>
                  <a:gd name="T73" fmla="*/ 41 h 675"/>
                  <a:gd name="T74" fmla="*/ 77 w 522"/>
                  <a:gd name="T75" fmla="*/ 25 h 675"/>
                  <a:gd name="T76" fmla="*/ 103 w 522"/>
                  <a:gd name="T77" fmla="*/ 14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2" h="675">
                    <a:moveTo>
                      <a:pt x="103" y="14"/>
                    </a:moveTo>
                    <a:lnTo>
                      <a:pt x="103" y="14"/>
                    </a:lnTo>
                    <a:lnTo>
                      <a:pt x="117" y="10"/>
                    </a:lnTo>
                    <a:lnTo>
                      <a:pt x="130" y="7"/>
                    </a:lnTo>
                    <a:lnTo>
                      <a:pt x="144" y="3"/>
                    </a:lnTo>
                    <a:lnTo>
                      <a:pt x="157" y="1"/>
                    </a:lnTo>
                    <a:lnTo>
                      <a:pt x="171" y="0"/>
                    </a:lnTo>
                    <a:lnTo>
                      <a:pt x="184" y="0"/>
                    </a:lnTo>
                    <a:lnTo>
                      <a:pt x="198" y="0"/>
                    </a:lnTo>
                    <a:lnTo>
                      <a:pt x="211" y="1"/>
                    </a:lnTo>
                    <a:lnTo>
                      <a:pt x="224" y="2"/>
                    </a:lnTo>
                    <a:lnTo>
                      <a:pt x="236" y="5"/>
                    </a:lnTo>
                    <a:lnTo>
                      <a:pt x="249" y="9"/>
                    </a:lnTo>
                    <a:lnTo>
                      <a:pt x="261" y="13"/>
                    </a:lnTo>
                    <a:lnTo>
                      <a:pt x="273" y="17"/>
                    </a:lnTo>
                    <a:lnTo>
                      <a:pt x="285" y="22"/>
                    </a:lnTo>
                    <a:lnTo>
                      <a:pt x="297" y="28"/>
                    </a:lnTo>
                    <a:lnTo>
                      <a:pt x="308" y="36"/>
                    </a:lnTo>
                    <a:lnTo>
                      <a:pt x="318" y="43"/>
                    </a:lnTo>
                    <a:lnTo>
                      <a:pt x="330" y="51"/>
                    </a:lnTo>
                    <a:lnTo>
                      <a:pt x="340" y="61"/>
                    </a:lnTo>
                    <a:lnTo>
                      <a:pt x="350" y="70"/>
                    </a:lnTo>
                    <a:lnTo>
                      <a:pt x="360" y="81"/>
                    </a:lnTo>
                    <a:lnTo>
                      <a:pt x="369" y="92"/>
                    </a:lnTo>
                    <a:lnTo>
                      <a:pt x="379" y="104"/>
                    </a:lnTo>
                    <a:lnTo>
                      <a:pt x="387" y="118"/>
                    </a:lnTo>
                    <a:lnTo>
                      <a:pt x="395" y="132"/>
                    </a:lnTo>
                    <a:lnTo>
                      <a:pt x="404" y="146"/>
                    </a:lnTo>
                    <a:lnTo>
                      <a:pt x="411" y="162"/>
                    </a:lnTo>
                    <a:lnTo>
                      <a:pt x="418" y="177"/>
                    </a:lnTo>
                    <a:lnTo>
                      <a:pt x="425" y="194"/>
                    </a:lnTo>
                    <a:lnTo>
                      <a:pt x="431" y="212"/>
                    </a:lnTo>
                    <a:lnTo>
                      <a:pt x="436" y="231"/>
                    </a:lnTo>
                    <a:lnTo>
                      <a:pt x="441" y="250"/>
                    </a:lnTo>
                    <a:lnTo>
                      <a:pt x="441" y="250"/>
                    </a:lnTo>
                    <a:lnTo>
                      <a:pt x="466" y="337"/>
                    </a:lnTo>
                    <a:lnTo>
                      <a:pt x="522" y="534"/>
                    </a:lnTo>
                    <a:lnTo>
                      <a:pt x="522" y="534"/>
                    </a:lnTo>
                    <a:lnTo>
                      <a:pt x="498" y="546"/>
                    </a:lnTo>
                    <a:lnTo>
                      <a:pt x="473" y="558"/>
                    </a:lnTo>
                    <a:lnTo>
                      <a:pt x="447" y="569"/>
                    </a:lnTo>
                    <a:lnTo>
                      <a:pt x="420" y="581"/>
                    </a:lnTo>
                    <a:lnTo>
                      <a:pt x="392" y="591"/>
                    </a:lnTo>
                    <a:lnTo>
                      <a:pt x="363" y="600"/>
                    </a:lnTo>
                    <a:lnTo>
                      <a:pt x="334" y="611"/>
                    </a:lnTo>
                    <a:lnTo>
                      <a:pt x="304" y="619"/>
                    </a:lnTo>
                    <a:lnTo>
                      <a:pt x="273" y="629"/>
                    </a:lnTo>
                    <a:lnTo>
                      <a:pt x="241" y="637"/>
                    </a:lnTo>
                    <a:lnTo>
                      <a:pt x="208" y="644"/>
                    </a:lnTo>
                    <a:lnTo>
                      <a:pt x="175" y="652"/>
                    </a:lnTo>
                    <a:lnTo>
                      <a:pt x="141" y="659"/>
                    </a:lnTo>
                    <a:lnTo>
                      <a:pt x="106" y="665"/>
                    </a:lnTo>
                    <a:lnTo>
                      <a:pt x="71" y="670"/>
                    </a:lnTo>
                    <a:lnTo>
                      <a:pt x="35" y="675"/>
                    </a:lnTo>
                    <a:lnTo>
                      <a:pt x="35" y="675"/>
                    </a:lnTo>
                    <a:lnTo>
                      <a:pt x="18" y="495"/>
                    </a:lnTo>
                    <a:lnTo>
                      <a:pt x="18" y="495"/>
                    </a:lnTo>
                    <a:lnTo>
                      <a:pt x="13" y="425"/>
                    </a:lnTo>
                    <a:lnTo>
                      <a:pt x="6" y="350"/>
                    </a:lnTo>
                    <a:lnTo>
                      <a:pt x="2" y="313"/>
                    </a:lnTo>
                    <a:lnTo>
                      <a:pt x="0" y="276"/>
                    </a:lnTo>
                    <a:lnTo>
                      <a:pt x="0" y="240"/>
                    </a:lnTo>
                    <a:lnTo>
                      <a:pt x="0" y="205"/>
                    </a:lnTo>
                    <a:lnTo>
                      <a:pt x="3" y="171"/>
                    </a:lnTo>
                    <a:lnTo>
                      <a:pt x="6" y="154"/>
                    </a:lnTo>
                    <a:lnTo>
                      <a:pt x="8" y="139"/>
                    </a:lnTo>
                    <a:lnTo>
                      <a:pt x="11" y="124"/>
                    </a:lnTo>
                    <a:lnTo>
                      <a:pt x="15" y="110"/>
                    </a:lnTo>
                    <a:lnTo>
                      <a:pt x="20" y="96"/>
                    </a:lnTo>
                    <a:lnTo>
                      <a:pt x="25" y="84"/>
                    </a:lnTo>
                    <a:lnTo>
                      <a:pt x="32" y="71"/>
                    </a:lnTo>
                    <a:lnTo>
                      <a:pt x="39" y="61"/>
                    </a:lnTo>
                    <a:lnTo>
                      <a:pt x="47" y="50"/>
                    </a:lnTo>
                    <a:lnTo>
                      <a:pt x="57" y="41"/>
                    </a:lnTo>
                    <a:lnTo>
                      <a:pt x="66" y="33"/>
                    </a:lnTo>
                    <a:lnTo>
                      <a:pt x="77" y="25"/>
                    </a:lnTo>
                    <a:lnTo>
                      <a:pt x="90" y="19"/>
                    </a:lnTo>
                    <a:lnTo>
                      <a:pt x="103" y="14"/>
                    </a:lnTo>
                    <a:lnTo>
                      <a:pt x="103" y="14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55"/>
              <p:cNvSpPr>
                <a:spLocks noEditPoints="1"/>
              </p:cNvSpPr>
              <p:nvPr/>
            </p:nvSpPr>
            <p:spPr bwMode="auto">
              <a:xfrm flipH="1">
                <a:off x="1373717" y="3578095"/>
                <a:ext cx="1328792" cy="1572409"/>
              </a:xfrm>
              <a:custGeom>
                <a:avLst/>
                <a:gdLst>
                  <a:gd name="T0" fmla="*/ 1814 w 7209"/>
                  <a:gd name="T1" fmla="*/ 5569 h 10978"/>
                  <a:gd name="T2" fmla="*/ 1584 w 7209"/>
                  <a:gd name="T3" fmla="*/ 5463 h 10978"/>
                  <a:gd name="T4" fmla="*/ 1124 w 7209"/>
                  <a:gd name="T5" fmla="*/ 7133 h 10978"/>
                  <a:gd name="T6" fmla="*/ 1342 w 7209"/>
                  <a:gd name="T7" fmla="*/ 7242 h 10978"/>
                  <a:gd name="T8" fmla="*/ 572 w 7209"/>
                  <a:gd name="T9" fmla="*/ 10534 h 10978"/>
                  <a:gd name="T10" fmla="*/ 419 w 7209"/>
                  <a:gd name="T11" fmla="*/ 10471 h 10978"/>
                  <a:gd name="T12" fmla="*/ 81 w 7209"/>
                  <a:gd name="T13" fmla="*/ 10295 h 10978"/>
                  <a:gd name="T14" fmla="*/ 538 w 7209"/>
                  <a:gd name="T15" fmla="*/ 8617 h 10978"/>
                  <a:gd name="T16" fmla="*/ 750 w 7209"/>
                  <a:gd name="T17" fmla="*/ 8743 h 10978"/>
                  <a:gd name="T18" fmla="*/ 989 w 7209"/>
                  <a:gd name="T19" fmla="*/ 8860 h 10978"/>
                  <a:gd name="T20" fmla="*/ 5036 w 7209"/>
                  <a:gd name="T21" fmla="*/ 10961 h 10978"/>
                  <a:gd name="T22" fmla="*/ 5597 w 7209"/>
                  <a:gd name="T23" fmla="*/ 10851 h 10978"/>
                  <a:gd name="T24" fmla="*/ 5913 w 7209"/>
                  <a:gd name="T25" fmla="*/ 10768 h 10978"/>
                  <a:gd name="T26" fmla="*/ 5959 w 7209"/>
                  <a:gd name="T27" fmla="*/ 10754 h 10978"/>
                  <a:gd name="T28" fmla="*/ 6067 w 7209"/>
                  <a:gd name="T29" fmla="*/ 10721 h 10978"/>
                  <a:gd name="T30" fmla="*/ 6432 w 7209"/>
                  <a:gd name="T31" fmla="*/ 10591 h 10978"/>
                  <a:gd name="T32" fmla="*/ 6817 w 7209"/>
                  <a:gd name="T33" fmla="*/ 10425 h 10978"/>
                  <a:gd name="T34" fmla="*/ 7208 w 7209"/>
                  <a:gd name="T35" fmla="*/ 10220 h 10978"/>
                  <a:gd name="T36" fmla="*/ 6681 w 7209"/>
                  <a:gd name="T37" fmla="*/ 8581 h 10978"/>
                  <a:gd name="T38" fmla="*/ 6450 w 7209"/>
                  <a:gd name="T39" fmla="*/ 8726 h 10978"/>
                  <a:gd name="T40" fmla="*/ 6183 w 7209"/>
                  <a:gd name="T41" fmla="*/ 8857 h 10978"/>
                  <a:gd name="T42" fmla="*/ 5885 w 7209"/>
                  <a:gd name="T43" fmla="*/ 8976 h 10978"/>
                  <a:gd name="T44" fmla="*/ 5557 w 7209"/>
                  <a:gd name="T45" fmla="*/ 9079 h 10978"/>
                  <a:gd name="T46" fmla="*/ 5202 w 7209"/>
                  <a:gd name="T47" fmla="*/ 9166 h 10978"/>
                  <a:gd name="T48" fmla="*/ 4824 w 7209"/>
                  <a:gd name="T49" fmla="*/ 9236 h 10978"/>
                  <a:gd name="T50" fmla="*/ 4516 w 7209"/>
                  <a:gd name="T51" fmla="*/ 5800 h 10978"/>
                  <a:gd name="T52" fmla="*/ 5017 w 7209"/>
                  <a:gd name="T53" fmla="*/ 5689 h 10978"/>
                  <a:gd name="T54" fmla="*/ 5326 w 7209"/>
                  <a:gd name="T55" fmla="*/ 5586 h 10978"/>
                  <a:gd name="T56" fmla="*/ 5522 w 7209"/>
                  <a:gd name="T57" fmla="*/ 5501 h 10978"/>
                  <a:gd name="T58" fmla="*/ 5697 w 7209"/>
                  <a:gd name="T59" fmla="*/ 5407 h 10978"/>
                  <a:gd name="T60" fmla="*/ 6269 w 7209"/>
                  <a:gd name="T61" fmla="*/ 6991 h 10978"/>
                  <a:gd name="T62" fmla="*/ 6118 w 7209"/>
                  <a:gd name="T63" fmla="*/ 7091 h 10978"/>
                  <a:gd name="T64" fmla="*/ 5902 w 7209"/>
                  <a:gd name="T65" fmla="*/ 7206 h 10978"/>
                  <a:gd name="T66" fmla="*/ 5657 w 7209"/>
                  <a:gd name="T67" fmla="*/ 7312 h 10978"/>
                  <a:gd name="T68" fmla="*/ 5387 w 7209"/>
                  <a:gd name="T69" fmla="*/ 7404 h 10978"/>
                  <a:gd name="T70" fmla="*/ 5094 w 7209"/>
                  <a:gd name="T71" fmla="*/ 7485 h 10978"/>
                  <a:gd name="T72" fmla="*/ 4780 w 7209"/>
                  <a:gd name="T73" fmla="*/ 7549 h 10978"/>
                  <a:gd name="T74" fmla="*/ 4409 w 7209"/>
                  <a:gd name="T75" fmla="*/ 5816 h 10978"/>
                  <a:gd name="T76" fmla="*/ 4186 w 7209"/>
                  <a:gd name="T77" fmla="*/ 2359 h 10978"/>
                  <a:gd name="T78" fmla="*/ 4455 w 7209"/>
                  <a:gd name="T79" fmla="*/ 2305 h 10978"/>
                  <a:gd name="T80" fmla="*/ 4696 w 7209"/>
                  <a:gd name="T81" fmla="*/ 2232 h 10978"/>
                  <a:gd name="T82" fmla="*/ 4865 w 7209"/>
                  <a:gd name="T83" fmla="*/ 2163 h 10978"/>
                  <a:gd name="T84" fmla="*/ 5182 w 7209"/>
                  <a:gd name="T85" fmla="*/ 3888 h 10978"/>
                  <a:gd name="T86" fmla="*/ 4866 w 7209"/>
                  <a:gd name="T87" fmla="*/ 4017 h 10978"/>
                  <a:gd name="T88" fmla="*/ 4493 w 7209"/>
                  <a:gd name="T89" fmla="*/ 4116 h 10978"/>
                  <a:gd name="T90" fmla="*/ 4072 w 7209"/>
                  <a:gd name="T91" fmla="*/ 2375 h 10978"/>
                  <a:gd name="T92" fmla="*/ 4002 w 7209"/>
                  <a:gd name="T93" fmla="*/ 7 h 10978"/>
                  <a:gd name="T94" fmla="*/ 4070 w 7209"/>
                  <a:gd name="T95" fmla="*/ 0 h 10978"/>
                  <a:gd name="T96" fmla="*/ 4133 w 7209"/>
                  <a:gd name="T97" fmla="*/ 13 h 10978"/>
                  <a:gd name="T98" fmla="*/ 4190 w 7209"/>
                  <a:gd name="T99" fmla="*/ 43 h 10978"/>
                  <a:gd name="T100" fmla="*/ 4241 w 7209"/>
                  <a:gd name="T101" fmla="*/ 92 h 10978"/>
                  <a:gd name="T102" fmla="*/ 4283 w 7209"/>
                  <a:gd name="T103" fmla="*/ 162 h 10978"/>
                  <a:gd name="T104" fmla="*/ 4313 w 7209"/>
                  <a:gd name="T105" fmla="*/ 250 h 10978"/>
                  <a:gd name="T106" fmla="*/ 4370 w 7209"/>
                  <a:gd name="T107" fmla="*/ 546 h 10978"/>
                  <a:gd name="T108" fmla="*/ 4235 w 7209"/>
                  <a:gd name="T109" fmla="*/ 600 h 10978"/>
                  <a:gd name="T110" fmla="*/ 4080 w 7209"/>
                  <a:gd name="T111" fmla="*/ 644 h 10978"/>
                  <a:gd name="T112" fmla="*/ 3907 w 7209"/>
                  <a:gd name="T113" fmla="*/ 675 h 10978"/>
                  <a:gd name="T114" fmla="*/ 3878 w 7209"/>
                  <a:gd name="T115" fmla="*/ 350 h 10978"/>
                  <a:gd name="T116" fmla="*/ 3875 w 7209"/>
                  <a:gd name="T117" fmla="*/ 171 h 10978"/>
                  <a:gd name="T118" fmla="*/ 3892 w 7209"/>
                  <a:gd name="T119" fmla="*/ 96 h 10978"/>
                  <a:gd name="T120" fmla="*/ 3929 w 7209"/>
                  <a:gd name="T121" fmla="*/ 41 h 10978"/>
                  <a:gd name="T122" fmla="*/ 3975 w 7209"/>
                  <a:gd name="T123" fmla="*/ 14 h 1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209" h="10978">
                    <a:moveTo>
                      <a:pt x="1389" y="7263"/>
                    </a:moveTo>
                    <a:lnTo>
                      <a:pt x="1389" y="7263"/>
                    </a:lnTo>
                    <a:lnTo>
                      <a:pt x="1619" y="6342"/>
                    </a:lnTo>
                    <a:lnTo>
                      <a:pt x="1814" y="5569"/>
                    </a:lnTo>
                    <a:lnTo>
                      <a:pt x="1814" y="5569"/>
                    </a:lnTo>
                    <a:lnTo>
                      <a:pt x="1754" y="5543"/>
                    </a:lnTo>
                    <a:lnTo>
                      <a:pt x="1695" y="5517"/>
                    </a:lnTo>
                    <a:lnTo>
                      <a:pt x="1638" y="5490"/>
                    </a:lnTo>
                    <a:lnTo>
                      <a:pt x="1584" y="5463"/>
                    </a:lnTo>
                    <a:lnTo>
                      <a:pt x="1584" y="5463"/>
                    </a:lnTo>
                    <a:lnTo>
                      <a:pt x="1338" y="6202"/>
                    </a:lnTo>
                    <a:lnTo>
                      <a:pt x="1045" y="7088"/>
                    </a:lnTo>
                    <a:lnTo>
                      <a:pt x="1045" y="7088"/>
                    </a:lnTo>
                    <a:lnTo>
                      <a:pt x="1084" y="7111"/>
                    </a:lnTo>
                    <a:lnTo>
                      <a:pt x="1124" y="7133"/>
                    </a:lnTo>
                    <a:lnTo>
                      <a:pt x="1165" y="7156"/>
                    </a:lnTo>
                    <a:lnTo>
                      <a:pt x="1208" y="7178"/>
                    </a:lnTo>
                    <a:lnTo>
                      <a:pt x="1251" y="7200"/>
                    </a:lnTo>
                    <a:lnTo>
                      <a:pt x="1296" y="7221"/>
                    </a:lnTo>
                    <a:lnTo>
                      <a:pt x="1342" y="7242"/>
                    </a:lnTo>
                    <a:lnTo>
                      <a:pt x="1389" y="7263"/>
                    </a:lnTo>
                    <a:lnTo>
                      <a:pt x="1389" y="7263"/>
                    </a:lnTo>
                    <a:close/>
                    <a:moveTo>
                      <a:pt x="989" y="8860"/>
                    </a:moveTo>
                    <a:lnTo>
                      <a:pt x="989" y="8860"/>
                    </a:lnTo>
                    <a:lnTo>
                      <a:pt x="572" y="10534"/>
                    </a:lnTo>
                    <a:lnTo>
                      <a:pt x="570" y="10534"/>
                    </a:lnTo>
                    <a:lnTo>
                      <a:pt x="570" y="10534"/>
                    </a:lnTo>
                    <a:lnTo>
                      <a:pt x="494" y="10503"/>
                    </a:lnTo>
                    <a:lnTo>
                      <a:pt x="419" y="10471"/>
                    </a:lnTo>
                    <a:lnTo>
                      <a:pt x="419" y="10471"/>
                    </a:lnTo>
                    <a:lnTo>
                      <a:pt x="341" y="10433"/>
                    </a:lnTo>
                    <a:lnTo>
                      <a:pt x="266" y="10396"/>
                    </a:lnTo>
                    <a:lnTo>
                      <a:pt x="196" y="10358"/>
                    </a:lnTo>
                    <a:lnTo>
                      <a:pt x="134" y="10325"/>
                    </a:lnTo>
                    <a:lnTo>
                      <a:pt x="81" y="10295"/>
                    </a:lnTo>
                    <a:lnTo>
                      <a:pt x="39" y="10271"/>
                    </a:lnTo>
                    <a:lnTo>
                      <a:pt x="0" y="10247"/>
                    </a:lnTo>
                    <a:lnTo>
                      <a:pt x="0" y="10247"/>
                    </a:lnTo>
                    <a:lnTo>
                      <a:pt x="0" y="10247"/>
                    </a:lnTo>
                    <a:lnTo>
                      <a:pt x="538" y="8617"/>
                    </a:lnTo>
                    <a:lnTo>
                      <a:pt x="538" y="8617"/>
                    </a:lnTo>
                    <a:lnTo>
                      <a:pt x="588" y="8649"/>
                    </a:lnTo>
                    <a:lnTo>
                      <a:pt x="640" y="8681"/>
                    </a:lnTo>
                    <a:lnTo>
                      <a:pt x="694" y="8713"/>
                    </a:lnTo>
                    <a:lnTo>
                      <a:pt x="750" y="8743"/>
                    </a:lnTo>
                    <a:lnTo>
                      <a:pt x="808" y="8773"/>
                    </a:lnTo>
                    <a:lnTo>
                      <a:pt x="867" y="8803"/>
                    </a:lnTo>
                    <a:lnTo>
                      <a:pt x="927" y="8832"/>
                    </a:lnTo>
                    <a:lnTo>
                      <a:pt x="989" y="8860"/>
                    </a:lnTo>
                    <a:lnTo>
                      <a:pt x="989" y="8860"/>
                    </a:lnTo>
                    <a:close/>
                    <a:moveTo>
                      <a:pt x="4746" y="9248"/>
                    </a:moveTo>
                    <a:lnTo>
                      <a:pt x="4746" y="9248"/>
                    </a:lnTo>
                    <a:lnTo>
                      <a:pt x="4916" y="10978"/>
                    </a:lnTo>
                    <a:lnTo>
                      <a:pt x="4916" y="10978"/>
                    </a:lnTo>
                    <a:lnTo>
                      <a:pt x="5036" y="10961"/>
                    </a:lnTo>
                    <a:lnTo>
                      <a:pt x="5158" y="10941"/>
                    </a:lnTo>
                    <a:lnTo>
                      <a:pt x="5282" y="10918"/>
                    </a:lnTo>
                    <a:lnTo>
                      <a:pt x="5407" y="10894"/>
                    </a:lnTo>
                    <a:lnTo>
                      <a:pt x="5534" y="10866"/>
                    </a:lnTo>
                    <a:lnTo>
                      <a:pt x="5597" y="10851"/>
                    </a:lnTo>
                    <a:lnTo>
                      <a:pt x="5661" y="10837"/>
                    </a:lnTo>
                    <a:lnTo>
                      <a:pt x="5724" y="10820"/>
                    </a:lnTo>
                    <a:lnTo>
                      <a:pt x="5787" y="10803"/>
                    </a:lnTo>
                    <a:lnTo>
                      <a:pt x="5850" y="10787"/>
                    </a:lnTo>
                    <a:lnTo>
                      <a:pt x="5913" y="10768"/>
                    </a:lnTo>
                    <a:lnTo>
                      <a:pt x="5913" y="10768"/>
                    </a:lnTo>
                    <a:lnTo>
                      <a:pt x="5935" y="10762"/>
                    </a:lnTo>
                    <a:lnTo>
                      <a:pt x="5935" y="10762"/>
                    </a:lnTo>
                    <a:lnTo>
                      <a:pt x="5959" y="10754"/>
                    </a:lnTo>
                    <a:lnTo>
                      <a:pt x="5959" y="10754"/>
                    </a:lnTo>
                    <a:lnTo>
                      <a:pt x="5990" y="10745"/>
                    </a:lnTo>
                    <a:lnTo>
                      <a:pt x="5990" y="10745"/>
                    </a:lnTo>
                    <a:lnTo>
                      <a:pt x="5996" y="10743"/>
                    </a:lnTo>
                    <a:lnTo>
                      <a:pt x="5996" y="10743"/>
                    </a:lnTo>
                    <a:lnTo>
                      <a:pt x="6067" y="10721"/>
                    </a:lnTo>
                    <a:lnTo>
                      <a:pt x="6138" y="10697"/>
                    </a:lnTo>
                    <a:lnTo>
                      <a:pt x="6209" y="10673"/>
                    </a:lnTo>
                    <a:lnTo>
                      <a:pt x="6283" y="10647"/>
                    </a:lnTo>
                    <a:lnTo>
                      <a:pt x="6357" y="10620"/>
                    </a:lnTo>
                    <a:lnTo>
                      <a:pt x="6432" y="10591"/>
                    </a:lnTo>
                    <a:lnTo>
                      <a:pt x="6508" y="10560"/>
                    </a:lnTo>
                    <a:lnTo>
                      <a:pt x="6585" y="10529"/>
                    </a:lnTo>
                    <a:lnTo>
                      <a:pt x="6662" y="10496"/>
                    </a:lnTo>
                    <a:lnTo>
                      <a:pt x="6739" y="10461"/>
                    </a:lnTo>
                    <a:lnTo>
                      <a:pt x="6817" y="10425"/>
                    </a:lnTo>
                    <a:lnTo>
                      <a:pt x="6895" y="10387"/>
                    </a:lnTo>
                    <a:lnTo>
                      <a:pt x="6974" y="10348"/>
                    </a:lnTo>
                    <a:lnTo>
                      <a:pt x="7052" y="10307"/>
                    </a:lnTo>
                    <a:lnTo>
                      <a:pt x="7130" y="10264"/>
                    </a:lnTo>
                    <a:lnTo>
                      <a:pt x="7208" y="10220"/>
                    </a:lnTo>
                    <a:lnTo>
                      <a:pt x="7209" y="10220"/>
                    </a:lnTo>
                    <a:lnTo>
                      <a:pt x="7209" y="10220"/>
                    </a:lnTo>
                    <a:lnTo>
                      <a:pt x="6723" y="8550"/>
                    </a:lnTo>
                    <a:lnTo>
                      <a:pt x="6723" y="8550"/>
                    </a:lnTo>
                    <a:lnTo>
                      <a:pt x="6681" y="8581"/>
                    </a:lnTo>
                    <a:lnTo>
                      <a:pt x="6638" y="8611"/>
                    </a:lnTo>
                    <a:lnTo>
                      <a:pt x="6593" y="8640"/>
                    </a:lnTo>
                    <a:lnTo>
                      <a:pt x="6546" y="8669"/>
                    </a:lnTo>
                    <a:lnTo>
                      <a:pt x="6500" y="8697"/>
                    </a:lnTo>
                    <a:lnTo>
                      <a:pt x="6450" y="8726"/>
                    </a:lnTo>
                    <a:lnTo>
                      <a:pt x="6400" y="8753"/>
                    </a:lnTo>
                    <a:lnTo>
                      <a:pt x="6348" y="8780"/>
                    </a:lnTo>
                    <a:lnTo>
                      <a:pt x="6294" y="8806"/>
                    </a:lnTo>
                    <a:lnTo>
                      <a:pt x="6240" y="8832"/>
                    </a:lnTo>
                    <a:lnTo>
                      <a:pt x="6183" y="8857"/>
                    </a:lnTo>
                    <a:lnTo>
                      <a:pt x="6126" y="8882"/>
                    </a:lnTo>
                    <a:lnTo>
                      <a:pt x="6068" y="8906"/>
                    </a:lnTo>
                    <a:lnTo>
                      <a:pt x="6008" y="8930"/>
                    </a:lnTo>
                    <a:lnTo>
                      <a:pt x="5947" y="8953"/>
                    </a:lnTo>
                    <a:lnTo>
                      <a:pt x="5885" y="8976"/>
                    </a:lnTo>
                    <a:lnTo>
                      <a:pt x="5822" y="8997"/>
                    </a:lnTo>
                    <a:lnTo>
                      <a:pt x="5757" y="9018"/>
                    </a:lnTo>
                    <a:lnTo>
                      <a:pt x="5692" y="9039"/>
                    </a:lnTo>
                    <a:lnTo>
                      <a:pt x="5625" y="9059"/>
                    </a:lnTo>
                    <a:lnTo>
                      <a:pt x="5557" y="9079"/>
                    </a:lnTo>
                    <a:lnTo>
                      <a:pt x="5488" y="9098"/>
                    </a:lnTo>
                    <a:lnTo>
                      <a:pt x="5418" y="9115"/>
                    </a:lnTo>
                    <a:lnTo>
                      <a:pt x="5348" y="9133"/>
                    </a:lnTo>
                    <a:lnTo>
                      <a:pt x="5275" y="9150"/>
                    </a:lnTo>
                    <a:lnTo>
                      <a:pt x="5202" y="9166"/>
                    </a:lnTo>
                    <a:lnTo>
                      <a:pt x="5128" y="9181"/>
                    </a:lnTo>
                    <a:lnTo>
                      <a:pt x="5053" y="9197"/>
                    </a:lnTo>
                    <a:lnTo>
                      <a:pt x="4979" y="9210"/>
                    </a:lnTo>
                    <a:lnTo>
                      <a:pt x="4902" y="9224"/>
                    </a:lnTo>
                    <a:lnTo>
                      <a:pt x="4824" y="9236"/>
                    </a:lnTo>
                    <a:lnTo>
                      <a:pt x="4746" y="9248"/>
                    </a:lnTo>
                    <a:lnTo>
                      <a:pt x="4746" y="9248"/>
                    </a:lnTo>
                    <a:close/>
                    <a:moveTo>
                      <a:pt x="4409" y="5816"/>
                    </a:moveTo>
                    <a:lnTo>
                      <a:pt x="4409" y="5816"/>
                    </a:lnTo>
                    <a:lnTo>
                      <a:pt x="4516" y="5800"/>
                    </a:lnTo>
                    <a:lnTo>
                      <a:pt x="4621" y="5781"/>
                    </a:lnTo>
                    <a:lnTo>
                      <a:pt x="4724" y="5761"/>
                    </a:lnTo>
                    <a:lnTo>
                      <a:pt x="4824" y="5738"/>
                    </a:lnTo>
                    <a:lnTo>
                      <a:pt x="4921" y="5714"/>
                    </a:lnTo>
                    <a:lnTo>
                      <a:pt x="5017" y="5689"/>
                    </a:lnTo>
                    <a:lnTo>
                      <a:pt x="5108" y="5661"/>
                    </a:lnTo>
                    <a:lnTo>
                      <a:pt x="5198" y="5633"/>
                    </a:lnTo>
                    <a:lnTo>
                      <a:pt x="5242" y="5617"/>
                    </a:lnTo>
                    <a:lnTo>
                      <a:pt x="5284" y="5602"/>
                    </a:lnTo>
                    <a:lnTo>
                      <a:pt x="5326" y="5586"/>
                    </a:lnTo>
                    <a:lnTo>
                      <a:pt x="5366" y="5569"/>
                    </a:lnTo>
                    <a:lnTo>
                      <a:pt x="5407" y="5553"/>
                    </a:lnTo>
                    <a:lnTo>
                      <a:pt x="5446" y="5536"/>
                    </a:lnTo>
                    <a:lnTo>
                      <a:pt x="5485" y="5518"/>
                    </a:lnTo>
                    <a:lnTo>
                      <a:pt x="5522" y="5501"/>
                    </a:lnTo>
                    <a:lnTo>
                      <a:pt x="5560" y="5483"/>
                    </a:lnTo>
                    <a:lnTo>
                      <a:pt x="5595" y="5464"/>
                    </a:lnTo>
                    <a:lnTo>
                      <a:pt x="5630" y="5445"/>
                    </a:lnTo>
                    <a:lnTo>
                      <a:pt x="5664" y="5427"/>
                    </a:lnTo>
                    <a:lnTo>
                      <a:pt x="5697" y="5407"/>
                    </a:lnTo>
                    <a:lnTo>
                      <a:pt x="5729" y="5388"/>
                    </a:lnTo>
                    <a:lnTo>
                      <a:pt x="5760" y="5367"/>
                    </a:lnTo>
                    <a:lnTo>
                      <a:pt x="5790" y="5348"/>
                    </a:lnTo>
                    <a:lnTo>
                      <a:pt x="5790" y="5348"/>
                    </a:lnTo>
                    <a:lnTo>
                      <a:pt x="6269" y="6991"/>
                    </a:lnTo>
                    <a:lnTo>
                      <a:pt x="6269" y="6991"/>
                    </a:lnTo>
                    <a:lnTo>
                      <a:pt x="6232" y="7016"/>
                    </a:lnTo>
                    <a:lnTo>
                      <a:pt x="6196" y="7042"/>
                    </a:lnTo>
                    <a:lnTo>
                      <a:pt x="6157" y="7067"/>
                    </a:lnTo>
                    <a:lnTo>
                      <a:pt x="6118" y="7091"/>
                    </a:lnTo>
                    <a:lnTo>
                      <a:pt x="6076" y="7115"/>
                    </a:lnTo>
                    <a:lnTo>
                      <a:pt x="6035" y="7139"/>
                    </a:lnTo>
                    <a:lnTo>
                      <a:pt x="5991" y="7162"/>
                    </a:lnTo>
                    <a:lnTo>
                      <a:pt x="5947" y="7185"/>
                    </a:lnTo>
                    <a:lnTo>
                      <a:pt x="5902" y="7206"/>
                    </a:lnTo>
                    <a:lnTo>
                      <a:pt x="5855" y="7228"/>
                    </a:lnTo>
                    <a:lnTo>
                      <a:pt x="5807" y="7250"/>
                    </a:lnTo>
                    <a:lnTo>
                      <a:pt x="5758" y="7271"/>
                    </a:lnTo>
                    <a:lnTo>
                      <a:pt x="5708" y="7292"/>
                    </a:lnTo>
                    <a:lnTo>
                      <a:pt x="5657" y="7312"/>
                    </a:lnTo>
                    <a:lnTo>
                      <a:pt x="5605" y="7331"/>
                    </a:lnTo>
                    <a:lnTo>
                      <a:pt x="5552" y="7350"/>
                    </a:lnTo>
                    <a:lnTo>
                      <a:pt x="5498" y="7369"/>
                    </a:lnTo>
                    <a:lnTo>
                      <a:pt x="5443" y="7387"/>
                    </a:lnTo>
                    <a:lnTo>
                      <a:pt x="5387" y="7404"/>
                    </a:lnTo>
                    <a:lnTo>
                      <a:pt x="5330" y="7421"/>
                    </a:lnTo>
                    <a:lnTo>
                      <a:pt x="5273" y="7438"/>
                    </a:lnTo>
                    <a:lnTo>
                      <a:pt x="5213" y="7454"/>
                    </a:lnTo>
                    <a:lnTo>
                      <a:pt x="5154" y="7469"/>
                    </a:lnTo>
                    <a:lnTo>
                      <a:pt x="5094" y="7485"/>
                    </a:lnTo>
                    <a:lnTo>
                      <a:pt x="5033" y="7498"/>
                    </a:lnTo>
                    <a:lnTo>
                      <a:pt x="4970" y="7512"/>
                    </a:lnTo>
                    <a:lnTo>
                      <a:pt x="4908" y="7525"/>
                    </a:lnTo>
                    <a:lnTo>
                      <a:pt x="4844" y="7538"/>
                    </a:lnTo>
                    <a:lnTo>
                      <a:pt x="4780" y="7549"/>
                    </a:lnTo>
                    <a:lnTo>
                      <a:pt x="4714" y="7561"/>
                    </a:lnTo>
                    <a:lnTo>
                      <a:pt x="4649" y="7571"/>
                    </a:lnTo>
                    <a:lnTo>
                      <a:pt x="4582" y="7581"/>
                    </a:lnTo>
                    <a:lnTo>
                      <a:pt x="4582" y="7581"/>
                    </a:lnTo>
                    <a:lnTo>
                      <a:pt x="4409" y="5816"/>
                    </a:lnTo>
                    <a:lnTo>
                      <a:pt x="4409" y="5816"/>
                    </a:lnTo>
                    <a:close/>
                    <a:moveTo>
                      <a:pt x="4072" y="2375"/>
                    </a:moveTo>
                    <a:lnTo>
                      <a:pt x="4072" y="2375"/>
                    </a:lnTo>
                    <a:lnTo>
                      <a:pt x="4129" y="2368"/>
                    </a:lnTo>
                    <a:lnTo>
                      <a:pt x="4186" y="2359"/>
                    </a:lnTo>
                    <a:lnTo>
                      <a:pt x="4241" y="2350"/>
                    </a:lnTo>
                    <a:lnTo>
                      <a:pt x="4297" y="2339"/>
                    </a:lnTo>
                    <a:lnTo>
                      <a:pt x="4351" y="2329"/>
                    </a:lnTo>
                    <a:lnTo>
                      <a:pt x="4403" y="2318"/>
                    </a:lnTo>
                    <a:lnTo>
                      <a:pt x="4455" y="2305"/>
                    </a:lnTo>
                    <a:lnTo>
                      <a:pt x="4506" y="2292"/>
                    </a:lnTo>
                    <a:lnTo>
                      <a:pt x="4554" y="2278"/>
                    </a:lnTo>
                    <a:lnTo>
                      <a:pt x="4603" y="2263"/>
                    </a:lnTo>
                    <a:lnTo>
                      <a:pt x="4650" y="2249"/>
                    </a:lnTo>
                    <a:lnTo>
                      <a:pt x="4696" y="2232"/>
                    </a:lnTo>
                    <a:lnTo>
                      <a:pt x="4740" y="2217"/>
                    </a:lnTo>
                    <a:lnTo>
                      <a:pt x="4783" y="2199"/>
                    </a:lnTo>
                    <a:lnTo>
                      <a:pt x="4825" y="2181"/>
                    </a:lnTo>
                    <a:lnTo>
                      <a:pt x="4865" y="2163"/>
                    </a:lnTo>
                    <a:lnTo>
                      <a:pt x="4865" y="2163"/>
                    </a:lnTo>
                    <a:lnTo>
                      <a:pt x="5340" y="3798"/>
                    </a:lnTo>
                    <a:lnTo>
                      <a:pt x="5340" y="3798"/>
                    </a:lnTo>
                    <a:lnTo>
                      <a:pt x="5290" y="3828"/>
                    </a:lnTo>
                    <a:lnTo>
                      <a:pt x="5237" y="3859"/>
                    </a:lnTo>
                    <a:lnTo>
                      <a:pt x="5182" y="3888"/>
                    </a:lnTo>
                    <a:lnTo>
                      <a:pt x="5124" y="3916"/>
                    </a:lnTo>
                    <a:lnTo>
                      <a:pt x="5064" y="3943"/>
                    </a:lnTo>
                    <a:lnTo>
                      <a:pt x="5000" y="3969"/>
                    </a:lnTo>
                    <a:lnTo>
                      <a:pt x="4935" y="3993"/>
                    </a:lnTo>
                    <a:lnTo>
                      <a:pt x="4866" y="4017"/>
                    </a:lnTo>
                    <a:lnTo>
                      <a:pt x="4796" y="4039"/>
                    </a:lnTo>
                    <a:lnTo>
                      <a:pt x="4724" y="4060"/>
                    </a:lnTo>
                    <a:lnTo>
                      <a:pt x="4649" y="4080"/>
                    </a:lnTo>
                    <a:lnTo>
                      <a:pt x="4572" y="4098"/>
                    </a:lnTo>
                    <a:lnTo>
                      <a:pt x="4493" y="4116"/>
                    </a:lnTo>
                    <a:lnTo>
                      <a:pt x="4413" y="4132"/>
                    </a:lnTo>
                    <a:lnTo>
                      <a:pt x="4330" y="4145"/>
                    </a:lnTo>
                    <a:lnTo>
                      <a:pt x="4247" y="4158"/>
                    </a:lnTo>
                    <a:lnTo>
                      <a:pt x="4247" y="4158"/>
                    </a:lnTo>
                    <a:lnTo>
                      <a:pt x="4072" y="2375"/>
                    </a:lnTo>
                    <a:lnTo>
                      <a:pt x="4072" y="2375"/>
                    </a:lnTo>
                    <a:close/>
                    <a:moveTo>
                      <a:pt x="3975" y="14"/>
                    </a:moveTo>
                    <a:lnTo>
                      <a:pt x="3975" y="14"/>
                    </a:lnTo>
                    <a:lnTo>
                      <a:pt x="3989" y="10"/>
                    </a:lnTo>
                    <a:lnTo>
                      <a:pt x="4002" y="7"/>
                    </a:lnTo>
                    <a:lnTo>
                      <a:pt x="4016" y="3"/>
                    </a:lnTo>
                    <a:lnTo>
                      <a:pt x="4029" y="1"/>
                    </a:lnTo>
                    <a:lnTo>
                      <a:pt x="4043" y="0"/>
                    </a:lnTo>
                    <a:lnTo>
                      <a:pt x="4056" y="0"/>
                    </a:lnTo>
                    <a:lnTo>
                      <a:pt x="4070" y="0"/>
                    </a:lnTo>
                    <a:lnTo>
                      <a:pt x="4083" y="1"/>
                    </a:lnTo>
                    <a:lnTo>
                      <a:pt x="4096" y="2"/>
                    </a:lnTo>
                    <a:lnTo>
                      <a:pt x="4108" y="5"/>
                    </a:lnTo>
                    <a:lnTo>
                      <a:pt x="4121" y="9"/>
                    </a:lnTo>
                    <a:lnTo>
                      <a:pt x="4133" y="13"/>
                    </a:lnTo>
                    <a:lnTo>
                      <a:pt x="4145" y="17"/>
                    </a:lnTo>
                    <a:lnTo>
                      <a:pt x="4157" y="22"/>
                    </a:lnTo>
                    <a:lnTo>
                      <a:pt x="4169" y="28"/>
                    </a:lnTo>
                    <a:lnTo>
                      <a:pt x="4180" y="36"/>
                    </a:lnTo>
                    <a:lnTo>
                      <a:pt x="4190" y="43"/>
                    </a:lnTo>
                    <a:lnTo>
                      <a:pt x="4202" y="51"/>
                    </a:lnTo>
                    <a:lnTo>
                      <a:pt x="4212" y="61"/>
                    </a:lnTo>
                    <a:lnTo>
                      <a:pt x="4222" y="70"/>
                    </a:lnTo>
                    <a:lnTo>
                      <a:pt x="4232" y="81"/>
                    </a:lnTo>
                    <a:lnTo>
                      <a:pt x="4241" y="92"/>
                    </a:lnTo>
                    <a:lnTo>
                      <a:pt x="4251" y="104"/>
                    </a:lnTo>
                    <a:lnTo>
                      <a:pt x="4259" y="118"/>
                    </a:lnTo>
                    <a:lnTo>
                      <a:pt x="4267" y="132"/>
                    </a:lnTo>
                    <a:lnTo>
                      <a:pt x="4276" y="146"/>
                    </a:lnTo>
                    <a:lnTo>
                      <a:pt x="4283" y="162"/>
                    </a:lnTo>
                    <a:lnTo>
                      <a:pt x="4290" y="177"/>
                    </a:lnTo>
                    <a:lnTo>
                      <a:pt x="4297" y="194"/>
                    </a:lnTo>
                    <a:lnTo>
                      <a:pt x="4303" y="212"/>
                    </a:lnTo>
                    <a:lnTo>
                      <a:pt x="4308" y="231"/>
                    </a:lnTo>
                    <a:lnTo>
                      <a:pt x="4313" y="250"/>
                    </a:lnTo>
                    <a:lnTo>
                      <a:pt x="4313" y="250"/>
                    </a:lnTo>
                    <a:lnTo>
                      <a:pt x="4338" y="337"/>
                    </a:lnTo>
                    <a:lnTo>
                      <a:pt x="4394" y="534"/>
                    </a:lnTo>
                    <a:lnTo>
                      <a:pt x="4394" y="534"/>
                    </a:lnTo>
                    <a:lnTo>
                      <a:pt x="4370" y="546"/>
                    </a:lnTo>
                    <a:lnTo>
                      <a:pt x="4345" y="558"/>
                    </a:lnTo>
                    <a:lnTo>
                      <a:pt x="4319" y="569"/>
                    </a:lnTo>
                    <a:lnTo>
                      <a:pt x="4292" y="581"/>
                    </a:lnTo>
                    <a:lnTo>
                      <a:pt x="4264" y="591"/>
                    </a:lnTo>
                    <a:lnTo>
                      <a:pt x="4235" y="600"/>
                    </a:lnTo>
                    <a:lnTo>
                      <a:pt x="4206" y="611"/>
                    </a:lnTo>
                    <a:lnTo>
                      <a:pt x="4176" y="619"/>
                    </a:lnTo>
                    <a:lnTo>
                      <a:pt x="4145" y="629"/>
                    </a:lnTo>
                    <a:lnTo>
                      <a:pt x="4113" y="637"/>
                    </a:lnTo>
                    <a:lnTo>
                      <a:pt x="4080" y="644"/>
                    </a:lnTo>
                    <a:lnTo>
                      <a:pt x="4047" y="652"/>
                    </a:lnTo>
                    <a:lnTo>
                      <a:pt x="4013" y="659"/>
                    </a:lnTo>
                    <a:lnTo>
                      <a:pt x="3978" y="665"/>
                    </a:lnTo>
                    <a:lnTo>
                      <a:pt x="3943" y="670"/>
                    </a:lnTo>
                    <a:lnTo>
                      <a:pt x="3907" y="675"/>
                    </a:lnTo>
                    <a:lnTo>
                      <a:pt x="3907" y="675"/>
                    </a:lnTo>
                    <a:lnTo>
                      <a:pt x="3890" y="495"/>
                    </a:lnTo>
                    <a:lnTo>
                      <a:pt x="3890" y="495"/>
                    </a:lnTo>
                    <a:lnTo>
                      <a:pt x="3885" y="425"/>
                    </a:lnTo>
                    <a:lnTo>
                      <a:pt x="3878" y="350"/>
                    </a:lnTo>
                    <a:lnTo>
                      <a:pt x="3874" y="313"/>
                    </a:lnTo>
                    <a:lnTo>
                      <a:pt x="3872" y="276"/>
                    </a:lnTo>
                    <a:lnTo>
                      <a:pt x="3872" y="240"/>
                    </a:lnTo>
                    <a:lnTo>
                      <a:pt x="3872" y="205"/>
                    </a:lnTo>
                    <a:lnTo>
                      <a:pt x="3875" y="171"/>
                    </a:lnTo>
                    <a:lnTo>
                      <a:pt x="3878" y="154"/>
                    </a:lnTo>
                    <a:lnTo>
                      <a:pt x="3880" y="139"/>
                    </a:lnTo>
                    <a:lnTo>
                      <a:pt x="3883" y="124"/>
                    </a:lnTo>
                    <a:lnTo>
                      <a:pt x="3887" y="110"/>
                    </a:lnTo>
                    <a:lnTo>
                      <a:pt x="3892" y="96"/>
                    </a:lnTo>
                    <a:lnTo>
                      <a:pt x="3897" y="84"/>
                    </a:lnTo>
                    <a:lnTo>
                      <a:pt x="3904" y="71"/>
                    </a:lnTo>
                    <a:lnTo>
                      <a:pt x="3911" y="61"/>
                    </a:lnTo>
                    <a:lnTo>
                      <a:pt x="3919" y="50"/>
                    </a:lnTo>
                    <a:lnTo>
                      <a:pt x="3929" y="41"/>
                    </a:lnTo>
                    <a:lnTo>
                      <a:pt x="3938" y="33"/>
                    </a:lnTo>
                    <a:lnTo>
                      <a:pt x="3949" y="25"/>
                    </a:lnTo>
                    <a:lnTo>
                      <a:pt x="3962" y="19"/>
                    </a:lnTo>
                    <a:lnTo>
                      <a:pt x="3975" y="14"/>
                    </a:lnTo>
                    <a:lnTo>
                      <a:pt x="3975" y="14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56"/>
              <p:cNvSpPr>
                <a:spLocks/>
              </p:cNvSpPr>
              <p:nvPr/>
            </p:nvSpPr>
            <p:spPr bwMode="auto">
              <a:xfrm flipH="1">
                <a:off x="1805897" y="3654200"/>
                <a:ext cx="175452" cy="263143"/>
              </a:xfrm>
              <a:custGeom>
                <a:avLst/>
                <a:gdLst>
                  <a:gd name="T0" fmla="*/ 487 w 958"/>
                  <a:gd name="T1" fmla="*/ 0 h 1841"/>
                  <a:gd name="T2" fmla="*/ 487 w 958"/>
                  <a:gd name="T3" fmla="*/ 0 h 1841"/>
                  <a:gd name="T4" fmla="*/ 680 w 958"/>
                  <a:gd name="T5" fmla="*/ 666 h 1841"/>
                  <a:gd name="T6" fmla="*/ 958 w 958"/>
                  <a:gd name="T7" fmla="*/ 1629 h 1841"/>
                  <a:gd name="T8" fmla="*/ 958 w 958"/>
                  <a:gd name="T9" fmla="*/ 1629 h 1841"/>
                  <a:gd name="T10" fmla="*/ 918 w 958"/>
                  <a:gd name="T11" fmla="*/ 1647 h 1841"/>
                  <a:gd name="T12" fmla="*/ 876 w 958"/>
                  <a:gd name="T13" fmla="*/ 1665 h 1841"/>
                  <a:gd name="T14" fmla="*/ 833 w 958"/>
                  <a:gd name="T15" fmla="*/ 1683 h 1841"/>
                  <a:gd name="T16" fmla="*/ 789 w 958"/>
                  <a:gd name="T17" fmla="*/ 1698 h 1841"/>
                  <a:gd name="T18" fmla="*/ 743 w 958"/>
                  <a:gd name="T19" fmla="*/ 1715 h 1841"/>
                  <a:gd name="T20" fmla="*/ 696 w 958"/>
                  <a:gd name="T21" fmla="*/ 1729 h 1841"/>
                  <a:gd name="T22" fmla="*/ 647 w 958"/>
                  <a:gd name="T23" fmla="*/ 1744 h 1841"/>
                  <a:gd name="T24" fmla="*/ 599 w 958"/>
                  <a:gd name="T25" fmla="*/ 1758 h 1841"/>
                  <a:gd name="T26" fmla="*/ 548 w 958"/>
                  <a:gd name="T27" fmla="*/ 1771 h 1841"/>
                  <a:gd name="T28" fmla="*/ 496 w 958"/>
                  <a:gd name="T29" fmla="*/ 1784 h 1841"/>
                  <a:gd name="T30" fmla="*/ 444 w 958"/>
                  <a:gd name="T31" fmla="*/ 1795 h 1841"/>
                  <a:gd name="T32" fmla="*/ 390 w 958"/>
                  <a:gd name="T33" fmla="*/ 1805 h 1841"/>
                  <a:gd name="T34" fmla="*/ 334 w 958"/>
                  <a:gd name="T35" fmla="*/ 1816 h 1841"/>
                  <a:gd name="T36" fmla="*/ 279 w 958"/>
                  <a:gd name="T37" fmla="*/ 1825 h 1841"/>
                  <a:gd name="T38" fmla="*/ 222 w 958"/>
                  <a:gd name="T39" fmla="*/ 1834 h 1841"/>
                  <a:gd name="T40" fmla="*/ 165 w 958"/>
                  <a:gd name="T41" fmla="*/ 1841 h 1841"/>
                  <a:gd name="T42" fmla="*/ 165 w 958"/>
                  <a:gd name="T43" fmla="*/ 1841 h 1841"/>
                  <a:gd name="T44" fmla="*/ 64 w 958"/>
                  <a:gd name="T45" fmla="*/ 802 h 1841"/>
                  <a:gd name="T46" fmla="*/ 0 w 958"/>
                  <a:gd name="T47" fmla="*/ 141 h 1841"/>
                  <a:gd name="T48" fmla="*/ 0 w 958"/>
                  <a:gd name="T49" fmla="*/ 141 h 1841"/>
                  <a:gd name="T50" fmla="*/ 36 w 958"/>
                  <a:gd name="T51" fmla="*/ 136 h 1841"/>
                  <a:gd name="T52" fmla="*/ 71 w 958"/>
                  <a:gd name="T53" fmla="*/ 131 h 1841"/>
                  <a:gd name="T54" fmla="*/ 106 w 958"/>
                  <a:gd name="T55" fmla="*/ 125 h 1841"/>
                  <a:gd name="T56" fmla="*/ 140 w 958"/>
                  <a:gd name="T57" fmla="*/ 118 h 1841"/>
                  <a:gd name="T58" fmla="*/ 173 w 958"/>
                  <a:gd name="T59" fmla="*/ 110 h 1841"/>
                  <a:gd name="T60" fmla="*/ 206 w 958"/>
                  <a:gd name="T61" fmla="*/ 103 h 1841"/>
                  <a:gd name="T62" fmla="*/ 238 w 958"/>
                  <a:gd name="T63" fmla="*/ 95 h 1841"/>
                  <a:gd name="T64" fmla="*/ 269 w 958"/>
                  <a:gd name="T65" fmla="*/ 85 h 1841"/>
                  <a:gd name="T66" fmla="*/ 299 w 958"/>
                  <a:gd name="T67" fmla="*/ 77 h 1841"/>
                  <a:gd name="T68" fmla="*/ 328 w 958"/>
                  <a:gd name="T69" fmla="*/ 66 h 1841"/>
                  <a:gd name="T70" fmla="*/ 357 w 958"/>
                  <a:gd name="T71" fmla="*/ 57 h 1841"/>
                  <a:gd name="T72" fmla="*/ 385 w 958"/>
                  <a:gd name="T73" fmla="*/ 47 h 1841"/>
                  <a:gd name="T74" fmla="*/ 412 w 958"/>
                  <a:gd name="T75" fmla="*/ 35 h 1841"/>
                  <a:gd name="T76" fmla="*/ 438 w 958"/>
                  <a:gd name="T77" fmla="*/ 24 h 1841"/>
                  <a:gd name="T78" fmla="*/ 463 w 958"/>
                  <a:gd name="T79" fmla="*/ 12 h 1841"/>
                  <a:gd name="T80" fmla="*/ 487 w 958"/>
                  <a:gd name="T81" fmla="*/ 0 h 1841"/>
                  <a:gd name="T82" fmla="*/ 487 w 958"/>
                  <a:gd name="T83" fmla="*/ 0 h 1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8" h="1841">
                    <a:moveTo>
                      <a:pt x="487" y="0"/>
                    </a:moveTo>
                    <a:lnTo>
                      <a:pt x="487" y="0"/>
                    </a:lnTo>
                    <a:lnTo>
                      <a:pt x="680" y="666"/>
                    </a:lnTo>
                    <a:lnTo>
                      <a:pt x="958" y="1629"/>
                    </a:lnTo>
                    <a:lnTo>
                      <a:pt x="958" y="1629"/>
                    </a:lnTo>
                    <a:lnTo>
                      <a:pt x="918" y="1647"/>
                    </a:lnTo>
                    <a:lnTo>
                      <a:pt x="876" y="1665"/>
                    </a:lnTo>
                    <a:lnTo>
                      <a:pt x="833" y="1683"/>
                    </a:lnTo>
                    <a:lnTo>
                      <a:pt x="789" y="1698"/>
                    </a:lnTo>
                    <a:lnTo>
                      <a:pt x="743" y="1715"/>
                    </a:lnTo>
                    <a:lnTo>
                      <a:pt x="696" y="1729"/>
                    </a:lnTo>
                    <a:lnTo>
                      <a:pt x="647" y="1744"/>
                    </a:lnTo>
                    <a:lnTo>
                      <a:pt x="599" y="1758"/>
                    </a:lnTo>
                    <a:lnTo>
                      <a:pt x="548" y="1771"/>
                    </a:lnTo>
                    <a:lnTo>
                      <a:pt x="496" y="1784"/>
                    </a:lnTo>
                    <a:lnTo>
                      <a:pt x="444" y="1795"/>
                    </a:lnTo>
                    <a:lnTo>
                      <a:pt x="390" y="1805"/>
                    </a:lnTo>
                    <a:lnTo>
                      <a:pt x="334" y="1816"/>
                    </a:lnTo>
                    <a:lnTo>
                      <a:pt x="279" y="1825"/>
                    </a:lnTo>
                    <a:lnTo>
                      <a:pt x="222" y="1834"/>
                    </a:lnTo>
                    <a:lnTo>
                      <a:pt x="165" y="1841"/>
                    </a:lnTo>
                    <a:lnTo>
                      <a:pt x="165" y="1841"/>
                    </a:lnTo>
                    <a:lnTo>
                      <a:pt x="64" y="802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6" y="136"/>
                    </a:lnTo>
                    <a:lnTo>
                      <a:pt x="71" y="131"/>
                    </a:lnTo>
                    <a:lnTo>
                      <a:pt x="106" y="125"/>
                    </a:lnTo>
                    <a:lnTo>
                      <a:pt x="140" y="118"/>
                    </a:lnTo>
                    <a:lnTo>
                      <a:pt x="173" y="110"/>
                    </a:lnTo>
                    <a:lnTo>
                      <a:pt x="206" y="103"/>
                    </a:lnTo>
                    <a:lnTo>
                      <a:pt x="238" y="95"/>
                    </a:lnTo>
                    <a:lnTo>
                      <a:pt x="269" y="85"/>
                    </a:lnTo>
                    <a:lnTo>
                      <a:pt x="299" y="77"/>
                    </a:lnTo>
                    <a:lnTo>
                      <a:pt x="328" y="66"/>
                    </a:lnTo>
                    <a:lnTo>
                      <a:pt x="357" y="57"/>
                    </a:lnTo>
                    <a:lnTo>
                      <a:pt x="385" y="47"/>
                    </a:lnTo>
                    <a:lnTo>
                      <a:pt x="412" y="35"/>
                    </a:lnTo>
                    <a:lnTo>
                      <a:pt x="438" y="24"/>
                    </a:lnTo>
                    <a:lnTo>
                      <a:pt x="463" y="12"/>
                    </a:lnTo>
                    <a:lnTo>
                      <a:pt x="487" y="0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57"/>
              <p:cNvSpPr>
                <a:spLocks noEditPoints="1"/>
              </p:cNvSpPr>
              <p:nvPr/>
            </p:nvSpPr>
            <p:spPr bwMode="auto">
              <a:xfrm flipH="1">
                <a:off x="1462733" y="3654200"/>
                <a:ext cx="1140439" cy="1248640"/>
              </a:xfrm>
              <a:custGeom>
                <a:avLst/>
                <a:gdLst>
                  <a:gd name="T0" fmla="*/ 1157 w 6185"/>
                  <a:gd name="T1" fmla="*/ 4983 h 8714"/>
                  <a:gd name="T2" fmla="*/ 1389 w 6185"/>
                  <a:gd name="T3" fmla="*/ 4590 h 8714"/>
                  <a:gd name="T4" fmla="*/ 1456 w 6185"/>
                  <a:gd name="T5" fmla="*/ 4330 h 8714"/>
                  <a:gd name="T6" fmla="*/ 1473 w 6185"/>
                  <a:gd name="T7" fmla="*/ 4225 h 8714"/>
                  <a:gd name="T8" fmla="*/ 1469 w 6185"/>
                  <a:gd name="T9" fmla="*/ 4152 h 8714"/>
                  <a:gd name="T10" fmla="*/ 1448 w 6185"/>
                  <a:gd name="T11" fmla="*/ 4111 h 8714"/>
                  <a:gd name="T12" fmla="*/ 1415 w 6185"/>
                  <a:gd name="T13" fmla="*/ 4100 h 8714"/>
                  <a:gd name="T14" fmla="*/ 1374 w 6185"/>
                  <a:gd name="T15" fmla="*/ 4116 h 8714"/>
                  <a:gd name="T16" fmla="*/ 1330 w 6185"/>
                  <a:gd name="T17" fmla="*/ 4161 h 8714"/>
                  <a:gd name="T18" fmla="*/ 1286 w 6185"/>
                  <a:gd name="T19" fmla="*/ 4230 h 8714"/>
                  <a:gd name="T20" fmla="*/ 1257 w 6185"/>
                  <a:gd name="T21" fmla="*/ 4299 h 8714"/>
                  <a:gd name="T22" fmla="*/ 1046 w 6185"/>
                  <a:gd name="T23" fmla="*/ 4929 h 8714"/>
                  <a:gd name="T24" fmla="*/ 451 w 6185"/>
                  <a:gd name="T25" fmla="*/ 8326 h 8714"/>
                  <a:gd name="T26" fmla="*/ 212 w 6185"/>
                  <a:gd name="T27" fmla="*/ 8209 h 8714"/>
                  <a:gd name="T28" fmla="*/ 0 w 6185"/>
                  <a:gd name="T29" fmla="*/ 8083 h 8714"/>
                  <a:gd name="T30" fmla="*/ 546 w 6185"/>
                  <a:gd name="T31" fmla="*/ 6577 h 8714"/>
                  <a:gd name="T32" fmla="*/ 713 w 6185"/>
                  <a:gd name="T33" fmla="*/ 6666 h 8714"/>
                  <a:gd name="T34" fmla="*/ 851 w 6185"/>
                  <a:gd name="T35" fmla="*/ 6729 h 8714"/>
                  <a:gd name="T36" fmla="*/ 4083 w 6185"/>
                  <a:gd name="T37" fmla="*/ 5247 h 8714"/>
                  <a:gd name="T38" fmla="*/ 4479 w 6185"/>
                  <a:gd name="T39" fmla="*/ 5155 h 8714"/>
                  <a:gd name="T40" fmla="*/ 4746 w 6185"/>
                  <a:gd name="T41" fmla="*/ 5068 h 8714"/>
                  <a:gd name="T42" fmla="*/ 4908 w 6185"/>
                  <a:gd name="T43" fmla="*/ 5002 h 8714"/>
                  <a:gd name="T44" fmla="*/ 5057 w 6185"/>
                  <a:gd name="T45" fmla="*/ 4930 h 8714"/>
                  <a:gd name="T46" fmla="*/ 5191 w 6185"/>
                  <a:gd name="T47" fmla="*/ 4854 h 8714"/>
                  <a:gd name="T48" fmla="*/ 4802 w 6185"/>
                  <a:gd name="T49" fmla="*/ 3264 h 8714"/>
                  <a:gd name="T50" fmla="*/ 4644 w 6185"/>
                  <a:gd name="T51" fmla="*/ 3354 h 8714"/>
                  <a:gd name="T52" fmla="*/ 4397 w 6185"/>
                  <a:gd name="T53" fmla="*/ 3459 h 8714"/>
                  <a:gd name="T54" fmla="*/ 4111 w 6185"/>
                  <a:gd name="T55" fmla="*/ 3546 h 8714"/>
                  <a:gd name="T56" fmla="*/ 3792 w 6185"/>
                  <a:gd name="T57" fmla="*/ 3611 h 8714"/>
                  <a:gd name="T58" fmla="*/ 3871 w 6185"/>
                  <a:gd name="T59" fmla="*/ 5282 h 8714"/>
                  <a:gd name="T60" fmla="*/ 6185 w 6185"/>
                  <a:gd name="T61" fmla="*/ 8016 h 8714"/>
                  <a:gd name="T62" fmla="*/ 6008 w 6185"/>
                  <a:gd name="T63" fmla="*/ 8135 h 8714"/>
                  <a:gd name="T64" fmla="*/ 5810 w 6185"/>
                  <a:gd name="T65" fmla="*/ 8246 h 8714"/>
                  <a:gd name="T66" fmla="*/ 5588 w 6185"/>
                  <a:gd name="T67" fmla="*/ 8348 h 8714"/>
                  <a:gd name="T68" fmla="*/ 5347 w 6185"/>
                  <a:gd name="T69" fmla="*/ 8442 h 8714"/>
                  <a:gd name="T70" fmla="*/ 5087 w 6185"/>
                  <a:gd name="T71" fmla="*/ 8525 h 8714"/>
                  <a:gd name="T72" fmla="*/ 4810 w 6185"/>
                  <a:gd name="T73" fmla="*/ 8599 h 8714"/>
                  <a:gd name="T74" fmla="*/ 4515 w 6185"/>
                  <a:gd name="T75" fmla="*/ 8663 h 8714"/>
                  <a:gd name="T76" fmla="*/ 4208 w 6185"/>
                  <a:gd name="T77" fmla="*/ 8714 h 8714"/>
                  <a:gd name="T78" fmla="*/ 4111 w 6185"/>
                  <a:gd name="T79" fmla="*/ 7037 h 8714"/>
                  <a:gd name="T80" fmla="*/ 4370 w 6185"/>
                  <a:gd name="T81" fmla="*/ 6991 h 8714"/>
                  <a:gd name="T82" fmla="*/ 4616 w 6185"/>
                  <a:gd name="T83" fmla="*/ 6935 h 8714"/>
                  <a:gd name="T84" fmla="*/ 4849 w 6185"/>
                  <a:gd name="T85" fmla="*/ 6870 h 8714"/>
                  <a:gd name="T86" fmla="*/ 5067 w 6185"/>
                  <a:gd name="T87" fmla="*/ 6797 h 8714"/>
                  <a:gd name="T88" fmla="*/ 5269 w 6185"/>
                  <a:gd name="T89" fmla="*/ 6716 h 8714"/>
                  <a:gd name="T90" fmla="*/ 5453 w 6185"/>
                  <a:gd name="T91" fmla="*/ 6628 h 8714"/>
                  <a:gd name="T92" fmla="*/ 5619 w 6185"/>
                  <a:gd name="T93" fmla="*/ 6533 h 8714"/>
                  <a:gd name="T94" fmla="*/ 5731 w 6185"/>
                  <a:gd name="T95" fmla="*/ 6457 h 8714"/>
                  <a:gd name="T96" fmla="*/ 4327 w 6185"/>
                  <a:gd name="T97" fmla="*/ 1629 h 8714"/>
                  <a:gd name="T98" fmla="*/ 4202 w 6185"/>
                  <a:gd name="T99" fmla="*/ 1683 h 8714"/>
                  <a:gd name="T100" fmla="*/ 4016 w 6185"/>
                  <a:gd name="T101" fmla="*/ 1744 h 8714"/>
                  <a:gd name="T102" fmla="*/ 3813 w 6185"/>
                  <a:gd name="T103" fmla="*/ 1795 h 8714"/>
                  <a:gd name="T104" fmla="*/ 3591 w 6185"/>
                  <a:gd name="T105" fmla="*/ 1834 h 8714"/>
                  <a:gd name="T106" fmla="*/ 3369 w 6185"/>
                  <a:gd name="T107" fmla="*/ 141 h 8714"/>
                  <a:gd name="T108" fmla="*/ 3475 w 6185"/>
                  <a:gd name="T109" fmla="*/ 125 h 8714"/>
                  <a:gd name="T110" fmla="*/ 3607 w 6185"/>
                  <a:gd name="T111" fmla="*/ 95 h 8714"/>
                  <a:gd name="T112" fmla="*/ 3726 w 6185"/>
                  <a:gd name="T113" fmla="*/ 57 h 8714"/>
                  <a:gd name="T114" fmla="*/ 3832 w 6185"/>
                  <a:gd name="T115" fmla="*/ 12 h 8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185" h="8714">
                    <a:moveTo>
                      <a:pt x="1046" y="4929"/>
                    </a:moveTo>
                    <a:lnTo>
                      <a:pt x="1046" y="4929"/>
                    </a:lnTo>
                    <a:lnTo>
                      <a:pt x="1100" y="4956"/>
                    </a:lnTo>
                    <a:lnTo>
                      <a:pt x="1157" y="4983"/>
                    </a:lnTo>
                    <a:lnTo>
                      <a:pt x="1216" y="5009"/>
                    </a:lnTo>
                    <a:lnTo>
                      <a:pt x="1276" y="5035"/>
                    </a:lnTo>
                    <a:lnTo>
                      <a:pt x="1276" y="5035"/>
                    </a:lnTo>
                    <a:lnTo>
                      <a:pt x="1389" y="4590"/>
                    </a:lnTo>
                    <a:lnTo>
                      <a:pt x="1426" y="4445"/>
                    </a:lnTo>
                    <a:lnTo>
                      <a:pt x="1447" y="4362"/>
                    </a:lnTo>
                    <a:lnTo>
                      <a:pt x="1447" y="4362"/>
                    </a:lnTo>
                    <a:lnTo>
                      <a:pt x="1456" y="4330"/>
                    </a:lnTo>
                    <a:lnTo>
                      <a:pt x="1462" y="4301"/>
                    </a:lnTo>
                    <a:lnTo>
                      <a:pt x="1467" y="4274"/>
                    </a:lnTo>
                    <a:lnTo>
                      <a:pt x="1471" y="4248"/>
                    </a:lnTo>
                    <a:lnTo>
                      <a:pt x="1473" y="4225"/>
                    </a:lnTo>
                    <a:lnTo>
                      <a:pt x="1473" y="4204"/>
                    </a:lnTo>
                    <a:lnTo>
                      <a:pt x="1473" y="4184"/>
                    </a:lnTo>
                    <a:lnTo>
                      <a:pt x="1471" y="4168"/>
                    </a:lnTo>
                    <a:lnTo>
                      <a:pt x="1469" y="4152"/>
                    </a:lnTo>
                    <a:lnTo>
                      <a:pt x="1465" y="4138"/>
                    </a:lnTo>
                    <a:lnTo>
                      <a:pt x="1460" y="4128"/>
                    </a:lnTo>
                    <a:lnTo>
                      <a:pt x="1455" y="4119"/>
                    </a:lnTo>
                    <a:lnTo>
                      <a:pt x="1448" y="4111"/>
                    </a:lnTo>
                    <a:lnTo>
                      <a:pt x="1441" y="4105"/>
                    </a:lnTo>
                    <a:lnTo>
                      <a:pt x="1433" y="4102"/>
                    </a:lnTo>
                    <a:lnTo>
                      <a:pt x="1425" y="4100"/>
                    </a:lnTo>
                    <a:lnTo>
                      <a:pt x="1415" y="4100"/>
                    </a:lnTo>
                    <a:lnTo>
                      <a:pt x="1405" y="4101"/>
                    </a:lnTo>
                    <a:lnTo>
                      <a:pt x="1395" y="4105"/>
                    </a:lnTo>
                    <a:lnTo>
                      <a:pt x="1385" y="4110"/>
                    </a:lnTo>
                    <a:lnTo>
                      <a:pt x="1374" y="4116"/>
                    </a:lnTo>
                    <a:lnTo>
                      <a:pt x="1363" y="4125"/>
                    </a:lnTo>
                    <a:lnTo>
                      <a:pt x="1352" y="4135"/>
                    </a:lnTo>
                    <a:lnTo>
                      <a:pt x="1340" y="4148"/>
                    </a:lnTo>
                    <a:lnTo>
                      <a:pt x="1330" y="4161"/>
                    </a:lnTo>
                    <a:lnTo>
                      <a:pt x="1319" y="4176"/>
                    </a:lnTo>
                    <a:lnTo>
                      <a:pt x="1308" y="4193"/>
                    </a:lnTo>
                    <a:lnTo>
                      <a:pt x="1297" y="4210"/>
                    </a:lnTo>
                    <a:lnTo>
                      <a:pt x="1286" y="4230"/>
                    </a:lnTo>
                    <a:lnTo>
                      <a:pt x="1276" y="4252"/>
                    </a:lnTo>
                    <a:lnTo>
                      <a:pt x="1267" y="4274"/>
                    </a:lnTo>
                    <a:lnTo>
                      <a:pt x="1257" y="4299"/>
                    </a:lnTo>
                    <a:lnTo>
                      <a:pt x="1257" y="4299"/>
                    </a:lnTo>
                    <a:lnTo>
                      <a:pt x="1233" y="4370"/>
                    </a:lnTo>
                    <a:lnTo>
                      <a:pt x="1188" y="4504"/>
                    </a:lnTo>
                    <a:lnTo>
                      <a:pt x="1046" y="4929"/>
                    </a:lnTo>
                    <a:lnTo>
                      <a:pt x="1046" y="4929"/>
                    </a:lnTo>
                    <a:close/>
                    <a:moveTo>
                      <a:pt x="851" y="6729"/>
                    </a:moveTo>
                    <a:lnTo>
                      <a:pt x="851" y="6729"/>
                    </a:lnTo>
                    <a:lnTo>
                      <a:pt x="451" y="8326"/>
                    </a:lnTo>
                    <a:lnTo>
                      <a:pt x="451" y="8326"/>
                    </a:lnTo>
                    <a:lnTo>
                      <a:pt x="389" y="8298"/>
                    </a:lnTo>
                    <a:lnTo>
                      <a:pt x="329" y="8269"/>
                    </a:lnTo>
                    <a:lnTo>
                      <a:pt x="270" y="8239"/>
                    </a:lnTo>
                    <a:lnTo>
                      <a:pt x="212" y="8209"/>
                    </a:lnTo>
                    <a:lnTo>
                      <a:pt x="156" y="8179"/>
                    </a:lnTo>
                    <a:lnTo>
                      <a:pt x="102" y="8147"/>
                    </a:lnTo>
                    <a:lnTo>
                      <a:pt x="50" y="8115"/>
                    </a:lnTo>
                    <a:lnTo>
                      <a:pt x="0" y="8083"/>
                    </a:lnTo>
                    <a:lnTo>
                      <a:pt x="0" y="8083"/>
                    </a:lnTo>
                    <a:lnTo>
                      <a:pt x="507" y="6554"/>
                    </a:lnTo>
                    <a:lnTo>
                      <a:pt x="507" y="6554"/>
                    </a:lnTo>
                    <a:lnTo>
                      <a:pt x="546" y="6577"/>
                    </a:lnTo>
                    <a:lnTo>
                      <a:pt x="586" y="6599"/>
                    </a:lnTo>
                    <a:lnTo>
                      <a:pt x="627" y="6622"/>
                    </a:lnTo>
                    <a:lnTo>
                      <a:pt x="670" y="6644"/>
                    </a:lnTo>
                    <a:lnTo>
                      <a:pt x="713" y="6666"/>
                    </a:lnTo>
                    <a:lnTo>
                      <a:pt x="758" y="6687"/>
                    </a:lnTo>
                    <a:lnTo>
                      <a:pt x="804" y="6708"/>
                    </a:lnTo>
                    <a:lnTo>
                      <a:pt x="851" y="6729"/>
                    </a:lnTo>
                    <a:lnTo>
                      <a:pt x="851" y="6729"/>
                    </a:lnTo>
                    <a:close/>
                    <a:moveTo>
                      <a:pt x="3871" y="5282"/>
                    </a:moveTo>
                    <a:lnTo>
                      <a:pt x="3871" y="5282"/>
                    </a:lnTo>
                    <a:lnTo>
                      <a:pt x="3978" y="5266"/>
                    </a:lnTo>
                    <a:lnTo>
                      <a:pt x="4083" y="5247"/>
                    </a:lnTo>
                    <a:lnTo>
                      <a:pt x="4186" y="5227"/>
                    </a:lnTo>
                    <a:lnTo>
                      <a:pt x="4286" y="5204"/>
                    </a:lnTo>
                    <a:lnTo>
                      <a:pt x="4383" y="5180"/>
                    </a:lnTo>
                    <a:lnTo>
                      <a:pt x="4479" y="5155"/>
                    </a:lnTo>
                    <a:lnTo>
                      <a:pt x="4570" y="5127"/>
                    </a:lnTo>
                    <a:lnTo>
                      <a:pt x="4660" y="5099"/>
                    </a:lnTo>
                    <a:lnTo>
                      <a:pt x="4704" y="5083"/>
                    </a:lnTo>
                    <a:lnTo>
                      <a:pt x="4746" y="5068"/>
                    </a:lnTo>
                    <a:lnTo>
                      <a:pt x="4788" y="5052"/>
                    </a:lnTo>
                    <a:lnTo>
                      <a:pt x="4828" y="5035"/>
                    </a:lnTo>
                    <a:lnTo>
                      <a:pt x="4869" y="5019"/>
                    </a:lnTo>
                    <a:lnTo>
                      <a:pt x="4908" y="5002"/>
                    </a:lnTo>
                    <a:lnTo>
                      <a:pt x="4947" y="4984"/>
                    </a:lnTo>
                    <a:lnTo>
                      <a:pt x="4984" y="4967"/>
                    </a:lnTo>
                    <a:lnTo>
                      <a:pt x="5022" y="4949"/>
                    </a:lnTo>
                    <a:lnTo>
                      <a:pt x="5057" y="4930"/>
                    </a:lnTo>
                    <a:lnTo>
                      <a:pt x="5092" y="4911"/>
                    </a:lnTo>
                    <a:lnTo>
                      <a:pt x="5126" y="4893"/>
                    </a:lnTo>
                    <a:lnTo>
                      <a:pt x="5159" y="4873"/>
                    </a:lnTo>
                    <a:lnTo>
                      <a:pt x="5191" y="4854"/>
                    </a:lnTo>
                    <a:lnTo>
                      <a:pt x="5222" y="4833"/>
                    </a:lnTo>
                    <a:lnTo>
                      <a:pt x="5252" y="4814"/>
                    </a:lnTo>
                    <a:lnTo>
                      <a:pt x="5252" y="4814"/>
                    </a:lnTo>
                    <a:lnTo>
                      <a:pt x="4802" y="3264"/>
                    </a:lnTo>
                    <a:lnTo>
                      <a:pt x="4802" y="3264"/>
                    </a:lnTo>
                    <a:lnTo>
                      <a:pt x="4752" y="3294"/>
                    </a:lnTo>
                    <a:lnTo>
                      <a:pt x="4699" y="3325"/>
                    </a:lnTo>
                    <a:lnTo>
                      <a:pt x="4644" y="3354"/>
                    </a:lnTo>
                    <a:lnTo>
                      <a:pt x="4586" y="3382"/>
                    </a:lnTo>
                    <a:lnTo>
                      <a:pt x="4526" y="3409"/>
                    </a:lnTo>
                    <a:lnTo>
                      <a:pt x="4462" y="3435"/>
                    </a:lnTo>
                    <a:lnTo>
                      <a:pt x="4397" y="3459"/>
                    </a:lnTo>
                    <a:lnTo>
                      <a:pt x="4328" y="3483"/>
                    </a:lnTo>
                    <a:lnTo>
                      <a:pt x="4258" y="3505"/>
                    </a:lnTo>
                    <a:lnTo>
                      <a:pt x="4186" y="3526"/>
                    </a:lnTo>
                    <a:lnTo>
                      <a:pt x="4111" y="3546"/>
                    </a:lnTo>
                    <a:lnTo>
                      <a:pt x="4034" y="3564"/>
                    </a:lnTo>
                    <a:lnTo>
                      <a:pt x="3955" y="3582"/>
                    </a:lnTo>
                    <a:lnTo>
                      <a:pt x="3875" y="3598"/>
                    </a:lnTo>
                    <a:lnTo>
                      <a:pt x="3792" y="3611"/>
                    </a:lnTo>
                    <a:lnTo>
                      <a:pt x="3709" y="3624"/>
                    </a:lnTo>
                    <a:lnTo>
                      <a:pt x="3709" y="3624"/>
                    </a:lnTo>
                    <a:lnTo>
                      <a:pt x="3871" y="5282"/>
                    </a:lnTo>
                    <a:lnTo>
                      <a:pt x="3871" y="5282"/>
                    </a:lnTo>
                    <a:close/>
                    <a:moveTo>
                      <a:pt x="5731" y="6457"/>
                    </a:moveTo>
                    <a:lnTo>
                      <a:pt x="5731" y="6457"/>
                    </a:lnTo>
                    <a:lnTo>
                      <a:pt x="6185" y="8016"/>
                    </a:lnTo>
                    <a:lnTo>
                      <a:pt x="6185" y="8016"/>
                    </a:lnTo>
                    <a:lnTo>
                      <a:pt x="6143" y="8047"/>
                    </a:lnTo>
                    <a:lnTo>
                      <a:pt x="6100" y="8077"/>
                    </a:lnTo>
                    <a:lnTo>
                      <a:pt x="6055" y="8106"/>
                    </a:lnTo>
                    <a:lnTo>
                      <a:pt x="6008" y="8135"/>
                    </a:lnTo>
                    <a:lnTo>
                      <a:pt x="5962" y="8163"/>
                    </a:lnTo>
                    <a:lnTo>
                      <a:pt x="5912" y="8192"/>
                    </a:lnTo>
                    <a:lnTo>
                      <a:pt x="5862" y="8219"/>
                    </a:lnTo>
                    <a:lnTo>
                      <a:pt x="5810" y="8246"/>
                    </a:lnTo>
                    <a:lnTo>
                      <a:pt x="5756" y="8272"/>
                    </a:lnTo>
                    <a:lnTo>
                      <a:pt x="5702" y="8298"/>
                    </a:lnTo>
                    <a:lnTo>
                      <a:pt x="5645" y="8323"/>
                    </a:lnTo>
                    <a:lnTo>
                      <a:pt x="5588" y="8348"/>
                    </a:lnTo>
                    <a:lnTo>
                      <a:pt x="5530" y="8372"/>
                    </a:lnTo>
                    <a:lnTo>
                      <a:pt x="5470" y="8396"/>
                    </a:lnTo>
                    <a:lnTo>
                      <a:pt x="5409" y="8419"/>
                    </a:lnTo>
                    <a:lnTo>
                      <a:pt x="5347" y="8442"/>
                    </a:lnTo>
                    <a:lnTo>
                      <a:pt x="5284" y="8463"/>
                    </a:lnTo>
                    <a:lnTo>
                      <a:pt x="5219" y="8484"/>
                    </a:lnTo>
                    <a:lnTo>
                      <a:pt x="5154" y="8505"/>
                    </a:lnTo>
                    <a:lnTo>
                      <a:pt x="5087" y="8525"/>
                    </a:lnTo>
                    <a:lnTo>
                      <a:pt x="5019" y="8545"/>
                    </a:lnTo>
                    <a:lnTo>
                      <a:pt x="4950" y="8564"/>
                    </a:lnTo>
                    <a:lnTo>
                      <a:pt x="4880" y="8581"/>
                    </a:lnTo>
                    <a:lnTo>
                      <a:pt x="4810" y="8599"/>
                    </a:lnTo>
                    <a:lnTo>
                      <a:pt x="4737" y="8616"/>
                    </a:lnTo>
                    <a:lnTo>
                      <a:pt x="4664" y="8632"/>
                    </a:lnTo>
                    <a:lnTo>
                      <a:pt x="4590" y="8647"/>
                    </a:lnTo>
                    <a:lnTo>
                      <a:pt x="4515" y="8663"/>
                    </a:lnTo>
                    <a:lnTo>
                      <a:pt x="4441" y="8676"/>
                    </a:lnTo>
                    <a:lnTo>
                      <a:pt x="4364" y="8690"/>
                    </a:lnTo>
                    <a:lnTo>
                      <a:pt x="4286" y="8702"/>
                    </a:lnTo>
                    <a:lnTo>
                      <a:pt x="4208" y="8714"/>
                    </a:lnTo>
                    <a:lnTo>
                      <a:pt x="4208" y="8714"/>
                    </a:lnTo>
                    <a:lnTo>
                      <a:pt x="4044" y="7047"/>
                    </a:lnTo>
                    <a:lnTo>
                      <a:pt x="4044" y="7047"/>
                    </a:lnTo>
                    <a:lnTo>
                      <a:pt x="4111" y="7037"/>
                    </a:lnTo>
                    <a:lnTo>
                      <a:pt x="4176" y="7027"/>
                    </a:lnTo>
                    <a:lnTo>
                      <a:pt x="4242" y="7015"/>
                    </a:lnTo>
                    <a:lnTo>
                      <a:pt x="4306" y="7004"/>
                    </a:lnTo>
                    <a:lnTo>
                      <a:pt x="4370" y="6991"/>
                    </a:lnTo>
                    <a:lnTo>
                      <a:pt x="4432" y="6978"/>
                    </a:lnTo>
                    <a:lnTo>
                      <a:pt x="4495" y="6964"/>
                    </a:lnTo>
                    <a:lnTo>
                      <a:pt x="4556" y="6951"/>
                    </a:lnTo>
                    <a:lnTo>
                      <a:pt x="4616" y="6935"/>
                    </a:lnTo>
                    <a:lnTo>
                      <a:pt x="4675" y="6920"/>
                    </a:lnTo>
                    <a:lnTo>
                      <a:pt x="4735" y="6904"/>
                    </a:lnTo>
                    <a:lnTo>
                      <a:pt x="4792" y="6887"/>
                    </a:lnTo>
                    <a:lnTo>
                      <a:pt x="4849" y="6870"/>
                    </a:lnTo>
                    <a:lnTo>
                      <a:pt x="4905" y="6853"/>
                    </a:lnTo>
                    <a:lnTo>
                      <a:pt x="4960" y="6835"/>
                    </a:lnTo>
                    <a:lnTo>
                      <a:pt x="5014" y="6816"/>
                    </a:lnTo>
                    <a:lnTo>
                      <a:pt x="5067" y="6797"/>
                    </a:lnTo>
                    <a:lnTo>
                      <a:pt x="5119" y="6778"/>
                    </a:lnTo>
                    <a:lnTo>
                      <a:pt x="5170" y="6758"/>
                    </a:lnTo>
                    <a:lnTo>
                      <a:pt x="5220" y="6737"/>
                    </a:lnTo>
                    <a:lnTo>
                      <a:pt x="5269" y="6716"/>
                    </a:lnTo>
                    <a:lnTo>
                      <a:pt x="5317" y="6694"/>
                    </a:lnTo>
                    <a:lnTo>
                      <a:pt x="5364" y="6672"/>
                    </a:lnTo>
                    <a:lnTo>
                      <a:pt x="5409" y="6651"/>
                    </a:lnTo>
                    <a:lnTo>
                      <a:pt x="5453" y="6628"/>
                    </a:lnTo>
                    <a:lnTo>
                      <a:pt x="5497" y="6605"/>
                    </a:lnTo>
                    <a:lnTo>
                      <a:pt x="5538" y="6581"/>
                    </a:lnTo>
                    <a:lnTo>
                      <a:pt x="5580" y="6557"/>
                    </a:lnTo>
                    <a:lnTo>
                      <a:pt x="5619" y="6533"/>
                    </a:lnTo>
                    <a:lnTo>
                      <a:pt x="5658" y="6508"/>
                    </a:lnTo>
                    <a:lnTo>
                      <a:pt x="5694" y="6482"/>
                    </a:lnTo>
                    <a:lnTo>
                      <a:pt x="5731" y="6457"/>
                    </a:lnTo>
                    <a:lnTo>
                      <a:pt x="5731" y="6457"/>
                    </a:lnTo>
                    <a:close/>
                    <a:moveTo>
                      <a:pt x="3856" y="0"/>
                    </a:moveTo>
                    <a:lnTo>
                      <a:pt x="3856" y="0"/>
                    </a:lnTo>
                    <a:lnTo>
                      <a:pt x="4049" y="666"/>
                    </a:lnTo>
                    <a:lnTo>
                      <a:pt x="4327" y="1629"/>
                    </a:lnTo>
                    <a:lnTo>
                      <a:pt x="4327" y="1629"/>
                    </a:lnTo>
                    <a:lnTo>
                      <a:pt x="4287" y="1647"/>
                    </a:lnTo>
                    <a:lnTo>
                      <a:pt x="4245" y="1665"/>
                    </a:lnTo>
                    <a:lnTo>
                      <a:pt x="4202" y="1683"/>
                    </a:lnTo>
                    <a:lnTo>
                      <a:pt x="4158" y="1698"/>
                    </a:lnTo>
                    <a:lnTo>
                      <a:pt x="4112" y="1715"/>
                    </a:lnTo>
                    <a:lnTo>
                      <a:pt x="4065" y="1729"/>
                    </a:lnTo>
                    <a:lnTo>
                      <a:pt x="4016" y="1744"/>
                    </a:lnTo>
                    <a:lnTo>
                      <a:pt x="3968" y="1758"/>
                    </a:lnTo>
                    <a:lnTo>
                      <a:pt x="3917" y="1771"/>
                    </a:lnTo>
                    <a:lnTo>
                      <a:pt x="3865" y="1784"/>
                    </a:lnTo>
                    <a:lnTo>
                      <a:pt x="3813" y="1795"/>
                    </a:lnTo>
                    <a:lnTo>
                      <a:pt x="3759" y="1805"/>
                    </a:lnTo>
                    <a:lnTo>
                      <a:pt x="3703" y="1816"/>
                    </a:lnTo>
                    <a:lnTo>
                      <a:pt x="3648" y="1825"/>
                    </a:lnTo>
                    <a:lnTo>
                      <a:pt x="3591" y="1834"/>
                    </a:lnTo>
                    <a:lnTo>
                      <a:pt x="3534" y="1841"/>
                    </a:lnTo>
                    <a:lnTo>
                      <a:pt x="3534" y="1841"/>
                    </a:lnTo>
                    <a:lnTo>
                      <a:pt x="3433" y="802"/>
                    </a:lnTo>
                    <a:lnTo>
                      <a:pt x="3369" y="141"/>
                    </a:lnTo>
                    <a:lnTo>
                      <a:pt x="3369" y="141"/>
                    </a:lnTo>
                    <a:lnTo>
                      <a:pt x="3405" y="136"/>
                    </a:lnTo>
                    <a:lnTo>
                      <a:pt x="3440" y="131"/>
                    </a:lnTo>
                    <a:lnTo>
                      <a:pt x="3475" y="125"/>
                    </a:lnTo>
                    <a:lnTo>
                      <a:pt x="3509" y="118"/>
                    </a:lnTo>
                    <a:lnTo>
                      <a:pt x="3542" y="110"/>
                    </a:lnTo>
                    <a:lnTo>
                      <a:pt x="3575" y="103"/>
                    </a:lnTo>
                    <a:lnTo>
                      <a:pt x="3607" y="95"/>
                    </a:lnTo>
                    <a:lnTo>
                      <a:pt x="3638" y="85"/>
                    </a:lnTo>
                    <a:lnTo>
                      <a:pt x="3668" y="77"/>
                    </a:lnTo>
                    <a:lnTo>
                      <a:pt x="3697" y="66"/>
                    </a:lnTo>
                    <a:lnTo>
                      <a:pt x="3726" y="57"/>
                    </a:lnTo>
                    <a:lnTo>
                      <a:pt x="3754" y="47"/>
                    </a:lnTo>
                    <a:lnTo>
                      <a:pt x="3781" y="35"/>
                    </a:lnTo>
                    <a:lnTo>
                      <a:pt x="3807" y="24"/>
                    </a:lnTo>
                    <a:lnTo>
                      <a:pt x="3832" y="12"/>
                    </a:lnTo>
                    <a:lnTo>
                      <a:pt x="3856" y="0"/>
                    </a:lnTo>
                    <a:lnTo>
                      <a:pt x="3856" y="0"/>
                    </a:lnTo>
                    <a:close/>
                  </a:path>
                </a:pathLst>
              </a:custGeom>
              <a:solidFill>
                <a:srgbClr val="9693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58"/>
              <p:cNvSpPr>
                <a:spLocks noEditPoints="1"/>
              </p:cNvSpPr>
              <p:nvPr/>
            </p:nvSpPr>
            <p:spPr bwMode="auto">
              <a:xfrm flipH="1">
                <a:off x="1373717" y="3509729"/>
                <a:ext cx="1906752" cy="1923267"/>
              </a:xfrm>
              <a:custGeom>
                <a:avLst/>
                <a:gdLst>
                  <a:gd name="T0" fmla="*/ 5773 w 10347"/>
                  <a:gd name="T1" fmla="*/ 11481 h 13420"/>
                  <a:gd name="T2" fmla="*/ 4521 w 10347"/>
                  <a:gd name="T3" fmla="*/ 11261 h 13420"/>
                  <a:gd name="T4" fmla="*/ 3487 w 10347"/>
                  <a:gd name="T5" fmla="*/ 10891 h 13420"/>
                  <a:gd name="T6" fmla="*/ 2834 w 10347"/>
                  <a:gd name="T7" fmla="*/ 10450 h 13420"/>
                  <a:gd name="T8" fmla="*/ 2654 w 10347"/>
                  <a:gd name="T9" fmla="*/ 10164 h 13420"/>
                  <a:gd name="T10" fmla="*/ 2622 w 10347"/>
                  <a:gd name="T11" fmla="*/ 9690 h 13420"/>
                  <a:gd name="T12" fmla="*/ 94 w 10347"/>
                  <a:gd name="T13" fmla="*/ 10046 h 13420"/>
                  <a:gd name="T14" fmla="*/ 0 w 10347"/>
                  <a:gd name="T15" fmla="*/ 10278 h 13420"/>
                  <a:gd name="T16" fmla="*/ 82 w 10347"/>
                  <a:gd name="T17" fmla="*/ 10472 h 13420"/>
                  <a:gd name="T18" fmla="*/ 6120 w 10347"/>
                  <a:gd name="T19" fmla="*/ 13335 h 13420"/>
                  <a:gd name="T20" fmla="*/ 6724 w 10347"/>
                  <a:gd name="T21" fmla="*/ 13420 h 13420"/>
                  <a:gd name="T22" fmla="*/ 3420 w 10347"/>
                  <a:gd name="T23" fmla="*/ 8889 h 13420"/>
                  <a:gd name="T24" fmla="*/ 3175 w 10347"/>
                  <a:gd name="T25" fmla="*/ 8565 h 13420"/>
                  <a:gd name="T26" fmla="*/ 3616 w 10347"/>
                  <a:gd name="T27" fmla="*/ 6844 h 13420"/>
                  <a:gd name="T28" fmla="*/ 3732 w 10347"/>
                  <a:gd name="T29" fmla="*/ 7158 h 13420"/>
                  <a:gd name="T30" fmla="*/ 4009 w 10347"/>
                  <a:gd name="T31" fmla="*/ 7444 h 13420"/>
                  <a:gd name="T32" fmla="*/ 4323 w 10347"/>
                  <a:gd name="T33" fmla="*/ 9414 h 13420"/>
                  <a:gd name="T34" fmla="*/ 5293 w 10347"/>
                  <a:gd name="T35" fmla="*/ 9679 h 13420"/>
                  <a:gd name="T36" fmla="*/ 6442 w 10347"/>
                  <a:gd name="T37" fmla="*/ 9801 h 13420"/>
                  <a:gd name="T38" fmla="*/ 7394 w 10347"/>
                  <a:gd name="T39" fmla="*/ 9779 h 13420"/>
                  <a:gd name="T40" fmla="*/ 7362 w 10347"/>
                  <a:gd name="T41" fmla="*/ 8100 h 13420"/>
                  <a:gd name="T42" fmla="*/ 6175 w 10347"/>
                  <a:gd name="T43" fmla="*/ 8108 h 13420"/>
                  <a:gd name="T44" fmla="*/ 5246 w 10347"/>
                  <a:gd name="T45" fmla="*/ 7968 h 13420"/>
                  <a:gd name="T46" fmla="*/ 4530 w 10347"/>
                  <a:gd name="T47" fmla="*/ 7739 h 13420"/>
                  <a:gd name="T48" fmla="*/ 9784 w 10347"/>
                  <a:gd name="T49" fmla="*/ 7036 h 13420"/>
                  <a:gd name="T50" fmla="*/ 9498 w 10347"/>
                  <a:gd name="T51" fmla="*/ 7397 h 13420"/>
                  <a:gd name="T52" fmla="*/ 10120 w 10347"/>
                  <a:gd name="T53" fmla="*/ 8794 h 13420"/>
                  <a:gd name="T54" fmla="*/ 10304 w 10347"/>
                  <a:gd name="T55" fmla="*/ 8495 h 13420"/>
                  <a:gd name="T56" fmla="*/ 6902 w 10347"/>
                  <a:gd name="T57" fmla="*/ 4676 h 13420"/>
                  <a:gd name="T58" fmla="*/ 7152 w 10347"/>
                  <a:gd name="T59" fmla="*/ 6334 h 13420"/>
                  <a:gd name="T60" fmla="*/ 6229 w 10347"/>
                  <a:gd name="T61" fmla="*/ 6328 h 13420"/>
                  <a:gd name="T62" fmla="*/ 5487 w 10347"/>
                  <a:gd name="T63" fmla="*/ 6212 h 13420"/>
                  <a:gd name="T64" fmla="*/ 5068 w 10347"/>
                  <a:gd name="T65" fmla="*/ 5600 h 13420"/>
                  <a:gd name="T66" fmla="*/ 5144 w 10347"/>
                  <a:gd name="T67" fmla="*/ 5148 h 13420"/>
                  <a:gd name="T68" fmla="*/ 5031 w 10347"/>
                  <a:gd name="T69" fmla="*/ 5145 h 13420"/>
                  <a:gd name="T70" fmla="*/ 4725 w 10347"/>
                  <a:gd name="T71" fmla="*/ 5939 h 13420"/>
                  <a:gd name="T72" fmla="*/ 4317 w 10347"/>
                  <a:gd name="T73" fmla="*/ 5637 h 13420"/>
                  <a:gd name="T74" fmla="*/ 4162 w 10347"/>
                  <a:gd name="T75" fmla="*/ 5371 h 13420"/>
                  <a:gd name="T76" fmla="*/ 4743 w 10347"/>
                  <a:gd name="T77" fmla="*/ 4060 h 13420"/>
                  <a:gd name="T78" fmla="*/ 5012 w 10347"/>
                  <a:gd name="T79" fmla="*/ 4292 h 13420"/>
                  <a:gd name="T80" fmla="*/ 5808 w 10347"/>
                  <a:gd name="T81" fmla="*/ 4587 h 13420"/>
                  <a:gd name="T82" fmla="*/ 9305 w 10347"/>
                  <a:gd name="T83" fmla="*/ 5363 h 13420"/>
                  <a:gd name="T84" fmla="*/ 8613 w 10347"/>
                  <a:gd name="T85" fmla="*/ 4174 h 13420"/>
                  <a:gd name="T86" fmla="*/ 9097 w 10347"/>
                  <a:gd name="T87" fmla="*/ 5690 h 13420"/>
                  <a:gd name="T88" fmla="*/ 7707 w 10347"/>
                  <a:gd name="T89" fmla="*/ 883 h 13420"/>
                  <a:gd name="T90" fmla="*/ 8006 w 10347"/>
                  <a:gd name="T91" fmla="*/ 2639 h 13420"/>
                  <a:gd name="T92" fmla="*/ 5171 w 10347"/>
                  <a:gd name="T93" fmla="*/ 2455 h 13420"/>
                  <a:gd name="T94" fmla="*/ 5605 w 10347"/>
                  <a:gd name="T95" fmla="*/ 2700 h 13420"/>
                  <a:gd name="T96" fmla="*/ 6296 w 10347"/>
                  <a:gd name="T97" fmla="*/ 2856 h 13420"/>
                  <a:gd name="T98" fmla="*/ 7037 w 10347"/>
                  <a:gd name="T99" fmla="*/ 2869 h 13420"/>
                  <a:gd name="T100" fmla="*/ 6814 w 10347"/>
                  <a:gd name="T101" fmla="*/ 1171 h 13420"/>
                  <a:gd name="T102" fmla="*/ 6323 w 10347"/>
                  <a:gd name="T103" fmla="*/ 1137 h 13420"/>
                  <a:gd name="T104" fmla="*/ 5910 w 10347"/>
                  <a:gd name="T105" fmla="*/ 999 h 13420"/>
                  <a:gd name="T106" fmla="*/ 5171 w 10347"/>
                  <a:gd name="T107" fmla="*/ 2455 h 13420"/>
                  <a:gd name="T108" fmla="*/ 6245 w 10347"/>
                  <a:gd name="T109" fmla="*/ 372 h 13420"/>
                  <a:gd name="T110" fmla="*/ 6510 w 10347"/>
                  <a:gd name="T111" fmla="*/ 470 h 13420"/>
                  <a:gd name="T112" fmla="*/ 6928 w 10347"/>
                  <a:gd name="T113" fmla="*/ 475 h 13420"/>
                  <a:gd name="T114" fmla="*/ 7205 w 10347"/>
                  <a:gd name="T115" fmla="*/ 381 h 13420"/>
                  <a:gd name="T116" fmla="*/ 7302 w 10347"/>
                  <a:gd name="T117" fmla="*/ 245 h 13420"/>
                  <a:gd name="T118" fmla="*/ 7189 w 10347"/>
                  <a:gd name="T119" fmla="*/ 98 h 13420"/>
                  <a:gd name="T120" fmla="*/ 6847 w 10347"/>
                  <a:gd name="T121" fmla="*/ 4 h 13420"/>
                  <a:gd name="T122" fmla="*/ 6460 w 10347"/>
                  <a:gd name="T123" fmla="*/ 29 h 13420"/>
                  <a:gd name="T124" fmla="*/ 6218 w 10347"/>
                  <a:gd name="T125" fmla="*/ 139 h 13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347" h="13420">
                    <a:moveTo>
                      <a:pt x="6724" y="13420"/>
                    </a:moveTo>
                    <a:lnTo>
                      <a:pt x="6724" y="11544"/>
                    </a:lnTo>
                    <a:lnTo>
                      <a:pt x="6724" y="11544"/>
                    </a:lnTo>
                    <a:lnTo>
                      <a:pt x="6692" y="11544"/>
                    </a:lnTo>
                    <a:lnTo>
                      <a:pt x="6601" y="11542"/>
                    </a:lnTo>
                    <a:lnTo>
                      <a:pt x="6535" y="11539"/>
                    </a:lnTo>
                    <a:lnTo>
                      <a:pt x="6457" y="11536"/>
                    </a:lnTo>
                    <a:lnTo>
                      <a:pt x="6367" y="11531"/>
                    </a:lnTo>
                    <a:lnTo>
                      <a:pt x="6266" y="11525"/>
                    </a:lnTo>
                    <a:lnTo>
                      <a:pt x="6156" y="11517"/>
                    </a:lnTo>
                    <a:lnTo>
                      <a:pt x="6036" y="11507"/>
                    </a:lnTo>
                    <a:lnTo>
                      <a:pt x="5908" y="11496"/>
                    </a:lnTo>
                    <a:lnTo>
                      <a:pt x="5773" y="11481"/>
                    </a:lnTo>
                    <a:lnTo>
                      <a:pt x="5631" y="11465"/>
                    </a:lnTo>
                    <a:lnTo>
                      <a:pt x="5483" y="11446"/>
                    </a:lnTo>
                    <a:lnTo>
                      <a:pt x="5330" y="11424"/>
                    </a:lnTo>
                    <a:lnTo>
                      <a:pt x="5252" y="11412"/>
                    </a:lnTo>
                    <a:lnTo>
                      <a:pt x="5173" y="11398"/>
                    </a:lnTo>
                    <a:lnTo>
                      <a:pt x="5094" y="11384"/>
                    </a:lnTo>
                    <a:lnTo>
                      <a:pt x="5013" y="11370"/>
                    </a:lnTo>
                    <a:lnTo>
                      <a:pt x="4932" y="11354"/>
                    </a:lnTo>
                    <a:lnTo>
                      <a:pt x="4851" y="11338"/>
                    </a:lnTo>
                    <a:lnTo>
                      <a:pt x="4769" y="11320"/>
                    </a:lnTo>
                    <a:lnTo>
                      <a:pt x="4687" y="11301"/>
                    </a:lnTo>
                    <a:lnTo>
                      <a:pt x="4605" y="11281"/>
                    </a:lnTo>
                    <a:lnTo>
                      <a:pt x="4521" y="11261"/>
                    </a:lnTo>
                    <a:lnTo>
                      <a:pt x="4439" y="11240"/>
                    </a:lnTo>
                    <a:lnTo>
                      <a:pt x="4357" y="11217"/>
                    </a:lnTo>
                    <a:lnTo>
                      <a:pt x="4275" y="11194"/>
                    </a:lnTo>
                    <a:lnTo>
                      <a:pt x="4193" y="11169"/>
                    </a:lnTo>
                    <a:lnTo>
                      <a:pt x="4112" y="11143"/>
                    </a:lnTo>
                    <a:lnTo>
                      <a:pt x="4031" y="11116"/>
                    </a:lnTo>
                    <a:lnTo>
                      <a:pt x="3950" y="11087"/>
                    </a:lnTo>
                    <a:lnTo>
                      <a:pt x="3871" y="11057"/>
                    </a:lnTo>
                    <a:lnTo>
                      <a:pt x="3792" y="11027"/>
                    </a:lnTo>
                    <a:lnTo>
                      <a:pt x="3714" y="10995"/>
                    </a:lnTo>
                    <a:lnTo>
                      <a:pt x="3637" y="10961"/>
                    </a:lnTo>
                    <a:lnTo>
                      <a:pt x="3562" y="10927"/>
                    </a:lnTo>
                    <a:lnTo>
                      <a:pt x="3487" y="10891"/>
                    </a:lnTo>
                    <a:lnTo>
                      <a:pt x="3414" y="10853"/>
                    </a:lnTo>
                    <a:lnTo>
                      <a:pt x="3342" y="10814"/>
                    </a:lnTo>
                    <a:lnTo>
                      <a:pt x="3273" y="10774"/>
                    </a:lnTo>
                    <a:lnTo>
                      <a:pt x="3204" y="10732"/>
                    </a:lnTo>
                    <a:lnTo>
                      <a:pt x="3138" y="10689"/>
                    </a:lnTo>
                    <a:lnTo>
                      <a:pt x="3072" y="10645"/>
                    </a:lnTo>
                    <a:lnTo>
                      <a:pt x="3010" y="10598"/>
                    </a:lnTo>
                    <a:lnTo>
                      <a:pt x="2980" y="10575"/>
                    </a:lnTo>
                    <a:lnTo>
                      <a:pt x="2949" y="10550"/>
                    </a:lnTo>
                    <a:lnTo>
                      <a:pt x="2919" y="10526"/>
                    </a:lnTo>
                    <a:lnTo>
                      <a:pt x="2890" y="10501"/>
                    </a:lnTo>
                    <a:lnTo>
                      <a:pt x="2862" y="10476"/>
                    </a:lnTo>
                    <a:lnTo>
                      <a:pt x="2834" y="10450"/>
                    </a:lnTo>
                    <a:lnTo>
                      <a:pt x="2807" y="10424"/>
                    </a:lnTo>
                    <a:lnTo>
                      <a:pt x="2780" y="10398"/>
                    </a:lnTo>
                    <a:lnTo>
                      <a:pt x="2780" y="10398"/>
                    </a:lnTo>
                    <a:lnTo>
                      <a:pt x="2767" y="10382"/>
                    </a:lnTo>
                    <a:lnTo>
                      <a:pt x="2754" y="10362"/>
                    </a:lnTo>
                    <a:lnTo>
                      <a:pt x="2736" y="10336"/>
                    </a:lnTo>
                    <a:lnTo>
                      <a:pt x="2717" y="10303"/>
                    </a:lnTo>
                    <a:lnTo>
                      <a:pt x="2706" y="10284"/>
                    </a:lnTo>
                    <a:lnTo>
                      <a:pt x="2696" y="10263"/>
                    </a:lnTo>
                    <a:lnTo>
                      <a:pt x="2685" y="10241"/>
                    </a:lnTo>
                    <a:lnTo>
                      <a:pt x="2675" y="10217"/>
                    </a:lnTo>
                    <a:lnTo>
                      <a:pt x="2665" y="10191"/>
                    </a:lnTo>
                    <a:lnTo>
                      <a:pt x="2654" y="10164"/>
                    </a:lnTo>
                    <a:lnTo>
                      <a:pt x="2645" y="10136"/>
                    </a:lnTo>
                    <a:lnTo>
                      <a:pt x="2635" y="10106"/>
                    </a:lnTo>
                    <a:lnTo>
                      <a:pt x="2628" y="10075"/>
                    </a:lnTo>
                    <a:lnTo>
                      <a:pt x="2621" y="10042"/>
                    </a:lnTo>
                    <a:lnTo>
                      <a:pt x="2615" y="10008"/>
                    </a:lnTo>
                    <a:lnTo>
                      <a:pt x="2609" y="9973"/>
                    </a:lnTo>
                    <a:lnTo>
                      <a:pt x="2606" y="9936"/>
                    </a:lnTo>
                    <a:lnTo>
                      <a:pt x="2604" y="9898"/>
                    </a:lnTo>
                    <a:lnTo>
                      <a:pt x="2604" y="9859"/>
                    </a:lnTo>
                    <a:lnTo>
                      <a:pt x="2605" y="9818"/>
                    </a:lnTo>
                    <a:lnTo>
                      <a:pt x="2609" y="9777"/>
                    </a:lnTo>
                    <a:lnTo>
                      <a:pt x="2615" y="9734"/>
                    </a:lnTo>
                    <a:lnTo>
                      <a:pt x="2622" y="9690"/>
                    </a:lnTo>
                    <a:lnTo>
                      <a:pt x="2632" y="9645"/>
                    </a:lnTo>
                    <a:lnTo>
                      <a:pt x="2645" y="9600"/>
                    </a:lnTo>
                    <a:lnTo>
                      <a:pt x="2660" y="9553"/>
                    </a:lnTo>
                    <a:lnTo>
                      <a:pt x="2660" y="9553"/>
                    </a:lnTo>
                    <a:lnTo>
                      <a:pt x="2786" y="9193"/>
                    </a:lnTo>
                    <a:lnTo>
                      <a:pt x="2892" y="8893"/>
                    </a:lnTo>
                    <a:lnTo>
                      <a:pt x="2991" y="8612"/>
                    </a:lnTo>
                    <a:lnTo>
                      <a:pt x="142" y="9994"/>
                    </a:lnTo>
                    <a:lnTo>
                      <a:pt x="142" y="9994"/>
                    </a:lnTo>
                    <a:lnTo>
                      <a:pt x="135" y="10001"/>
                    </a:lnTo>
                    <a:lnTo>
                      <a:pt x="118" y="10017"/>
                    </a:lnTo>
                    <a:lnTo>
                      <a:pt x="106" y="10030"/>
                    </a:lnTo>
                    <a:lnTo>
                      <a:pt x="94" y="10046"/>
                    </a:lnTo>
                    <a:lnTo>
                      <a:pt x="80" y="10062"/>
                    </a:lnTo>
                    <a:lnTo>
                      <a:pt x="65" y="10082"/>
                    </a:lnTo>
                    <a:lnTo>
                      <a:pt x="52" y="10103"/>
                    </a:lnTo>
                    <a:lnTo>
                      <a:pt x="38" y="10126"/>
                    </a:lnTo>
                    <a:lnTo>
                      <a:pt x="26" y="10151"/>
                    </a:lnTo>
                    <a:lnTo>
                      <a:pt x="17" y="10177"/>
                    </a:lnTo>
                    <a:lnTo>
                      <a:pt x="11" y="10190"/>
                    </a:lnTo>
                    <a:lnTo>
                      <a:pt x="8" y="10204"/>
                    </a:lnTo>
                    <a:lnTo>
                      <a:pt x="5" y="10218"/>
                    </a:lnTo>
                    <a:lnTo>
                      <a:pt x="2" y="10233"/>
                    </a:lnTo>
                    <a:lnTo>
                      <a:pt x="1" y="10248"/>
                    </a:lnTo>
                    <a:lnTo>
                      <a:pt x="0" y="10262"/>
                    </a:lnTo>
                    <a:lnTo>
                      <a:pt x="0" y="10278"/>
                    </a:lnTo>
                    <a:lnTo>
                      <a:pt x="1" y="10292"/>
                    </a:lnTo>
                    <a:lnTo>
                      <a:pt x="1" y="10292"/>
                    </a:lnTo>
                    <a:lnTo>
                      <a:pt x="3" y="10308"/>
                    </a:lnTo>
                    <a:lnTo>
                      <a:pt x="5" y="10323"/>
                    </a:lnTo>
                    <a:lnTo>
                      <a:pt x="8" y="10337"/>
                    </a:lnTo>
                    <a:lnTo>
                      <a:pt x="12" y="10351"/>
                    </a:lnTo>
                    <a:lnTo>
                      <a:pt x="17" y="10363"/>
                    </a:lnTo>
                    <a:lnTo>
                      <a:pt x="21" y="10376"/>
                    </a:lnTo>
                    <a:lnTo>
                      <a:pt x="31" y="10399"/>
                    </a:lnTo>
                    <a:lnTo>
                      <a:pt x="43" y="10421"/>
                    </a:lnTo>
                    <a:lnTo>
                      <a:pt x="56" y="10439"/>
                    </a:lnTo>
                    <a:lnTo>
                      <a:pt x="69" y="10457"/>
                    </a:lnTo>
                    <a:lnTo>
                      <a:pt x="82" y="10472"/>
                    </a:lnTo>
                    <a:lnTo>
                      <a:pt x="96" y="10485"/>
                    </a:lnTo>
                    <a:lnTo>
                      <a:pt x="108" y="10497"/>
                    </a:lnTo>
                    <a:lnTo>
                      <a:pt x="120" y="10506"/>
                    </a:lnTo>
                    <a:lnTo>
                      <a:pt x="130" y="10513"/>
                    </a:lnTo>
                    <a:lnTo>
                      <a:pt x="146" y="10524"/>
                    </a:lnTo>
                    <a:lnTo>
                      <a:pt x="152" y="10527"/>
                    </a:lnTo>
                    <a:lnTo>
                      <a:pt x="5962" y="13279"/>
                    </a:lnTo>
                    <a:lnTo>
                      <a:pt x="5962" y="13279"/>
                    </a:lnTo>
                    <a:lnTo>
                      <a:pt x="5976" y="13285"/>
                    </a:lnTo>
                    <a:lnTo>
                      <a:pt x="6015" y="13301"/>
                    </a:lnTo>
                    <a:lnTo>
                      <a:pt x="6044" y="13311"/>
                    </a:lnTo>
                    <a:lnTo>
                      <a:pt x="6080" y="13322"/>
                    </a:lnTo>
                    <a:lnTo>
                      <a:pt x="6120" y="13335"/>
                    </a:lnTo>
                    <a:lnTo>
                      <a:pt x="6167" y="13347"/>
                    </a:lnTo>
                    <a:lnTo>
                      <a:pt x="6219" y="13361"/>
                    </a:lnTo>
                    <a:lnTo>
                      <a:pt x="6276" y="13373"/>
                    </a:lnTo>
                    <a:lnTo>
                      <a:pt x="6340" y="13385"/>
                    </a:lnTo>
                    <a:lnTo>
                      <a:pt x="6407" y="13396"/>
                    </a:lnTo>
                    <a:lnTo>
                      <a:pt x="6479" y="13406"/>
                    </a:lnTo>
                    <a:lnTo>
                      <a:pt x="6517" y="13409"/>
                    </a:lnTo>
                    <a:lnTo>
                      <a:pt x="6557" y="13413"/>
                    </a:lnTo>
                    <a:lnTo>
                      <a:pt x="6596" y="13415"/>
                    </a:lnTo>
                    <a:lnTo>
                      <a:pt x="6638" y="13418"/>
                    </a:lnTo>
                    <a:lnTo>
                      <a:pt x="6681" y="13419"/>
                    </a:lnTo>
                    <a:lnTo>
                      <a:pt x="6724" y="13420"/>
                    </a:lnTo>
                    <a:lnTo>
                      <a:pt x="6724" y="13420"/>
                    </a:lnTo>
                    <a:close/>
                    <a:moveTo>
                      <a:pt x="4186" y="7564"/>
                    </a:moveTo>
                    <a:lnTo>
                      <a:pt x="4186" y="7564"/>
                    </a:lnTo>
                    <a:lnTo>
                      <a:pt x="3679" y="9093"/>
                    </a:lnTo>
                    <a:lnTo>
                      <a:pt x="3679" y="9093"/>
                    </a:lnTo>
                    <a:lnTo>
                      <a:pt x="3647" y="9071"/>
                    </a:lnTo>
                    <a:lnTo>
                      <a:pt x="3616" y="9049"/>
                    </a:lnTo>
                    <a:lnTo>
                      <a:pt x="3586" y="9026"/>
                    </a:lnTo>
                    <a:lnTo>
                      <a:pt x="3556" y="9005"/>
                    </a:lnTo>
                    <a:lnTo>
                      <a:pt x="3526" y="8982"/>
                    </a:lnTo>
                    <a:lnTo>
                      <a:pt x="3498" y="8959"/>
                    </a:lnTo>
                    <a:lnTo>
                      <a:pt x="3471" y="8936"/>
                    </a:lnTo>
                    <a:lnTo>
                      <a:pt x="3445" y="8913"/>
                    </a:lnTo>
                    <a:lnTo>
                      <a:pt x="3420" y="8889"/>
                    </a:lnTo>
                    <a:lnTo>
                      <a:pt x="3395" y="8865"/>
                    </a:lnTo>
                    <a:lnTo>
                      <a:pt x="3373" y="8841"/>
                    </a:lnTo>
                    <a:lnTo>
                      <a:pt x="3350" y="8817"/>
                    </a:lnTo>
                    <a:lnTo>
                      <a:pt x="3328" y="8793"/>
                    </a:lnTo>
                    <a:lnTo>
                      <a:pt x="3307" y="8768"/>
                    </a:lnTo>
                    <a:lnTo>
                      <a:pt x="3287" y="8743"/>
                    </a:lnTo>
                    <a:lnTo>
                      <a:pt x="3269" y="8718"/>
                    </a:lnTo>
                    <a:lnTo>
                      <a:pt x="3250" y="8693"/>
                    </a:lnTo>
                    <a:lnTo>
                      <a:pt x="3233" y="8668"/>
                    </a:lnTo>
                    <a:lnTo>
                      <a:pt x="3218" y="8642"/>
                    </a:lnTo>
                    <a:lnTo>
                      <a:pt x="3202" y="8617"/>
                    </a:lnTo>
                    <a:lnTo>
                      <a:pt x="3189" y="8591"/>
                    </a:lnTo>
                    <a:lnTo>
                      <a:pt x="3175" y="8565"/>
                    </a:lnTo>
                    <a:lnTo>
                      <a:pt x="3163" y="8539"/>
                    </a:lnTo>
                    <a:lnTo>
                      <a:pt x="3152" y="8513"/>
                    </a:lnTo>
                    <a:lnTo>
                      <a:pt x="3142" y="8486"/>
                    </a:lnTo>
                    <a:lnTo>
                      <a:pt x="3133" y="8460"/>
                    </a:lnTo>
                    <a:lnTo>
                      <a:pt x="3125" y="8433"/>
                    </a:lnTo>
                    <a:lnTo>
                      <a:pt x="3118" y="8405"/>
                    </a:lnTo>
                    <a:lnTo>
                      <a:pt x="3113" y="8379"/>
                    </a:lnTo>
                    <a:lnTo>
                      <a:pt x="3107" y="8352"/>
                    </a:lnTo>
                    <a:lnTo>
                      <a:pt x="3104" y="8324"/>
                    </a:lnTo>
                    <a:lnTo>
                      <a:pt x="3101" y="8297"/>
                    </a:lnTo>
                    <a:lnTo>
                      <a:pt x="3101" y="8297"/>
                    </a:lnTo>
                    <a:lnTo>
                      <a:pt x="3616" y="6844"/>
                    </a:lnTo>
                    <a:lnTo>
                      <a:pt x="3616" y="6844"/>
                    </a:lnTo>
                    <a:lnTo>
                      <a:pt x="3618" y="6869"/>
                    </a:lnTo>
                    <a:lnTo>
                      <a:pt x="3622" y="6894"/>
                    </a:lnTo>
                    <a:lnTo>
                      <a:pt x="3627" y="6919"/>
                    </a:lnTo>
                    <a:lnTo>
                      <a:pt x="3634" y="6943"/>
                    </a:lnTo>
                    <a:lnTo>
                      <a:pt x="3640" y="6968"/>
                    </a:lnTo>
                    <a:lnTo>
                      <a:pt x="3648" y="6992"/>
                    </a:lnTo>
                    <a:lnTo>
                      <a:pt x="3657" y="7017"/>
                    </a:lnTo>
                    <a:lnTo>
                      <a:pt x="3667" y="7041"/>
                    </a:lnTo>
                    <a:lnTo>
                      <a:pt x="3678" y="7065"/>
                    </a:lnTo>
                    <a:lnTo>
                      <a:pt x="3691" y="7088"/>
                    </a:lnTo>
                    <a:lnTo>
                      <a:pt x="3703" y="7111"/>
                    </a:lnTo>
                    <a:lnTo>
                      <a:pt x="3718" y="7135"/>
                    </a:lnTo>
                    <a:lnTo>
                      <a:pt x="3732" y="7158"/>
                    </a:lnTo>
                    <a:lnTo>
                      <a:pt x="3748" y="7181"/>
                    </a:lnTo>
                    <a:lnTo>
                      <a:pt x="3764" y="7204"/>
                    </a:lnTo>
                    <a:lnTo>
                      <a:pt x="3782" y="7227"/>
                    </a:lnTo>
                    <a:lnTo>
                      <a:pt x="3801" y="7250"/>
                    </a:lnTo>
                    <a:lnTo>
                      <a:pt x="3821" y="7272"/>
                    </a:lnTo>
                    <a:lnTo>
                      <a:pt x="3841" y="7295"/>
                    </a:lnTo>
                    <a:lnTo>
                      <a:pt x="3862" y="7317"/>
                    </a:lnTo>
                    <a:lnTo>
                      <a:pt x="3885" y="7339"/>
                    </a:lnTo>
                    <a:lnTo>
                      <a:pt x="3908" y="7360"/>
                    </a:lnTo>
                    <a:lnTo>
                      <a:pt x="3932" y="7381"/>
                    </a:lnTo>
                    <a:lnTo>
                      <a:pt x="3957" y="7402"/>
                    </a:lnTo>
                    <a:lnTo>
                      <a:pt x="3983" y="7424"/>
                    </a:lnTo>
                    <a:lnTo>
                      <a:pt x="4009" y="7444"/>
                    </a:lnTo>
                    <a:lnTo>
                      <a:pt x="4037" y="7465"/>
                    </a:lnTo>
                    <a:lnTo>
                      <a:pt x="4065" y="7485"/>
                    </a:lnTo>
                    <a:lnTo>
                      <a:pt x="4094" y="7505"/>
                    </a:lnTo>
                    <a:lnTo>
                      <a:pt x="4123" y="7525"/>
                    </a:lnTo>
                    <a:lnTo>
                      <a:pt x="4186" y="7564"/>
                    </a:lnTo>
                    <a:lnTo>
                      <a:pt x="4186" y="7564"/>
                    </a:lnTo>
                    <a:close/>
                    <a:moveTo>
                      <a:pt x="4530" y="7739"/>
                    </a:moveTo>
                    <a:lnTo>
                      <a:pt x="4530" y="7739"/>
                    </a:lnTo>
                    <a:lnTo>
                      <a:pt x="4130" y="9336"/>
                    </a:lnTo>
                    <a:lnTo>
                      <a:pt x="4130" y="9336"/>
                    </a:lnTo>
                    <a:lnTo>
                      <a:pt x="4193" y="9362"/>
                    </a:lnTo>
                    <a:lnTo>
                      <a:pt x="4257" y="9389"/>
                    </a:lnTo>
                    <a:lnTo>
                      <a:pt x="4323" y="9414"/>
                    </a:lnTo>
                    <a:lnTo>
                      <a:pt x="4389" y="9439"/>
                    </a:lnTo>
                    <a:lnTo>
                      <a:pt x="4458" y="9463"/>
                    </a:lnTo>
                    <a:lnTo>
                      <a:pt x="4528" y="9487"/>
                    </a:lnTo>
                    <a:lnTo>
                      <a:pt x="4598" y="9509"/>
                    </a:lnTo>
                    <a:lnTo>
                      <a:pt x="4671" y="9532"/>
                    </a:lnTo>
                    <a:lnTo>
                      <a:pt x="4744" y="9553"/>
                    </a:lnTo>
                    <a:lnTo>
                      <a:pt x="4819" y="9574"/>
                    </a:lnTo>
                    <a:lnTo>
                      <a:pt x="4896" y="9592"/>
                    </a:lnTo>
                    <a:lnTo>
                      <a:pt x="4973" y="9612"/>
                    </a:lnTo>
                    <a:lnTo>
                      <a:pt x="5051" y="9630"/>
                    </a:lnTo>
                    <a:lnTo>
                      <a:pt x="5131" y="9647"/>
                    </a:lnTo>
                    <a:lnTo>
                      <a:pt x="5212" y="9663"/>
                    </a:lnTo>
                    <a:lnTo>
                      <a:pt x="5293" y="9679"/>
                    </a:lnTo>
                    <a:lnTo>
                      <a:pt x="5376" y="9694"/>
                    </a:lnTo>
                    <a:lnTo>
                      <a:pt x="5460" y="9708"/>
                    </a:lnTo>
                    <a:lnTo>
                      <a:pt x="5544" y="9721"/>
                    </a:lnTo>
                    <a:lnTo>
                      <a:pt x="5631" y="9733"/>
                    </a:lnTo>
                    <a:lnTo>
                      <a:pt x="5717" y="9744"/>
                    </a:lnTo>
                    <a:lnTo>
                      <a:pt x="5805" y="9755"/>
                    </a:lnTo>
                    <a:lnTo>
                      <a:pt x="5894" y="9764"/>
                    </a:lnTo>
                    <a:lnTo>
                      <a:pt x="5983" y="9773"/>
                    </a:lnTo>
                    <a:lnTo>
                      <a:pt x="6072" y="9781"/>
                    </a:lnTo>
                    <a:lnTo>
                      <a:pt x="6164" y="9787"/>
                    </a:lnTo>
                    <a:lnTo>
                      <a:pt x="6255" y="9792"/>
                    </a:lnTo>
                    <a:lnTo>
                      <a:pt x="6348" y="9798"/>
                    </a:lnTo>
                    <a:lnTo>
                      <a:pt x="6442" y="9801"/>
                    </a:lnTo>
                    <a:lnTo>
                      <a:pt x="6535" y="9804"/>
                    </a:lnTo>
                    <a:lnTo>
                      <a:pt x="6630" y="9805"/>
                    </a:lnTo>
                    <a:lnTo>
                      <a:pt x="6724" y="9806"/>
                    </a:lnTo>
                    <a:lnTo>
                      <a:pt x="6724" y="9806"/>
                    </a:lnTo>
                    <a:lnTo>
                      <a:pt x="6800" y="9805"/>
                    </a:lnTo>
                    <a:lnTo>
                      <a:pt x="6876" y="9804"/>
                    </a:lnTo>
                    <a:lnTo>
                      <a:pt x="6951" y="9803"/>
                    </a:lnTo>
                    <a:lnTo>
                      <a:pt x="7026" y="9800"/>
                    </a:lnTo>
                    <a:lnTo>
                      <a:pt x="7101" y="9798"/>
                    </a:lnTo>
                    <a:lnTo>
                      <a:pt x="7175" y="9793"/>
                    </a:lnTo>
                    <a:lnTo>
                      <a:pt x="7248" y="9789"/>
                    </a:lnTo>
                    <a:lnTo>
                      <a:pt x="7321" y="9784"/>
                    </a:lnTo>
                    <a:lnTo>
                      <a:pt x="7394" y="9779"/>
                    </a:lnTo>
                    <a:lnTo>
                      <a:pt x="7466" y="9773"/>
                    </a:lnTo>
                    <a:lnTo>
                      <a:pt x="7537" y="9766"/>
                    </a:lnTo>
                    <a:lnTo>
                      <a:pt x="7608" y="9759"/>
                    </a:lnTo>
                    <a:lnTo>
                      <a:pt x="7679" y="9751"/>
                    </a:lnTo>
                    <a:lnTo>
                      <a:pt x="7748" y="9742"/>
                    </a:lnTo>
                    <a:lnTo>
                      <a:pt x="7818" y="9733"/>
                    </a:lnTo>
                    <a:lnTo>
                      <a:pt x="7887" y="9724"/>
                    </a:lnTo>
                    <a:lnTo>
                      <a:pt x="7887" y="9724"/>
                    </a:lnTo>
                    <a:lnTo>
                      <a:pt x="7723" y="8057"/>
                    </a:lnTo>
                    <a:lnTo>
                      <a:pt x="7723" y="8057"/>
                    </a:lnTo>
                    <a:lnTo>
                      <a:pt x="7605" y="8074"/>
                    </a:lnTo>
                    <a:lnTo>
                      <a:pt x="7484" y="8088"/>
                    </a:lnTo>
                    <a:lnTo>
                      <a:pt x="7362" y="8100"/>
                    </a:lnTo>
                    <a:lnTo>
                      <a:pt x="7237" y="8110"/>
                    </a:lnTo>
                    <a:lnTo>
                      <a:pt x="7111" y="8118"/>
                    </a:lnTo>
                    <a:lnTo>
                      <a:pt x="6984" y="8123"/>
                    </a:lnTo>
                    <a:lnTo>
                      <a:pt x="6854" y="8127"/>
                    </a:lnTo>
                    <a:lnTo>
                      <a:pt x="6724" y="8128"/>
                    </a:lnTo>
                    <a:lnTo>
                      <a:pt x="6724" y="8128"/>
                    </a:lnTo>
                    <a:lnTo>
                      <a:pt x="6644" y="8127"/>
                    </a:lnTo>
                    <a:lnTo>
                      <a:pt x="6565" y="8126"/>
                    </a:lnTo>
                    <a:lnTo>
                      <a:pt x="6486" y="8124"/>
                    </a:lnTo>
                    <a:lnTo>
                      <a:pt x="6407" y="8121"/>
                    </a:lnTo>
                    <a:lnTo>
                      <a:pt x="6329" y="8117"/>
                    </a:lnTo>
                    <a:lnTo>
                      <a:pt x="6252" y="8113"/>
                    </a:lnTo>
                    <a:lnTo>
                      <a:pt x="6175" y="8108"/>
                    </a:lnTo>
                    <a:lnTo>
                      <a:pt x="6100" y="8101"/>
                    </a:lnTo>
                    <a:lnTo>
                      <a:pt x="6024" y="8094"/>
                    </a:lnTo>
                    <a:lnTo>
                      <a:pt x="5950" y="8087"/>
                    </a:lnTo>
                    <a:lnTo>
                      <a:pt x="5875" y="8077"/>
                    </a:lnTo>
                    <a:lnTo>
                      <a:pt x="5802" y="8068"/>
                    </a:lnTo>
                    <a:lnTo>
                      <a:pt x="5729" y="8059"/>
                    </a:lnTo>
                    <a:lnTo>
                      <a:pt x="5658" y="8047"/>
                    </a:lnTo>
                    <a:lnTo>
                      <a:pt x="5587" y="8036"/>
                    </a:lnTo>
                    <a:lnTo>
                      <a:pt x="5517" y="8023"/>
                    </a:lnTo>
                    <a:lnTo>
                      <a:pt x="5448" y="8011"/>
                    </a:lnTo>
                    <a:lnTo>
                      <a:pt x="5380" y="7997"/>
                    </a:lnTo>
                    <a:lnTo>
                      <a:pt x="5313" y="7982"/>
                    </a:lnTo>
                    <a:lnTo>
                      <a:pt x="5246" y="7968"/>
                    </a:lnTo>
                    <a:lnTo>
                      <a:pt x="5180" y="7952"/>
                    </a:lnTo>
                    <a:lnTo>
                      <a:pt x="5116" y="7936"/>
                    </a:lnTo>
                    <a:lnTo>
                      <a:pt x="5053" y="7919"/>
                    </a:lnTo>
                    <a:lnTo>
                      <a:pt x="4990" y="7901"/>
                    </a:lnTo>
                    <a:lnTo>
                      <a:pt x="4929" y="7882"/>
                    </a:lnTo>
                    <a:lnTo>
                      <a:pt x="4869" y="7864"/>
                    </a:lnTo>
                    <a:lnTo>
                      <a:pt x="4809" y="7845"/>
                    </a:lnTo>
                    <a:lnTo>
                      <a:pt x="4751" y="7824"/>
                    </a:lnTo>
                    <a:lnTo>
                      <a:pt x="4694" y="7804"/>
                    </a:lnTo>
                    <a:lnTo>
                      <a:pt x="4638" y="7782"/>
                    </a:lnTo>
                    <a:lnTo>
                      <a:pt x="4584" y="7761"/>
                    </a:lnTo>
                    <a:lnTo>
                      <a:pt x="4530" y="7739"/>
                    </a:lnTo>
                    <a:lnTo>
                      <a:pt x="4530" y="7739"/>
                    </a:lnTo>
                    <a:close/>
                    <a:moveTo>
                      <a:pt x="10347" y="8300"/>
                    </a:moveTo>
                    <a:lnTo>
                      <a:pt x="10347" y="8300"/>
                    </a:lnTo>
                    <a:lnTo>
                      <a:pt x="9833" y="6851"/>
                    </a:lnTo>
                    <a:lnTo>
                      <a:pt x="9833" y="6851"/>
                    </a:lnTo>
                    <a:lnTo>
                      <a:pt x="9831" y="6872"/>
                    </a:lnTo>
                    <a:lnTo>
                      <a:pt x="9827" y="6893"/>
                    </a:lnTo>
                    <a:lnTo>
                      <a:pt x="9824" y="6913"/>
                    </a:lnTo>
                    <a:lnTo>
                      <a:pt x="9818" y="6934"/>
                    </a:lnTo>
                    <a:lnTo>
                      <a:pt x="9813" y="6954"/>
                    </a:lnTo>
                    <a:lnTo>
                      <a:pt x="9807" y="6975"/>
                    </a:lnTo>
                    <a:lnTo>
                      <a:pt x="9800" y="6996"/>
                    </a:lnTo>
                    <a:lnTo>
                      <a:pt x="9792" y="7016"/>
                    </a:lnTo>
                    <a:lnTo>
                      <a:pt x="9784" y="7036"/>
                    </a:lnTo>
                    <a:lnTo>
                      <a:pt x="9775" y="7056"/>
                    </a:lnTo>
                    <a:lnTo>
                      <a:pt x="9765" y="7076"/>
                    </a:lnTo>
                    <a:lnTo>
                      <a:pt x="9755" y="7096"/>
                    </a:lnTo>
                    <a:lnTo>
                      <a:pt x="9743" y="7116"/>
                    </a:lnTo>
                    <a:lnTo>
                      <a:pt x="9732" y="7135"/>
                    </a:lnTo>
                    <a:lnTo>
                      <a:pt x="9720" y="7155"/>
                    </a:lnTo>
                    <a:lnTo>
                      <a:pt x="9706" y="7174"/>
                    </a:lnTo>
                    <a:lnTo>
                      <a:pt x="9678" y="7212"/>
                    </a:lnTo>
                    <a:lnTo>
                      <a:pt x="9647" y="7251"/>
                    </a:lnTo>
                    <a:lnTo>
                      <a:pt x="9613" y="7289"/>
                    </a:lnTo>
                    <a:lnTo>
                      <a:pt x="9577" y="7325"/>
                    </a:lnTo>
                    <a:lnTo>
                      <a:pt x="9539" y="7361"/>
                    </a:lnTo>
                    <a:lnTo>
                      <a:pt x="9498" y="7397"/>
                    </a:lnTo>
                    <a:lnTo>
                      <a:pt x="9455" y="7432"/>
                    </a:lnTo>
                    <a:lnTo>
                      <a:pt x="9410" y="7467"/>
                    </a:lnTo>
                    <a:lnTo>
                      <a:pt x="9410" y="7467"/>
                    </a:lnTo>
                    <a:lnTo>
                      <a:pt x="9864" y="9026"/>
                    </a:lnTo>
                    <a:lnTo>
                      <a:pt x="9864" y="9026"/>
                    </a:lnTo>
                    <a:lnTo>
                      <a:pt x="9917" y="8986"/>
                    </a:lnTo>
                    <a:lnTo>
                      <a:pt x="9967" y="8945"/>
                    </a:lnTo>
                    <a:lnTo>
                      <a:pt x="10014" y="8903"/>
                    </a:lnTo>
                    <a:lnTo>
                      <a:pt x="10037" y="8882"/>
                    </a:lnTo>
                    <a:lnTo>
                      <a:pt x="10058" y="8860"/>
                    </a:lnTo>
                    <a:lnTo>
                      <a:pt x="10079" y="8838"/>
                    </a:lnTo>
                    <a:lnTo>
                      <a:pt x="10100" y="8816"/>
                    </a:lnTo>
                    <a:lnTo>
                      <a:pt x="10120" y="8794"/>
                    </a:lnTo>
                    <a:lnTo>
                      <a:pt x="10139" y="8772"/>
                    </a:lnTo>
                    <a:lnTo>
                      <a:pt x="10156" y="8750"/>
                    </a:lnTo>
                    <a:lnTo>
                      <a:pt x="10174" y="8727"/>
                    </a:lnTo>
                    <a:lnTo>
                      <a:pt x="10190" y="8705"/>
                    </a:lnTo>
                    <a:lnTo>
                      <a:pt x="10206" y="8682"/>
                    </a:lnTo>
                    <a:lnTo>
                      <a:pt x="10222" y="8659"/>
                    </a:lnTo>
                    <a:lnTo>
                      <a:pt x="10235" y="8636"/>
                    </a:lnTo>
                    <a:lnTo>
                      <a:pt x="10249" y="8613"/>
                    </a:lnTo>
                    <a:lnTo>
                      <a:pt x="10261" y="8590"/>
                    </a:lnTo>
                    <a:lnTo>
                      <a:pt x="10274" y="8566"/>
                    </a:lnTo>
                    <a:lnTo>
                      <a:pt x="10284" y="8543"/>
                    </a:lnTo>
                    <a:lnTo>
                      <a:pt x="10294" y="8519"/>
                    </a:lnTo>
                    <a:lnTo>
                      <a:pt x="10304" y="8495"/>
                    </a:lnTo>
                    <a:lnTo>
                      <a:pt x="10312" y="8471"/>
                    </a:lnTo>
                    <a:lnTo>
                      <a:pt x="10319" y="8447"/>
                    </a:lnTo>
                    <a:lnTo>
                      <a:pt x="10327" y="8423"/>
                    </a:lnTo>
                    <a:lnTo>
                      <a:pt x="10332" y="8398"/>
                    </a:lnTo>
                    <a:lnTo>
                      <a:pt x="10337" y="8374"/>
                    </a:lnTo>
                    <a:lnTo>
                      <a:pt x="10341" y="8349"/>
                    </a:lnTo>
                    <a:lnTo>
                      <a:pt x="10344" y="8325"/>
                    </a:lnTo>
                    <a:lnTo>
                      <a:pt x="10347" y="8300"/>
                    </a:lnTo>
                    <a:lnTo>
                      <a:pt x="10347" y="8300"/>
                    </a:lnTo>
                    <a:close/>
                    <a:moveTo>
                      <a:pt x="6733" y="4679"/>
                    </a:moveTo>
                    <a:lnTo>
                      <a:pt x="6733" y="4679"/>
                    </a:lnTo>
                    <a:lnTo>
                      <a:pt x="6818" y="4678"/>
                    </a:lnTo>
                    <a:lnTo>
                      <a:pt x="6902" y="4676"/>
                    </a:lnTo>
                    <a:lnTo>
                      <a:pt x="6985" y="4672"/>
                    </a:lnTo>
                    <a:lnTo>
                      <a:pt x="7068" y="4668"/>
                    </a:lnTo>
                    <a:lnTo>
                      <a:pt x="7150" y="4661"/>
                    </a:lnTo>
                    <a:lnTo>
                      <a:pt x="7230" y="4653"/>
                    </a:lnTo>
                    <a:lnTo>
                      <a:pt x="7310" y="4644"/>
                    </a:lnTo>
                    <a:lnTo>
                      <a:pt x="7388" y="4634"/>
                    </a:lnTo>
                    <a:lnTo>
                      <a:pt x="7388" y="4634"/>
                    </a:lnTo>
                    <a:lnTo>
                      <a:pt x="7550" y="6292"/>
                    </a:lnTo>
                    <a:lnTo>
                      <a:pt x="7550" y="6292"/>
                    </a:lnTo>
                    <a:lnTo>
                      <a:pt x="7452" y="6305"/>
                    </a:lnTo>
                    <a:lnTo>
                      <a:pt x="7353" y="6316"/>
                    </a:lnTo>
                    <a:lnTo>
                      <a:pt x="7254" y="6326"/>
                    </a:lnTo>
                    <a:lnTo>
                      <a:pt x="7152" y="6334"/>
                    </a:lnTo>
                    <a:lnTo>
                      <a:pt x="7049" y="6340"/>
                    </a:lnTo>
                    <a:lnTo>
                      <a:pt x="6945" y="6345"/>
                    </a:lnTo>
                    <a:lnTo>
                      <a:pt x="6839" y="6348"/>
                    </a:lnTo>
                    <a:lnTo>
                      <a:pt x="6733" y="6349"/>
                    </a:lnTo>
                    <a:lnTo>
                      <a:pt x="6733" y="6349"/>
                    </a:lnTo>
                    <a:lnTo>
                      <a:pt x="6668" y="6349"/>
                    </a:lnTo>
                    <a:lnTo>
                      <a:pt x="6604" y="6348"/>
                    </a:lnTo>
                    <a:lnTo>
                      <a:pt x="6540" y="6346"/>
                    </a:lnTo>
                    <a:lnTo>
                      <a:pt x="6477" y="6343"/>
                    </a:lnTo>
                    <a:lnTo>
                      <a:pt x="6415" y="6340"/>
                    </a:lnTo>
                    <a:lnTo>
                      <a:pt x="6352" y="6337"/>
                    </a:lnTo>
                    <a:lnTo>
                      <a:pt x="6291" y="6333"/>
                    </a:lnTo>
                    <a:lnTo>
                      <a:pt x="6229" y="6328"/>
                    </a:lnTo>
                    <a:lnTo>
                      <a:pt x="6169" y="6323"/>
                    </a:lnTo>
                    <a:lnTo>
                      <a:pt x="6109" y="6316"/>
                    </a:lnTo>
                    <a:lnTo>
                      <a:pt x="6049" y="6309"/>
                    </a:lnTo>
                    <a:lnTo>
                      <a:pt x="5990" y="6302"/>
                    </a:lnTo>
                    <a:lnTo>
                      <a:pt x="5931" y="6295"/>
                    </a:lnTo>
                    <a:lnTo>
                      <a:pt x="5874" y="6286"/>
                    </a:lnTo>
                    <a:lnTo>
                      <a:pt x="5817" y="6277"/>
                    </a:lnTo>
                    <a:lnTo>
                      <a:pt x="5760" y="6267"/>
                    </a:lnTo>
                    <a:lnTo>
                      <a:pt x="5703" y="6257"/>
                    </a:lnTo>
                    <a:lnTo>
                      <a:pt x="5648" y="6247"/>
                    </a:lnTo>
                    <a:lnTo>
                      <a:pt x="5594" y="6235"/>
                    </a:lnTo>
                    <a:lnTo>
                      <a:pt x="5540" y="6224"/>
                    </a:lnTo>
                    <a:lnTo>
                      <a:pt x="5487" y="6212"/>
                    </a:lnTo>
                    <a:lnTo>
                      <a:pt x="5434" y="6199"/>
                    </a:lnTo>
                    <a:lnTo>
                      <a:pt x="5382" y="6186"/>
                    </a:lnTo>
                    <a:lnTo>
                      <a:pt x="5332" y="6172"/>
                    </a:lnTo>
                    <a:lnTo>
                      <a:pt x="5281" y="6158"/>
                    </a:lnTo>
                    <a:lnTo>
                      <a:pt x="5232" y="6143"/>
                    </a:lnTo>
                    <a:lnTo>
                      <a:pt x="5184" y="6128"/>
                    </a:lnTo>
                    <a:lnTo>
                      <a:pt x="5137" y="6112"/>
                    </a:lnTo>
                    <a:lnTo>
                      <a:pt x="5090" y="6097"/>
                    </a:lnTo>
                    <a:lnTo>
                      <a:pt x="5044" y="6080"/>
                    </a:lnTo>
                    <a:lnTo>
                      <a:pt x="5000" y="6062"/>
                    </a:lnTo>
                    <a:lnTo>
                      <a:pt x="4955" y="6045"/>
                    </a:lnTo>
                    <a:lnTo>
                      <a:pt x="4955" y="6045"/>
                    </a:lnTo>
                    <a:lnTo>
                      <a:pt x="5068" y="5600"/>
                    </a:lnTo>
                    <a:lnTo>
                      <a:pt x="5105" y="5455"/>
                    </a:lnTo>
                    <a:lnTo>
                      <a:pt x="5126" y="5372"/>
                    </a:lnTo>
                    <a:lnTo>
                      <a:pt x="5126" y="5372"/>
                    </a:lnTo>
                    <a:lnTo>
                      <a:pt x="5135" y="5340"/>
                    </a:lnTo>
                    <a:lnTo>
                      <a:pt x="5141" y="5311"/>
                    </a:lnTo>
                    <a:lnTo>
                      <a:pt x="5146" y="5284"/>
                    </a:lnTo>
                    <a:lnTo>
                      <a:pt x="5150" y="5258"/>
                    </a:lnTo>
                    <a:lnTo>
                      <a:pt x="5152" y="5235"/>
                    </a:lnTo>
                    <a:lnTo>
                      <a:pt x="5152" y="5214"/>
                    </a:lnTo>
                    <a:lnTo>
                      <a:pt x="5152" y="5194"/>
                    </a:lnTo>
                    <a:lnTo>
                      <a:pt x="5150" y="5178"/>
                    </a:lnTo>
                    <a:lnTo>
                      <a:pt x="5148" y="5162"/>
                    </a:lnTo>
                    <a:lnTo>
                      <a:pt x="5144" y="5148"/>
                    </a:lnTo>
                    <a:lnTo>
                      <a:pt x="5139" y="5138"/>
                    </a:lnTo>
                    <a:lnTo>
                      <a:pt x="5134" y="5129"/>
                    </a:lnTo>
                    <a:lnTo>
                      <a:pt x="5127" y="5121"/>
                    </a:lnTo>
                    <a:lnTo>
                      <a:pt x="5120" y="5115"/>
                    </a:lnTo>
                    <a:lnTo>
                      <a:pt x="5112" y="5112"/>
                    </a:lnTo>
                    <a:lnTo>
                      <a:pt x="5104" y="5110"/>
                    </a:lnTo>
                    <a:lnTo>
                      <a:pt x="5094" y="5110"/>
                    </a:lnTo>
                    <a:lnTo>
                      <a:pt x="5084" y="5111"/>
                    </a:lnTo>
                    <a:lnTo>
                      <a:pt x="5074" y="5115"/>
                    </a:lnTo>
                    <a:lnTo>
                      <a:pt x="5064" y="5120"/>
                    </a:lnTo>
                    <a:lnTo>
                      <a:pt x="5053" y="5126"/>
                    </a:lnTo>
                    <a:lnTo>
                      <a:pt x="5042" y="5135"/>
                    </a:lnTo>
                    <a:lnTo>
                      <a:pt x="5031" y="5145"/>
                    </a:lnTo>
                    <a:lnTo>
                      <a:pt x="5019" y="5158"/>
                    </a:lnTo>
                    <a:lnTo>
                      <a:pt x="5009" y="5171"/>
                    </a:lnTo>
                    <a:lnTo>
                      <a:pt x="4998" y="5186"/>
                    </a:lnTo>
                    <a:lnTo>
                      <a:pt x="4987" y="5203"/>
                    </a:lnTo>
                    <a:lnTo>
                      <a:pt x="4976" y="5220"/>
                    </a:lnTo>
                    <a:lnTo>
                      <a:pt x="4965" y="5240"/>
                    </a:lnTo>
                    <a:lnTo>
                      <a:pt x="4955" y="5262"/>
                    </a:lnTo>
                    <a:lnTo>
                      <a:pt x="4946" y="5284"/>
                    </a:lnTo>
                    <a:lnTo>
                      <a:pt x="4936" y="5309"/>
                    </a:lnTo>
                    <a:lnTo>
                      <a:pt x="4936" y="5309"/>
                    </a:lnTo>
                    <a:lnTo>
                      <a:pt x="4912" y="5380"/>
                    </a:lnTo>
                    <a:lnTo>
                      <a:pt x="4867" y="5514"/>
                    </a:lnTo>
                    <a:lnTo>
                      <a:pt x="4725" y="5939"/>
                    </a:lnTo>
                    <a:lnTo>
                      <a:pt x="4725" y="5939"/>
                    </a:lnTo>
                    <a:lnTo>
                      <a:pt x="4666" y="5907"/>
                    </a:lnTo>
                    <a:lnTo>
                      <a:pt x="4610" y="5874"/>
                    </a:lnTo>
                    <a:lnTo>
                      <a:pt x="4557" y="5839"/>
                    </a:lnTo>
                    <a:lnTo>
                      <a:pt x="4506" y="5805"/>
                    </a:lnTo>
                    <a:lnTo>
                      <a:pt x="4458" y="5768"/>
                    </a:lnTo>
                    <a:lnTo>
                      <a:pt x="4436" y="5751"/>
                    </a:lnTo>
                    <a:lnTo>
                      <a:pt x="4414" y="5732"/>
                    </a:lnTo>
                    <a:lnTo>
                      <a:pt x="4392" y="5713"/>
                    </a:lnTo>
                    <a:lnTo>
                      <a:pt x="4373" y="5694"/>
                    </a:lnTo>
                    <a:lnTo>
                      <a:pt x="4353" y="5676"/>
                    </a:lnTo>
                    <a:lnTo>
                      <a:pt x="4334" y="5657"/>
                    </a:lnTo>
                    <a:lnTo>
                      <a:pt x="4317" y="5637"/>
                    </a:lnTo>
                    <a:lnTo>
                      <a:pt x="4300" y="5617"/>
                    </a:lnTo>
                    <a:lnTo>
                      <a:pt x="4283" y="5598"/>
                    </a:lnTo>
                    <a:lnTo>
                      <a:pt x="4268" y="5579"/>
                    </a:lnTo>
                    <a:lnTo>
                      <a:pt x="4253" y="5558"/>
                    </a:lnTo>
                    <a:lnTo>
                      <a:pt x="4240" y="5538"/>
                    </a:lnTo>
                    <a:lnTo>
                      <a:pt x="4227" y="5517"/>
                    </a:lnTo>
                    <a:lnTo>
                      <a:pt x="4215" y="5497"/>
                    </a:lnTo>
                    <a:lnTo>
                      <a:pt x="4203" y="5477"/>
                    </a:lnTo>
                    <a:lnTo>
                      <a:pt x="4194" y="5456"/>
                    </a:lnTo>
                    <a:lnTo>
                      <a:pt x="4185" y="5435"/>
                    </a:lnTo>
                    <a:lnTo>
                      <a:pt x="4176" y="5414"/>
                    </a:lnTo>
                    <a:lnTo>
                      <a:pt x="4169" y="5393"/>
                    </a:lnTo>
                    <a:lnTo>
                      <a:pt x="4162" y="5371"/>
                    </a:lnTo>
                    <a:lnTo>
                      <a:pt x="4156" y="5351"/>
                    </a:lnTo>
                    <a:lnTo>
                      <a:pt x="4151" y="5329"/>
                    </a:lnTo>
                    <a:lnTo>
                      <a:pt x="4151" y="5329"/>
                    </a:lnTo>
                    <a:lnTo>
                      <a:pt x="4658" y="3900"/>
                    </a:lnTo>
                    <a:lnTo>
                      <a:pt x="4658" y="3900"/>
                    </a:lnTo>
                    <a:lnTo>
                      <a:pt x="4665" y="3920"/>
                    </a:lnTo>
                    <a:lnTo>
                      <a:pt x="4673" y="3941"/>
                    </a:lnTo>
                    <a:lnTo>
                      <a:pt x="4682" y="3961"/>
                    </a:lnTo>
                    <a:lnTo>
                      <a:pt x="4692" y="3981"/>
                    </a:lnTo>
                    <a:lnTo>
                      <a:pt x="4703" y="4001"/>
                    </a:lnTo>
                    <a:lnTo>
                      <a:pt x="4716" y="4021"/>
                    </a:lnTo>
                    <a:lnTo>
                      <a:pt x="4728" y="4040"/>
                    </a:lnTo>
                    <a:lnTo>
                      <a:pt x="4743" y="4060"/>
                    </a:lnTo>
                    <a:lnTo>
                      <a:pt x="4758" y="4078"/>
                    </a:lnTo>
                    <a:lnTo>
                      <a:pt x="4774" y="4098"/>
                    </a:lnTo>
                    <a:lnTo>
                      <a:pt x="4792" y="4117"/>
                    </a:lnTo>
                    <a:lnTo>
                      <a:pt x="4809" y="4135"/>
                    </a:lnTo>
                    <a:lnTo>
                      <a:pt x="4828" y="4153"/>
                    </a:lnTo>
                    <a:lnTo>
                      <a:pt x="4848" y="4171"/>
                    </a:lnTo>
                    <a:lnTo>
                      <a:pt x="4869" y="4190"/>
                    </a:lnTo>
                    <a:lnTo>
                      <a:pt x="4890" y="4207"/>
                    </a:lnTo>
                    <a:lnTo>
                      <a:pt x="4913" y="4224"/>
                    </a:lnTo>
                    <a:lnTo>
                      <a:pt x="4936" y="4242"/>
                    </a:lnTo>
                    <a:lnTo>
                      <a:pt x="4961" y="4259"/>
                    </a:lnTo>
                    <a:lnTo>
                      <a:pt x="4986" y="4275"/>
                    </a:lnTo>
                    <a:lnTo>
                      <a:pt x="5012" y="4292"/>
                    </a:lnTo>
                    <a:lnTo>
                      <a:pt x="5038" y="4308"/>
                    </a:lnTo>
                    <a:lnTo>
                      <a:pt x="5066" y="4324"/>
                    </a:lnTo>
                    <a:lnTo>
                      <a:pt x="5094" y="4340"/>
                    </a:lnTo>
                    <a:lnTo>
                      <a:pt x="5153" y="4370"/>
                    </a:lnTo>
                    <a:lnTo>
                      <a:pt x="5216" y="4399"/>
                    </a:lnTo>
                    <a:lnTo>
                      <a:pt x="5280" y="4427"/>
                    </a:lnTo>
                    <a:lnTo>
                      <a:pt x="5349" y="4454"/>
                    </a:lnTo>
                    <a:lnTo>
                      <a:pt x="5419" y="4479"/>
                    </a:lnTo>
                    <a:lnTo>
                      <a:pt x="5492" y="4504"/>
                    </a:lnTo>
                    <a:lnTo>
                      <a:pt x="5567" y="4527"/>
                    </a:lnTo>
                    <a:lnTo>
                      <a:pt x="5645" y="4548"/>
                    </a:lnTo>
                    <a:lnTo>
                      <a:pt x="5726" y="4568"/>
                    </a:lnTo>
                    <a:lnTo>
                      <a:pt x="5808" y="4587"/>
                    </a:lnTo>
                    <a:lnTo>
                      <a:pt x="5893" y="4603"/>
                    </a:lnTo>
                    <a:lnTo>
                      <a:pt x="5980" y="4619"/>
                    </a:lnTo>
                    <a:lnTo>
                      <a:pt x="6068" y="4633"/>
                    </a:lnTo>
                    <a:lnTo>
                      <a:pt x="6159" y="4645"/>
                    </a:lnTo>
                    <a:lnTo>
                      <a:pt x="6250" y="4656"/>
                    </a:lnTo>
                    <a:lnTo>
                      <a:pt x="6344" y="4664"/>
                    </a:lnTo>
                    <a:lnTo>
                      <a:pt x="6439" y="4670"/>
                    </a:lnTo>
                    <a:lnTo>
                      <a:pt x="6535" y="4675"/>
                    </a:lnTo>
                    <a:lnTo>
                      <a:pt x="6633" y="4678"/>
                    </a:lnTo>
                    <a:lnTo>
                      <a:pt x="6733" y="4679"/>
                    </a:lnTo>
                    <a:lnTo>
                      <a:pt x="6733" y="4679"/>
                    </a:lnTo>
                    <a:close/>
                    <a:moveTo>
                      <a:pt x="9305" y="5363"/>
                    </a:moveTo>
                    <a:lnTo>
                      <a:pt x="9305" y="5363"/>
                    </a:lnTo>
                    <a:lnTo>
                      <a:pt x="8795" y="3930"/>
                    </a:lnTo>
                    <a:lnTo>
                      <a:pt x="8795" y="3930"/>
                    </a:lnTo>
                    <a:lnTo>
                      <a:pt x="8786" y="3954"/>
                    </a:lnTo>
                    <a:lnTo>
                      <a:pt x="8775" y="3977"/>
                    </a:lnTo>
                    <a:lnTo>
                      <a:pt x="8762" y="4000"/>
                    </a:lnTo>
                    <a:lnTo>
                      <a:pt x="8747" y="4023"/>
                    </a:lnTo>
                    <a:lnTo>
                      <a:pt x="8732" y="4045"/>
                    </a:lnTo>
                    <a:lnTo>
                      <a:pt x="8715" y="4067"/>
                    </a:lnTo>
                    <a:lnTo>
                      <a:pt x="8698" y="4090"/>
                    </a:lnTo>
                    <a:lnTo>
                      <a:pt x="8679" y="4111"/>
                    </a:lnTo>
                    <a:lnTo>
                      <a:pt x="8658" y="4132"/>
                    </a:lnTo>
                    <a:lnTo>
                      <a:pt x="8636" y="4153"/>
                    </a:lnTo>
                    <a:lnTo>
                      <a:pt x="8613" y="4174"/>
                    </a:lnTo>
                    <a:lnTo>
                      <a:pt x="8589" y="4195"/>
                    </a:lnTo>
                    <a:lnTo>
                      <a:pt x="8563" y="4215"/>
                    </a:lnTo>
                    <a:lnTo>
                      <a:pt x="8537" y="4235"/>
                    </a:lnTo>
                    <a:lnTo>
                      <a:pt x="8509" y="4254"/>
                    </a:lnTo>
                    <a:lnTo>
                      <a:pt x="8481" y="4274"/>
                    </a:lnTo>
                    <a:lnTo>
                      <a:pt x="8481" y="4274"/>
                    </a:lnTo>
                    <a:lnTo>
                      <a:pt x="8931" y="5824"/>
                    </a:lnTo>
                    <a:lnTo>
                      <a:pt x="8931" y="5824"/>
                    </a:lnTo>
                    <a:lnTo>
                      <a:pt x="8968" y="5798"/>
                    </a:lnTo>
                    <a:lnTo>
                      <a:pt x="9002" y="5771"/>
                    </a:lnTo>
                    <a:lnTo>
                      <a:pt x="9035" y="5744"/>
                    </a:lnTo>
                    <a:lnTo>
                      <a:pt x="9067" y="5717"/>
                    </a:lnTo>
                    <a:lnTo>
                      <a:pt x="9097" y="5690"/>
                    </a:lnTo>
                    <a:lnTo>
                      <a:pt x="9125" y="5662"/>
                    </a:lnTo>
                    <a:lnTo>
                      <a:pt x="9151" y="5634"/>
                    </a:lnTo>
                    <a:lnTo>
                      <a:pt x="9176" y="5605"/>
                    </a:lnTo>
                    <a:lnTo>
                      <a:pt x="9199" y="5576"/>
                    </a:lnTo>
                    <a:lnTo>
                      <a:pt x="9219" y="5546"/>
                    </a:lnTo>
                    <a:lnTo>
                      <a:pt x="9238" y="5517"/>
                    </a:lnTo>
                    <a:lnTo>
                      <a:pt x="9256" y="5487"/>
                    </a:lnTo>
                    <a:lnTo>
                      <a:pt x="9270" y="5457"/>
                    </a:lnTo>
                    <a:lnTo>
                      <a:pt x="9284" y="5426"/>
                    </a:lnTo>
                    <a:lnTo>
                      <a:pt x="9295" y="5394"/>
                    </a:lnTo>
                    <a:lnTo>
                      <a:pt x="9305" y="5363"/>
                    </a:lnTo>
                    <a:lnTo>
                      <a:pt x="9305" y="5363"/>
                    </a:lnTo>
                    <a:close/>
                    <a:moveTo>
                      <a:pt x="7707" y="883"/>
                    </a:moveTo>
                    <a:lnTo>
                      <a:pt x="7707" y="883"/>
                    </a:lnTo>
                    <a:lnTo>
                      <a:pt x="7953" y="1569"/>
                    </a:lnTo>
                    <a:lnTo>
                      <a:pt x="8275" y="2471"/>
                    </a:lnTo>
                    <a:lnTo>
                      <a:pt x="8275" y="2471"/>
                    </a:lnTo>
                    <a:lnTo>
                      <a:pt x="8247" y="2493"/>
                    </a:lnTo>
                    <a:lnTo>
                      <a:pt x="8218" y="2516"/>
                    </a:lnTo>
                    <a:lnTo>
                      <a:pt x="8187" y="2538"/>
                    </a:lnTo>
                    <a:lnTo>
                      <a:pt x="8154" y="2559"/>
                    </a:lnTo>
                    <a:lnTo>
                      <a:pt x="8120" y="2580"/>
                    </a:lnTo>
                    <a:lnTo>
                      <a:pt x="8083" y="2600"/>
                    </a:lnTo>
                    <a:lnTo>
                      <a:pt x="8046" y="2620"/>
                    </a:lnTo>
                    <a:lnTo>
                      <a:pt x="8006" y="2639"/>
                    </a:lnTo>
                    <a:lnTo>
                      <a:pt x="8006" y="2639"/>
                    </a:lnTo>
                    <a:lnTo>
                      <a:pt x="7728" y="1676"/>
                    </a:lnTo>
                    <a:lnTo>
                      <a:pt x="7535" y="1010"/>
                    </a:lnTo>
                    <a:lnTo>
                      <a:pt x="7535" y="1010"/>
                    </a:lnTo>
                    <a:lnTo>
                      <a:pt x="7561" y="995"/>
                    </a:lnTo>
                    <a:lnTo>
                      <a:pt x="7587" y="981"/>
                    </a:lnTo>
                    <a:lnTo>
                      <a:pt x="7610" y="965"/>
                    </a:lnTo>
                    <a:lnTo>
                      <a:pt x="7633" y="949"/>
                    </a:lnTo>
                    <a:lnTo>
                      <a:pt x="7654" y="934"/>
                    </a:lnTo>
                    <a:lnTo>
                      <a:pt x="7672" y="917"/>
                    </a:lnTo>
                    <a:lnTo>
                      <a:pt x="7690" y="899"/>
                    </a:lnTo>
                    <a:lnTo>
                      <a:pt x="7707" y="883"/>
                    </a:lnTo>
                    <a:lnTo>
                      <a:pt x="7707" y="883"/>
                    </a:lnTo>
                    <a:close/>
                    <a:moveTo>
                      <a:pt x="5171" y="2455"/>
                    </a:moveTo>
                    <a:lnTo>
                      <a:pt x="5171" y="2455"/>
                    </a:lnTo>
                    <a:lnTo>
                      <a:pt x="5198" y="2479"/>
                    </a:lnTo>
                    <a:lnTo>
                      <a:pt x="5226" y="2502"/>
                    </a:lnTo>
                    <a:lnTo>
                      <a:pt x="5257" y="2524"/>
                    </a:lnTo>
                    <a:lnTo>
                      <a:pt x="5290" y="2546"/>
                    </a:lnTo>
                    <a:lnTo>
                      <a:pt x="5323" y="2567"/>
                    </a:lnTo>
                    <a:lnTo>
                      <a:pt x="5358" y="2588"/>
                    </a:lnTo>
                    <a:lnTo>
                      <a:pt x="5396" y="2608"/>
                    </a:lnTo>
                    <a:lnTo>
                      <a:pt x="5435" y="2628"/>
                    </a:lnTo>
                    <a:lnTo>
                      <a:pt x="5475" y="2647"/>
                    </a:lnTo>
                    <a:lnTo>
                      <a:pt x="5517" y="2665"/>
                    </a:lnTo>
                    <a:lnTo>
                      <a:pt x="5560" y="2683"/>
                    </a:lnTo>
                    <a:lnTo>
                      <a:pt x="5605" y="2700"/>
                    </a:lnTo>
                    <a:lnTo>
                      <a:pt x="5650" y="2716"/>
                    </a:lnTo>
                    <a:lnTo>
                      <a:pt x="5698" y="2732"/>
                    </a:lnTo>
                    <a:lnTo>
                      <a:pt x="5747" y="2748"/>
                    </a:lnTo>
                    <a:lnTo>
                      <a:pt x="5797" y="2762"/>
                    </a:lnTo>
                    <a:lnTo>
                      <a:pt x="5848" y="2776"/>
                    </a:lnTo>
                    <a:lnTo>
                      <a:pt x="5900" y="2788"/>
                    </a:lnTo>
                    <a:lnTo>
                      <a:pt x="5954" y="2801"/>
                    </a:lnTo>
                    <a:lnTo>
                      <a:pt x="6008" y="2812"/>
                    </a:lnTo>
                    <a:lnTo>
                      <a:pt x="6064" y="2823"/>
                    </a:lnTo>
                    <a:lnTo>
                      <a:pt x="6120" y="2832"/>
                    </a:lnTo>
                    <a:lnTo>
                      <a:pt x="6177" y="2842"/>
                    </a:lnTo>
                    <a:lnTo>
                      <a:pt x="6237" y="2849"/>
                    </a:lnTo>
                    <a:lnTo>
                      <a:pt x="6296" y="2856"/>
                    </a:lnTo>
                    <a:lnTo>
                      <a:pt x="6356" y="2862"/>
                    </a:lnTo>
                    <a:lnTo>
                      <a:pt x="6417" y="2868"/>
                    </a:lnTo>
                    <a:lnTo>
                      <a:pt x="6479" y="2873"/>
                    </a:lnTo>
                    <a:lnTo>
                      <a:pt x="6541" y="2876"/>
                    </a:lnTo>
                    <a:lnTo>
                      <a:pt x="6604" y="2878"/>
                    </a:lnTo>
                    <a:lnTo>
                      <a:pt x="6668" y="2880"/>
                    </a:lnTo>
                    <a:lnTo>
                      <a:pt x="6733" y="2880"/>
                    </a:lnTo>
                    <a:lnTo>
                      <a:pt x="6733" y="2880"/>
                    </a:lnTo>
                    <a:lnTo>
                      <a:pt x="6795" y="2880"/>
                    </a:lnTo>
                    <a:lnTo>
                      <a:pt x="6856" y="2878"/>
                    </a:lnTo>
                    <a:lnTo>
                      <a:pt x="6918" y="2876"/>
                    </a:lnTo>
                    <a:lnTo>
                      <a:pt x="6978" y="2873"/>
                    </a:lnTo>
                    <a:lnTo>
                      <a:pt x="7037" y="2869"/>
                    </a:lnTo>
                    <a:lnTo>
                      <a:pt x="7097" y="2863"/>
                    </a:lnTo>
                    <a:lnTo>
                      <a:pt x="7155" y="2857"/>
                    </a:lnTo>
                    <a:lnTo>
                      <a:pt x="7213" y="2851"/>
                    </a:lnTo>
                    <a:lnTo>
                      <a:pt x="7213" y="2851"/>
                    </a:lnTo>
                    <a:lnTo>
                      <a:pt x="7112" y="1812"/>
                    </a:lnTo>
                    <a:lnTo>
                      <a:pt x="7048" y="1151"/>
                    </a:lnTo>
                    <a:lnTo>
                      <a:pt x="7048" y="1151"/>
                    </a:lnTo>
                    <a:lnTo>
                      <a:pt x="7010" y="1157"/>
                    </a:lnTo>
                    <a:lnTo>
                      <a:pt x="6972" y="1161"/>
                    </a:lnTo>
                    <a:lnTo>
                      <a:pt x="6933" y="1165"/>
                    </a:lnTo>
                    <a:lnTo>
                      <a:pt x="6894" y="1167"/>
                    </a:lnTo>
                    <a:lnTo>
                      <a:pt x="6854" y="1170"/>
                    </a:lnTo>
                    <a:lnTo>
                      <a:pt x="6814" y="1171"/>
                    </a:lnTo>
                    <a:lnTo>
                      <a:pt x="6773" y="1172"/>
                    </a:lnTo>
                    <a:lnTo>
                      <a:pt x="6733" y="1173"/>
                    </a:lnTo>
                    <a:lnTo>
                      <a:pt x="6733" y="1173"/>
                    </a:lnTo>
                    <a:lnTo>
                      <a:pt x="6689" y="1172"/>
                    </a:lnTo>
                    <a:lnTo>
                      <a:pt x="6646" y="1171"/>
                    </a:lnTo>
                    <a:lnTo>
                      <a:pt x="6604" y="1169"/>
                    </a:lnTo>
                    <a:lnTo>
                      <a:pt x="6562" y="1167"/>
                    </a:lnTo>
                    <a:lnTo>
                      <a:pt x="6521" y="1164"/>
                    </a:lnTo>
                    <a:lnTo>
                      <a:pt x="6480" y="1160"/>
                    </a:lnTo>
                    <a:lnTo>
                      <a:pt x="6439" y="1155"/>
                    </a:lnTo>
                    <a:lnTo>
                      <a:pt x="6400" y="1149"/>
                    </a:lnTo>
                    <a:lnTo>
                      <a:pt x="6362" y="1143"/>
                    </a:lnTo>
                    <a:lnTo>
                      <a:pt x="6323" y="1137"/>
                    </a:lnTo>
                    <a:lnTo>
                      <a:pt x="6286" y="1130"/>
                    </a:lnTo>
                    <a:lnTo>
                      <a:pt x="6249" y="1122"/>
                    </a:lnTo>
                    <a:lnTo>
                      <a:pt x="6214" y="1113"/>
                    </a:lnTo>
                    <a:lnTo>
                      <a:pt x="6179" y="1105"/>
                    </a:lnTo>
                    <a:lnTo>
                      <a:pt x="6145" y="1095"/>
                    </a:lnTo>
                    <a:lnTo>
                      <a:pt x="6112" y="1085"/>
                    </a:lnTo>
                    <a:lnTo>
                      <a:pt x="6080" y="1074"/>
                    </a:lnTo>
                    <a:lnTo>
                      <a:pt x="6050" y="1063"/>
                    </a:lnTo>
                    <a:lnTo>
                      <a:pt x="6019" y="1051"/>
                    </a:lnTo>
                    <a:lnTo>
                      <a:pt x="5990" y="1039"/>
                    </a:lnTo>
                    <a:lnTo>
                      <a:pt x="5962" y="1026"/>
                    </a:lnTo>
                    <a:lnTo>
                      <a:pt x="5936" y="1013"/>
                    </a:lnTo>
                    <a:lnTo>
                      <a:pt x="5910" y="999"/>
                    </a:lnTo>
                    <a:lnTo>
                      <a:pt x="5886" y="986"/>
                    </a:lnTo>
                    <a:lnTo>
                      <a:pt x="5864" y="971"/>
                    </a:lnTo>
                    <a:lnTo>
                      <a:pt x="5842" y="957"/>
                    </a:lnTo>
                    <a:lnTo>
                      <a:pt x="5822" y="942"/>
                    </a:lnTo>
                    <a:lnTo>
                      <a:pt x="5802" y="926"/>
                    </a:lnTo>
                    <a:lnTo>
                      <a:pt x="5785" y="911"/>
                    </a:lnTo>
                    <a:lnTo>
                      <a:pt x="5769" y="894"/>
                    </a:lnTo>
                    <a:lnTo>
                      <a:pt x="5754" y="877"/>
                    </a:lnTo>
                    <a:lnTo>
                      <a:pt x="5741" y="861"/>
                    </a:lnTo>
                    <a:lnTo>
                      <a:pt x="5741" y="861"/>
                    </a:lnTo>
                    <a:lnTo>
                      <a:pt x="5499" y="1537"/>
                    </a:lnTo>
                    <a:lnTo>
                      <a:pt x="5171" y="2455"/>
                    </a:lnTo>
                    <a:lnTo>
                      <a:pt x="5171" y="2455"/>
                    </a:lnTo>
                    <a:close/>
                    <a:moveTo>
                      <a:pt x="6162" y="245"/>
                    </a:moveTo>
                    <a:lnTo>
                      <a:pt x="6162" y="245"/>
                    </a:lnTo>
                    <a:lnTo>
                      <a:pt x="6163" y="257"/>
                    </a:lnTo>
                    <a:lnTo>
                      <a:pt x="6165" y="270"/>
                    </a:lnTo>
                    <a:lnTo>
                      <a:pt x="6169" y="282"/>
                    </a:lnTo>
                    <a:lnTo>
                      <a:pt x="6173" y="294"/>
                    </a:lnTo>
                    <a:lnTo>
                      <a:pt x="6181" y="306"/>
                    </a:lnTo>
                    <a:lnTo>
                      <a:pt x="6188" y="318"/>
                    </a:lnTo>
                    <a:lnTo>
                      <a:pt x="6197" y="329"/>
                    </a:lnTo>
                    <a:lnTo>
                      <a:pt x="6207" y="340"/>
                    </a:lnTo>
                    <a:lnTo>
                      <a:pt x="6218" y="351"/>
                    </a:lnTo>
                    <a:lnTo>
                      <a:pt x="6231" y="362"/>
                    </a:lnTo>
                    <a:lnTo>
                      <a:pt x="6245" y="372"/>
                    </a:lnTo>
                    <a:lnTo>
                      <a:pt x="6260" y="381"/>
                    </a:lnTo>
                    <a:lnTo>
                      <a:pt x="6275" y="391"/>
                    </a:lnTo>
                    <a:lnTo>
                      <a:pt x="6292" y="400"/>
                    </a:lnTo>
                    <a:lnTo>
                      <a:pt x="6311" y="410"/>
                    </a:lnTo>
                    <a:lnTo>
                      <a:pt x="6329" y="418"/>
                    </a:lnTo>
                    <a:lnTo>
                      <a:pt x="6349" y="426"/>
                    </a:lnTo>
                    <a:lnTo>
                      <a:pt x="6370" y="434"/>
                    </a:lnTo>
                    <a:lnTo>
                      <a:pt x="6392" y="441"/>
                    </a:lnTo>
                    <a:lnTo>
                      <a:pt x="6413" y="448"/>
                    </a:lnTo>
                    <a:lnTo>
                      <a:pt x="6436" y="454"/>
                    </a:lnTo>
                    <a:lnTo>
                      <a:pt x="6460" y="461"/>
                    </a:lnTo>
                    <a:lnTo>
                      <a:pt x="6485" y="466"/>
                    </a:lnTo>
                    <a:lnTo>
                      <a:pt x="6510" y="470"/>
                    </a:lnTo>
                    <a:lnTo>
                      <a:pt x="6563" y="478"/>
                    </a:lnTo>
                    <a:lnTo>
                      <a:pt x="6617" y="485"/>
                    </a:lnTo>
                    <a:lnTo>
                      <a:pt x="6645" y="487"/>
                    </a:lnTo>
                    <a:lnTo>
                      <a:pt x="6674" y="489"/>
                    </a:lnTo>
                    <a:lnTo>
                      <a:pt x="6703" y="490"/>
                    </a:lnTo>
                    <a:lnTo>
                      <a:pt x="6733" y="490"/>
                    </a:lnTo>
                    <a:lnTo>
                      <a:pt x="6733" y="490"/>
                    </a:lnTo>
                    <a:lnTo>
                      <a:pt x="6762" y="490"/>
                    </a:lnTo>
                    <a:lnTo>
                      <a:pt x="6791" y="489"/>
                    </a:lnTo>
                    <a:lnTo>
                      <a:pt x="6819" y="487"/>
                    </a:lnTo>
                    <a:lnTo>
                      <a:pt x="6847" y="485"/>
                    </a:lnTo>
                    <a:lnTo>
                      <a:pt x="6902" y="478"/>
                    </a:lnTo>
                    <a:lnTo>
                      <a:pt x="6928" y="475"/>
                    </a:lnTo>
                    <a:lnTo>
                      <a:pt x="6954" y="470"/>
                    </a:lnTo>
                    <a:lnTo>
                      <a:pt x="6979" y="466"/>
                    </a:lnTo>
                    <a:lnTo>
                      <a:pt x="7004" y="461"/>
                    </a:lnTo>
                    <a:lnTo>
                      <a:pt x="7028" y="454"/>
                    </a:lnTo>
                    <a:lnTo>
                      <a:pt x="7051" y="448"/>
                    </a:lnTo>
                    <a:lnTo>
                      <a:pt x="7074" y="441"/>
                    </a:lnTo>
                    <a:lnTo>
                      <a:pt x="7094" y="434"/>
                    </a:lnTo>
                    <a:lnTo>
                      <a:pt x="7115" y="426"/>
                    </a:lnTo>
                    <a:lnTo>
                      <a:pt x="7135" y="418"/>
                    </a:lnTo>
                    <a:lnTo>
                      <a:pt x="7155" y="410"/>
                    </a:lnTo>
                    <a:lnTo>
                      <a:pt x="7172" y="400"/>
                    </a:lnTo>
                    <a:lnTo>
                      <a:pt x="7189" y="391"/>
                    </a:lnTo>
                    <a:lnTo>
                      <a:pt x="7205" y="381"/>
                    </a:lnTo>
                    <a:lnTo>
                      <a:pt x="7220" y="372"/>
                    </a:lnTo>
                    <a:lnTo>
                      <a:pt x="7234" y="362"/>
                    </a:lnTo>
                    <a:lnTo>
                      <a:pt x="7246" y="351"/>
                    </a:lnTo>
                    <a:lnTo>
                      <a:pt x="7258" y="340"/>
                    </a:lnTo>
                    <a:lnTo>
                      <a:pt x="7268" y="329"/>
                    </a:lnTo>
                    <a:lnTo>
                      <a:pt x="7276" y="318"/>
                    </a:lnTo>
                    <a:lnTo>
                      <a:pt x="7285" y="306"/>
                    </a:lnTo>
                    <a:lnTo>
                      <a:pt x="7291" y="294"/>
                    </a:lnTo>
                    <a:lnTo>
                      <a:pt x="7296" y="282"/>
                    </a:lnTo>
                    <a:lnTo>
                      <a:pt x="7299" y="270"/>
                    </a:lnTo>
                    <a:lnTo>
                      <a:pt x="7301" y="257"/>
                    </a:lnTo>
                    <a:lnTo>
                      <a:pt x="7302" y="245"/>
                    </a:lnTo>
                    <a:lnTo>
                      <a:pt x="7302" y="245"/>
                    </a:lnTo>
                    <a:lnTo>
                      <a:pt x="7301" y="232"/>
                    </a:lnTo>
                    <a:lnTo>
                      <a:pt x="7299" y="220"/>
                    </a:lnTo>
                    <a:lnTo>
                      <a:pt x="7296" y="207"/>
                    </a:lnTo>
                    <a:lnTo>
                      <a:pt x="7291" y="195"/>
                    </a:lnTo>
                    <a:lnTo>
                      <a:pt x="7285" y="183"/>
                    </a:lnTo>
                    <a:lnTo>
                      <a:pt x="7276" y="172"/>
                    </a:lnTo>
                    <a:lnTo>
                      <a:pt x="7268" y="161"/>
                    </a:lnTo>
                    <a:lnTo>
                      <a:pt x="7258" y="149"/>
                    </a:lnTo>
                    <a:lnTo>
                      <a:pt x="7246" y="139"/>
                    </a:lnTo>
                    <a:lnTo>
                      <a:pt x="7234" y="128"/>
                    </a:lnTo>
                    <a:lnTo>
                      <a:pt x="7220" y="118"/>
                    </a:lnTo>
                    <a:lnTo>
                      <a:pt x="7205" y="107"/>
                    </a:lnTo>
                    <a:lnTo>
                      <a:pt x="7189" y="98"/>
                    </a:lnTo>
                    <a:lnTo>
                      <a:pt x="7172" y="89"/>
                    </a:lnTo>
                    <a:lnTo>
                      <a:pt x="7155" y="80"/>
                    </a:lnTo>
                    <a:lnTo>
                      <a:pt x="7135" y="71"/>
                    </a:lnTo>
                    <a:lnTo>
                      <a:pt x="7115" y="64"/>
                    </a:lnTo>
                    <a:lnTo>
                      <a:pt x="7094" y="55"/>
                    </a:lnTo>
                    <a:lnTo>
                      <a:pt x="7074" y="48"/>
                    </a:lnTo>
                    <a:lnTo>
                      <a:pt x="7051" y="42"/>
                    </a:lnTo>
                    <a:lnTo>
                      <a:pt x="7028" y="36"/>
                    </a:lnTo>
                    <a:lnTo>
                      <a:pt x="7004" y="29"/>
                    </a:lnTo>
                    <a:lnTo>
                      <a:pt x="6979" y="24"/>
                    </a:lnTo>
                    <a:lnTo>
                      <a:pt x="6954" y="19"/>
                    </a:lnTo>
                    <a:lnTo>
                      <a:pt x="6902" y="11"/>
                    </a:lnTo>
                    <a:lnTo>
                      <a:pt x="6847" y="4"/>
                    </a:lnTo>
                    <a:lnTo>
                      <a:pt x="6819" y="2"/>
                    </a:lnTo>
                    <a:lnTo>
                      <a:pt x="6791" y="1"/>
                    </a:lnTo>
                    <a:lnTo>
                      <a:pt x="6762" y="0"/>
                    </a:lnTo>
                    <a:lnTo>
                      <a:pt x="6733" y="0"/>
                    </a:lnTo>
                    <a:lnTo>
                      <a:pt x="6733" y="0"/>
                    </a:lnTo>
                    <a:lnTo>
                      <a:pt x="6703" y="0"/>
                    </a:lnTo>
                    <a:lnTo>
                      <a:pt x="6674" y="1"/>
                    </a:lnTo>
                    <a:lnTo>
                      <a:pt x="6645" y="2"/>
                    </a:lnTo>
                    <a:lnTo>
                      <a:pt x="6617" y="4"/>
                    </a:lnTo>
                    <a:lnTo>
                      <a:pt x="6563" y="11"/>
                    </a:lnTo>
                    <a:lnTo>
                      <a:pt x="6510" y="19"/>
                    </a:lnTo>
                    <a:lnTo>
                      <a:pt x="6485" y="24"/>
                    </a:lnTo>
                    <a:lnTo>
                      <a:pt x="6460" y="29"/>
                    </a:lnTo>
                    <a:lnTo>
                      <a:pt x="6436" y="36"/>
                    </a:lnTo>
                    <a:lnTo>
                      <a:pt x="6413" y="42"/>
                    </a:lnTo>
                    <a:lnTo>
                      <a:pt x="6392" y="48"/>
                    </a:lnTo>
                    <a:lnTo>
                      <a:pt x="6370" y="55"/>
                    </a:lnTo>
                    <a:lnTo>
                      <a:pt x="6349" y="64"/>
                    </a:lnTo>
                    <a:lnTo>
                      <a:pt x="6329" y="71"/>
                    </a:lnTo>
                    <a:lnTo>
                      <a:pt x="6311" y="80"/>
                    </a:lnTo>
                    <a:lnTo>
                      <a:pt x="6292" y="89"/>
                    </a:lnTo>
                    <a:lnTo>
                      <a:pt x="6275" y="98"/>
                    </a:lnTo>
                    <a:lnTo>
                      <a:pt x="6260" y="107"/>
                    </a:lnTo>
                    <a:lnTo>
                      <a:pt x="6245" y="118"/>
                    </a:lnTo>
                    <a:lnTo>
                      <a:pt x="6231" y="128"/>
                    </a:lnTo>
                    <a:lnTo>
                      <a:pt x="6218" y="139"/>
                    </a:lnTo>
                    <a:lnTo>
                      <a:pt x="6207" y="149"/>
                    </a:lnTo>
                    <a:lnTo>
                      <a:pt x="6197" y="161"/>
                    </a:lnTo>
                    <a:lnTo>
                      <a:pt x="6188" y="172"/>
                    </a:lnTo>
                    <a:lnTo>
                      <a:pt x="6181" y="183"/>
                    </a:lnTo>
                    <a:lnTo>
                      <a:pt x="6173" y="195"/>
                    </a:lnTo>
                    <a:lnTo>
                      <a:pt x="6169" y="207"/>
                    </a:lnTo>
                    <a:lnTo>
                      <a:pt x="6165" y="220"/>
                    </a:lnTo>
                    <a:lnTo>
                      <a:pt x="6163" y="232"/>
                    </a:lnTo>
                    <a:lnTo>
                      <a:pt x="6162" y="245"/>
                    </a:lnTo>
                    <a:lnTo>
                      <a:pt x="6162" y="245"/>
                    </a:lnTo>
                    <a:close/>
                  </a:path>
                </a:pathLst>
              </a:custGeom>
              <a:solidFill>
                <a:srgbClr val="D7D3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61"/>
              <p:cNvSpPr>
                <a:spLocks/>
              </p:cNvSpPr>
              <p:nvPr/>
            </p:nvSpPr>
            <p:spPr bwMode="auto">
              <a:xfrm flipH="1">
                <a:off x="800917" y="4977655"/>
                <a:ext cx="2480843" cy="469530"/>
              </a:xfrm>
              <a:custGeom>
                <a:avLst/>
                <a:gdLst>
                  <a:gd name="T0" fmla="*/ 4 w 13458"/>
                  <a:gd name="T1" fmla="*/ 40 h 3276"/>
                  <a:gd name="T2" fmla="*/ 24 w 13458"/>
                  <a:gd name="T3" fmla="*/ 116 h 3276"/>
                  <a:gd name="T4" fmla="*/ 69 w 13458"/>
                  <a:gd name="T5" fmla="*/ 202 h 3276"/>
                  <a:gd name="T6" fmla="*/ 130 w 13458"/>
                  <a:gd name="T7" fmla="*/ 262 h 3276"/>
                  <a:gd name="T8" fmla="*/ 183 w 13458"/>
                  <a:gd name="T9" fmla="*/ 298 h 3276"/>
                  <a:gd name="T10" fmla="*/ 488 w 13458"/>
                  <a:gd name="T11" fmla="*/ 446 h 3276"/>
                  <a:gd name="T12" fmla="*/ 5091 w 13458"/>
                  <a:gd name="T13" fmla="*/ 2620 h 3276"/>
                  <a:gd name="T14" fmla="*/ 6027 w 13458"/>
                  <a:gd name="T15" fmla="*/ 3055 h 3276"/>
                  <a:gd name="T16" fmla="*/ 6189 w 13458"/>
                  <a:gd name="T17" fmla="*/ 3104 h 3276"/>
                  <a:gd name="T18" fmla="*/ 6431 w 13458"/>
                  <a:gd name="T19" fmla="*/ 3153 h 3276"/>
                  <a:gd name="T20" fmla="*/ 6612 w 13458"/>
                  <a:gd name="T21" fmla="*/ 3171 h 3276"/>
                  <a:gd name="T22" fmla="*/ 6728 w 13458"/>
                  <a:gd name="T23" fmla="*/ 3174 h 3276"/>
                  <a:gd name="T24" fmla="*/ 6845 w 13458"/>
                  <a:gd name="T25" fmla="*/ 3171 h 3276"/>
                  <a:gd name="T26" fmla="*/ 7026 w 13458"/>
                  <a:gd name="T27" fmla="*/ 3153 h 3276"/>
                  <a:gd name="T28" fmla="*/ 7268 w 13458"/>
                  <a:gd name="T29" fmla="*/ 3104 h 3276"/>
                  <a:gd name="T30" fmla="*/ 7431 w 13458"/>
                  <a:gd name="T31" fmla="*/ 3055 h 3276"/>
                  <a:gd name="T32" fmla="*/ 8366 w 13458"/>
                  <a:gd name="T33" fmla="*/ 2620 h 3276"/>
                  <a:gd name="T34" fmla="*/ 12968 w 13458"/>
                  <a:gd name="T35" fmla="*/ 446 h 3276"/>
                  <a:gd name="T36" fmla="*/ 13274 w 13458"/>
                  <a:gd name="T37" fmla="*/ 298 h 3276"/>
                  <a:gd name="T38" fmla="*/ 13328 w 13458"/>
                  <a:gd name="T39" fmla="*/ 262 h 3276"/>
                  <a:gd name="T40" fmla="*/ 13387 w 13458"/>
                  <a:gd name="T41" fmla="*/ 202 h 3276"/>
                  <a:gd name="T42" fmla="*/ 13434 w 13458"/>
                  <a:gd name="T43" fmla="*/ 116 h 3276"/>
                  <a:gd name="T44" fmla="*/ 13454 w 13458"/>
                  <a:gd name="T45" fmla="*/ 40 h 3276"/>
                  <a:gd name="T46" fmla="*/ 13457 w 13458"/>
                  <a:gd name="T47" fmla="*/ 82 h 3276"/>
                  <a:gd name="T48" fmla="*/ 13455 w 13458"/>
                  <a:gd name="T49" fmla="*/ 134 h 3276"/>
                  <a:gd name="T50" fmla="*/ 13431 w 13458"/>
                  <a:gd name="T51" fmla="*/ 227 h 3276"/>
                  <a:gd name="T52" fmla="*/ 13396 w 13458"/>
                  <a:gd name="T53" fmla="*/ 292 h 3276"/>
                  <a:gd name="T54" fmla="*/ 13352 w 13458"/>
                  <a:gd name="T55" fmla="*/ 343 h 3276"/>
                  <a:gd name="T56" fmla="*/ 13292 w 13458"/>
                  <a:gd name="T57" fmla="*/ 389 h 3276"/>
                  <a:gd name="T58" fmla="*/ 13176 w 13458"/>
                  <a:gd name="T59" fmla="*/ 448 h 3276"/>
                  <a:gd name="T60" fmla="*/ 10308 w 13458"/>
                  <a:gd name="T61" fmla="*/ 1807 h 3276"/>
                  <a:gd name="T62" fmla="*/ 7475 w 13458"/>
                  <a:gd name="T63" fmla="*/ 3141 h 3276"/>
                  <a:gd name="T64" fmla="*/ 7317 w 13458"/>
                  <a:gd name="T65" fmla="*/ 3193 h 3276"/>
                  <a:gd name="T66" fmla="*/ 7092 w 13458"/>
                  <a:gd name="T67" fmla="*/ 3244 h 3276"/>
                  <a:gd name="T68" fmla="*/ 6882 w 13458"/>
                  <a:gd name="T69" fmla="*/ 3270 h 3276"/>
                  <a:gd name="T70" fmla="*/ 6728 w 13458"/>
                  <a:gd name="T71" fmla="*/ 3276 h 3276"/>
                  <a:gd name="T72" fmla="*/ 6650 w 13458"/>
                  <a:gd name="T73" fmla="*/ 3275 h 3276"/>
                  <a:gd name="T74" fmla="*/ 6501 w 13458"/>
                  <a:gd name="T75" fmla="*/ 3264 h 3276"/>
                  <a:gd name="T76" fmla="*/ 6243 w 13458"/>
                  <a:gd name="T77" fmla="*/ 3219 h 3276"/>
                  <a:gd name="T78" fmla="*/ 6058 w 13458"/>
                  <a:gd name="T79" fmla="*/ 3168 h 3276"/>
                  <a:gd name="T80" fmla="*/ 5966 w 13458"/>
                  <a:gd name="T81" fmla="*/ 3135 h 3276"/>
                  <a:gd name="T82" fmla="*/ 1170 w 13458"/>
                  <a:gd name="T83" fmla="*/ 872 h 3276"/>
                  <a:gd name="T84" fmla="*/ 183 w 13458"/>
                  <a:gd name="T85" fmla="*/ 400 h 3276"/>
                  <a:gd name="T86" fmla="*/ 133 w 13458"/>
                  <a:gd name="T87" fmla="*/ 367 h 3276"/>
                  <a:gd name="T88" fmla="*/ 82 w 13458"/>
                  <a:gd name="T89" fmla="*/ 318 h 3276"/>
                  <a:gd name="T90" fmla="*/ 46 w 13458"/>
                  <a:gd name="T91" fmla="*/ 265 h 3276"/>
                  <a:gd name="T92" fmla="*/ 10 w 13458"/>
                  <a:gd name="T93" fmla="*/ 177 h 3276"/>
                  <a:gd name="T94" fmla="*/ 0 w 13458"/>
                  <a:gd name="T95" fmla="*/ 91 h 3276"/>
                  <a:gd name="T96" fmla="*/ 0 w 13458"/>
                  <a:gd name="T97" fmla="*/ 0 h 3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458" h="3276">
                    <a:moveTo>
                      <a:pt x="0" y="0"/>
                    </a:moveTo>
                    <a:lnTo>
                      <a:pt x="0" y="0"/>
                    </a:lnTo>
                    <a:lnTo>
                      <a:pt x="2" y="25"/>
                    </a:lnTo>
                    <a:lnTo>
                      <a:pt x="4" y="40"/>
                    </a:lnTo>
                    <a:lnTo>
                      <a:pt x="7" y="57"/>
                    </a:lnTo>
                    <a:lnTo>
                      <a:pt x="11" y="76"/>
                    </a:lnTo>
                    <a:lnTo>
                      <a:pt x="16" y="95"/>
                    </a:lnTo>
                    <a:lnTo>
                      <a:pt x="24" y="116"/>
                    </a:lnTo>
                    <a:lnTo>
                      <a:pt x="32" y="137"/>
                    </a:lnTo>
                    <a:lnTo>
                      <a:pt x="42" y="158"/>
                    </a:lnTo>
                    <a:lnTo>
                      <a:pt x="55" y="180"/>
                    </a:lnTo>
                    <a:lnTo>
                      <a:pt x="69" y="202"/>
                    </a:lnTo>
                    <a:lnTo>
                      <a:pt x="87" y="223"/>
                    </a:lnTo>
                    <a:lnTo>
                      <a:pt x="107" y="242"/>
                    </a:lnTo>
                    <a:lnTo>
                      <a:pt x="117" y="253"/>
                    </a:lnTo>
                    <a:lnTo>
                      <a:pt x="130" y="262"/>
                    </a:lnTo>
                    <a:lnTo>
                      <a:pt x="141" y="272"/>
                    </a:lnTo>
                    <a:lnTo>
                      <a:pt x="155" y="280"/>
                    </a:lnTo>
                    <a:lnTo>
                      <a:pt x="168" y="289"/>
                    </a:lnTo>
                    <a:lnTo>
                      <a:pt x="183" y="298"/>
                    </a:lnTo>
                    <a:lnTo>
                      <a:pt x="183" y="298"/>
                    </a:lnTo>
                    <a:lnTo>
                      <a:pt x="217" y="314"/>
                    </a:lnTo>
                    <a:lnTo>
                      <a:pt x="281" y="346"/>
                    </a:lnTo>
                    <a:lnTo>
                      <a:pt x="488" y="446"/>
                    </a:lnTo>
                    <a:lnTo>
                      <a:pt x="1170" y="770"/>
                    </a:lnTo>
                    <a:lnTo>
                      <a:pt x="2100" y="1209"/>
                    </a:lnTo>
                    <a:lnTo>
                      <a:pt x="3149" y="1705"/>
                    </a:lnTo>
                    <a:lnTo>
                      <a:pt x="5091" y="2620"/>
                    </a:lnTo>
                    <a:lnTo>
                      <a:pt x="5966" y="3033"/>
                    </a:lnTo>
                    <a:lnTo>
                      <a:pt x="5966" y="3033"/>
                    </a:lnTo>
                    <a:lnTo>
                      <a:pt x="5982" y="3039"/>
                    </a:lnTo>
                    <a:lnTo>
                      <a:pt x="6027" y="3055"/>
                    </a:lnTo>
                    <a:lnTo>
                      <a:pt x="6058" y="3066"/>
                    </a:lnTo>
                    <a:lnTo>
                      <a:pt x="6096" y="3077"/>
                    </a:lnTo>
                    <a:lnTo>
                      <a:pt x="6140" y="3090"/>
                    </a:lnTo>
                    <a:lnTo>
                      <a:pt x="6189" y="3104"/>
                    </a:lnTo>
                    <a:lnTo>
                      <a:pt x="6243" y="3117"/>
                    </a:lnTo>
                    <a:lnTo>
                      <a:pt x="6301" y="3130"/>
                    </a:lnTo>
                    <a:lnTo>
                      <a:pt x="6364" y="3141"/>
                    </a:lnTo>
                    <a:lnTo>
                      <a:pt x="6431" y="3153"/>
                    </a:lnTo>
                    <a:lnTo>
                      <a:pt x="6501" y="3161"/>
                    </a:lnTo>
                    <a:lnTo>
                      <a:pt x="6537" y="3165"/>
                    </a:lnTo>
                    <a:lnTo>
                      <a:pt x="6574" y="3168"/>
                    </a:lnTo>
                    <a:lnTo>
                      <a:pt x="6612" y="3171"/>
                    </a:lnTo>
                    <a:lnTo>
                      <a:pt x="6650" y="3172"/>
                    </a:lnTo>
                    <a:lnTo>
                      <a:pt x="6689" y="3174"/>
                    </a:lnTo>
                    <a:lnTo>
                      <a:pt x="6728" y="3174"/>
                    </a:lnTo>
                    <a:lnTo>
                      <a:pt x="6728" y="3174"/>
                    </a:lnTo>
                    <a:lnTo>
                      <a:pt x="6728" y="3174"/>
                    </a:lnTo>
                    <a:lnTo>
                      <a:pt x="6768" y="3174"/>
                    </a:lnTo>
                    <a:lnTo>
                      <a:pt x="6806" y="3172"/>
                    </a:lnTo>
                    <a:lnTo>
                      <a:pt x="6845" y="3171"/>
                    </a:lnTo>
                    <a:lnTo>
                      <a:pt x="6882" y="3168"/>
                    </a:lnTo>
                    <a:lnTo>
                      <a:pt x="6920" y="3165"/>
                    </a:lnTo>
                    <a:lnTo>
                      <a:pt x="6956" y="3161"/>
                    </a:lnTo>
                    <a:lnTo>
                      <a:pt x="7026" y="3153"/>
                    </a:lnTo>
                    <a:lnTo>
                      <a:pt x="7092" y="3141"/>
                    </a:lnTo>
                    <a:lnTo>
                      <a:pt x="7156" y="3130"/>
                    </a:lnTo>
                    <a:lnTo>
                      <a:pt x="7214" y="3117"/>
                    </a:lnTo>
                    <a:lnTo>
                      <a:pt x="7268" y="3104"/>
                    </a:lnTo>
                    <a:lnTo>
                      <a:pt x="7317" y="3090"/>
                    </a:lnTo>
                    <a:lnTo>
                      <a:pt x="7360" y="3077"/>
                    </a:lnTo>
                    <a:lnTo>
                      <a:pt x="7399" y="3066"/>
                    </a:lnTo>
                    <a:lnTo>
                      <a:pt x="7431" y="3055"/>
                    </a:lnTo>
                    <a:lnTo>
                      <a:pt x="7475" y="3039"/>
                    </a:lnTo>
                    <a:lnTo>
                      <a:pt x="7490" y="3033"/>
                    </a:lnTo>
                    <a:lnTo>
                      <a:pt x="7490" y="3033"/>
                    </a:lnTo>
                    <a:lnTo>
                      <a:pt x="8366" y="2620"/>
                    </a:lnTo>
                    <a:lnTo>
                      <a:pt x="10308" y="1705"/>
                    </a:lnTo>
                    <a:lnTo>
                      <a:pt x="11357" y="1209"/>
                    </a:lnTo>
                    <a:lnTo>
                      <a:pt x="12287" y="770"/>
                    </a:lnTo>
                    <a:lnTo>
                      <a:pt x="12968" y="446"/>
                    </a:lnTo>
                    <a:lnTo>
                      <a:pt x="13176" y="346"/>
                    </a:lnTo>
                    <a:lnTo>
                      <a:pt x="13240" y="314"/>
                    </a:lnTo>
                    <a:lnTo>
                      <a:pt x="13274" y="298"/>
                    </a:lnTo>
                    <a:lnTo>
                      <a:pt x="13274" y="298"/>
                    </a:lnTo>
                    <a:lnTo>
                      <a:pt x="13288" y="289"/>
                    </a:lnTo>
                    <a:lnTo>
                      <a:pt x="13302" y="280"/>
                    </a:lnTo>
                    <a:lnTo>
                      <a:pt x="13315" y="272"/>
                    </a:lnTo>
                    <a:lnTo>
                      <a:pt x="13328" y="262"/>
                    </a:lnTo>
                    <a:lnTo>
                      <a:pt x="13339" y="253"/>
                    </a:lnTo>
                    <a:lnTo>
                      <a:pt x="13350" y="242"/>
                    </a:lnTo>
                    <a:lnTo>
                      <a:pt x="13370" y="223"/>
                    </a:lnTo>
                    <a:lnTo>
                      <a:pt x="13387" y="202"/>
                    </a:lnTo>
                    <a:lnTo>
                      <a:pt x="13402" y="180"/>
                    </a:lnTo>
                    <a:lnTo>
                      <a:pt x="13414" y="158"/>
                    </a:lnTo>
                    <a:lnTo>
                      <a:pt x="13425" y="137"/>
                    </a:lnTo>
                    <a:lnTo>
                      <a:pt x="13434" y="116"/>
                    </a:lnTo>
                    <a:lnTo>
                      <a:pt x="13440" y="95"/>
                    </a:lnTo>
                    <a:lnTo>
                      <a:pt x="13446" y="76"/>
                    </a:lnTo>
                    <a:lnTo>
                      <a:pt x="13451" y="57"/>
                    </a:lnTo>
                    <a:lnTo>
                      <a:pt x="13454" y="40"/>
                    </a:lnTo>
                    <a:lnTo>
                      <a:pt x="13455" y="25"/>
                    </a:lnTo>
                    <a:lnTo>
                      <a:pt x="13457" y="0"/>
                    </a:lnTo>
                    <a:lnTo>
                      <a:pt x="13457" y="0"/>
                    </a:lnTo>
                    <a:lnTo>
                      <a:pt x="13457" y="82"/>
                    </a:lnTo>
                    <a:lnTo>
                      <a:pt x="13457" y="82"/>
                    </a:lnTo>
                    <a:lnTo>
                      <a:pt x="13458" y="91"/>
                    </a:lnTo>
                    <a:lnTo>
                      <a:pt x="13456" y="116"/>
                    </a:lnTo>
                    <a:lnTo>
                      <a:pt x="13455" y="134"/>
                    </a:lnTo>
                    <a:lnTo>
                      <a:pt x="13452" y="154"/>
                    </a:lnTo>
                    <a:lnTo>
                      <a:pt x="13446" y="177"/>
                    </a:lnTo>
                    <a:lnTo>
                      <a:pt x="13439" y="201"/>
                    </a:lnTo>
                    <a:lnTo>
                      <a:pt x="13431" y="227"/>
                    </a:lnTo>
                    <a:lnTo>
                      <a:pt x="13418" y="253"/>
                    </a:lnTo>
                    <a:lnTo>
                      <a:pt x="13411" y="265"/>
                    </a:lnTo>
                    <a:lnTo>
                      <a:pt x="13404" y="279"/>
                    </a:lnTo>
                    <a:lnTo>
                      <a:pt x="13396" y="292"/>
                    </a:lnTo>
                    <a:lnTo>
                      <a:pt x="13386" y="305"/>
                    </a:lnTo>
                    <a:lnTo>
                      <a:pt x="13376" y="318"/>
                    </a:lnTo>
                    <a:lnTo>
                      <a:pt x="13364" y="331"/>
                    </a:lnTo>
                    <a:lnTo>
                      <a:pt x="13352" y="343"/>
                    </a:lnTo>
                    <a:lnTo>
                      <a:pt x="13338" y="356"/>
                    </a:lnTo>
                    <a:lnTo>
                      <a:pt x="13324" y="367"/>
                    </a:lnTo>
                    <a:lnTo>
                      <a:pt x="13308" y="379"/>
                    </a:lnTo>
                    <a:lnTo>
                      <a:pt x="13292" y="389"/>
                    </a:lnTo>
                    <a:lnTo>
                      <a:pt x="13274" y="400"/>
                    </a:lnTo>
                    <a:lnTo>
                      <a:pt x="13274" y="400"/>
                    </a:lnTo>
                    <a:lnTo>
                      <a:pt x="13240" y="416"/>
                    </a:lnTo>
                    <a:lnTo>
                      <a:pt x="13176" y="448"/>
                    </a:lnTo>
                    <a:lnTo>
                      <a:pt x="12968" y="548"/>
                    </a:lnTo>
                    <a:lnTo>
                      <a:pt x="12287" y="872"/>
                    </a:lnTo>
                    <a:lnTo>
                      <a:pt x="11357" y="1311"/>
                    </a:lnTo>
                    <a:lnTo>
                      <a:pt x="10308" y="1807"/>
                    </a:lnTo>
                    <a:lnTo>
                      <a:pt x="8366" y="2723"/>
                    </a:lnTo>
                    <a:lnTo>
                      <a:pt x="7490" y="3135"/>
                    </a:lnTo>
                    <a:lnTo>
                      <a:pt x="7490" y="3135"/>
                    </a:lnTo>
                    <a:lnTo>
                      <a:pt x="7475" y="3141"/>
                    </a:lnTo>
                    <a:lnTo>
                      <a:pt x="7431" y="3158"/>
                    </a:lnTo>
                    <a:lnTo>
                      <a:pt x="7399" y="3168"/>
                    </a:lnTo>
                    <a:lnTo>
                      <a:pt x="7360" y="3180"/>
                    </a:lnTo>
                    <a:lnTo>
                      <a:pt x="7317" y="3193"/>
                    </a:lnTo>
                    <a:lnTo>
                      <a:pt x="7268" y="3206"/>
                    </a:lnTo>
                    <a:lnTo>
                      <a:pt x="7214" y="3219"/>
                    </a:lnTo>
                    <a:lnTo>
                      <a:pt x="7156" y="3232"/>
                    </a:lnTo>
                    <a:lnTo>
                      <a:pt x="7092" y="3244"/>
                    </a:lnTo>
                    <a:lnTo>
                      <a:pt x="7026" y="3255"/>
                    </a:lnTo>
                    <a:lnTo>
                      <a:pt x="6956" y="3264"/>
                    </a:lnTo>
                    <a:lnTo>
                      <a:pt x="6920" y="3267"/>
                    </a:lnTo>
                    <a:lnTo>
                      <a:pt x="6882" y="3270"/>
                    </a:lnTo>
                    <a:lnTo>
                      <a:pt x="6845" y="3273"/>
                    </a:lnTo>
                    <a:lnTo>
                      <a:pt x="6806" y="3275"/>
                    </a:lnTo>
                    <a:lnTo>
                      <a:pt x="6768" y="3276"/>
                    </a:lnTo>
                    <a:lnTo>
                      <a:pt x="6728" y="3276"/>
                    </a:lnTo>
                    <a:lnTo>
                      <a:pt x="6728" y="3276"/>
                    </a:lnTo>
                    <a:lnTo>
                      <a:pt x="6728" y="3276"/>
                    </a:lnTo>
                    <a:lnTo>
                      <a:pt x="6689" y="3276"/>
                    </a:lnTo>
                    <a:lnTo>
                      <a:pt x="6650" y="3275"/>
                    </a:lnTo>
                    <a:lnTo>
                      <a:pt x="6612" y="3273"/>
                    </a:lnTo>
                    <a:lnTo>
                      <a:pt x="6574" y="3270"/>
                    </a:lnTo>
                    <a:lnTo>
                      <a:pt x="6537" y="3267"/>
                    </a:lnTo>
                    <a:lnTo>
                      <a:pt x="6501" y="3264"/>
                    </a:lnTo>
                    <a:lnTo>
                      <a:pt x="6431" y="3255"/>
                    </a:lnTo>
                    <a:lnTo>
                      <a:pt x="6364" y="3244"/>
                    </a:lnTo>
                    <a:lnTo>
                      <a:pt x="6301" y="3232"/>
                    </a:lnTo>
                    <a:lnTo>
                      <a:pt x="6243" y="3219"/>
                    </a:lnTo>
                    <a:lnTo>
                      <a:pt x="6189" y="3206"/>
                    </a:lnTo>
                    <a:lnTo>
                      <a:pt x="6140" y="3193"/>
                    </a:lnTo>
                    <a:lnTo>
                      <a:pt x="6096" y="3180"/>
                    </a:lnTo>
                    <a:lnTo>
                      <a:pt x="6058" y="3168"/>
                    </a:lnTo>
                    <a:lnTo>
                      <a:pt x="6027" y="3158"/>
                    </a:lnTo>
                    <a:lnTo>
                      <a:pt x="5982" y="3141"/>
                    </a:lnTo>
                    <a:lnTo>
                      <a:pt x="5966" y="3135"/>
                    </a:lnTo>
                    <a:lnTo>
                      <a:pt x="5966" y="3135"/>
                    </a:lnTo>
                    <a:lnTo>
                      <a:pt x="5091" y="2723"/>
                    </a:lnTo>
                    <a:lnTo>
                      <a:pt x="3149" y="1807"/>
                    </a:lnTo>
                    <a:lnTo>
                      <a:pt x="2100" y="1311"/>
                    </a:lnTo>
                    <a:lnTo>
                      <a:pt x="1170" y="872"/>
                    </a:lnTo>
                    <a:lnTo>
                      <a:pt x="488" y="548"/>
                    </a:lnTo>
                    <a:lnTo>
                      <a:pt x="281" y="448"/>
                    </a:lnTo>
                    <a:lnTo>
                      <a:pt x="217" y="416"/>
                    </a:lnTo>
                    <a:lnTo>
                      <a:pt x="183" y="400"/>
                    </a:lnTo>
                    <a:lnTo>
                      <a:pt x="183" y="400"/>
                    </a:lnTo>
                    <a:lnTo>
                      <a:pt x="165" y="389"/>
                    </a:lnTo>
                    <a:lnTo>
                      <a:pt x="148" y="379"/>
                    </a:lnTo>
                    <a:lnTo>
                      <a:pt x="133" y="367"/>
                    </a:lnTo>
                    <a:lnTo>
                      <a:pt x="118" y="356"/>
                    </a:lnTo>
                    <a:lnTo>
                      <a:pt x="105" y="343"/>
                    </a:lnTo>
                    <a:lnTo>
                      <a:pt x="93" y="331"/>
                    </a:lnTo>
                    <a:lnTo>
                      <a:pt x="82" y="318"/>
                    </a:lnTo>
                    <a:lnTo>
                      <a:pt x="72" y="305"/>
                    </a:lnTo>
                    <a:lnTo>
                      <a:pt x="62" y="292"/>
                    </a:lnTo>
                    <a:lnTo>
                      <a:pt x="53" y="279"/>
                    </a:lnTo>
                    <a:lnTo>
                      <a:pt x="46" y="265"/>
                    </a:lnTo>
                    <a:lnTo>
                      <a:pt x="38" y="253"/>
                    </a:lnTo>
                    <a:lnTo>
                      <a:pt x="27" y="227"/>
                    </a:lnTo>
                    <a:lnTo>
                      <a:pt x="17" y="201"/>
                    </a:lnTo>
                    <a:lnTo>
                      <a:pt x="10" y="177"/>
                    </a:lnTo>
                    <a:lnTo>
                      <a:pt x="6" y="154"/>
                    </a:lnTo>
                    <a:lnTo>
                      <a:pt x="3" y="134"/>
                    </a:lnTo>
                    <a:lnTo>
                      <a:pt x="1" y="116"/>
                    </a:lnTo>
                    <a:lnTo>
                      <a:pt x="0" y="91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2" name="Groupe 1321"/>
            <p:cNvGrpSpPr/>
            <p:nvPr/>
          </p:nvGrpSpPr>
          <p:grpSpPr>
            <a:xfrm>
              <a:off x="5846547" y="2497031"/>
              <a:ext cx="4146926" cy="3380921"/>
              <a:chOff x="800917" y="3494250"/>
              <a:chExt cx="2480843" cy="2022591"/>
            </a:xfrm>
          </p:grpSpPr>
          <p:sp>
            <p:nvSpPr>
              <p:cNvPr id="103" name="Freeform 123"/>
              <p:cNvSpPr>
                <a:spLocks/>
              </p:cNvSpPr>
              <p:nvPr/>
            </p:nvSpPr>
            <p:spPr bwMode="auto">
              <a:xfrm flipH="1">
                <a:off x="800917" y="4744180"/>
                <a:ext cx="2480843" cy="772661"/>
              </a:xfrm>
              <a:custGeom>
                <a:avLst/>
                <a:gdLst>
                  <a:gd name="T0" fmla="*/ 0 w 13458"/>
                  <a:gd name="T1" fmla="*/ 1697 h 5395"/>
                  <a:gd name="T2" fmla="*/ 2 w 13458"/>
                  <a:gd name="T3" fmla="*/ 1656 h 5395"/>
                  <a:gd name="T4" fmla="*/ 11 w 13458"/>
                  <a:gd name="T5" fmla="*/ 1600 h 5395"/>
                  <a:gd name="T6" fmla="*/ 26 w 13458"/>
                  <a:gd name="T7" fmla="*/ 1550 h 5395"/>
                  <a:gd name="T8" fmla="*/ 53 w 13458"/>
                  <a:gd name="T9" fmla="*/ 1493 h 5395"/>
                  <a:gd name="T10" fmla="*/ 101 w 13458"/>
                  <a:gd name="T11" fmla="*/ 1427 h 5395"/>
                  <a:gd name="T12" fmla="*/ 142 w 13458"/>
                  <a:gd name="T13" fmla="*/ 1386 h 5395"/>
                  <a:gd name="T14" fmla="*/ 2995 w 13458"/>
                  <a:gd name="T15" fmla="*/ 0 h 5395"/>
                  <a:gd name="T16" fmla="*/ 13288 w 13458"/>
                  <a:gd name="T17" fmla="*/ 1366 h 5395"/>
                  <a:gd name="T18" fmla="*/ 13314 w 13458"/>
                  <a:gd name="T19" fmla="*/ 1386 h 5395"/>
                  <a:gd name="T20" fmla="*/ 13357 w 13458"/>
                  <a:gd name="T21" fmla="*/ 1427 h 5395"/>
                  <a:gd name="T22" fmla="*/ 13404 w 13458"/>
                  <a:gd name="T23" fmla="*/ 1493 h 5395"/>
                  <a:gd name="T24" fmla="*/ 13431 w 13458"/>
                  <a:gd name="T25" fmla="*/ 1550 h 5395"/>
                  <a:gd name="T26" fmla="*/ 13446 w 13458"/>
                  <a:gd name="T27" fmla="*/ 1600 h 5395"/>
                  <a:gd name="T28" fmla="*/ 13456 w 13458"/>
                  <a:gd name="T29" fmla="*/ 1656 h 5395"/>
                  <a:gd name="T30" fmla="*/ 13457 w 13458"/>
                  <a:gd name="T31" fmla="*/ 1697 h 5395"/>
                  <a:gd name="T32" fmla="*/ 13458 w 13458"/>
                  <a:gd name="T33" fmla="*/ 2209 h 5395"/>
                  <a:gd name="T34" fmla="*/ 13452 w 13458"/>
                  <a:gd name="T35" fmla="*/ 2272 h 5395"/>
                  <a:gd name="T36" fmla="*/ 13431 w 13458"/>
                  <a:gd name="T37" fmla="*/ 2344 h 5395"/>
                  <a:gd name="T38" fmla="*/ 13404 w 13458"/>
                  <a:gd name="T39" fmla="*/ 2397 h 5395"/>
                  <a:gd name="T40" fmla="*/ 13376 w 13458"/>
                  <a:gd name="T41" fmla="*/ 2436 h 5395"/>
                  <a:gd name="T42" fmla="*/ 13338 w 13458"/>
                  <a:gd name="T43" fmla="*/ 2473 h 5395"/>
                  <a:gd name="T44" fmla="*/ 13292 w 13458"/>
                  <a:gd name="T45" fmla="*/ 2508 h 5395"/>
                  <a:gd name="T46" fmla="*/ 13240 w 13458"/>
                  <a:gd name="T47" fmla="*/ 2535 h 5395"/>
                  <a:gd name="T48" fmla="*/ 12287 w 13458"/>
                  <a:gd name="T49" fmla="*/ 2990 h 5395"/>
                  <a:gd name="T50" fmla="*/ 8366 w 13458"/>
                  <a:gd name="T51" fmla="*/ 4841 h 5395"/>
                  <a:gd name="T52" fmla="*/ 7475 w 13458"/>
                  <a:gd name="T53" fmla="*/ 5260 h 5395"/>
                  <a:gd name="T54" fmla="*/ 7360 w 13458"/>
                  <a:gd name="T55" fmla="*/ 5298 h 5395"/>
                  <a:gd name="T56" fmla="*/ 7214 w 13458"/>
                  <a:gd name="T57" fmla="*/ 5337 h 5395"/>
                  <a:gd name="T58" fmla="*/ 7026 w 13458"/>
                  <a:gd name="T59" fmla="*/ 5372 h 5395"/>
                  <a:gd name="T60" fmla="*/ 6882 w 13458"/>
                  <a:gd name="T61" fmla="*/ 5389 h 5395"/>
                  <a:gd name="T62" fmla="*/ 6768 w 13458"/>
                  <a:gd name="T63" fmla="*/ 5394 h 5395"/>
                  <a:gd name="T64" fmla="*/ 6728 w 13458"/>
                  <a:gd name="T65" fmla="*/ 5395 h 5395"/>
                  <a:gd name="T66" fmla="*/ 6612 w 13458"/>
                  <a:gd name="T67" fmla="*/ 5391 h 5395"/>
                  <a:gd name="T68" fmla="*/ 6501 w 13458"/>
                  <a:gd name="T69" fmla="*/ 5381 h 5395"/>
                  <a:gd name="T70" fmla="*/ 6301 w 13458"/>
                  <a:gd name="T71" fmla="*/ 5350 h 5395"/>
                  <a:gd name="T72" fmla="*/ 6140 w 13458"/>
                  <a:gd name="T73" fmla="*/ 5311 h 5395"/>
                  <a:gd name="T74" fmla="*/ 6027 w 13458"/>
                  <a:gd name="T75" fmla="*/ 5275 h 5395"/>
                  <a:gd name="T76" fmla="*/ 5966 w 13458"/>
                  <a:gd name="T77" fmla="*/ 5253 h 5395"/>
                  <a:gd name="T78" fmla="*/ 2100 w 13458"/>
                  <a:gd name="T79" fmla="*/ 3430 h 5395"/>
                  <a:gd name="T80" fmla="*/ 281 w 13458"/>
                  <a:gd name="T81" fmla="*/ 2566 h 5395"/>
                  <a:gd name="T82" fmla="*/ 183 w 13458"/>
                  <a:gd name="T83" fmla="*/ 2517 h 5395"/>
                  <a:gd name="T84" fmla="*/ 133 w 13458"/>
                  <a:gd name="T85" fmla="*/ 2485 h 5395"/>
                  <a:gd name="T86" fmla="*/ 93 w 13458"/>
                  <a:gd name="T87" fmla="*/ 2449 h 5395"/>
                  <a:gd name="T88" fmla="*/ 62 w 13458"/>
                  <a:gd name="T89" fmla="*/ 2410 h 5395"/>
                  <a:gd name="T90" fmla="*/ 38 w 13458"/>
                  <a:gd name="T91" fmla="*/ 2370 h 5395"/>
                  <a:gd name="T92" fmla="*/ 10 w 13458"/>
                  <a:gd name="T93" fmla="*/ 2295 h 5395"/>
                  <a:gd name="T94" fmla="*/ 1 w 13458"/>
                  <a:gd name="T95" fmla="*/ 2235 h 5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458" h="5395">
                    <a:moveTo>
                      <a:pt x="0" y="2199"/>
                    </a:moveTo>
                    <a:lnTo>
                      <a:pt x="0" y="2199"/>
                    </a:lnTo>
                    <a:lnTo>
                      <a:pt x="0" y="1697"/>
                    </a:lnTo>
                    <a:lnTo>
                      <a:pt x="0" y="1697"/>
                    </a:lnTo>
                    <a:lnTo>
                      <a:pt x="0" y="1676"/>
                    </a:lnTo>
                    <a:lnTo>
                      <a:pt x="2" y="1656"/>
                    </a:lnTo>
                    <a:lnTo>
                      <a:pt x="4" y="1637"/>
                    </a:lnTo>
                    <a:lnTo>
                      <a:pt x="7" y="1618"/>
                    </a:lnTo>
                    <a:lnTo>
                      <a:pt x="11" y="1600"/>
                    </a:lnTo>
                    <a:lnTo>
                      <a:pt x="15" y="1583"/>
                    </a:lnTo>
                    <a:lnTo>
                      <a:pt x="21" y="1566"/>
                    </a:lnTo>
                    <a:lnTo>
                      <a:pt x="26" y="1550"/>
                    </a:lnTo>
                    <a:lnTo>
                      <a:pt x="32" y="1535"/>
                    </a:lnTo>
                    <a:lnTo>
                      <a:pt x="39" y="1520"/>
                    </a:lnTo>
                    <a:lnTo>
                      <a:pt x="53" y="1493"/>
                    </a:lnTo>
                    <a:lnTo>
                      <a:pt x="68" y="1469"/>
                    </a:lnTo>
                    <a:lnTo>
                      <a:pt x="84" y="1447"/>
                    </a:lnTo>
                    <a:lnTo>
                      <a:pt x="101" y="1427"/>
                    </a:lnTo>
                    <a:lnTo>
                      <a:pt x="115" y="1411"/>
                    </a:lnTo>
                    <a:lnTo>
                      <a:pt x="130" y="1397"/>
                    </a:lnTo>
                    <a:lnTo>
                      <a:pt x="142" y="1386"/>
                    </a:lnTo>
                    <a:lnTo>
                      <a:pt x="162" y="1370"/>
                    </a:lnTo>
                    <a:lnTo>
                      <a:pt x="169" y="1366"/>
                    </a:lnTo>
                    <a:lnTo>
                      <a:pt x="2995" y="0"/>
                    </a:lnTo>
                    <a:lnTo>
                      <a:pt x="6728" y="2298"/>
                    </a:lnTo>
                    <a:lnTo>
                      <a:pt x="10462" y="0"/>
                    </a:lnTo>
                    <a:lnTo>
                      <a:pt x="13288" y="1366"/>
                    </a:lnTo>
                    <a:lnTo>
                      <a:pt x="13288" y="1366"/>
                    </a:lnTo>
                    <a:lnTo>
                      <a:pt x="13296" y="1370"/>
                    </a:lnTo>
                    <a:lnTo>
                      <a:pt x="13314" y="1386"/>
                    </a:lnTo>
                    <a:lnTo>
                      <a:pt x="13327" y="1397"/>
                    </a:lnTo>
                    <a:lnTo>
                      <a:pt x="13341" y="1411"/>
                    </a:lnTo>
                    <a:lnTo>
                      <a:pt x="13357" y="1427"/>
                    </a:lnTo>
                    <a:lnTo>
                      <a:pt x="13373" y="1447"/>
                    </a:lnTo>
                    <a:lnTo>
                      <a:pt x="13388" y="1469"/>
                    </a:lnTo>
                    <a:lnTo>
                      <a:pt x="13404" y="1493"/>
                    </a:lnTo>
                    <a:lnTo>
                      <a:pt x="13418" y="1520"/>
                    </a:lnTo>
                    <a:lnTo>
                      <a:pt x="13425" y="1535"/>
                    </a:lnTo>
                    <a:lnTo>
                      <a:pt x="13431" y="1550"/>
                    </a:lnTo>
                    <a:lnTo>
                      <a:pt x="13436" y="1566"/>
                    </a:lnTo>
                    <a:lnTo>
                      <a:pt x="13441" y="1583"/>
                    </a:lnTo>
                    <a:lnTo>
                      <a:pt x="13446" y="1600"/>
                    </a:lnTo>
                    <a:lnTo>
                      <a:pt x="13450" y="1618"/>
                    </a:lnTo>
                    <a:lnTo>
                      <a:pt x="13453" y="1637"/>
                    </a:lnTo>
                    <a:lnTo>
                      <a:pt x="13456" y="1656"/>
                    </a:lnTo>
                    <a:lnTo>
                      <a:pt x="13457" y="1676"/>
                    </a:lnTo>
                    <a:lnTo>
                      <a:pt x="13457" y="1697"/>
                    </a:lnTo>
                    <a:lnTo>
                      <a:pt x="13457" y="1697"/>
                    </a:lnTo>
                    <a:lnTo>
                      <a:pt x="13457" y="2199"/>
                    </a:lnTo>
                    <a:lnTo>
                      <a:pt x="13457" y="2199"/>
                    </a:lnTo>
                    <a:lnTo>
                      <a:pt x="13458" y="2209"/>
                    </a:lnTo>
                    <a:lnTo>
                      <a:pt x="13456" y="2235"/>
                    </a:lnTo>
                    <a:lnTo>
                      <a:pt x="13455" y="2251"/>
                    </a:lnTo>
                    <a:lnTo>
                      <a:pt x="13452" y="2272"/>
                    </a:lnTo>
                    <a:lnTo>
                      <a:pt x="13446" y="2294"/>
                    </a:lnTo>
                    <a:lnTo>
                      <a:pt x="13439" y="2319"/>
                    </a:lnTo>
                    <a:lnTo>
                      <a:pt x="13431" y="2344"/>
                    </a:lnTo>
                    <a:lnTo>
                      <a:pt x="13418" y="2370"/>
                    </a:lnTo>
                    <a:lnTo>
                      <a:pt x="13411" y="2384"/>
                    </a:lnTo>
                    <a:lnTo>
                      <a:pt x="13404" y="2397"/>
                    </a:lnTo>
                    <a:lnTo>
                      <a:pt x="13396" y="2410"/>
                    </a:lnTo>
                    <a:lnTo>
                      <a:pt x="13386" y="2423"/>
                    </a:lnTo>
                    <a:lnTo>
                      <a:pt x="13376" y="2436"/>
                    </a:lnTo>
                    <a:lnTo>
                      <a:pt x="13364" y="2449"/>
                    </a:lnTo>
                    <a:lnTo>
                      <a:pt x="13352" y="2462"/>
                    </a:lnTo>
                    <a:lnTo>
                      <a:pt x="13338" y="2473"/>
                    </a:lnTo>
                    <a:lnTo>
                      <a:pt x="13324" y="2485"/>
                    </a:lnTo>
                    <a:lnTo>
                      <a:pt x="13308" y="2496"/>
                    </a:lnTo>
                    <a:lnTo>
                      <a:pt x="13292" y="2508"/>
                    </a:lnTo>
                    <a:lnTo>
                      <a:pt x="13274" y="2518"/>
                    </a:lnTo>
                    <a:lnTo>
                      <a:pt x="13274" y="2518"/>
                    </a:lnTo>
                    <a:lnTo>
                      <a:pt x="13240" y="2535"/>
                    </a:lnTo>
                    <a:lnTo>
                      <a:pt x="13176" y="2566"/>
                    </a:lnTo>
                    <a:lnTo>
                      <a:pt x="12968" y="2666"/>
                    </a:lnTo>
                    <a:lnTo>
                      <a:pt x="12287" y="2990"/>
                    </a:lnTo>
                    <a:lnTo>
                      <a:pt x="11357" y="3430"/>
                    </a:lnTo>
                    <a:lnTo>
                      <a:pt x="10308" y="3925"/>
                    </a:lnTo>
                    <a:lnTo>
                      <a:pt x="8366" y="4841"/>
                    </a:lnTo>
                    <a:lnTo>
                      <a:pt x="7490" y="5253"/>
                    </a:lnTo>
                    <a:lnTo>
                      <a:pt x="7490" y="5253"/>
                    </a:lnTo>
                    <a:lnTo>
                      <a:pt x="7475" y="5260"/>
                    </a:lnTo>
                    <a:lnTo>
                      <a:pt x="7431" y="5275"/>
                    </a:lnTo>
                    <a:lnTo>
                      <a:pt x="7399" y="5286"/>
                    </a:lnTo>
                    <a:lnTo>
                      <a:pt x="7360" y="5298"/>
                    </a:lnTo>
                    <a:lnTo>
                      <a:pt x="7317" y="5311"/>
                    </a:lnTo>
                    <a:lnTo>
                      <a:pt x="7268" y="5324"/>
                    </a:lnTo>
                    <a:lnTo>
                      <a:pt x="7214" y="5337"/>
                    </a:lnTo>
                    <a:lnTo>
                      <a:pt x="7156" y="5350"/>
                    </a:lnTo>
                    <a:lnTo>
                      <a:pt x="7092" y="5362"/>
                    </a:lnTo>
                    <a:lnTo>
                      <a:pt x="7026" y="5372"/>
                    </a:lnTo>
                    <a:lnTo>
                      <a:pt x="6956" y="5381"/>
                    </a:lnTo>
                    <a:lnTo>
                      <a:pt x="6920" y="5386"/>
                    </a:lnTo>
                    <a:lnTo>
                      <a:pt x="6882" y="5389"/>
                    </a:lnTo>
                    <a:lnTo>
                      <a:pt x="6845" y="5391"/>
                    </a:lnTo>
                    <a:lnTo>
                      <a:pt x="6806" y="5393"/>
                    </a:lnTo>
                    <a:lnTo>
                      <a:pt x="6768" y="5394"/>
                    </a:lnTo>
                    <a:lnTo>
                      <a:pt x="6728" y="5395"/>
                    </a:lnTo>
                    <a:lnTo>
                      <a:pt x="6728" y="5395"/>
                    </a:lnTo>
                    <a:lnTo>
                      <a:pt x="6728" y="5395"/>
                    </a:lnTo>
                    <a:lnTo>
                      <a:pt x="6689" y="5394"/>
                    </a:lnTo>
                    <a:lnTo>
                      <a:pt x="6650" y="5393"/>
                    </a:lnTo>
                    <a:lnTo>
                      <a:pt x="6612" y="5391"/>
                    </a:lnTo>
                    <a:lnTo>
                      <a:pt x="6574" y="5389"/>
                    </a:lnTo>
                    <a:lnTo>
                      <a:pt x="6537" y="5386"/>
                    </a:lnTo>
                    <a:lnTo>
                      <a:pt x="6501" y="5381"/>
                    </a:lnTo>
                    <a:lnTo>
                      <a:pt x="6431" y="5372"/>
                    </a:lnTo>
                    <a:lnTo>
                      <a:pt x="6364" y="5362"/>
                    </a:lnTo>
                    <a:lnTo>
                      <a:pt x="6301" y="5350"/>
                    </a:lnTo>
                    <a:lnTo>
                      <a:pt x="6243" y="5337"/>
                    </a:lnTo>
                    <a:lnTo>
                      <a:pt x="6189" y="5324"/>
                    </a:lnTo>
                    <a:lnTo>
                      <a:pt x="6140" y="5311"/>
                    </a:lnTo>
                    <a:lnTo>
                      <a:pt x="6096" y="5298"/>
                    </a:lnTo>
                    <a:lnTo>
                      <a:pt x="6058" y="5286"/>
                    </a:lnTo>
                    <a:lnTo>
                      <a:pt x="6027" y="5275"/>
                    </a:lnTo>
                    <a:lnTo>
                      <a:pt x="5982" y="5260"/>
                    </a:lnTo>
                    <a:lnTo>
                      <a:pt x="5966" y="5253"/>
                    </a:lnTo>
                    <a:lnTo>
                      <a:pt x="5966" y="5253"/>
                    </a:lnTo>
                    <a:lnTo>
                      <a:pt x="5091" y="4841"/>
                    </a:lnTo>
                    <a:lnTo>
                      <a:pt x="3149" y="3925"/>
                    </a:lnTo>
                    <a:lnTo>
                      <a:pt x="2100" y="3430"/>
                    </a:lnTo>
                    <a:lnTo>
                      <a:pt x="1170" y="2990"/>
                    </a:lnTo>
                    <a:lnTo>
                      <a:pt x="488" y="2666"/>
                    </a:lnTo>
                    <a:lnTo>
                      <a:pt x="281" y="2566"/>
                    </a:lnTo>
                    <a:lnTo>
                      <a:pt x="217" y="2535"/>
                    </a:lnTo>
                    <a:lnTo>
                      <a:pt x="183" y="2517"/>
                    </a:lnTo>
                    <a:lnTo>
                      <a:pt x="183" y="2517"/>
                    </a:lnTo>
                    <a:lnTo>
                      <a:pt x="165" y="2508"/>
                    </a:lnTo>
                    <a:lnTo>
                      <a:pt x="148" y="2496"/>
                    </a:lnTo>
                    <a:lnTo>
                      <a:pt x="133" y="2485"/>
                    </a:lnTo>
                    <a:lnTo>
                      <a:pt x="118" y="2473"/>
                    </a:lnTo>
                    <a:lnTo>
                      <a:pt x="105" y="2461"/>
                    </a:lnTo>
                    <a:lnTo>
                      <a:pt x="93" y="2449"/>
                    </a:lnTo>
                    <a:lnTo>
                      <a:pt x="82" y="2436"/>
                    </a:lnTo>
                    <a:lnTo>
                      <a:pt x="72" y="2423"/>
                    </a:lnTo>
                    <a:lnTo>
                      <a:pt x="62" y="2410"/>
                    </a:lnTo>
                    <a:lnTo>
                      <a:pt x="53" y="2397"/>
                    </a:lnTo>
                    <a:lnTo>
                      <a:pt x="46" y="2384"/>
                    </a:lnTo>
                    <a:lnTo>
                      <a:pt x="38" y="2370"/>
                    </a:lnTo>
                    <a:lnTo>
                      <a:pt x="27" y="2344"/>
                    </a:lnTo>
                    <a:lnTo>
                      <a:pt x="17" y="2319"/>
                    </a:lnTo>
                    <a:lnTo>
                      <a:pt x="10" y="2295"/>
                    </a:lnTo>
                    <a:lnTo>
                      <a:pt x="6" y="2272"/>
                    </a:lnTo>
                    <a:lnTo>
                      <a:pt x="3" y="2252"/>
                    </a:lnTo>
                    <a:lnTo>
                      <a:pt x="1" y="2235"/>
                    </a:lnTo>
                    <a:lnTo>
                      <a:pt x="0" y="2209"/>
                    </a:lnTo>
                    <a:lnTo>
                      <a:pt x="0" y="2199"/>
                    </a:lnTo>
                    <a:close/>
                  </a:path>
                </a:pathLst>
              </a:custGeom>
              <a:solidFill>
                <a:srgbClr val="AA6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24"/>
              <p:cNvSpPr>
                <a:spLocks/>
              </p:cNvSpPr>
              <p:nvPr/>
            </p:nvSpPr>
            <p:spPr bwMode="auto">
              <a:xfrm flipH="1">
                <a:off x="800917" y="4744180"/>
                <a:ext cx="2480843" cy="772661"/>
              </a:xfrm>
              <a:custGeom>
                <a:avLst/>
                <a:gdLst>
                  <a:gd name="T0" fmla="*/ 0 w 13458"/>
                  <a:gd name="T1" fmla="*/ 1697 h 5395"/>
                  <a:gd name="T2" fmla="*/ 2 w 13458"/>
                  <a:gd name="T3" fmla="*/ 1656 h 5395"/>
                  <a:gd name="T4" fmla="*/ 11 w 13458"/>
                  <a:gd name="T5" fmla="*/ 1600 h 5395"/>
                  <a:gd name="T6" fmla="*/ 26 w 13458"/>
                  <a:gd name="T7" fmla="*/ 1550 h 5395"/>
                  <a:gd name="T8" fmla="*/ 53 w 13458"/>
                  <a:gd name="T9" fmla="*/ 1493 h 5395"/>
                  <a:gd name="T10" fmla="*/ 101 w 13458"/>
                  <a:gd name="T11" fmla="*/ 1427 h 5395"/>
                  <a:gd name="T12" fmla="*/ 142 w 13458"/>
                  <a:gd name="T13" fmla="*/ 1386 h 5395"/>
                  <a:gd name="T14" fmla="*/ 2995 w 13458"/>
                  <a:gd name="T15" fmla="*/ 0 h 5395"/>
                  <a:gd name="T16" fmla="*/ 13288 w 13458"/>
                  <a:gd name="T17" fmla="*/ 1366 h 5395"/>
                  <a:gd name="T18" fmla="*/ 13314 w 13458"/>
                  <a:gd name="T19" fmla="*/ 1386 h 5395"/>
                  <a:gd name="T20" fmla="*/ 13357 w 13458"/>
                  <a:gd name="T21" fmla="*/ 1427 h 5395"/>
                  <a:gd name="T22" fmla="*/ 13404 w 13458"/>
                  <a:gd name="T23" fmla="*/ 1493 h 5395"/>
                  <a:gd name="T24" fmla="*/ 13431 w 13458"/>
                  <a:gd name="T25" fmla="*/ 1550 h 5395"/>
                  <a:gd name="T26" fmla="*/ 13446 w 13458"/>
                  <a:gd name="T27" fmla="*/ 1600 h 5395"/>
                  <a:gd name="T28" fmla="*/ 13456 w 13458"/>
                  <a:gd name="T29" fmla="*/ 1656 h 5395"/>
                  <a:gd name="T30" fmla="*/ 13457 w 13458"/>
                  <a:gd name="T31" fmla="*/ 1697 h 5395"/>
                  <a:gd name="T32" fmla="*/ 13458 w 13458"/>
                  <a:gd name="T33" fmla="*/ 2209 h 5395"/>
                  <a:gd name="T34" fmla="*/ 13452 w 13458"/>
                  <a:gd name="T35" fmla="*/ 2272 h 5395"/>
                  <a:gd name="T36" fmla="*/ 13431 w 13458"/>
                  <a:gd name="T37" fmla="*/ 2344 h 5395"/>
                  <a:gd name="T38" fmla="*/ 13404 w 13458"/>
                  <a:gd name="T39" fmla="*/ 2397 h 5395"/>
                  <a:gd name="T40" fmla="*/ 13376 w 13458"/>
                  <a:gd name="T41" fmla="*/ 2436 h 5395"/>
                  <a:gd name="T42" fmla="*/ 13338 w 13458"/>
                  <a:gd name="T43" fmla="*/ 2473 h 5395"/>
                  <a:gd name="T44" fmla="*/ 13292 w 13458"/>
                  <a:gd name="T45" fmla="*/ 2508 h 5395"/>
                  <a:gd name="T46" fmla="*/ 13240 w 13458"/>
                  <a:gd name="T47" fmla="*/ 2535 h 5395"/>
                  <a:gd name="T48" fmla="*/ 12287 w 13458"/>
                  <a:gd name="T49" fmla="*/ 2990 h 5395"/>
                  <a:gd name="T50" fmla="*/ 8366 w 13458"/>
                  <a:gd name="T51" fmla="*/ 4841 h 5395"/>
                  <a:gd name="T52" fmla="*/ 7475 w 13458"/>
                  <a:gd name="T53" fmla="*/ 5260 h 5395"/>
                  <a:gd name="T54" fmla="*/ 7360 w 13458"/>
                  <a:gd name="T55" fmla="*/ 5298 h 5395"/>
                  <a:gd name="T56" fmla="*/ 7214 w 13458"/>
                  <a:gd name="T57" fmla="*/ 5337 h 5395"/>
                  <a:gd name="T58" fmla="*/ 7026 w 13458"/>
                  <a:gd name="T59" fmla="*/ 5372 h 5395"/>
                  <a:gd name="T60" fmla="*/ 6882 w 13458"/>
                  <a:gd name="T61" fmla="*/ 5389 h 5395"/>
                  <a:gd name="T62" fmla="*/ 6768 w 13458"/>
                  <a:gd name="T63" fmla="*/ 5394 h 5395"/>
                  <a:gd name="T64" fmla="*/ 6728 w 13458"/>
                  <a:gd name="T65" fmla="*/ 5395 h 5395"/>
                  <a:gd name="T66" fmla="*/ 6612 w 13458"/>
                  <a:gd name="T67" fmla="*/ 5391 h 5395"/>
                  <a:gd name="T68" fmla="*/ 6501 w 13458"/>
                  <a:gd name="T69" fmla="*/ 5381 h 5395"/>
                  <a:gd name="T70" fmla="*/ 6301 w 13458"/>
                  <a:gd name="T71" fmla="*/ 5350 h 5395"/>
                  <a:gd name="T72" fmla="*/ 6140 w 13458"/>
                  <a:gd name="T73" fmla="*/ 5311 h 5395"/>
                  <a:gd name="T74" fmla="*/ 6027 w 13458"/>
                  <a:gd name="T75" fmla="*/ 5275 h 5395"/>
                  <a:gd name="T76" fmla="*/ 5966 w 13458"/>
                  <a:gd name="T77" fmla="*/ 5253 h 5395"/>
                  <a:gd name="T78" fmla="*/ 2100 w 13458"/>
                  <a:gd name="T79" fmla="*/ 3430 h 5395"/>
                  <a:gd name="T80" fmla="*/ 281 w 13458"/>
                  <a:gd name="T81" fmla="*/ 2566 h 5395"/>
                  <a:gd name="T82" fmla="*/ 183 w 13458"/>
                  <a:gd name="T83" fmla="*/ 2517 h 5395"/>
                  <a:gd name="T84" fmla="*/ 133 w 13458"/>
                  <a:gd name="T85" fmla="*/ 2485 h 5395"/>
                  <a:gd name="T86" fmla="*/ 93 w 13458"/>
                  <a:gd name="T87" fmla="*/ 2449 h 5395"/>
                  <a:gd name="T88" fmla="*/ 62 w 13458"/>
                  <a:gd name="T89" fmla="*/ 2410 h 5395"/>
                  <a:gd name="T90" fmla="*/ 38 w 13458"/>
                  <a:gd name="T91" fmla="*/ 2370 h 5395"/>
                  <a:gd name="T92" fmla="*/ 10 w 13458"/>
                  <a:gd name="T93" fmla="*/ 2295 h 5395"/>
                  <a:gd name="T94" fmla="*/ 1 w 13458"/>
                  <a:gd name="T95" fmla="*/ 2235 h 5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458" h="5395">
                    <a:moveTo>
                      <a:pt x="0" y="2199"/>
                    </a:moveTo>
                    <a:lnTo>
                      <a:pt x="0" y="2199"/>
                    </a:lnTo>
                    <a:lnTo>
                      <a:pt x="0" y="1697"/>
                    </a:lnTo>
                    <a:lnTo>
                      <a:pt x="0" y="1697"/>
                    </a:lnTo>
                    <a:lnTo>
                      <a:pt x="0" y="1676"/>
                    </a:lnTo>
                    <a:lnTo>
                      <a:pt x="2" y="1656"/>
                    </a:lnTo>
                    <a:lnTo>
                      <a:pt x="4" y="1637"/>
                    </a:lnTo>
                    <a:lnTo>
                      <a:pt x="7" y="1618"/>
                    </a:lnTo>
                    <a:lnTo>
                      <a:pt x="11" y="1600"/>
                    </a:lnTo>
                    <a:lnTo>
                      <a:pt x="15" y="1583"/>
                    </a:lnTo>
                    <a:lnTo>
                      <a:pt x="21" y="1566"/>
                    </a:lnTo>
                    <a:lnTo>
                      <a:pt x="26" y="1550"/>
                    </a:lnTo>
                    <a:lnTo>
                      <a:pt x="32" y="1535"/>
                    </a:lnTo>
                    <a:lnTo>
                      <a:pt x="39" y="1520"/>
                    </a:lnTo>
                    <a:lnTo>
                      <a:pt x="53" y="1493"/>
                    </a:lnTo>
                    <a:lnTo>
                      <a:pt x="68" y="1469"/>
                    </a:lnTo>
                    <a:lnTo>
                      <a:pt x="84" y="1447"/>
                    </a:lnTo>
                    <a:lnTo>
                      <a:pt x="101" y="1427"/>
                    </a:lnTo>
                    <a:lnTo>
                      <a:pt x="115" y="1411"/>
                    </a:lnTo>
                    <a:lnTo>
                      <a:pt x="130" y="1397"/>
                    </a:lnTo>
                    <a:lnTo>
                      <a:pt x="142" y="1386"/>
                    </a:lnTo>
                    <a:lnTo>
                      <a:pt x="162" y="1370"/>
                    </a:lnTo>
                    <a:lnTo>
                      <a:pt x="169" y="1366"/>
                    </a:lnTo>
                    <a:lnTo>
                      <a:pt x="2995" y="0"/>
                    </a:lnTo>
                    <a:lnTo>
                      <a:pt x="6728" y="2298"/>
                    </a:lnTo>
                    <a:lnTo>
                      <a:pt x="10462" y="0"/>
                    </a:lnTo>
                    <a:lnTo>
                      <a:pt x="13288" y="1366"/>
                    </a:lnTo>
                    <a:lnTo>
                      <a:pt x="13288" y="1366"/>
                    </a:lnTo>
                    <a:lnTo>
                      <a:pt x="13296" y="1370"/>
                    </a:lnTo>
                    <a:lnTo>
                      <a:pt x="13314" y="1386"/>
                    </a:lnTo>
                    <a:lnTo>
                      <a:pt x="13327" y="1397"/>
                    </a:lnTo>
                    <a:lnTo>
                      <a:pt x="13341" y="1411"/>
                    </a:lnTo>
                    <a:lnTo>
                      <a:pt x="13357" y="1427"/>
                    </a:lnTo>
                    <a:lnTo>
                      <a:pt x="13373" y="1447"/>
                    </a:lnTo>
                    <a:lnTo>
                      <a:pt x="13388" y="1469"/>
                    </a:lnTo>
                    <a:lnTo>
                      <a:pt x="13404" y="1493"/>
                    </a:lnTo>
                    <a:lnTo>
                      <a:pt x="13418" y="1520"/>
                    </a:lnTo>
                    <a:lnTo>
                      <a:pt x="13425" y="1535"/>
                    </a:lnTo>
                    <a:lnTo>
                      <a:pt x="13431" y="1550"/>
                    </a:lnTo>
                    <a:lnTo>
                      <a:pt x="13436" y="1566"/>
                    </a:lnTo>
                    <a:lnTo>
                      <a:pt x="13441" y="1583"/>
                    </a:lnTo>
                    <a:lnTo>
                      <a:pt x="13446" y="1600"/>
                    </a:lnTo>
                    <a:lnTo>
                      <a:pt x="13450" y="1618"/>
                    </a:lnTo>
                    <a:lnTo>
                      <a:pt x="13453" y="1637"/>
                    </a:lnTo>
                    <a:lnTo>
                      <a:pt x="13456" y="1656"/>
                    </a:lnTo>
                    <a:lnTo>
                      <a:pt x="13457" y="1676"/>
                    </a:lnTo>
                    <a:lnTo>
                      <a:pt x="13457" y="1697"/>
                    </a:lnTo>
                    <a:lnTo>
                      <a:pt x="13457" y="1697"/>
                    </a:lnTo>
                    <a:lnTo>
                      <a:pt x="13457" y="2199"/>
                    </a:lnTo>
                    <a:lnTo>
                      <a:pt x="13457" y="2199"/>
                    </a:lnTo>
                    <a:lnTo>
                      <a:pt x="13458" y="2209"/>
                    </a:lnTo>
                    <a:lnTo>
                      <a:pt x="13456" y="2235"/>
                    </a:lnTo>
                    <a:lnTo>
                      <a:pt x="13455" y="2251"/>
                    </a:lnTo>
                    <a:lnTo>
                      <a:pt x="13452" y="2272"/>
                    </a:lnTo>
                    <a:lnTo>
                      <a:pt x="13446" y="2294"/>
                    </a:lnTo>
                    <a:lnTo>
                      <a:pt x="13439" y="2319"/>
                    </a:lnTo>
                    <a:lnTo>
                      <a:pt x="13431" y="2344"/>
                    </a:lnTo>
                    <a:lnTo>
                      <a:pt x="13418" y="2370"/>
                    </a:lnTo>
                    <a:lnTo>
                      <a:pt x="13411" y="2384"/>
                    </a:lnTo>
                    <a:lnTo>
                      <a:pt x="13404" y="2397"/>
                    </a:lnTo>
                    <a:lnTo>
                      <a:pt x="13396" y="2410"/>
                    </a:lnTo>
                    <a:lnTo>
                      <a:pt x="13386" y="2423"/>
                    </a:lnTo>
                    <a:lnTo>
                      <a:pt x="13376" y="2436"/>
                    </a:lnTo>
                    <a:lnTo>
                      <a:pt x="13364" y="2449"/>
                    </a:lnTo>
                    <a:lnTo>
                      <a:pt x="13352" y="2462"/>
                    </a:lnTo>
                    <a:lnTo>
                      <a:pt x="13338" y="2473"/>
                    </a:lnTo>
                    <a:lnTo>
                      <a:pt x="13324" y="2485"/>
                    </a:lnTo>
                    <a:lnTo>
                      <a:pt x="13308" y="2496"/>
                    </a:lnTo>
                    <a:lnTo>
                      <a:pt x="13292" y="2508"/>
                    </a:lnTo>
                    <a:lnTo>
                      <a:pt x="13274" y="2518"/>
                    </a:lnTo>
                    <a:lnTo>
                      <a:pt x="13274" y="2518"/>
                    </a:lnTo>
                    <a:lnTo>
                      <a:pt x="13240" y="2535"/>
                    </a:lnTo>
                    <a:lnTo>
                      <a:pt x="13176" y="2566"/>
                    </a:lnTo>
                    <a:lnTo>
                      <a:pt x="12968" y="2666"/>
                    </a:lnTo>
                    <a:lnTo>
                      <a:pt x="12287" y="2990"/>
                    </a:lnTo>
                    <a:lnTo>
                      <a:pt x="11357" y="3430"/>
                    </a:lnTo>
                    <a:lnTo>
                      <a:pt x="10308" y="3925"/>
                    </a:lnTo>
                    <a:lnTo>
                      <a:pt x="8366" y="4841"/>
                    </a:lnTo>
                    <a:lnTo>
                      <a:pt x="7490" y="5253"/>
                    </a:lnTo>
                    <a:lnTo>
                      <a:pt x="7490" y="5253"/>
                    </a:lnTo>
                    <a:lnTo>
                      <a:pt x="7475" y="5260"/>
                    </a:lnTo>
                    <a:lnTo>
                      <a:pt x="7431" y="5275"/>
                    </a:lnTo>
                    <a:lnTo>
                      <a:pt x="7399" y="5286"/>
                    </a:lnTo>
                    <a:lnTo>
                      <a:pt x="7360" y="5298"/>
                    </a:lnTo>
                    <a:lnTo>
                      <a:pt x="7317" y="5311"/>
                    </a:lnTo>
                    <a:lnTo>
                      <a:pt x="7268" y="5324"/>
                    </a:lnTo>
                    <a:lnTo>
                      <a:pt x="7214" y="5337"/>
                    </a:lnTo>
                    <a:lnTo>
                      <a:pt x="7156" y="5350"/>
                    </a:lnTo>
                    <a:lnTo>
                      <a:pt x="7092" y="5362"/>
                    </a:lnTo>
                    <a:lnTo>
                      <a:pt x="7026" y="5372"/>
                    </a:lnTo>
                    <a:lnTo>
                      <a:pt x="6956" y="5381"/>
                    </a:lnTo>
                    <a:lnTo>
                      <a:pt x="6920" y="5386"/>
                    </a:lnTo>
                    <a:lnTo>
                      <a:pt x="6882" y="5389"/>
                    </a:lnTo>
                    <a:lnTo>
                      <a:pt x="6845" y="5391"/>
                    </a:lnTo>
                    <a:lnTo>
                      <a:pt x="6806" y="5393"/>
                    </a:lnTo>
                    <a:lnTo>
                      <a:pt x="6768" y="5394"/>
                    </a:lnTo>
                    <a:lnTo>
                      <a:pt x="6728" y="5395"/>
                    </a:lnTo>
                    <a:lnTo>
                      <a:pt x="6728" y="5395"/>
                    </a:lnTo>
                    <a:lnTo>
                      <a:pt x="6728" y="5395"/>
                    </a:lnTo>
                    <a:lnTo>
                      <a:pt x="6689" y="5394"/>
                    </a:lnTo>
                    <a:lnTo>
                      <a:pt x="6650" y="5393"/>
                    </a:lnTo>
                    <a:lnTo>
                      <a:pt x="6612" y="5391"/>
                    </a:lnTo>
                    <a:lnTo>
                      <a:pt x="6574" y="5389"/>
                    </a:lnTo>
                    <a:lnTo>
                      <a:pt x="6537" y="5386"/>
                    </a:lnTo>
                    <a:lnTo>
                      <a:pt x="6501" y="5381"/>
                    </a:lnTo>
                    <a:lnTo>
                      <a:pt x="6431" y="5372"/>
                    </a:lnTo>
                    <a:lnTo>
                      <a:pt x="6364" y="5362"/>
                    </a:lnTo>
                    <a:lnTo>
                      <a:pt x="6301" y="5350"/>
                    </a:lnTo>
                    <a:lnTo>
                      <a:pt x="6243" y="5337"/>
                    </a:lnTo>
                    <a:lnTo>
                      <a:pt x="6189" y="5324"/>
                    </a:lnTo>
                    <a:lnTo>
                      <a:pt x="6140" y="5311"/>
                    </a:lnTo>
                    <a:lnTo>
                      <a:pt x="6096" y="5298"/>
                    </a:lnTo>
                    <a:lnTo>
                      <a:pt x="6058" y="5286"/>
                    </a:lnTo>
                    <a:lnTo>
                      <a:pt x="6027" y="5275"/>
                    </a:lnTo>
                    <a:lnTo>
                      <a:pt x="5982" y="5260"/>
                    </a:lnTo>
                    <a:lnTo>
                      <a:pt x="5966" y="5253"/>
                    </a:lnTo>
                    <a:lnTo>
                      <a:pt x="5966" y="5253"/>
                    </a:lnTo>
                    <a:lnTo>
                      <a:pt x="5091" y="4841"/>
                    </a:lnTo>
                    <a:lnTo>
                      <a:pt x="3149" y="3925"/>
                    </a:lnTo>
                    <a:lnTo>
                      <a:pt x="2100" y="3430"/>
                    </a:lnTo>
                    <a:lnTo>
                      <a:pt x="1170" y="2990"/>
                    </a:lnTo>
                    <a:lnTo>
                      <a:pt x="488" y="2666"/>
                    </a:lnTo>
                    <a:lnTo>
                      <a:pt x="281" y="2566"/>
                    </a:lnTo>
                    <a:lnTo>
                      <a:pt x="217" y="2535"/>
                    </a:lnTo>
                    <a:lnTo>
                      <a:pt x="183" y="2517"/>
                    </a:lnTo>
                    <a:lnTo>
                      <a:pt x="183" y="2517"/>
                    </a:lnTo>
                    <a:lnTo>
                      <a:pt x="165" y="2508"/>
                    </a:lnTo>
                    <a:lnTo>
                      <a:pt x="148" y="2496"/>
                    </a:lnTo>
                    <a:lnTo>
                      <a:pt x="133" y="2485"/>
                    </a:lnTo>
                    <a:lnTo>
                      <a:pt x="118" y="2473"/>
                    </a:lnTo>
                    <a:lnTo>
                      <a:pt x="105" y="2461"/>
                    </a:lnTo>
                    <a:lnTo>
                      <a:pt x="93" y="2449"/>
                    </a:lnTo>
                    <a:lnTo>
                      <a:pt x="82" y="2436"/>
                    </a:lnTo>
                    <a:lnTo>
                      <a:pt x="72" y="2423"/>
                    </a:lnTo>
                    <a:lnTo>
                      <a:pt x="62" y="2410"/>
                    </a:lnTo>
                    <a:lnTo>
                      <a:pt x="53" y="2397"/>
                    </a:lnTo>
                    <a:lnTo>
                      <a:pt x="46" y="2384"/>
                    </a:lnTo>
                    <a:lnTo>
                      <a:pt x="38" y="2370"/>
                    </a:lnTo>
                    <a:lnTo>
                      <a:pt x="27" y="2344"/>
                    </a:lnTo>
                    <a:lnTo>
                      <a:pt x="17" y="2319"/>
                    </a:lnTo>
                    <a:lnTo>
                      <a:pt x="10" y="2295"/>
                    </a:lnTo>
                    <a:lnTo>
                      <a:pt x="6" y="2272"/>
                    </a:lnTo>
                    <a:lnTo>
                      <a:pt x="3" y="2252"/>
                    </a:lnTo>
                    <a:lnTo>
                      <a:pt x="1" y="2235"/>
                    </a:lnTo>
                    <a:lnTo>
                      <a:pt x="0" y="2209"/>
                    </a:lnTo>
                    <a:lnTo>
                      <a:pt x="0" y="219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25"/>
              <p:cNvSpPr>
                <a:spLocks/>
              </p:cNvSpPr>
              <p:nvPr/>
            </p:nvSpPr>
            <p:spPr bwMode="auto">
              <a:xfrm flipH="1">
                <a:off x="1373716" y="5042151"/>
                <a:ext cx="223186" cy="74815"/>
              </a:xfrm>
              <a:custGeom>
                <a:avLst/>
                <a:gdLst>
                  <a:gd name="T0" fmla="*/ 0 w 1212"/>
                  <a:gd name="T1" fmla="*/ 523 h 523"/>
                  <a:gd name="T2" fmla="*/ 0 w 1212"/>
                  <a:gd name="T3" fmla="*/ 523 h 523"/>
                  <a:gd name="T4" fmla="*/ 71 w 1212"/>
                  <a:gd name="T5" fmla="*/ 501 h 523"/>
                  <a:gd name="T6" fmla="*/ 142 w 1212"/>
                  <a:gd name="T7" fmla="*/ 477 h 523"/>
                  <a:gd name="T8" fmla="*/ 213 w 1212"/>
                  <a:gd name="T9" fmla="*/ 453 h 523"/>
                  <a:gd name="T10" fmla="*/ 287 w 1212"/>
                  <a:gd name="T11" fmla="*/ 427 h 523"/>
                  <a:gd name="T12" fmla="*/ 361 w 1212"/>
                  <a:gd name="T13" fmla="*/ 400 h 523"/>
                  <a:gd name="T14" fmla="*/ 436 w 1212"/>
                  <a:gd name="T15" fmla="*/ 371 h 523"/>
                  <a:gd name="T16" fmla="*/ 512 w 1212"/>
                  <a:gd name="T17" fmla="*/ 340 h 523"/>
                  <a:gd name="T18" fmla="*/ 589 w 1212"/>
                  <a:gd name="T19" fmla="*/ 309 h 523"/>
                  <a:gd name="T20" fmla="*/ 666 w 1212"/>
                  <a:gd name="T21" fmla="*/ 276 h 523"/>
                  <a:gd name="T22" fmla="*/ 743 w 1212"/>
                  <a:gd name="T23" fmla="*/ 241 h 523"/>
                  <a:gd name="T24" fmla="*/ 821 w 1212"/>
                  <a:gd name="T25" fmla="*/ 205 h 523"/>
                  <a:gd name="T26" fmla="*/ 899 w 1212"/>
                  <a:gd name="T27" fmla="*/ 167 h 523"/>
                  <a:gd name="T28" fmla="*/ 978 w 1212"/>
                  <a:gd name="T29" fmla="*/ 128 h 523"/>
                  <a:gd name="T30" fmla="*/ 1056 w 1212"/>
                  <a:gd name="T31" fmla="*/ 87 h 523"/>
                  <a:gd name="T32" fmla="*/ 1134 w 1212"/>
                  <a:gd name="T33" fmla="*/ 44 h 523"/>
                  <a:gd name="T34" fmla="*/ 1212 w 1212"/>
                  <a:gd name="T35" fmla="*/ 0 h 523"/>
                  <a:gd name="T36" fmla="*/ 1212 w 1212"/>
                  <a:gd name="T37" fmla="*/ 0 h 523"/>
                  <a:gd name="T38" fmla="*/ 1153 w 1212"/>
                  <a:gd name="T39" fmla="*/ 38 h 523"/>
                  <a:gd name="T40" fmla="*/ 1092 w 1212"/>
                  <a:gd name="T41" fmla="*/ 77 h 523"/>
                  <a:gd name="T42" fmla="*/ 1028 w 1212"/>
                  <a:gd name="T43" fmla="*/ 114 h 523"/>
                  <a:gd name="T44" fmla="*/ 961 w 1212"/>
                  <a:gd name="T45" fmla="*/ 150 h 523"/>
                  <a:gd name="T46" fmla="*/ 891 w 1212"/>
                  <a:gd name="T47" fmla="*/ 185 h 523"/>
                  <a:gd name="T48" fmla="*/ 821 w 1212"/>
                  <a:gd name="T49" fmla="*/ 220 h 523"/>
                  <a:gd name="T50" fmla="*/ 747 w 1212"/>
                  <a:gd name="T51" fmla="*/ 253 h 523"/>
                  <a:gd name="T52" fmla="*/ 671 w 1212"/>
                  <a:gd name="T53" fmla="*/ 285 h 523"/>
                  <a:gd name="T54" fmla="*/ 593 w 1212"/>
                  <a:gd name="T55" fmla="*/ 317 h 523"/>
                  <a:gd name="T56" fmla="*/ 514 w 1212"/>
                  <a:gd name="T57" fmla="*/ 348 h 523"/>
                  <a:gd name="T58" fmla="*/ 432 w 1212"/>
                  <a:gd name="T59" fmla="*/ 379 h 523"/>
                  <a:gd name="T60" fmla="*/ 349 w 1212"/>
                  <a:gd name="T61" fmla="*/ 408 h 523"/>
                  <a:gd name="T62" fmla="*/ 264 w 1212"/>
                  <a:gd name="T63" fmla="*/ 437 h 523"/>
                  <a:gd name="T64" fmla="*/ 177 w 1212"/>
                  <a:gd name="T65" fmla="*/ 466 h 523"/>
                  <a:gd name="T66" fmla="*/ 90 w 1212"/>
                  <a:gd name="T67" fmla="*/ 495 h 523"/>
                  <a:gd name="T68" fmla="*/ 0 w 1212"/>
                  <a:gd name="T69" fmla="*/ 523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12" h="523">
                    <a:moveTo>
                      <a:pt x="0" y="523"/>
                    </a:moveTo>
                    <a:lnTo>
                      <a:pt x="0" y="523"/>
                    </a:lnTo>
                    <a:lnTo>
                      <a:pt x="71" y="501"/>
                    </a:lnTo>
                    <a:lnTo>
                      <a:pt x="142" y="477"/>
                    </a:lnTo>
                    <a:lnTo>
                      <a:pt x="213" y="453"/>
                    </a:lnTo>
                    <a:lnTo>
                      <a:pt x="287" y="427"/>
                    </a:lnTo>
                    <a:lnTo>
                      <a:pt x="361" y="400"/>
                    </a:lnTo>
                    <a:lnTo>
                      <a:pt x="436" y="371"/>
                    </a:lnTo>
                    <a:lnTo>
                      <a:pt x="512" y="340"/>
                    </a:lnTo>
                    <a:lnTo>
                      <a:pt x="589" y="309"/>
                    </a:lnTo>
                    <a:lnTo>
                      <a:pt x="666" y="276"/>
                    </a:lnTo>
                    <a:lnTo>
                      <a:pt x="743" y="241"/>
                    </a:lnTo>
                    <a:lnTo>
                      <a:pt x="821" y="205"/>
                    </a:lnTo>
                    <a:lnTo>
                      <a:pt x="899" y="167"/>
                    </a:lnTo>
                    <a:lnTo>
                      <a:pt x="978" y="128"/>
                    </a:lnTo>
                    <a:lnTo>
                      <a:pt x="1056" y="87"/>
                    </a:lnTo>
                    <a:lnTo>
                      <a:pt x="1134" y="44"/>
                    </a:lnTo>
                    <a:lnTo>
                      <a:pt x="1212" y="0"/>
                    </a:lnTo>
                    <a:lnTo>
                      <a:pt x="1212" y="0"/>
                    </a:lnTo>
                    <a:lnTo>
                      <a:pt x="1153" y="38"/>
                    </a:lnTo>
                    <a:lnTo>
                      <a:pt x="1092" y="77"/>
                    </a:lnTo>
                    <a:lnTo>
                      <a:pt x="1028" y="114"/>
                    </a:lnTo>
                    <a:lnTo>
                      <a:pt x="961" y="150"/>
                    </a:lnTo>
                    <a:lnTo>
                      <a:pt x="891" y="185"/>
                    </a:lnTo>
                    <a:lnTo>
                      <a:pt x="821" y="220"/>
                    </a:lnTo>
                    <a:lnTo>
                      <a:pt x="747" y="253"/>
                    </a:lnTo>
                    <a:lnTo>
                      <a:pt x="671" y="285"/>
                    </a:lnTo>
                    <a:lnTo>
                      <a:pt x="593" y="317"/>
                    </a:lnTo>
                    <a:lnTo>
                      <a:pt x="514" y="348"/>
                    </a:lnTo>
                    <a:lnTo>
                      <a:pt x="432" y="379"/>
                    </a:lnTo>
                    <a:lnTo>
                      <a:pt x="349" y="408"/>
                    </a:lnTo>
                    <a:lnTo>
                      <a:pt x="264" y="437"/>
                    </a:lnTo>
                    <a:lnTo>
                      <a:pt x="177" y="466"/>
                    </a:lnTo>
                    <a:lnTo>
                      <a:pt x="90" y="495"/>
                    </a:lnTo>
                    <a:lnTo>
                      <a:pt x="0" y="523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26"/>
              <p:cNvSpPr>
                <a:spLocks/>
              </p:cNvSpPr>
              <p:nvPr/>
            </p:nvSpPr>
            <p:spPr bwMode="auto">
              <a:xfrm flipH="1">
                <a:off x="1373716" y="5042151"/>
                <a:ext cx="223186" cy="74815"/>
              </a:xfrm>
              <a:custGeom>
                <a:avLst/>
                <a:gdLst>
                  <a:gd name="T0" fmla="*/ 0 w 1212"/>
                  <a:gd name="T1" fmla="*/ 523 h 523"/>
                  <a:gd name="T2" fmla="*/ 0 w 1212"/>
                  <a:gd name="T3" fmla="*/ 523 h 523"/>
                  <a:gd name="T4" fmla="*/ 71 w 1212"/>
                  <a:gd name="T5" fmla="*/ 501 h 523"/>
                  <a:gd name="T6" fmla="*/ 142 w 1212"/>
                  <a:gd name="T7" fmla="*/ 477 h 523"/>
                  <a:gd name="T8" fmla="*/ 213 w 1212"/>
                  <a:gd name="T9" fmla="*/ 453 h 523"/>
                  <a:gd name="T10" fmla="*/ 287 w 1212"/>
                  <a:gd name="T11" fmla="*/ 427 h 523"/>
                  <a:gd name="T12" fmla="*/ 361 w 1212"/>
                  <a:gd name="T13" fmla="*/ 400 h 523"/>
                  <a:gd name="T14" fmla="*/ 436 w 1212"/>
                  <a:gd name="T15" fmla="*/ 371 h 523"/>
                  <a:gd name="T16" fmla="*/ 512 w 1212"/>
                  <a:gd name="T17" fmla="*/ 340 h 523"/>
                  <a:gd name="T18" fmla="*/ 589 w 1212"/>
                  <a:gd name="T19" fmla="*/ 309 h 523"/>
                  <a:gd name="T20" fmla="*/ 666 w 1212"/>
                  <a:gd name="T21" fmla="*/ 276 h 523"/>
                  <a:gd name="T22" fmla="*/ 743 w 1212"/>
                  <a:gd name="T23" fmla="*/ 241 h 523"/>
                  <a:gd name="T24" fmla="*/ 821 w 1212"/>
                  <a:gd name="T25" fmla="*/ 205 h 523"/>
                  <a:gd name="T26" fmla="*/ 899 w 1212"/>
                  <a:gd name="T27" fmla="*/ 167 h 523"/>
                  <a:gd name="T28" fmla="*/ 978 w 1212"/>
                  <a:gd name="T29" fmla="*/ 128 h 523"/>
                  <a:gd name="T30" fmla="*/ 1056 w 1212"/>
                  <a:gd name="T31" fmla="*/ 87 h 523"/>
                  <a:gd name="T32" fmla="*/ 1134 w 1212"/>
                  <a:gd name="T33" fmla="*/ 44 h 523"/>
                  <a:gd name="T34" fmla="*/ 1212 w 1212"/>
                  <a:gd name="T35" fmla="*/ 0 h 523"/>
                  <a:gd name="T36" fmla="*/ 1212 w 1212"/>
                  <a:gd name="T37" fmla="*/ 0 h 523"/>
                  <a:gd name="T38" fmla="*/ 1153 w 1212"/>
                  <a:gd name="T39" fmla="*/ 38 h 523"/>
                  <a:gd name="T40" fmla="*/ 1092 w 1212"/>
                  <a:gd name="T41" fmla="*/ 77 h 523"/>
                  <a:gd name="T42" fmla="*/ 1028 w 1212"/>
                  <a:gd name="T43" fmla="*/ 114 h 523"/>
                  <a:gd name="T44" fmla="*/ 961 w 1212"/>
                  <a:gd name="T45" fmla="*/ 150 h 523"/>
                  <a:gd name="T46" fmla="*/ 891 w 1212"/>
                  <a:gd name="T47" fmla="*/ 185 h 523"/>
                  <a:gd name="T48" fmla="*/ 821 w 1212"/>
                  <a:gd name="T49" fmla="*/ 220 h 523"/>
                  <a:gd name="T50" fmla="*/ 747 w 1212"/>
                  <a:gd name="T51" fmla="*/ 253 h 523"/>
                  <a:gd name="T52" fmla="*/ 671 w 1212"/>
                  <a:gd name="T53" fmla="*/ 285 h 523"/>
                  <a:gd name="T54" fmla="*/ 593 w 1212"/>
                  <a:gd name="T55" fmla="*/ 317 h 523"/>
                  <a:gd name="T56" fmla="*/ 514 w 1212"/>
                  <a:gd name="T57" fmla="*/ 348 h 523"/>
                  <a:gd name="T58" fmla="*/ 432 w 1212"/>
                  <a:gd name="T59" fmla="*/ 379 h 523"/>
                  <a:gd name="T60" fmla="*/ 349 w 1212"/>
                  <a:gd name="T61" fmla="*/ 408 h 523"/>
                  <a:gd name="T62" fmla="*/ 264 w 1212"/>
                  <a:gd name="T63" fmla="*/ 437 h 523"/>
                  <a:gd name="T64" fmla="*/ 177 w 1212"/>
                  <a:gd name="T65" fmla="*/ 466 h 523"/>
                  <a:gd name="T66" fmla="*/ 90 w 1212"/>
                  <a:gd name="T67" fmla="*/ 495 h 523"/>
                  <a:gd name="T68" fmla="*/ 0 w 1212"/>
                  <a:gd name="T69" fmla="*/ 523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12" h="523">
                    <a:moveTo>
                      <a:pt x="0" y="523"/>
                    </a:moveTo>
                    <a:lnTo>
                      <a:pt x="0" y="523"/>
                    </a:lnTo>
                    <a:lnTo>
                      <a:pt x="71" y="501"/>
                    </a:lnTo>
                    <a:lnTo>
                      <a:pt x="142" y="477"/>
                    </a:lnTo>
                    <a:lnTo>
                      <a:pt x="213" y="453"/>
                    </a:lnTo>
                    <a:lnTo>
                      <a:pt x="287" y="427"/>
                    </a:lnTo>
                    <a:lnTo>
                      <a:pt x="361" y="400"/>
                    </a:lnTo>
                    <a:lnTo>
                      <a:pt x="436" y="371"/>
                    </a:lnTo>
                    <a:lnTo>
                      <a:pt x="512" y="340"/>
                    </a:lnTo>
                    <a:lnTo>
                      <a:pt x="589" y="309"/>
                    </a:lnTo>
                    <a:lnTo>
                      <a:pt x="666" y="276"/>
                    </a:lnTo>
                    <a:lnTo>
                      <a:pt x="743" y="241"/>
                    </a:lnTo>
                    <a:lnTo>
                      <a:pt x="821" y="205"/>
                    </a:lnTo>
                    <a:lnTo>
                      <a:pt x="899" y="167"/>
                    </a:lnTo>
                    <a:lnTo>
                      <a:pt x="978" y="128"/>
                    </a:lnTo>
                    <a:lnTo>
                      <a:pt x="1056" y="87"/>
                    </a:lnTo>
                    <a:lnTo>
                      <a:pt x="1134" y="44"/>
                    </a:lnTo>
                    <a:lnTo>
                      <a:pt x="1212" y="0"/>
                    </a:lnTo>
                    <a:lnTo>
                      <a:pt x="1212" y="0"/>
                    </a:lnTo>
                    <a:lnTo>
                      <a:pt x="1153" y="38"/>
                    </a:lnTo>
                    <a:lnTo>
                      <a:pt x="1092" y="77"/>
                    </a:lnTo>
                    <a:lnTo>
                      <a:pt x="1028" y="114"/>
                    </a:lnTo>
                    <a:lnTo>
                      <a:pt x="961" y="150"/>
                    </a:lnTo>
                    <a:lnTo>
                      <a:pt x="891" y="185"/>
                    </a:lnTo>
                    <a:lnTo>
                      <a:pt x="821" y="220"/>
                    </a:lnTo>
                    <a:lnTo>
                      <a:pt x="747" y="253"/>
                    </a:lnTo>
                    <a:lnTo>
                      <a:pt x="671" y="285"/>
                    </a:lnTo>
                    <a:lnTo>
                      <a:pt x="593" y="317"/>
                    </a:lnTo>
                    <a:lnTo>
                      <a:pt x="514" y="348"/>
                    </a:lnTo>
                    <a:lnTo>
                      <a:pt x="432" y="379"/>
                    </a:lnTo>
                    <a:lnTo>
                      <a:pt x="349" y="408"/>
                    </a:lnTo>
                    <a:lnTo>
                      <a:pt x="264" y="437"/>
                    </a:lnTo>
                    <a:lnTo>
                      <a:pt x="177" y="466"/>
                    </a:lnTo>
                    <a:lnTo>
                      <a:pt x="90" y="495"/>
                    </a:lnTo>
                    <a:lnTo>
                      <a:pt x="0" y="52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27"/>
              <p:cNvSpPr>
                <a:spLocks/>
              </p:cNvSpPr>
              <p:nvPr/>
            </p:nvSpPr>
            <p:spPr bwMode="auto">
              <a:xfrm flipH="1">
                <a:off x="1598192" y="5116966"/>
                <a:ext cx="5160" cy="1290"/>
              </a:xfrm>
              <a:custGeom>
                <a:avLst/>
                <a:gdLst>
                  <a:gd name="T0" fmla="*/ 16 w 31"/>
                  <a:gd name="T1" fmla="*/ 5 h 9"/>
                  <a:gd name="T2" fmla="*/ 16 w 31"/>
                  <a:gd name="T3" fmla="*/ 5 h 9"/>
                  <a:gd name="T4" fmla="*/ 0 w 31"/>
                  <a:gd name="T5" fmla="*/ 9 h 9"/>
                  <a:gd name="T6" fmla="*/ 0 w 31"/>
                  <a:gd name="T7" fmla="*/ 9 h 9"/>
                  <a:gd name="T8" fmla="*/ 31 w 31"/>
                  <a:gd name="T9" fmla="*/ 0 h 9"/>
                  <a:gd name="T10" fmla="*/ 31 w 31"/>
                  <a:gd name="T11" fmla="*/ 0 h 9"/>
                  <a:gd name="T12" fmla="*/ 16 w 3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9">
                    <a:moveTo>
                      <a:pt x="16" y="5"/>
                    </a:moveTo>
                    <a:lnTo>
                      <a:pt x="16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128"/>
              <p:cNvSpPr>
                <a:spLocks/>
              </p:cNvSpPr>
              <p:nvPr/>
            </p:nvSpPr>
            <p:spPr bwMode="auto">
              <a:xfrm flipH="1">
                <a:off x="1598192" y="5116966"/>
                <a:ext cx="5160" cy="1290"/>
              </a:xfrm>
              <a:custGeom>
                <a:avLst/>
                <a:gdLst>
                  <a:gd name="T0" fmla="*/ 16 w 31"/>
                  <a:gd name="T1" fmla="*/ 5 h 9"/>
                  <a:gd name="T2" fmla="*/ 16 w 31"/>
                  <a:gd name="T3" fmla="*/ 5 h 9"/>
                  <a:gd name="T4" fmla="*/ 0 w 31"/>
                  <a:gd name="T5" fmla="*/ 9 h 9"/>
                  <a:gd name="T6" fmla="*/ 0 w 31"/>
                  <a:gd name="T7" fmla="*/ 9 h 9"/>
                  <a:gd name="T8" fmla="*/ 31 w 31"/>
                  <a:gd name="T9" fmla="*/ 0 h 9"/>
                  <a:gd name="T10" fmla="*/ 31 w 31"/>
                  <a:gd name="T11" fmla="*/ 0 h 9"/>
                  <a:gd name="T12" fmla="*/ 16 w 3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9">
                    <a:moveTo>
                      <a:pt x="16" y="5"/>
                    </a:moveTo>
                    <a:lnTo>
                      <a:pt x="16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6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29"/>
              <p:cNvSpPr>
                <a:spLocks/>
              </p:cNvSpPr>
              <p:nvPr/>
            </p:nvSpPr>
            <p:spPr bwMode="auto">
              <a:xfrm flipH="1">
                <a:off x="2625103" y="5046021"/>
                <a:ext cx="77405" cy="32248"/>
              </a:xfrm>
              <a:custGeom>
                <a:avLst/>
                <a:gdLst>
                  <a:gd name="T0" fmla="*/ 0 w 419"/>
                  <a:gd name="T1" fmla="*/ 0 h 224"/>
                  <a:gd name="T2" fmla="*/ 0 w 419"/>
                  <a:gd name="T3" fmla="*/ 0 h 224"/>
                  <a:gd name="T4" fmla="*/ 39 w 419"/>
                  <a:gd name="T5" fmla="*/ 24 h 224"/>
                  <a:gd name="T6" fmla="*/ 81 w 419"/>
                  <a:gd name="T7" fmla="*/ 48 h 224"/>
                  <a:gd name="T8" fmla="*/ 134 w 419"/>
                  <a:gd name="T9" fmla="*/ 78 h 224"/>
                  <a:gd name="T10" fmla="*/ 196 w 419"/>
                  <a:gd name="T11" fmla="*/ 111 h 224"/>
                  <a:gd name="T12" fmla="*/ 266 w 419"/>
                  <a:gd name="T13" fmla="*/ 149 h 224"/>
                  <a:gd name="T14" fmla="*/ 341 w 419"/>
                  <a:gd name="T15" fmla="*/ 186 h 224"/>
                  <a:gd name="T16" fmla="*/ 419 w 419"/>
                  <a:gd name="T17" fmla="*/ 224 h 224"/>
                  <a:gd name="T18" fmla="*/ 419 w 419"/>
                  <a:gd name="T19" fmla="*/ 224 h 224"/>
                  <a:gd name="T20" fmla="*/ 362 w 419"/>
                  <a:gd name="T21" fmla="*/ 198 h 224"/>
                  <a:gd name="T22" fmla="*/ 305 w 419"/>
                  <a:gd name="T23" fmla="*/ 171 h 224"/>
                  <a:gd name="T24" fmla="*/ 251 w 419"/>
                  <a:gd name="T25" fmla="*/ 144 h 224"/>
                  <a:gd name="T26" fmla="*/ 197 w 419"/>
                  <a:gd name="T27" fmla="*/ 116 h 224"/>
                  <a:gd name="T28" fmla="*/ 146 w 419"/>
                  <a:gd name="T29" fmla="*/ 88 h 224"/>
                  <a:gd name="T30" fmla="*/ 95 w 419"/>
                  <a:gd name="T31" fmla="*/ 59 h 224"/>
                  <a:gd name="T32" fmla="*/ 46 w 419"/>
                  <a:gd name="T33" fmla="*/ 30 h 224"/>
                  <a:gd name="T34" fmla="*/ 0 w 419"/>
                  <a:gd name="T35" fmla="*/ 0 h 224"/>
                  <a:gd name="T36" fmla="*/ 0 w 419"/>
                  <a:gd name="T37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9" h="224">
                    <a:moveTo>
                      <a:pt x="0" y="0"/>
                    </a:moveTo>
                    <a:lnTo>
                      <a:pt x="0" y="0"/>
                    </a:lnTo>
                    <a:lnTo>
                      <a:pt x="39" y="24"/>
                    </a:lnTo>
                    <a:lnTo>
                      <a:pt x="81" y="48"/>
                    </a:lnTo>
                    <a:lnTo>
                      <a:pt x="134" y="78"/>
                    </a:lnTo>
                    <a:lnTo>
                      <a:pt x="196" y="111"/>
                    </a:lnTo>
                    <a:lnTo>
                      <a:pt x="266" y="149"/>
                    </a:lnTo>
                    <a:lnTo>
                      <a:pt x="341" y="186"/>
                    </a:lnTo>
                    <a:lnTo>
                      <a:pt x="419" y="224"/>
                    </a:lnTo>
                    <a:lnTo>
                      <a:pt x="419" y="224"/>
                    </a:lnTo>
                    <a:lnTo>
                      <a:pt x="362" y="198"/>
                    </a:lnTo>
                    <a:lnTo>
                      <a:pt x="305" y="171"/>
                    </a:lnTo>
                    <a:lnTo>
                      <a:pt x="251" y="144"/>
                    </a:lnTo>
                    <a:lnTo>
                      <a:pt x="197" y="116"/>
                    </a:lnTo>
                    <a:lnTo>
                      <a:pt x="146" y="88"/>
                    </a:lnTo>
                    <a:lnTo>
                      <a:pt x="95" y="59"/>
                    </a:lnTo>
                    <a:lnTo>
                      <a:pt x="46" y="3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30"/>
              <p:cNvSpPr>
                <a:spLocks/>
              </p:cNvSpPr>
              <p:nvPr/>
            </p:nvSpPr>
            <p:spPr bwMode="auto">
              <a:xfrm flipH="1">
                <a:off x="1608512" y="5119546"/>
                <a:ext cx="3871" cy="1290"/>
              </a:xfrm>
              <a:custGeom>
                <a:avLst/>
                <a:gdLst>
                  <a:gd name="T0" fmla="*/ 0 w 22"/>
                  <a:gd name="T1" fmla="*/ 6 h 6"/>
                  <a:gd name="T2" fmla="*/ 0 w 22"/>
                  <a:gd name="T3" fmla="*/ 6 h 6"/>
                  <a:gd name="T4" fmla="*/ 22 w 22"/>
                  <a:gd name="T5" fmla="*/ 0 h 6"/>
                  <a:gd name="T6" fmla="*/ 22 w 22"/>
                  <a:gd name="T7" fmla="*/ 0 h 6"/>
                  <a:gd name="T8" fmla="*/ 0 w 2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">
                    <a:moveTo>
                      <a:pt x="0" y="6"/>
                    </a:moveTo>
                    <a:lnTo>
                      <a:pt x="0" y="6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31"/>
              <p:cNvSpPr>
                <a:spLocks/>
              </p:cNvSpPr>
              <p:nvPr/>
            </p:nvSpPr>
            <p:spPr bwMode="auto">
              <a:xfrm flipH="1">
                <a:off x="1608512" y="5119546"/>
                <a:ext cx="3871" cy="1290"/>
              </a:xfrm>
              <a:custGeom>
                <a:avLst/>
                <a:gdLst>
                  <a:gd name="T0" fmla="*/ 0 w 22"/>
                  <a:gd name="T1" fmla="*/ 6 h 6"/>
                  <a:gd name="T2" fmla="*/ 0 w 22"/>
                  <a:gd name="T3" fmla="*/ 6 h 6"/>
                  <a:gd name="T4" fmla="*/ 22 w 22"/>
                  <a:gd name="T5" fmla="*/ 0 h 6"/>
                  <a:gd name="T6" fmla="*/ 22 w 22"/>
                  <a:gd name="T7" fmla="*/ 0 h 6"/>
                  <a:gd name="T8" fmla="*/ 0 w 2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">
                    <a:moveTo>
                      <a:pt x="0" y="6"/>
                    </a:moveTo>
                    <a:lnTo>
                      <a:pt x="0" y="6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32"/>
              <p:cNvSpPr>
                <a:spLocks noEditPoints="1"/>
              </p:cNvSpPr>
              <p:nvPr/>
            </p:nvSpPr>
            <p:spPr bwMode="auto">
              <a:xfrm flipH="1">
                <a:off x="1283410" y="4699033"/>
                <a:ext cx="1517145" cy="464370"/>
              </a:xfrm>
              <a:custGeom>
                <a:avLst/>
                <a:gdLst>
                  <a:gd name="T0" fmla="*/ 1176 w 8232"/>
                  <a:gd name="T1" fmla="*/ 2741 h 3248"/>
                  <a:gd name="T2" fmla="*/ 1483 w 8232"/>
                  <a:gd name="T3" fmla="*/ 2851 h 3248"/>
                  <a:gd name="T4" fmla="*/ 1725 w 8232"/>
                  <a:gd name="T5" fmla="*/ 2929 h 3248"/>
                  <a:gd name="T6" fmla="*/ 2122 w 8232"/>
                  <a:gd name="T7" fmla="*/ 3035 h 3248"/>
                  <a:gd name="T8" fmla="*/ 2516 w 8232"/>
                  <a:gd name="T9" fmla="*/ 3115 h 3248"/>
                  <a:gd name="T10" fmla="*/ 2893 w 8232"/>
                  <a:gd name="T11" fmla="*/ 3172 h 3248"/>
                  <a:gd name="T12" fmla="*/ 3241 w 8232"/>
                  <a:gd name="T13" fmla="*/ 3209 h 3248"/>
                  <a:gd name="T14" fmla="*/ 3682 w 8232"/>
                  <a:gd name="T15" fmla="*/ 3240 h 3248"/>
                  <a:gd name="T16" fmla="*/ 4052 w 8232"/>
                  <a:gd name="T17" fmla="*/ 3248 h 3248"/>
                  <a:gd name="T18" fmla="*/ 4116 w 8232"/>
                  <a:gd name="T19" fmla="*/ 3247 h 3248"/>
                  <a:gd name="T20" fmla="*/ 4298 w 8232"/>
                  <a:gd name="T21" fmla="*/ 3247 h 3248"/>
                  <a:gd name="T22" fmla="*/ 4679 w 8232"/>
                  <a:gd name="T23" fmla="*/ 3233 h 3248"/>
                  <a:gd name="T24" fmla="*/ 5094 w 8232"/>
                  <a:gd name="T25" fmla="*/ 3200 h 3248"/>
                  <a:gd name="T26" fmla="*/ 5449 w 8232"/>
                  <a:gd name="T27" fmla="*/ 3157 h 3248"/>
                  <a:gd name="T28" fmla="*/ 5140 w 8232"/>
                  <a:gd name="T29" fmla="*/ 1445 h 3248"/>
                  <a:gd name="T30" fmla="*/ 4858 w 8232"/>
                  <a:gd name="T31" fmla="*/ 1476 h 3248"/>
                  <a:gd name="T32" fmla="*/ 4567 w 8232"/>
                  <a:gd name="T33" fmla="*/ 1496 h 3248"/>
                  <a:gd name="T34" fmla="*/ 4268 w 8232"/>
                  <a:gd name="T35" fmla="*/ 1507 h 3248"/>
                  <a:gd name="T36" fmla="*/ 4022 w 8232"/>
                  <a:gd name="T37" fmla="*/ 1508 h 3248"/>
                  <a:gd name="T38" fmla="*/ 3647 w 8232"/>
                  <a:gd name="T39" fmla="*/ 1495 h 3248"/>
                  <a:gd name="T40" fmla="*/ 3286 w 8232"/>
                  <a:gd name="T41" fmla="*/ 1467 h 3248"/>
                  <a:gd name="T42" fmla="*/ 2936 w 8232"/>
                  <a:gd name="T43" fmla="*/ 1424 h 3248"/>
                  <a:gd name="T44" fmla="*/ 2604 w 8232"/>
                  <a:gd name="T45" fmla="*/ 1366 h 3248"/>
                  <a:gd name="T46" fmla="*/ 2288 w 8232"/>
                  <a:gd name="T47" fmla="*/ 1295 h 3248"/>
                  <a:gd name="T48" fmla="*/ 1990 w 8232"/>
                  <a:gd name="T49" fmla="*/ 1212 h 3248"/>
                  <a:gd name="T50" fmla="*/ 1715 w 8232"/>
                  <a:gd name="T51" fmla="*/ 1117 h 3248"/>
                  <a:gd name="T52" fmla="*/ 1522 w 8232"/>
                  <a:gd name="T53" fmla="*/ 1039 h 3248"/>
                  <a:gd name="T54" fmla="*/ 493 w 8232"/>
                  <a:gd name="T55" fmla="*/ 0 h 3248"/>
                  <a:gd name="T56" fmla="*/ 505 w 8232"/>
                  <a:gd name="T57" fmla="*/ 82 h 3248"/>
                  <a:gd name="T58" fmla="*/ 534 w 8232"/>
                  <a:gd name="T59" fmla="*/ 189 h 3248"/>
                  <a:gd name="T60" fmla="*/ 581 w 8232"/>
                  <a:gd name="T61" fmla="*/ 294 h 3248"/>
                  <a:gd name="T62" fmla="*/ 642 w 8232"/>
                  <a:gd name="T63" fmla="*/ 396 h 3248"/>
                  <a:gd name="T64" fmla="*/ 720 w 8232"/>
                  <a:gd name="T65" fmla="*/ 496 h 3248"/>
                  <a:gd name="T66" fmla="*/ 812 w 8232"/>
                  <a:gd name="T67" fmla="*/ 592 h 3248"/>
                  <a:gd name="T68" fmla="*/ 918 w 8232"/>
                  <a:gd name="T69" fmla="*/ 685 h 3248"/>
                  <a:gd name="T70" fmla="*/ 1039 w 8232"/>
                  <a:gd name="T71" fmla="*/ 774 h 3248"/>
                  <a:gd name="T72" fmla="*/ 533 w 8232"/>
                  <a:gd name="T73" fmla="*/ 2426 h 3248"/>
                  <a:gd name="T74" fmla="*/ 377 w 8232"/>
                  <a:gd name="T75" fmla="*/ 2312 h 3248"/>
                  <a:gd name="T76" fmla="*/ 246 w 8232"/>
                  <a:gd name="T77" fmla="*/ 2188 h 3248"/>
                  <a:gd name="T78" fmla="*/ 140 w 8232"/>
                  <a:gd name="T79" fmla="*/ 2054 h 3248"/>
                  <a:gd name="T80" fmla="*/ 63 w 8232"/>
                  <a:gd name="T81" fmla="*/ 1907 h 3248"/>
                  <a:gd name="T82" fmla="*/ 15 w 8232"/>
                  <a:gd name="T83" fmla="*/ 1747 h 3248"/>
                  <a:gd name="T84" fmla="*/ 0 w 8232"/>
                  <a:gd name="T85" fmla="*/ 1573 h 3248"/>
                  <a:gd name="T86" fmla="*/ 20 w 8232"/>
                  <a:gd name="T87" fmla="*/ 1385 h 3248"/>
                  <a:gd name="T88" fmla="*/ 77 w 8232"/>
                  <a:gd name="T89" fmla="*/ 1180 h 3248"/>
                  <a:gd name="T90" fmla="*/ 8156 w 8232"/>
                  <a:gd name="T91" fmla="*/ 1180 h 3248"/>
                  <a:gd name="T92" fmla="*/ 8211 w 8232"/>
                  <a:gd name="T93" fmla="*/ 1379 h 3248"/>
                  <a:gd name="T94" fmla="*/ 8232 w 8232"/>
                  <a:gd name="T95" fmla="*/ 1562 h 3248"/>
                  <a:gd name="T96" fmla="*/ 8221 w 8232"/>
                  <a:gd name="T97" fmla="*/ 1732 h 3248"/>
                  <a:gd name="T98" fmla="*/ 8178 w 8232"/>
                  <a:gd name="T99" fmla="*/ 1888 h 3248"/>
                  <a:gd name="T100" fmla="*/ 8108 w 8232"/>
                  <a:gd name="T101" fmla="*/ 2032 h 3248"/>
                  <a:gd name="T102" fmla="*/ 8009 w 8232"/>
                  <a:gd name="T103" fmla="*/ 2164 h 3248"/>
                  <a:gd name="T104" fmla="*/ 7887 w 8232"/>
                  <a:gd name="T105" fmla="*/ 2286 h 3248"/>
                  <a:gd name="T106" fmla="*/ 7742 w 8232"/>
                  <a:gd name="T107" fmla="*/ 2399 h 3248"/>
                  <a:gd name="T108" fmla="*/ 7309 w 8232"/>
                  <a:gd name="T109" fmla="*/ 689 h 3248"/>
                  <a:gd name="T110" fmla="*/ 7450 w 8232"/>
                  <a:gd name="T111" fmla="*/ 563 h 3248"/>
                  <a:gd name="T112" fmla="*/ 7531 w 8232"/>
                  <a:gd name="T113" fmla="*/ 475 h 3248"/>
                  <a:gd name="T114" fmla="*/ 7598 w 8232"/>
                  <a:gd name="T115" fmla="*/ 385 h 3248"/>
                  <a:gd name="T116" fmla="*/ 7653 w 8232"/>
                  <a:gd name="T117" fmla="*/ 293 h 3248"/>
                  <a:gd name="T118" fmla="*/ 7696 w 8232"/>
                  <a:gd name="T119" fmla="*/ 198 h 3248"/>
                  <a:gd name="T120" fmla="*/ 7724 w 8232"/>
                  <a:gd name="T121" fmla="*/ 101 h 3248"/>
                  <a:gd name="T122" fmla="*/ 7739 w 8232"/>
                  <a:gd name="T123" fmla="*/ 3 h 3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232" h="3248">
                    <a:moveTo>
                      <a:pt x="1105" y="2713"/>
                    </a:moveTo>
                    <a:lnTo>
                      <a:pt x="1103" y="2713"/>
                    </a:lnTo>
                    <a:lnTo>
                      <a:pt x="1103" y="2713"/>
                    </a:lnTo>
                    <a:lnTo>
                      <a:pt x="1176" y="2741"/>
                    </a:lnTo>
                    <a:lnTo>
                      <a:pt x="1251" y="2770"/>
                    </a:lnTo>
                    <a:lnTo>
                      <a:pt x="1327" y="2798"/>
                    </a:lnTo>
                    <a:lnTo>
                      <a:pt x="1404" y="2825"/>
                    </a:lnTo>
                    <a:lnTo>
                      <a:pt x="1483" y="2851"/>
                    </a:lnTo>
                    <a:lnTo>
                      <a:pt x="1562" y="2877"/>
                    </a:lnTo>
                    <a:lnTo>
                      <a:pt x="1643" y="2903"/>
                    </a:lnTo>
                    <a:lnTo>
                      <a:pt x="1725" y="2929"/>
                    </a:lnTo>
                    <a:lnTo>
                      <a:pt x="1725" y="2929"/>
                    </a:lnTo>
                    <a:lnTo>
                      <a:pt x="1824" y="2958"/>
                    </a:lnTo>
                    <a:lnTo>
                      <a:pt x="1924" y="2985"/>
                    </a:lnTo>
                    <a:lnTo>
                      <a:pt x="2024" y="3011"/>
                    </a:lnTo>
                    <a:lnTo>
                      <a:pt x="2122" y="3035"/>
                    </a:lnTo>
                    <a:lnTo>
                      <a:pt x="2222" y="3057"/>
                    </a:lnTo>
                    <a:lnTo>
                      <a:pt x="2321" y="3078"/>
                    </a:lnTo>
                    <a:lnTo>
                      <a:pt x="2419" y="3097"/>
                    </a:lnTo>
                    <a:lnTo>
                      <a:pt x="2516" y="3115"/>
                    </a:lnTo>
                    <a:lnTo>
                      <a:pt x="2612" y="3131"/>
                    </a:lnTo>
                    <a:lnTo>
                      <a:pt x="2708" y="3146"/>
                    </a:lnTo>
                    <a:lnTo>
                      <a:pt x="2801" y="3159"/>
                    </a:lnTo>
                    <a:lnTo>
                      <a:pt x="2893" y="3172"/>
                    </a:lnTo>
                    <a:lnTo>
                      <a:pt x="2983" y="3183"/>
                    </a:lnTo>
                    <a:lnTo>
                      <a:pt x="3072" y="3193"/>
                    </a:lnTo>
                    <a:lnTo>
                      <a:pt x="3158" y="3202"/>
                    </a:lnTo>
                    <a:lnTo>
                      <a:pt x="3241" y="3209"/>
                    </a:lnTo>
                    <a:lnTo>
                      <a:pt x="3322" y="3217"/>
                    </a:lnTo>
                    <a:lnTo>
                      <a:pt x="3401" y="3223"/>
                    </a:lnTo>
                    <a:lnTo>
                      <a:pt x="3548" y="3232"/>
                    </a:lnTo>
                    <a:lnTo>
                      <a:pt x="3682" y="3240"/>
                    </a:lnTo>
                    <a:lnTo>
                      <a:pt x="3801" y="3244"/>
                    </a:lnTo>
                    <a:lnTo>
                      <a:pt x="3903" y="3246"/>
                    </a:lnTo>
                    <a:lnTo>
                      <a:pt x="3987" y="3247"/>
                    </a:lnTo>
                    <a:lnTo>
                      <a:pt x="4052" y="3248"/>
                    </a:lnTo>
                    <a:lnTo>
                      <a:pt x="4095" y="3247"/>
                    </a:lnTo>
                    <a:lnTo>
                      <a:pt x="4095" y="3247"/>
                    </a:lnTo>
                    <a:lnTo>
                      <a:pt x="4116" y="3247"/>
                    </a:lnTo>
                    <a:lnTo>
                      <a:pt x="4116" y="3247"/>
                    </a:lnTo>
                    <a:lnTo>
                      <a:pt x="4138" y="3247"/>
                    </a:lnTo>
                    <a:lnTo>
                      <a:pt x="4138" y="3247"/>
                    </a:lnTo>
                    <a:lnTo>
                      <a:pt x="4200" y="3248"/>
                    </a:lnTo>
                    <a:lnTo>
                      <a:pt x="4298" y="3247"/>
                    </a:lnTo>
                    <a:lnTo>
                      <a:pt x="4429" y="3244"/>
                    </a:lnTo>
                    <a:lnTo>
                      <a:pt x="4506" y="3242"/>
                    </a:lnTo>
                    <a:lnTo>
                      <a:pt x="4589" y="3237"/>
                    </a:lnTo>
                    <a:lnTo>
                      <a:pt x="4679" y="3233"/>
                    </a:lnTo>
                    <a:lnTo>
                      <a:pt x="4775" y="3227"/>
                    </a:lnTo>
                    <a:lnTo>
                      <a:pt x="4876" y="3220"/>
                    </a:lnTo>
                    <a:lnTo>
                      <a:pt x="4982" y="3210"/>
                    </a:lnTo>
                    <a:lnTo>
                      <a:pt x="5094" y="3200"/>
                    </a:lnTo>
                    <a:lnTo>
                      <a:pt x="5208" y="3187"/>
                    </a:lnTo>
                    <a:lnTo>
                      <a:pt x="5328" y="3174"/>
                    </a:lnTo>
                    <a:lnTo>
                      <a:pt x="5449" y="3157"/>
                    </a:lnTo>
                    <a:lnTo>
                      <a:pt x="5449" y="3157"/>
                    </a:lnTo>
                    <a:lnTo>
                      <a:pt x="5279" y="1427"/>
                    </a:lnTo>
                    <a:lnTo>
                      <a:pt x="5279" y="1427"/>
                    </a:lnTo>
                    <a:lnTo>
                      <a:pt x="5210" y="1436"/>
                    </a:lnTo>
                    <a:lnTo>
                      <a:pt x="5140" y="1445"/>
                    </a:lnTo>
                    <a:lnTo>
                      <a:pt x="5071" y="1454"/>
                    </a:lnTo>
                    <a:lnTo>
                      <a:pt x="5000" y="1462"/>
                    </a:lnTo>
                    <a:lnTo>
                      <a:pt x="4929" y="1469"/>
                    </a:lnTo>
                    <a:lnTo>
                      <a:pt x="4858" y="1476"/>
                    </a:lnTo>
                    <a:lnTo>
                      <a:pt x="4786" y="1482"/>
                    </a:lnTo>
                    <a:lnTo>
                      <a:pt x="4713" y="1487"/>
                    </a:lnTo>
                    <a:lnTo>
                      <a:pt x="4640" y="1492"/>
                    </a:lnTo>
                    <a:lnTo>
                      <a:pt x="4567" y="1496"/>
                    </a:lnTo>
                    <a:lnTo>
                      <a:pt x="4493" y="1501"/>
                    </a:lnTo>
                    <a:lnTo>
                      <a:pt x="4418" y="1503"/>
                    </a:lnTo>
                    <a:lnTo>
                      <a:pt x="4343" y="1506"/>
                    </a:lnTo>
                    <a:lnTo>
                      <a:pt x="4268" y="1507"/>
                    </a:lnTo>
                    <a:lnTo>
                      <a:pt x="4192" y="1508"/>
                    </a:lnTo>
                    <a:lnTo>
                      <a:pt x="4116" y="1509"/>
                    </a:lnTo>
                    <a:lnTo>
                      <a:pt x="4116" y="1509"/>
                    </a:lnTo>
                    <a:lnTo>
                      <a:pt x="4022" y="1508"/>
                    </a:lnTo>
                    <a:lnTo>
                      <a:pt x="3927" y="1507"/>
                    </a:lnTo>
                    <a:lnTo>
                      <a:pt x="3834" y="1504"/>
                    </a:lnTo>
                    <a:lnTo>
                      <a:pt x="3740" y="1501"/>
                    </a:lnTo>
                    <a:lnTo>
                      <a:pt x="3647" y="1495"/>
                    </a:lnTo>
                    <a:lnTo>
                      <a:pt x="3556" y="1490"/>
                    </a:lnTo>
                    <a:lnTo>
                      <a:pt x="3464" y="1484"/>
                    </a:lnTo>
                    <a:lnTo>
                      <a:pt x="3375" y="1476"/>
                    </a:lnTo>
                    <a:lnTo>
                      <a:pt x="3286" y="1467"/>
                    </a:lnTo>
                    <a:lnTo>
                      <a:pt x="3197" y="1458"/>
                    </a:lnTo>
                    <a:lnTo>
                      <a:pt x="3109" y="1447"/>
                    </a:lnTo>
                    <a:lnTo>
                      <a:pt x="3023" y="1436"/>
                    </a:lnTo>
                    <a:lnTo>
                      <a:pt x="2936" y="1424"/>
                    </a:lnTo>
                    <a:lnTo>
                      <a:pt x="2852" y="1411"/>
                    </a:lnTo>
                    <a:lnTo>
                      <a:pt x="2768" y="1397"/>
                    </a:lnTo>
                    <a:lnTo>
                      <a:pt x="2685" y="1382"/>
                    </a:lnTo>
                    <a:lnTo>
                      <a:pt x="2604" y="1366"/>
                    </a:lnTo>
                    <a:lnTo>
                      <a:pt x="2523" y="1350"/>
                    </a:lnTo>
                    <a:lnTo>
                      <a:pt x="2443" y="1333"/>
                    </a:lnTo>
                    <a:lnTo>
                      <a:pt x="2365" y="1315"/>
                    </a:lnTo>
                    <a:lnTo>
                      <a:pt x="2288" y="1295"/>
                    </a:lnTo>
                    <a:lnTo>
                      <a:pt x="2211" y="1277"/>
                    </a:lnTo>
                    <a:lnTo>
                      <a:pt x="2136" y="1256"/>
                    </a:lnTo>
                    <a:lnTo>
                      <a:pt x="2063" y="1235"/>
                    </a:lnTo>
                    <a:lnTo>
                      <a:pt x="1990" y="1212"/>
                    </a:lnTo>
                    <a:lnTo>
                      <a:pt x="1920" y="1190"/>
                    </a:lnTo>
                    <a:lnTo>
                      <a:pt x="1850" y="1166"/>
                    </a:lnTo>
                    <a:lnTo>
                      <a:pt x="1781" y="1142"/>
                    </a:lnTo>
                    <a:lnTo>
                      <a:pt x="1715" y="1117"/>
                    </a:lnTo>
                    <a:lnTo>
                      <a:pt x="1649" y="1092"/>
                    </a:lnTo>
                    <a:lnTo>
                      <a:pt x="1585" y="1065"/>
                    </a:lnTo>
                    <a:lnTo>
                      <a:pt x="1522" y="1039"/>
                    </a:lnTo>
                    <a:lnTo>
                      <a:pt x="1522" y="1039"/>
                    </a:lnTo>
                    <a:lnTo>
                      <a:pt x="1105" y="2713"/>
                    </a:lnTo>
                    <a:close/>
                    <a:moveTo>
                      <a:pt x="77" y="1180"/>
                    </a:moveTo>
                    <a:lnTo>
                      <a:pt x="77" y="1180"/>
                    </a:lnTo>
                    <a:lnTo>
                      <a:pt x="493" y="0"/>
                    </a:lnTo>
                    <a:lnTo>
                      <a:pt x="493" y="0"/>
                    </a:lnTo>
                    <a:lnTo>
                      <a:pt x="496" y="27"/>
                    </a:lnTo>
                    <a:lnTo>
                      <a:pt x="499" y="55"/>
                    </a:lnTo>
                    <a:lnTo>
                      <a:pt x="505" y="82"/>
                    </a:lnTo>
                    <a:lnTo>
                      <a:pt x="510" y="108"/>
                    </a:lnTo>
                    <a:lnTo>
                      <a:pt x="517" y="136"/>
                    </a:lnTo>
                    <a:lnTo>
                      <a:pt x="525" y="163"/>
                    </a:lnTo>
                    <a:lnTo>
                      <a:pt x="534" y="189"/>
                    </a:lnTo>
                    <a:lnTo>
                      <a:pt x="544" y="216"/>
                    </a:lnTo>
                    <a:lnTo>
                      <a:pt x="555" y="242"/>
                    </a:lnTo>
                    <a:lnTo>
                      <a:pt x="567" y="268"/>
                    </a:lnTo>
                    <a:lnTo>
                      <a:pt x="581" y="294"/>
                    </a:lnTo>
                    <a:lnTo>
                      <a:pt x="594" y="320"/>
                    </a:lnTo>
                    <a:lnTo>
                      <a:pt x="610" y="345"/>
                    </a:lnTo>
                    <a:lnTo>
                      <a:pt x="625" y="371"/>
                    </a:lnTo>
                    <a:lnTo>
                      <a:pt x="642" y="396"/>
                    </a:lnTo>
                    <a:lnTo>
                      <a:pt x="661" y="421"/>
                    </a:lnTo>
                    <a:lnTo>
                      <a:pt x="679" y="446"/>
                    </a:lnTo>
                    <a:lnTo>
                      <a:pt x="699" y="471"/>
                    </a:lnTo>
                    <a:lnTo>
                      <a:pt x="720" y="496"/>
                    </a:lnTo>
                    <a:lnTo>
                      <a:pt x="742" y="520"/>
                    </a:lnTo>
                    <a:lnTo>
                      <a:pt x="765" y="544"/>
                    </a:lnTo>
                    <a:lnTo>
                      <a:pt x="787" y="568"/>
                    </a:lnTo>
                    <a:lnTo>
                      <a:pt x="812" y="592"/>
                    </a:lnTo>
                    <a:lnTo>
                      <a:pt x="837" y="616"/>
                    </a:lnTo>
                    <a:lnTo>
                      <a:pt x="863" y="639"/>
                    </a:lnTo>
                    <a:lnTo>
                      <a:pt x="890" y="662"/>
                    </a:lnTo>
                    <a:lnTo>
                      <a:pt x="918" y="685"/>
                    </a:lnTo>
                    <a:lnTo>
                      <a:pt x="948" y="708"/>
                    </a:lnTo>
                    <a:lnTo>
                      <a:pt x="978" y="729"/>
                    </a:lnTo>
                    <a:lnTo>
                      <a:pt x="1008" y="752"/>
                    </a:lnTo>
                    <a:lnTo>
                      <a:pt x="1039" y="774"/>
                    </a:lnTo>
                    <a:lnTo>
                      <a:pt x="1071" y="796"/>
                    </a:lnTo>
                    <a:lnTo>
                      <a:pt x="1071" y="796"/>
                    </a:lnTo>
                    <a:lnTo>
                      <a:pt x="533" y="2426"/>
                    </a:lnTo>
                    <a:lnTo>
                      <a:pt x="533" y="2426"/>
                    </a:lnTo>
                    <a:lnTo>
                      <a:pt x="491" y="2399"/>
                    </a:lnTo>
                    <a:lnTo>
                      <a:pt x="452" y="2371"/>
                    </a:lnTo>
                    <a:lnTo>
                      <a:pt x="414" y="2341"/>
                    </a:lnTo>
                    <a:lnTo>
                      <a:pt x="377" y="2312"/>
                    </a:lnTo>
                    <a:lnTo>
                      <a:pt x="341" y="2282"/>
                    </a:lnTo>
                    <a:lnTo>
                      <a:pt x="308" y="2252"/>
                    </a:lnTo>
                    <a:lnTo>
                      <a:pt x="276" y="2221"/>
                    </a:lnTo>
                    <a:lnTo>
                      <a:pt x="246" y="2188"/>
                    </a:lnTo>
                    <a:lnTo>
                      <a:pt x="217" y="2156"/>
                    </a:lnTo>
                    <a:lnTo>
                      <a:pt x="190" y="2123"/>
                    </a:lnTo>
                    <a:lnTo>
                      <a:pt x="164" y="2088"/>
                    </a:lnTo>
                    <a:lnTo>
                      <a:pt x="140" y="2054"/>
                    </a:lnTo>
                    <a:lnTo>
                      <a:pt x="118" y="2018"/>
                    </a:lnTo>
                    <a:lnTo>
                      <a:pt x="97" y="1982"/>
                    </a:lnTo>
                    <a:lnTo>
                      <a:pt x="79" y="1944"/>
                    </a:lnTo>
                    <a:lnTo>
                      <a:pt x="63" y="1907"/>
                    </a:lnTo>
                    <a:lnTo>
                      <a:pt x="47" y="1868"/>
                    </a:lnTo>
                    <a:lnTo>
                      <a:pt x="35" y="1829"/>
                    </a:lnTo>
                    <a:lnTo>
                      <a:pt x="24" y="1788"/>
                    </a:lnTo>
                    <a:lnTo>
                      <a:pt x="15" y="1747"/>
                    </a:lnTo>
                    <a:lnTo>
                      <a:pt x="9" y="1706"/>
                    </a:lnTo>
                    <a:lnTo>
                      <a:pt x="4" y="1662"/>
                    </a:lnTo>
                    <a:lnTo>
                      <a:pt x="0" y="1618"/>
                    </a:lnTo>
                    <a:lnTo>
                      <a:pt x="0" y="1573"/>
                    </a:lnTo>
                    <a:lnTo>
                      <a:pt x="2" y="1528"/>
                    </a:lnTo>
                    <a:lnTo>
                      <a:pt x="6" y="1481"/>
                    </a:lnTo>
                    <a:lnTo>
                      <a:pt x="12" y="1433"/>
                    </a:lnTo>
                    <a:lnTo>
                      <a:pt x="20" y="1385"/>
                    </a:lnTo>
                    <a:lnTo>
                      <a:pt x="31" y="1335"/>
                    </a:lnTo>
                    <a:lnTo>
                      <a:pt x="44" y="1284"/>
                    </a:lnTo>
                    <a:lnTo>
                      <a:pt x="60" y="1232"/>
                    </a:lnTo>
                    <a:lnTo>
                      <a:pt x="77" y="1180"/>
                    </a:lnTo>
                    <a:close/>
                    <a:moveTo>
                      <a:pt x="7739" y="3"/>
                    </a:moveTo>
                    <a:lnTo>
                      <a:pt x="7739" y="3"/>
                    </a:lnTo>
                    <a:lnTo>
                      <a:pt x="8156" y="1180"/>
                    </a:lnTo>
                    <a:lnTo>
                      <a:pt x="8156" y="1180"/>
                    </a:lnTo>
                    <a:lnTo>
                      <a:pt x="8173" y="1231"/>
                    </a:lnTo>
                    <a:lnTo>
                      <a:pt x="8189" y="1281"/>
                    </a:lnTo>
                    <a:lnTo>
                      <a:pt x="8201" y="1330"/>
                    </a:lnTo>
                    <a:lnTo>
                      <a:pt x="8211" y="1379"/>
                    </a:lnTo>
                    <a:lnTo>
                      <a:pt x="8220" y="1426"/>
                    </a:lnTo>
                    <a:lnTo>
                      <a:pt x="8226" y="1472"/>
                    </a:lnTo>
                    <a:lnTo>
                      <a:pt x="8230" y="1517"/>
                    </a:lnTo>
                    <a:lnTo>
                      <a:pt x="8232" y="1562"/>
                    </a:lnTo>
                    <a:lnTo>
                      <a:pt x="8232" y="1606"/>
                    </a:lnTo>
                    <a:lnTo>
                      <a:pt x="8230" y="1648"/>
                    </a:lnTo>
                    <a:lnTo>
                      <a:pt x="8226" y="1690"/>
                    </a:lnTo>
                    <a:lnTo>
                      <a:pt x="8221" y="1732"/>
                    </a:lnTo>
                    <a:lnTo>
                      <a:pt x="8213" y="1772"/>
                    </a:lnTo>
                    <a:lnTo>
                      <a:pt x="8203" y="1811"/>
                    </a:lnTo>
                    <a:lnTo>
                      <a:pt x="8192" y="1850"/>
                    </a:lnTo>
                    <a:lnTo>
                      <a:pt x="8178" y="1888"/>
                    </a:lnTo>
                    <a:lnTo>
                      <a:pt x="8163" y="1925"/>
                    </a:lnTo>
                    <a:lnTo>
                      <a:pt x="8146" y="1961"/>
                    </a:lnTo>
                    <a:lnTo>
                      <a:pt x="8127" y="1997"/>
                    </a:lnTo>
                    <a:lnTo>
                      <a:pt x="8108" y="2032"/>
                    </a:lnTo>
                    <a:lnTo>
                      <a:pt x="8085" y="2065"/>
                    </a:lnTo>
                    <a:lnTo>
                      <a:pt x="8062" y="2099"/>
                    </a:lnTo>
                    <a:lnTo>
                      <a:pt x="8036" y="2132"/>
                    </a:lnTo>
                    <a:lnTo>
                      <a:pt x="8009" y="2164"/>
                    </a:lnTo>
                    <a:lnTo>
                      <a:pt x="7981" y="2196"/>
                    </a:lnTo>
                    <a:lnTo>
                      <a:pt x="7951" y="2226"/>
                    </a:lnTo>
                    <a:lnTo>
                      <a:pt x="7919" y="2256"/>
                    </a:lnTo>
                    <a:lnTo>
                      <a:pt x="7887" y="2286"/>
                    </a:lnTo>
                    <a:lnTo>
                      <a:pt x="7853" y="2314"/>
                    </a:lnTo>
                    <a:lnTo>
                      <a:pt x="7816" y="2343"/>
                    </a:lnTo>
                    <a:lnTo>
                      <a:pt x="7780" y="2371"/>
                    </a:lnTo>
                    <a:lnTo>
                      <a:pt x="7742" y="2399"/>
                    </a:lnTo>
                    <a:lnTo>
                      <a:pt x="7742" y="2399"/>
                    </a:lnTo>
                    <a:lnTo>
                      <a:pt x="7256" y="729"/>
                    </a:lnTo>
                    <a:lnTo>
                      <a:pt x="7256" y="729"/>
                    </a:lnTo>
                    <a:lnTo>
                      <a:pt x="7309" y="689"/>
                    </a:lnTo>
                    <a:lnTo>
                      <a:pt x="7359" y="648"/>
                    </a:lnTo>
                    <a:lnTo>
                      <a:pt x="7406" y="606"/>
                    </a:lnTo>
                    <a:lnTo>
                      <a:pt x="7429" y="585"/>
                    </a:lnTo>
                    <a:lnTo>
                      <a:pt x="7450" y="563"/>
                    </a:lnTo>
                    <a:lnTo>
                      <a:pt x="7471" y="541"/>
                    </a:lnTo>
                    <a:lnTo>
                      <a:pt x="7492" y="519"/>
                    </a:lnTo>
                    <a:lnTo>
                      <a:pt x="7512" y="497"/>
                    </a:lnTo>
                    <a:lnTo>
                      <a:pt x="7531" y="475"/>
                    </a:lnTo>
                    <a:lnTo>
                      <a:pt x="7548" y="453"/>
                    </a:lnTo>
                    <a:lnTo>
                      <a:pt x="7566" y="430"/>
                    </a:lnTo>
                    <a:lnTo>
                      <a:pt x="7582" y="408"/>
                    </a:lnTo>
                    <a:lnTo>
                      <a:pt x="7598" y="385"/>
                    </a:lnTo>
                    <a:lnTo>
                      <a:pt x="7614" y="362"/>
                    </a:lnTo>
                    <a:lnTo>
                      <a:pt x="7627" y="339"/>
                    </a:lnTo>
                    <a:lnTo>
                      <a:pt x="7641" y="316"/>
                    </a:lnTo>
                    <a:lnTo>
                      <a:pt x="7653" y="293"/>
                    </a:lnTo>
                    <a:lnTo>
                      <a:pt x="7666" y="269"/>
                    </a:lnTo>
                    <a:lnTo>
                      <a:pt x="7676" y="246"/>
                    </a:lnTo>
                    <a:lnTo>
                      <a:pt x="7686" y="222"/>
                    </a:lnTo>
                    <a:lnTo>
                      <a:pt x="7696" y="198"/>
                    </a:lnTo>
                    <a:lnTo>
                      <a:pt x="7704" y="174"/>
                    </a:lnTo>
                    <a:lnTo>
                      <a:pt x="7711" y="150"/>
                    </a:lnTo>
                    <a:lnTo>
                      <a:pt x="7719" y="126"/>
                    </a:lnTo>
                    <a:lnTo>
                      <a:pt x="7724" y="101"/>
                    </a:lnTo>
                    <a:lnTo>
                      <a:pt x="7729" y="77"/>
                    </a:lnTo>
                    <a:lnTo>
                      <a:pt x="7733" y="52"/>
                    </a:lnTo>
                    <a:lnTo>
                      <a:pt x="7736" y="28"/>
                    </a:lnTo>
                    <a:lnTo>
                      <a:pt x="7739" y="3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33"/>
              <p:cNvSpPr>
                <a:spLocks/>
              </p:cNvSpPr>
              <p:nvPr/>
            </p:nvSpPr>
            <p:spPr bwMode="auto">
              <a:xfrm flipH="1">
                <a:off x="1795575" y="4847374"/>
                <a:ext cx="801146" cy="316030"/>
              </a:xfrm>
              <a:custGeom>
                <a:avLst/>
                <a:gdLst>
                  <a:gd name="T0" fmla="*/ 0 w 4346"/>
                  <a:gd name="T1" fmla="*/ 1674 h 2209"/>
                  <a:gd name="T2" fmla="*/ 73 w 4346"/>
                  <a:gd name="T3" fmla="*/ 1702 h 2209"/>
                  <a:gd name="T4" fmla="*/ 224 w 4346"/>
                  <a:gd name="T5" fmla="*/ 1759 h 2209"/>
                  <a:gd name="T6" fmla="*/ 380 w 4346"/>
                  <a:gd name="T7" fmla="*/ 1812 h 2209"/>
                  <a:gd name="T8" fmla="*/ 540 w 4346"/>
                  <a:gd name="T9" fmla="*/ 1864 h 2209"/>
                  <a:gd name="T10" fmla="*/ 622 w 4346"/>
                  <a:gd name="T11" fmla="*/ 1890 h 2209"/>
                  <a:gd name="T12" fmla="*/ 821 w 4346"/>
                  <a:gd name="T13" fmla="*/ 1946 h 2209"/>
                  <a:gd name="T14" fmla="*/ 1019 w 4346"/>
                  <a:gd name="T15" fmla="*/ 1996 h 2209"/>
                  <a:gd name="T16" fmla="*/ 1218 w 4346"/>
                  <a:gd name="T17" fmla="*/ 2039 h 2209"/>
                  <a:gd name="T18" fmla="*/ 1413 w 4346"/>
                  <a:gd name="T19" fmla="*/ 2076 h 2209"/>
                  <a:gd name="T20" fmla="*/ 1605 w 4346"/>
                  <a:gd name="T21" fmla="*/ 2107 h 2209"/>
                  <a:gd name="T22" fmla="*/ 1790 w 4346"/>
                  <a:gd name="T23" fmla="*/ 2133 h 2209"/>
                  <a:gd name="T24" fmla="*/ 1969 w 4346"/>
                  <a:gd name="T25" fmla="*/ 2154 h 2209"/>
                  <a:gd name="T26" fmla="*/ 2138 w 4346"/>
                  <a:gd name="T27" fmla="*/ 2170 h 2209"/>
                  <a:gd name="T28" fmla="*/ 2298 w 4346"/>
                  <a:gd name="T29" fmla="*/ 2184 h 2209"/>
                  <a:gd name="T30" fmla="*/ 2579 w 4346"/>
                  <a:gd name="T31" fmla="*/ 2201 h 2209"/>
                  <a:gd name="T32" fmla="*/ 2800 w 4346"/>
                  <a:gd name="T33" fmla="*/ 2207 h 2209"/>
                  <a:gd name="T34" fmla="*/ 2949 w 4346"/>
                  <a:gd name="T35" fmla="*/ 2209 h 2209"/>
                  <a:gd name="T36" fmla="*/ 2992 w 4346"/>
                  <a:gd name="T37" fmla="*/ 2208 h 2209"/>
                  <a:gd name="T38" fmla="*/ 3013 w 4346"/>
                  <a:gd name="T39" fmla="*/ 2208 h 2209"/>
                  <a:gd name="T40" fmla="*/ 3035 w 4346"/>
                  <a:gd name="T41" fmla="*/ 2208 h 2209"/>
                  <a:gd name="T42" fmla="*/ 3195 w 4346"/>
                  <a:gd name="T43" fmla="*/ 2208 h 2209"/>
                  <a:gd name="T44" fmla="*/ 3403 w 4346"/>
                  <a:gd name="T45" fmla="*/ 2203 h 2209"/>
                  <a:gd name="T46" fmla="*/ 3576 w 4346"/>
                  <a:gd name="T47" fmla="*/ 2194 h 2209"/>
                  <a:gd name="T48" fmla="*/ 3773 w 4346"/>
                  <a:gd name="T49" fmla="*/ 2181 h 2209"/>
                  <a:gd name="T50" fmla="*/ 3991 w 4346"/>
                  <a:gd name="T51" fmla="*/ 2161 h 2209"/>
                  <a:gd name="T52" fmla="*/ 4225 w 4346"/>
                  <a:gd name="T53" fmla="*/ 2135 h 2209"/>
                  <a:gd name="T54" fmla="*/ 4346 w 4346"/>
                  <a:gd name="T55" fmla="*/ 2118 h 2209"/>
                  <a:gd name="T56" fmla="*/ 4176 w 4346"/>
                  <a:gd name="T57" fmla="*/ 388 h 2209"/>
                  <a:gd name="T58" fmla="*/ 4037 w 4346"/>
                  <a:gd name="T59" fmla="*/ 406 h 2209"/>
                  <a:gd name="T60" fmla="*/ 3897 w 4346"/>
                  <a:gd name="T61" fmla="*/ 423 h 2209"/>
                  <a:gd name="T62" fmla="*/ 3755 w 4346"/>
                  <a:gd name="T63" fmla="*/ 437 h 2209"/>
                  <a:gd name="T64" fmla="*/ 3610 w 4346"/>
                  <a:gd name="T65" fmla="*/ 448 h 2209"/>
                  <a:gd name="T66" fmla="*/ 3464 w 4346"/>
                  <a:gd name="T67" fmla="*/ 457 h 2209"/>
                  <a:gd name="T68" fmla="*/ 3315 w 4346"/>
                  <a:gd name="T69" fmla="*/ 464 h 2209"/>
                  <a:gd name="T70" fmla="*/ 3165 w 4346"/>
                  <a:gd name="T71" fmla="*/ 468 h 2209"/>
                  <a:gd name="T72" fmla="*/ 3013 w 4346"/>
                  <a:gd name="T73" fmla="*/ 470 h 2209"/>
                  <a:gd name="T74" fmla="*/ 2919 w 4346"/>
                  <a:gd name="T75" fmla="*/ 469 h 2209"/>
                  <a:gd name="T76" fmla="*/ 2731 w 4346"/>
                  <a:gd name="T77" fmla="*/ 465 h 2209"/>
                  <a:gd name="T78" fmla="*/ 2544 w 4346"/>
                  <a:gd name="T79" fmla="*/ 456 h 2209"/>
                  <a:gd name="T80" fmla="*/ 2361 w 4346"/>
                  <a:gd name="T81" fmla="*/ 445 h 2209"/>
                  <a:gd name="T82" fmla="*/ 2183 w 4346"/>
                  <a:gd name="T83" fmla="*/ 428 h 2209"/>
                  <a:gd name="T84" fmla="*/ 2006 w 4346"/>
                  <a:gd name="T85" fmla="*/ 408 h 2209"/>
                  <a:gd name="T86" fmla="*/ 1833 w 4346"/>
                  <a:gd name="T87" fmla="*/ 385 h 2209"/>
                  <a:gd name="T88" fmla="*/ 1665 w 4346"/>
                  <a:gd name="T89" fmla="*/ 358 h 2209"/>
                  <a:gd name="T90" fmla="*/ 1501 w 4346"/>
                  <a:gd name="T91" fmla="*/ 327 h 2209"/>
                  <a:gd name="T92" fmla="*/ 1340 w 4346"/>
                  <a:gd name="T93" fmla="*/ 294 h 2209"/>
                  <a:gd name="T94" fmla="*/ 1185 w 4346"/>
                  <a:gd name="T95" fmla="*/ 256 h 2209"/>
                  <a:gd name="T96" fmla="*/ 1033 w 4346"/>
                  <a:gd name="T97" fmla="*/ 217 h 2209"/>
                  <a:gd name="T98" fmla="*/ 887 w 4346"/>
                  <a:gd name="T99" fmla="*/ 173 h 2209"/>
                  <a:gd name="T100" fmla="*/ 747 w 4346"/>
                  <a:gd name="T101" fmla="*/ 127 h 2209"/>
                  <a:gd name="T102" fmla="*/ 612 w 4346"/>
                  <a:gd name="T103" fmla="*/ 78 h 2209"/>
                  <a:gd name="T104" fmla="*/ 482 w 4346"/>
                  <a:gd name="T105" fmla="*/ 26 h 2209"/>
                  <a:gd name="T106" fmla="*/ 419 w 4346"/>
                  <a:gd name="T107" fmla="*/ 0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46" h="2209">
                    <a:moveTo>
                      <a:pt x="2" y="1674"/>
                    </a:moveTo>
                    <a:lnTo>
                      <a:pt x="0" y="1674"/>
                    </a:lnTo>
                    <a:lnTo>
                      <a:pt x="0" y="1674"/>
                    </a:lnTo>
                    <a:lnTo>
                      <a:pt x="73" y="1702"/>
                    </a:lnTo>
                    <a:lnTo>
                      <a:pt x="148" y="1731"/>
                    </a:lnTo>
                    <a:lnTo>
                      <a:pt x="224" y="1759"/>
                    </a:lnTo>
                    <a:lnTo>
                      <a:pt x="301" y="1786"/>
                    </a:lnTo>
                    <a:lnTo>
                      <a:pt x="380" y="1812"/>
                    </a:lnTo>
                    <a:lnTo>
                      <a:pt x="459" y="1838"/>
                    </a:lnTo>
                    <a:lnTo>
                      <a:pt x="540" y="1864"/>
                    </a:lnTo>
                    <a:lnTo>
                      <a:pt x="622" y="1890"/>
                    </a:lnTo>
                    <a:lnTo>
                      <a:pt x="622" y="1890"/>
                    </a:lnTo>
                    <a:lnTo>
                      <a:pt x="721" y="1919"/>
                    </a:lnTo>
                    <a:lnTo>
                      <a:pt x="821" y="1946"/>
                    </a:lnTo>
                    <a:lnTo>
                      <a:pt x="921" y="1972"/>
                    </a:lnTo>
                    <a:lnTo>
                      <a:pt x="1019" y="1996"/>
                    </a:lnTo>
                    <a:lnTo>
                      <a:pt x="1119" y="2018"/>
                    </a:lnTo>
                    <a:lnTo>
                      <a:pt x="1218" y="2039"/>
                    </a:lnTo>
                    <a:lnTo>
                      <a:pt x="1316" y="2058"/>
                    </a:lnTo>
                    <a:lnTo>
                      <a:pt x="1413" y="2076"/>
                    </a:lnTo>
                    <a:lnTo>
                      <a:pt x="1509" y="2092"/>
                    </a:lnTo>
                    <a:lnTo>
                      <a:pt x="1605" y="2107"/>
                    </a:lnTo>
                    <a:lnTo>
                      <a:pt x="1698" y="2120"/>
                    </a:lnTo>
                    <a:lnTo>
                      <a:pt x="1790" y="2133"/>
                    </a:lnTo>
                    <a:lnTo>
                      <a:pt x="1880" y="2144"/>
                    </a:lnTo>
                    <a:lnTo>
                      <a:pt x="1969" y="2154"/>
                    </a:lnTo>
                    <a:lnTo>
                      <a:pt x="2055" y="2163"/>
                    </a:lnTo>
                    <a:lnTo>
                      <a:pt x="2138" y="2170"/>
                    </a:lnTo>
                    <a:lnTo>
                      <a:pt x="2219" y="2178"/>
                    </a:lnTo>
                    <a:lnTo>
                      <a:pt x="2298" y="2184"/>
                    </a:lnTo>
                    <a:lnTo>
                      <a:pt x="2445" y="2193"/>
                    </a:lnTo>
                    <a:lnTo>
                      <a:pt x="2579" y="2201"/>
                    </a:lnTo>
                    <a:lnTo>
                      <a:pt x="2698" y="2205"/>
                    </a:lnTo>
                    <a:lnTo>
                      <a:pt x="2800" y="2207"/>
                    </a:lnTo>
                    <a:lnTo>
                      <a:pt x="2884" y="2208"/>
                    </a:lnTo>
                    <a:lnTo>
                      <a:pt x="2949" y="2209"/>
                    </a:lnTo>
                    <a:lnTo>
                      <a:pt x="2992" y="2208"/>
                    </a:lnTo>
                    <a:lnTo>
                      <a:pt x="2992" y="2208"/>
                    </a:lnTo>
                    <a:lnTo>
                      <a:pt x="3013" y="2208"/>
                    </a:lnTo>
                    <a:lnTo>
                      <a:pt x="3013" y="2208"/>
                    </a:lnTo>
                    <a:lnTo>
                      <a:pt x="3035" y="2208"/>
                    </a:lnTo>
                    <a:lnTo>
                      <a:pt x="3035" y="2208"/>
                    </a:lnTo>
                    <a:lnTo>
                      <a:pt x="3097" y="2209"/>
                    </a:lnTo>
                    <a:lnTo>
                      <a:pt x="3195" y="2208"/>
                    </a:lnTo>
                    <a:lnTo>
                      <a:pt x="3326" y="2205"/>
                    </a:lnTo>
                    <a:lnTo>
                      <a:pt x="3403" y="2203"/>
                    </a:lnTo>
                    <a:lnTo>
                      <a:pt x="3486" y="2198"/>
                    </a:lnTo>
                    <a:lnTo>
                      <a:pt x="3576" y="2194"/>
                    </a:lnTo>
                    <a:lnTo>
                      <a:pt x="3672" y="2188"/>
                    </a:lnTo>
                    <a:lnTo>
                      <a:pt x="3773" y="2181"/>
                    </a:lnTo>
                    <a:lnTo>
                      <a:pt x="3879" y="2171"/>
                    </a:lnTo>
                    <a:lnTo>
                      <a:pt x="3991" y="2161"/>
                    </a:lnTo>
                    <a:lnTo>
                      <a:pt x="4105" y="2148"/>
                    </a:lnTo>
                    <a:lnTo>
                      <a:pt x="4225" y="2135"/>
                    </a:lnTo>
                    <a:lnTo>
                      <a:pt x="4346" y="2118"/>
                    </a:lnTo>
                    <a:lnTo>
                      <a:pt x="4346" y="2118"/>
                    </a:lnTo>
                    <a:lnTo>
                      <a:pt x="4176" y="388"/>
                    </a:lnTo>
                    <a:lnTo>
                      <a:pt x="4176" y="388"/>
                    </a:lnTo>
                    <a:lnTo>
                      <a:pt x="4107" y="397"/>
                    </a:lnTo>
                    <a:lnTo>
                      <a:pt x="4037" y="406"/>
                    </a:lnTo>
                    <a:lnTo>
                      <a:pt x="3968" y="415"/>
                    </a:lnTo>
                    <a:lnTo>
                      <a:pt x="3897" y="423"/>
                    </a:lnTo>
                    <a:lnTo>
                      <a:pt x="3826" y="430"/>
                    </a:lnTo>
                    <a:lnTo>
                      <a:pt x="3755" y="437"/>
                    </a:lnTo>
                    <a:lnTo>
                      <a:pt x="3683" y="443"/>
                    </a:lnTo>
                    <a:lnTo>
                      <a:pt x="3610" y="448"/>
                    </a:lnTo>
                    <a:lnTo>
                      <a:pt x="3537" y="453"/>
                    </a:lnTo>
                    <a:lnTo>
                      <a:pt x="3464" y="457"/>
                    </a:lnTo>
                    <a:lnTo>
                      <a:pt x="3390" y="462"/>
                    </a:lnTo>
                    <a:lnTo>
                      <a:pt x="3315" y="464"/>
                    </a:lnTo>
                    <a:lnTo>
                      <a:pt x="3240" y="467"/>
                    </a:lnTo>
                    <a:lnTo>
                      <a:pt x="3165" y="468"/>
                    </a:lnTo>
                    <a:lnTo>
                      <a:pt x="3089" y="469"/>
                    </a:lnTo>
                    <a:lnTo>
                      <a:pt x="3013" y="470"/>
                    </a:lnTo>
                    <a:lnTo>
                      <a:pt x="3013" y="470"/>
                    </a:lnTo>
                    <a:lnTo>
                      <a:pt x="2919" y="469"/>
                    </a:lnTo>
                    <a:lnTo>
                      <a:pt x="2824" y="468"/>
                    </a:lnTo>
                    <a:lnTo>
                      <a:pt x="2731" y="465"/>
                    </a:lnTo>
                    <a:lnTo>
                      <a:pt x="2637" y="462"/>
                    </a:lnTo>
                    <a:lnTo>
                      <a:pt x="2544" y="456"/>
                    </a:lnTo>
                    <a:lnTo>
                      <a:pt x="2453" y="451"/>
                    </a:lnTo>
                    <a:lnTo>
                      <a:pt x="2361" y="445"/>
                    </a:lnTo>
                    <a:lnTo>
                      <a:pt x="2272" y="437"/>
                    </a:lnTo>
                    <a:lnTo>
                      <a:pt x="2183" y="428"/>
                    </a:lnTo>
                    <a:lnTo>
                      <a:pt x="2094" y="419"/>
                    </a:lnTo>
                    <a:lnTo>
                      <a:pt x="2006" y="408"/>
                    </a:lnTo>
                    <a:lnTo>
                      <a:pt x="1920" y="397"/>
                    </a:lnTo>
                    <a:lnTo>
                      <a:pt x="1833" y="385"/>
                    </a:lnTo>
                    <a:lnTo>
                      <a:pt x="1749" y="372"/>
                    </a:lnTo>
                    <a:lnTo>
                      <a:pt x="1665" y="358"/>
                    </a:lnTo>
                    <a:lnTo>
                      <a:pt x="1582" y="343"/>
                    </a:lnTo>
                    <a:lnTo>
                      <a:pt x="1501" y="327"/>
                    </a:lnTo>
                    <a:lnTo>
                      <a:pt x="1420" y="311"/>
                    </a:lnTo>
                    <a:lnTo>
                      <a:pt x="1340" y="294"/>
                    </a:lnTo>
                    <a:lnTo>
                      <a:pt x="1262" y="276"/>
                    </a:lnTo>
                    <a:lnTo>
                      <a:pt x="1185" y="256"/>
                    </a:lnTo>
                    <a:lnTo>
                      <a:pt x="1108" y="238"/>
                    </a:lnTo>
                    <a:lnTo>
                      <a:pt x="1033" y="217"/>
                    </a:lnTo>
                    <a:lnTo>
                      <a:pt x="960" y="196"/>
                    </a:lnTo>
                    <a:lnTo>
                      <a:pt x="887" y="173"/>
                    </a:lnTo>
                    <a:lnTo>
                      <a:pt x="817" y="151"/>
                    </a:lnTo>
                    <a:lnTo>
                      <a:pt x="747" y="127"/>
                    </a:lnTo>
                    <a:lnTo>
                      <a:pt x="678" y="103"/>
                    </a:lnTo>
                    <a:lnTo>
                      <a:pt x="612" y="78"/>
                    </a:lnTo>
                    <a:lnTo>
                      <a:pt x="546" y="53"/>
                    </a:lnTo>
                    <a:lnTo>
                      <a:pt x="482" y="26"/>
                    </a:lnTo>
                    <a:lnTo>
                      <a:pt x="419" y="0"/>
                    </a:lnTo>
                    <a:lnTo>
                      <a:pt x="419" y="0"/>
                    </a:lnTo>
                    <a:lnTo>
                      <a:pt x="2" y="16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34"/>
              <p:cNvSpPr>
                <a:spLocks/>
              </p:cNvSpPr>
              <p:nvPr/>
            </p:nvSpPr>
            <p:spPr bwMode="auto">
              <a:xfrm flipH="1">
                <a:off x="2603172" y="4699033"/>
                <a:ext cx="197384" cy="346988"/>
              </a:xfrm>
              <a:custGeom>
                <a:avLst/>
                <a:gdLst>
                  <a:gd name="T0" fmla="*/ 77 w 1071"/>
                  <a:gd name="T1" fmla="*/ 1180 h 2426"/>
                  <a:gd name="T2" fmla="*/ 493 w 1071"/>
                  <a:gd name="T3" fmla="*/ 0 h 2426"/>
                  <a:gd name="T4" fmla="*/ 499 w 1071"/>
                  <a:gd name="T5" fmla="*/ 55 h 2426"/>
                  <a:gd name="T6" fmla="*/ 510 w 1071"/>
                  <a:gd name="T7" fmla="*/ 108 h 2426"/>
                  <a:gd name="T8" fmla="*/ 525 w 1071"/>
                  <a:gd name="T9" fmla="*/ 163 h 2426"/>
                  <a:gd name="T10" fmla="*/ 544 w 1071"/>
                  <a:gd name="T11" fmla="*/ 216 h 2426"/>
                  <a:gd name="T12" fmla="*/ 567 w 1071"/>
                  <a:gd name="T13" fmla="*/ 268 h 2426"/>
                  <a:gd name="T14" fmla="*/ 594 w 1071"/>
                  <a:gd name="T15" fmla="*/ 320 h 2426"/>
                  <a:gd name="T16" fmla="*/ 625 w 1071"/>
                  <a:gd name="T17" fmla="*/ 371 h 2426"/>
                  <a:gd name="T18" fmla="*/ 661 w 1071"/>
                  <a:gd name="T19" fmla="*/ 421 h 2426"/>
                  <a:gd name="T20" fmla="*/ 699 w 1071"/>
                  <a:gd name="T21" fmla="*/ 471 h 2426"/>
                  <a:gd name="T22" fmla="*/ 742 w 1071"/>
                  <a:gd name="T23" fmla="*/ 520 h 2426"/>
                  <a:gd name="T24" fmla="*/ 787 w 1071"/>
                  <a:gd name="T25" fmla="*/ 568 h 2426"/>
                  <a:gd name="T26" fmla="*/ 837 w 1071"/>
                  <a:gd name="T27" fmla="*/ 616 h 2426"/>
                  <a:gd name="T28" fmla="*/ 890 w 1071"/>
                  <a:gd name="T29" fmla="*/ 662 h 2426"/>
                  <a:gd name="T30" fmla="*/ 948 w 1071"/>
                  <a:gd name="T31" fmla="*/ 708 h 2426"/>
                  <a:gd name="T32" fmla="*/ 1008 w 1071"/>
                  <a:gd name="T33" fmla="*/ 752 h 2426"/>
                  <a:gd name="T34" fmla="*/ 1071 w 1071"/>
                  <a:gd name="T35" fmla="*/ 796 h 2426"/>
                  <a:gd name="T36" fmla="*/ 533 w 1071"/>
                  <a:gd name="T37" fmla="*/ 2426 h 2426"/>
                  <a:gd name="T38" fmla="*/ 491 w 1071"/>
                  <a:gd name="T39" fmla="*/ 2399 h 2426"/>
                  <a:gd name="T40" fmla="*/ 414 w 1071"/>
                  <a:gd name="T41" fmla="*/ 2341 h 2426"/>
                  <a:gd name="T42" fmla="*/ 341 w 1071"/>
                  <a:gd name="T43" fmla="*/ 2282 h 2426"/>
                  <a:gd name="T44" fmla="*/ 276 w 1071"/>
                  <a:gd name="T45" fmla="*/ 2221 h 2426"/>
                  <a:gd name="T46" fmla="*/ 217 w 1071"/>
                  <a:gd name="T47" fmla="*/ 2156 h 2426"/>
                  <a:gd name="T48" fmla="*/ 164 w 1071"/>
                  <a:gd name="T49" fmla="*/ 2088 h 2426"/>
                  <a:gd name="T50" fmla="*/ 118 w 1071"/>
                  <a:gd name="T51" fmla="*/ 2018 h 2426"/>
                  <a:gd name="T52" fmla="*/ 79 w 1071"/>
                  <a:gd name="T53" fmla="*/ 1944 h 2426"/>
                  <a:gd name="T54" fmla="*/ 47 w 1071"/>
                  <a:gd name="T55" fmla="*/ 1868 h 2426"/>
                  <a:gd name="T56" fmla="*/ 24 w 1071"/>
                  <a:gd name="T57" fmla="*/ 1788 h 2426"/>
                  <a:gd name="T58" fmla="*/ 9 w 1071"/>
                  <a:gd name="T59" fmla="*/ 1706 h 2426"/>
                  <a:gd name="T60" fmla="*/ 0 w 1071"/>
                  <a:gd name="T61" fmla="*/ 1618 h 2426"/>
                  <a:gd name="T62" fmla="*/ 2 w 1071"/>
                  <a:gd name="T63" fmla="*/ 1528 h 2426"/>
                  <a:gd name="T64" fmla="*/ 12 w 1071"/>
                  <a:gd name="T65" fmla="*/ 1433 h 2426"/>
                  <a:gd name="T66" fmla="*/ 31 w 1071"/>
                  <a:gd name="T67" fmla="*/ 1335 h 2426"/>
                  <a:gd name="T68" fmla="*/ 60 w 1071"/>
                  <a:gd name="T69" fmla="*/ 1232 h 2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1" h="2426">
                    <a:moveTo>
                      <a:pt x="77" y="1180"/>
                    </a:moveTo>
                    <a:lnTo>
                      <a:pt x="77" y="1180"/>
                    </a:lnTo>
                    <a:lnTo>
                      <a:pt x="493" y="0"/>
                    </a:lnTo>
                    <a:lnTo>
                      <a:pt x="493" y="0"/>
                    </a:lnTo>
                    <a:lnTo>
                      <a:pt x="496" y="27"/>
                    </a:lnTo>
                    <a:lnTo>
                      <a:pt x="499" y="55"/>
                    </a:lnTo>
                    <a:lnTo>
                      <a:pt x="505" y="82"/>
                    </a:lnTo>
                    <a:lnTo>
                      <a:pt x="510" y="108"/>
                    </a:lnTo>
                    <a:lnTo>
                      <a:pt x="517" y="136"/>
                    </a:lnTo>
                    <a:lnTo>
                      <a:pt x="525" y="163"/>
                    </a:lnTo>
                    <a:lnTo>
                      <a:pt x="534" y="189"/>
                    </a:lnTo>
                    <a:lnTo>
                      <a:pt x="544" y="216"/>
                    </a:lnTo>
                    <a:lnTo>
                      <a:pt x="555" y="242"/>
                    </a:lnTo>
                    <a:lnTo>
                      <a:pt x="567" y="268"/>
                    </a:lnTo>
                    <a:lnTo>
                      <a:pt x="581" y="294"/>
                    </a:lnTo>
                    <a:lnTo>
                      <a:pt x="594" y="320"/>
                    </a:lnTo>
                    <a:lnTo>
                      <a:pt x="610" y="345"/>
                    </a:lnTo>
                    <a:lnTo>
                      <a:pt x="625" y="371"/>
                    </a:lnTo>
                    <a:lnTo>
                      <a:pt x="642" y="396"/>
                    </a:lnTo>
                    <a:lnTo>
                      <a:pt x="661" y="421"/>
                    </a:lnTo>
                    <a:lnTo>
                      <a:pt x="679" y="446"/>
                    </a:lnTo>
                    <a:lnTo>
                      <a:pt x="699" y="471"/>
                    </a:lnTo>
                    <a:lnTo>
                      <a:pt x="720" y="496"/>
                    </a:lnTo>
                    <a:lnTo>
                      <a:pt x="742" y="520"/>
                    </a:lnTo>
                    <a:lnTo>
                      <a:pt x="765" y="544"/>
                    </a:lnTo>
                    <a:lnTo>
                      <a:pt x="787" y="568"/>
                    </a:lnTo>
                    <a:lnTo>
                      <a:pt x="812" y="592"/>
                    </a:lnTo>
                    <a:lnTo>
                      <a:pt x="837" y="616"/>
                    </a:lnTo>
                    <a:lnTo>
                      <a:pt x="863" y="639"/>
                    </a:lnTo>
                    <a:lnTo>
                      <a:pt x="890" y="662"/>
                    </a:lnTo>
                    <a:lnTo>
                      <a:pt x="918" y="685"/>
                    </a:lnTo>
                    <a:lnTo>
                      <a:pt x="948" y="708"/>
                    </a:lnTo>
                    <a:lnTo>
                      <a:pt x="978" y="729"/>
                    </a:lnTo>
                    <a:lnTo>
                      <a:pt x="1008" y="752"/>
                    </a:lnTo>
                    <a:lnTo>
                      <a:pt x="1039" y="774"/>
                    </a:lnTo>
                    <a:lnTo>
                      <a:pt x="1071" y="796"/>
                    </a:lnTo>
                    <a:lnTo>
                      <a:pt x="1071" y="796"/>
                    </a:lnTo>
                    <a:lnTo>
                      <a:pt x="533" y="2426"/>
                    </a:lnTo>
                    <a:lnTo>
                      <a:pt x="533" y="2426"/>
                    </a:lnTo>
                    <a:lnTo>
                      <a:pt x="491" y="2399"/>
                    </a:lnTo>
                    <a:lnTo>
                      <a:pt x="452" y="2371"/>
                    </a:lnTo>
                    <a:lnTo>
                      <a:pt x="414" y="2341"/>
                    </a:lnTo>
                    <a:lnTo>
                      <a:pt x="377" y="2312"/>
                    </a:lnTo>
                    <a:lnTo>
                      <a:pt x="341" y="2282"/>
                    </a:lnTo>
                    <a:lnTo>
                      <a:pt x="308" y="2252"/>
                    </a:lnTo>
                    <a:lnTo>
                      <a:pt x="276" y="2221"/>
                    </a:lnTo>
                    <a:lnTo>
                      <a:pt x="246" y="2188"/>
                    </a:lnTo>
                    <a:lnTo>
                      <a:pt x="217" y="2156"/>
                    </a:lnTo>
                    <a:lnTo>
                      <a:pt x="190" y="2123"/>
                    </a:lnTo>
                    <a:lnTo>
                      <a:pt x="164" y="2088"/>
                    </a:lnTo>
                    <a:lnTo>
                      <a:pt x="140" y="2054"/>
                    </a:lnTo>
                    <a:lnTo>
                      <a:pt x="118" y="2018"/>
                    </a:lnTo>
                    <a:lnTo>
                      <a:pt x="97" y="1982"/>
                    </a:lnTo>
                    <a:lnTo>
                      <a:pt x="79" y="1944"/>
                    </a:lnTo>
                    <a:lnTo>
                      <a:pt x="63" y="1907"/>
                    </a:lnTo>
                    <a:lnTo>
                      <a:pt x="47" y="1868"/>
                    </a:lnTo>
                    <a:lnTo>
                      <a:pt x="35" y="1829"/>
                    </a:lnTo>
                    <a:lnTo>
                      <a:pt x="24" y="1788"/>
                    </a:lnTo>
                    <a:lnTo>
                      <a:pt x="15" y="1747"/>
                    </a:lnTo>
                    <a:lnTo>
                      <a:pt x="9" y="1706"/>
                    </a:lnTo>
                    <a:lnTo>
                      <a:pt x="4" y="1662"/>
                    </a:lnTo>
                    <a:lnTo>
                      <a:pt x="0" y="1618"/>
                    </a:lnTo>
                    <a:lnTo>
                      <a:pt x="0" y="1573"/>
                    </a:lnTo>
                    <a:lnTo>
                      <a:pt x="2" y="1528"/>
                    </a:lnTo>
                    <a:lnTo>
                      <a:pt x="6" y="1481"/>
                    </a:lnTo>
                    <a:lnTo>
                      <a:pt x="12" y="1433"/>
                    </a:lnTo>
                    <a:lnTo>
                      <a:pt x="20" y="1385"/>
                    </a:lnTo>
                    <a:lnTo>
                      <a:pt x="31" y="1335"/>
                    </a:lnTo>
                    <a:lnTo>
                      <a:pt x="44" y="1284"/>
                    </a:lnTo>
                    <a:lnTo>
                      <a:pt x="60" y="1232"/>
                    </a:lnTo>
                    <a:lnTo>
                      <a:pt x="77" y="11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35"/>
              <p:cNvSpPr>
                <a:spLocks/>
              </p:cNvSpPr>
              <p:nvPr/>
            </p:nvSpPr>
            <p:spPr bwMode="auto">
              <a:xfrm flipH="1">
                <a:off x="1283409" y="4699033"/>
                <a:ext cx="179323" cy="343118"/>
              </a:xfrm>
              <a:custGeom>
                <a:avLst/>
                <a:gdLst>
                  <a:gd name="T0" fmla="*/ 483 w 976"/>
                  <a:gd name="T1" fmla="*/ 0 h 2396"/>
                  <a:gd name="T2" fmla="*/ 900 w 976"/>
                  <a:gd name="T3" fmla="*/ 1177 h 2396"/>
                  <a:gd name="T4" fmla="*/ 933 w 976"/>
                  <a:gd name="T5" fmla="*/ 1278 h 2396"/>
                  <a:gd name="T6" fmla="*/ 955 w 976"/>
                  <a:gd name="T7" fmla="*/ 1376 h 2396"/>
                  <a:gd name="T8" fmla="*/ 970 w 976"/>
                  <a:gd name="T9" fmla="*/ 1469 h 2396"/>
                  <a:gd name="T10" fmla="*/ 976 w 976"/>
                  <a:gd name="T11" fmla="*/ 1559 h 2396"/>
                  <a:gd name="T12" fmla="*/ 974 w 976"/>
                  <a:gd name="T13" fmla="*/ 1645 h 2396"/>
                  <a:gd name="T14" fmla="*/ 965 w 976"/>
                  <a:gd name="T15" fmla="*/ 1729 h 2396"/>
                  <a:gd name="T16" fmla="*/ 947 w 976"/>
                  <a:gd name="T17" fmla="*/ 1808 h 2396"/>
                  <a:gd name="T18" fmla="*/ 922 w 976"/>
                  <a:gd name="T19" fmla="*/ 1885 h 2396"/>
                  <a:gd name="T20" fmla="*/ 890 w 976"/>
                  <a:gd name="T21" fmla="*/ 1958 h 2396"/>
                  <a:gd name="T22" fmla="*/ 852 w 976"/>
                  <a:gd name="T23" fmla="*/ 2029 h 2396"/>
                  <a:gd name="T24" fmla="*/ 806 w 976"/>
                  <a:gd name="T25" fmla="*/ 2096 h 2396"/>
                  <a:gd name="T26" fmla="*/ 753 w 976"/>
                  <a:gd name="T27" fmla="*/ 2161 h 2396"/>
                  <a:gd name="T28" fmla="*/ 695 w 976"/>
                  <a:gd name="T29" fmla="*/ 2223 h 2396"/>
                  <a:gd name="T30" fmla="*/ 631 w 976"/>
                  <a:gd name="T31" fmla="*/ 2283 h 2396"/>
                  <a:gd name="T32" fmla="*/ 560 w 976"/>
                  <a:gd name="T33" fmla="*/ 2340 h 2396"/>
                  <a:gd name="T34" fmla="*/ 486 w 976"/>
                  <a:gd name="T35" fmla="*/ 2396 h 2396"/>
                  <a:gd name="T36" fmla="*/ 0 w 976"/>
                  <a:gd name="T37" fmla="*/ 726 h 2396"/>
                  <a:gd name="T38" fmla="*/ 53 w 976"/>
                  <a:gd name="T39" fmla="*/ 686 h 2396"/>
                  <a:gd name="T40" fmla="*/ 150 w 976"/>
                  <a:gd name="T41" fmla="*/ 603 h 2396"/>
                  <a:gd name="T42" fmla="*/ 194 w 976"/>
                  <a:gd name="T43" fmla="*/ 560 h 2396"/>
                  <a:gd name="T44" fmla="*/ 236 w 976"/>
                  <a:gd name="T45" fmla="*/ 516 h 2396"/>
                  <a:gd name="T46" fmla="*/ 275 w 976"/>
                  <a:gd name="T47" fmla="*/ 472 h 2396"/>
                  <a:gd name="T48" fmla="*/ 310 w 976"/>
                  <a:gd name="T49" fmla="*/ 427 h 2396"/>
                  <a:gd name="T50" fmla="*/ 342 w 976"/>
                  <a:gd name="T51" fmla="*/ 382 h 2396"/>
                  <a:gd name="T52" fmla="*/ 371 w 976"/>
                  <a:gd name="T53" fmla="*/ 336 h 2396"/>
                  <a:gd name="T54" fmla="*/ 397 w 976"/>
                  <a:gd name="T55" fmla="*/ 290 h 2396"/>
                  <a:gd name="T56" fmla="*/ 420 w 976"/>
                  <a:gd name="T57" fmla="*/ 243 h 2396"/>
                  <a:gd name="T58" fmla="*/ 440 w 976"/>
                  <a:gd name="T59" fmla="*/ 195 h 2396"/>
                  <a:gd name="T60" fmla="*/ 455 w 976"/>
                  <a:gd name="T61" fmla="*/ 147 h 2396"/>
                  <a:gd name="T62" fmla="*/ 468 w 976"/>
                  <a:gd name="T63" fmla="*/ 98 h 2396"/>
                  <a:gd name="T64" fmla="*/ 477 w 976"/>
                  <a:gd name="T65" fmla="*/ 49 h 2396"/>
                  <a:gd name="T66" fmla="*/ 483 w 976"/>
                  <a:gd name="T67" fmla="*/ 0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76" h="2396">
                    <a:moveTo>
                      <a:pt x="483" y="0"/>
                    </a:moveTo>
                    <a:lnTo>
                      <a:pt x="483" y="0"/>
                    </a:lnTo>
                    <a:lnTo>
                      <a:pt x="900" y="1177"/>
                    </a:lnTo>
                    <a:lnTo>
                      <a:pt x="900" y="1177"/>
                    </a:lnTo>
                    <a:lnTo>
                      <a:pt x="917" y="1228"/>
                    </a:lnTo>
                    <a:lnTo>
                      <a:pt x="933" y="1278"/>
                    </a:lnTo>
                    <a:lnTo>
                      <a:pt x="945" y="1327"/>
                    </a:lnTo>
                    <a:lnTo>
                      <a:pt x="955" y="1376"/>
                    </a:lnTo>
                    <a:lnTo>
                      <a:pt x="964" y="1423"/>
                    </a:lnTo>
                    <a:lnTo>
                      <a:pt x="970" y="1469"/>
                    </a:lnTo>
                    <a:lnTo>
                      <a:pt x="974" y="1514"/>
                    </a:lnTo>
                    <a:lnTo>
                      <a:pt x="976" y="1559"/>
                    </a:lnTo>
                    <a:lnTo>
                      <a:pt x="976" y="1603"/>
                    </a:lnTo>
                    <a:lnTo>
                      <a:pt x="974" y="1645"/>
                    </a:lnTo>
                    <a:lnTo>
                      <a:pt x="970" y="1687"/>
                    </a:lnTo>
                    <a:lnTo>
                      <a:pt x="965" y="1729"/>
                    </a:lnTo>
                    <a:lnTo>
                      <a:pt x="957" y="1769"/>
                    </a:lnTo>
                    <a:lnTo>
                      <a:pt x="947" y="1808"/>
                    </a:lnTo>
                    <a:lnTo>
                      <a:pt x="936" y="1847"/>
                    </a:lnTo>
                    <a:lnTo>
                      <a:pt x="922" y="1885"/>
                    </a:lnTo>
                    <a:lnTo>
                      <a:pt x="907" y="1922"/>
                    </a:lnTo>
                    <a:lnTo>
                      <a:pt x="890" y="1958"/>
                    </a:lnTo>
                    <a:lnTo>
                      <a:pt x="871" y="1994"/>
                    </a:lnTo>
                    <a:lnTo>
                      <a:pt x="852" y="2029"/>
                    </a:lnTo>
                    <a:lnTo>
                      <a:pt x="829" y="2062"/>
                    </a:lnTo>
                    <a:lnTo>
                      <a:pt x="806" y="2096"/>
                    </a:lnTo>
                    <a:lnTo>
                      <a:pt x="780" y="2129"/>
                    </a:lnTo>
                    <a:lnTo>
                      <a:pt x="753" y="2161"/>
                    </a:lnTo>
                    <a:lnTo>
                      <a:pt x="725" y="2193"/>
                    </a:lnTo>
                    <a:lnTo>
                      <a:pt x="695" y="2223"/>
                    </a:lnTo>
                    <a:lnTo>
                      <a:pt x="663" y="2253"/>
                    </a:lnTo>
                    <a:lnTo>
                      <a:pt x="631" y="2283"/>
                    </a:lnTo>
                    <a:lnTo>
                      <a:pt x="597" y="2311"/>
                    </a:lnTo>
                    <a:lnTo>
                      <a:pt x="560" y="2340"/>
                    </a:lnTo>
                    <a:lnTo>
                      <a:pt x="524" y="2368"/>
                    </a:lnTo>
                    <a:lnTo>
                      <a:pt x="486" y="2396"/>
                    </a:lnTo>
                    <a:lnTo>
                      <a:pt x="486" y="2396"/>
                    </a:lnTo>
                    <a:lnTo>
                      <a:pt x="0" y="726"/>
                    </a:lnTo>
                    <a:lnTo>
                      <a:pt x="0" y="726"/>
                    </a:lnTo>
                    <a:lnTo>
                      <a:pt x="53" y="686"/>
                    </a:lnTo>
                    <a:lnTo>
                      <a:pt x="103" y="645"/>
                    </a:lnTo>
                    <a:lnTo>
                      <a:pt x="150" y="603"/>
                    </a:lnTo>
                    <a:lnTo>
                      <a:pt x="173" y="582"/>
                    </a:lnTo>
                    <a:lnTo>
                      <a:pt x="194" y="560"/>
                    </a:lnTo>
                    <a:lnTo>
                      <a:pt x="215" y="538"/>
                    </a:lnTo>
                    <a:lnTo>
                      <a:pt x="236" y="516"/>
                    </a:lnTo>
                    <a:lnTo>
                      <a:pt x="256" y="494"/>
                    </a:lnTo>
                    <a:lnTo>
                      <a:pt x="275" y="472"/>
                    </a:lnTo>
                    <a:lnTo>
                      <a:pt x="292" y="450"/>
                    </a:lnTo>
                    <a:lnTo>
                      <a:pt x="310" y="427"/>
                    </a:lnTo>
                    <a:lnTo>
                      <a:pt x="326" y="405"/>
                    </a:lnTo>
                    <a:lnTo>
                      <a:pt x="342" y="382"/>
                    </a:lnTo>
                    <a:lnTo>
                      <a:pt x="358" y="359"/>
                    </a:lnTo>
                    <a:lnTo>
                      <a:pt x="371" y="336"/>
                    </a:lnTo>
                    <a:lnTo>
                      <a:pt x="385" y="313"/>
                    </a:lnTo>
                    <a:lnTo>
                      <a:pt x="397" y="290"/>
                    </a:lnTo>
                    <a:lnTo>
                      <a:pt x="410" y="266"/>
                    </a:lnTo>
                    <a:lnTo>
                      <a:pt x="420" y="243"/>
                    </a:lnTo>
                    <a:lnTo>
                      <a:pt x="430" y="219"/>
                    </a:lnTo>
                    <a:lnTo>
                      <a:pt x="440" y="195"/>
                    </a:lnTo>
                    <a:lnTo>
                      <a:pt x="448" y="171"/>
                    </a:lnTo>
                    <a:lnTo>
                      <a:pt x="455" y="147"/>
                    </a:lnTo>
                    <a:lnTo>
                      <a:pt x="463" y="123"/>
                    </a:lnTo>
                    <a:lnTo>
                      <a:pt x="468" y="98"/>
                    </a:lnTo>
                    <a:lnTo>
                      <a:pt x="473" y="74"/>
                    </a:lnTo>
                    <a:lnTo>
                      <a:pt x="477" y="49"/>
                    </a:lnTo>
                    <a:lnTo>
                      <a:pt x="480" y="25"/>
                    </a:lnTo>
                    <a:lnTo>
                      <a:pt x="48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36"/>
              <p:cNvSpPr>
                <a:spLocks noEditPoints="1"/>
              </p:cNvSpPr>
              <p:nvPr/>
            </p:nvSpPr>
            <p:spPr bwMode="auto">
              <a:xfrm flipH="1">
                <a:off x="1469183" y="4273360"/>
                <a:ext cx="1145600" cy="401165"/>
              </a:xfrm>
              <a:custGeom>
                <a:avLst/>
                <a:gdLst>
                  <a:gd name="T0" fmla="*/ 0 w 6217"/>
                  <a:gd name="T1" fmla="*/ 1515 h 2799"/>
                  <a:gd name="T2" fmla="*/ 18 w 6217"/>
                  <a:gd name="T3" fmla="*/ 1614 h 2799"/>
                  <a:gd name="T4" fmla="*/ 51 w 6217"/>
                  <a:gd name="T5" fmla="*/ 1712 h 2799"/>
                  <a:gd name="T6" fmla="*/ 102 w 6217"/>
                  <a:gd name="T7" fmla="*/ 1806 h 2799"/>
                  <a:gd name="T8" fmla="*/ 166 w 6217"/>
                  <a:gd name="T9" fmla="*/ 1898 h 2799"/>
                  <a:gd name="T10" fmla="*/ 246 w 6217"/>
                  <a:gd name="T11" fmla="*/ 1988 h 2799"/>
                  <a:gd name="T12" fmla="*/ 341 w 6217"/>
                  <a:gd name="T13" fmla="*/ 2073 h 2799"/>
                  <a:gd name="T14" fmla="*/ 449 w 6217"/>
                  <a:gd name="T15" fmla="*/ 2156 h 2799"/>
                  <a:gd name="T16" fmla="*/ 570 w 6217"/>
                  <a:gd name="T17" fmla="*/ 2235 h 2799"/>
                  <a:gd name="T18" fmla="*/ 1050 w 6217"/>
                  <a:gd name="T19" fmla="*/ 578 h 2799"/>
                  <a:gd name="T20" fmla="*/ 842 w 6217"/>
                  <a:gd name="T21" fmla="*/ 439 h 2799"/>
                  <a:gd name="T22" fmla="*/ 757 w 6217"/>
                  <a:gd name="T23" fmla="*/ 365 h 2799"/>
                  <a:gd name="T24" fmla="*/ 684 w 6217"/>
                  <a:gd name="T25" fmla="*/ 288 h 2799"/>
                  <a:gd name="T26" fmla="*/ 624 w 6217"/>
                  <a:gd name="T27" fmla="*/ 209 h 2799"/>
                  <a:gd name="T28" fmla="*/ 578 w 6217"/>
                  <a:gd name="T29" fmla="*/ 127 h 2799"/>
                  <a:gd name="T30" fmla="*/ 546 w 6217"/>
                  <a:gd name="T31" fmla="*/ 42 h 2799"/>
                  <a:gd name="T32" fmla="*/ 3108 w 6217"/>
                  <a:gd name="T33" fmla="*/ 2799 h 2799"/>
                  <a:gd name="T34" fmla="*/ 2870 w 6217"/>
                  <a:gd name="T35" fmla="*/ 2795 h 2799"/>
                  <a:gd name="T36" fmla="*/ 2559 w 6217"/>
                  <a:gd name="T37" fmla="*/ 2779 h 2799"/>
                  <a:gd name="T38" fmla="*/ 2259 w 6217"/>
                  <a:gd name="T39" fmla="*/ 2748 h 2799"/>
                  <a:gd name="T40" fmla="*/ 1971 w 6217"/>
                  <a:gd name="T41" fmla="*/ 2707 h 2799"/>
                  <a:gd name="T42" fmla="*/ 1697 w 6217"/>
                  <a:gd name="T43" fmla="*/ 2653 h 2799"/>
                  <a:gd name="T44" fmla="*/ 1437 w 6217"/>
                  <a:gd name="T45" fmla="*/ 2590 h 2799"/>
                  <a:gd name="T46" fmla="*/ 1193 w 6217"/>
                  <a:gd name="T47" fmla="*/ 2516 h 2799"/>
                  <a:gd name="T48" fmla="*/ 968 w 6217"/>
                  <a:gd name="T49" fmla="*/ 2432 h 2799"/>
                  <a:gd name="T50" fmla="*/ 1339 w 6217"/>
                  <a:gd name="T51" fmla="*/ 716 h 2799"/>
                  <a:gd name="T52" fmla="*/ 1474 w 6217"/>
                  <a:gd name="T53" fmla="*/ 768 h 2799"/>
                  <a:gd name="T54" fmla="*/ 1665 w 6217"/>
                  <a:gd name="T55" fmla="*/ 829 h 2799"/>
                  <a:gd name="T56" fmla="*/ 1871 w 6217"/>
                  <a:gd name="T57" fmla="*/ 883 h 2799"/>
                  <a:gd name="T58" fmla="*/ 2087 w 6217"/>
                  <a:gd name="T59" fmla="*/ 928 h 2799"/>
                  <a:gd name="T60" fmla="*/ 2315 w 6217"/>
                  <a:gd name="T61" fmla="*/ 966 h 2799"/>
                  <a:gd name="T62" fmla="*/ 2553 w 6217"/>
                  <a:gd name="T63" fmla="*/ 994 h 2799"/>
                  <a:gd name="T64" fmla="*/ 2799 w 6217"/>
                  <a:gd name="T65" fmla="*/ 1011 h 2799"/>
                  <a:gd name="T66" fmla="*/ 3052 w 6217"/>
                  <a:gd name="T67" fmla="*/ 1020 h 2799"/>
                  <a:gd name="T68" fmla="*/ 3329 w 6217"/>
                  <a:gd name="T69" fmla="*/ 1016 h 2799"/>
                  <a:gd name="T70" fmla="*/ 3737 w 6217"/>
                  <a:gd name="T71" fmla="*/ 987 h 2799"/>
                  <a:gd name="T72" fmla="*/ 4107 w 6217"/>
                  <a:gd name="T73" fmla="*/ 2728 h 2799"/>
                  <a:gd name="T74" fmla="*/ 3746 w 6217"/>
                  <a:gd name="T75" fmla="*/ 2771 h 2799"/>
                  <a:gd name="T76" fmla="*/ 3238 w 6217"/>
                  <a:gd name="T77" fmla="*/ 2798 h 2799"/>
                  <a:gd name="T78" fmla="*/ 5794 w 6217"/>
                  <a:gd name="T79" fmla="*/ 2138 h 2799"/>
                  <a:gd name="T80" fmla="*/ 5386 w 6217"/>
                  <a:gd name="T81" fmla="*/ 442 h 2799"/>
                  <a:gd name="T82" fmla="*/ 5509 w 6217"/>
                  <a:gd name="T83" fmla="*/ 333 h 2799"/>
                  <a:gd name="T84" fmla="*/ 5603 w 6217"/>
                  <a:gd name="T85" fmla="*/ 217 h 2799"/>
                  <a:gd name="T86" fmla="*/ 5668 w 6217"/>
                  <a:gd name="T87" fmla="*/ 97 h 2799"/>
                  <a:gd name="T88" fmla="*/ 6217 w 6217"/>
                  <a:gd name="T89" fmla="*/ 1522 h 2799"/>
                  <a:gd name="T90" fmla="*/ 6208 w 6217"/>
                  <a:gd name="T91" fmla="*/ 1584 h 2799"/>
                  <a:gd name="T92" fmla="*/ 6184 w 6217"/>
                  <a:gd name="T93" fmla="*/ 1667 h 2799"/>
                  <a:gd name="T94" fmla="*/ 6149 w 6217"/>
                  <a:gd name="T95" fmla="*/ 1747 h 2799"/>
                  <a:gd name="T96" fmla="*/ 6104 w 6217"/>
                  <a:gd name="T97" fmla="*/ 1826 h 2799"/>
                  <a:gd name="T98" fmla="*/ 5997 w 6217"/>
                  <a:gd name="T99" fmla="*/ 1960 h 2799"/>
                  <a:gd name="T100" fmla="*/ 5839 w 6217"/>
                  <a:gd name="T101" fmla="*/ 2103 h 2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17" h="2799">
                    <a:moveTo>
                      <a:pt x="535" y="0"/>
                    </a:moveTo>
                    <a:lnTo>
                      <a:pt x="535" y="0"/>
                    </a:lnTo>
                    <a:lnTo>
                      <a:pt x="0" y="1515"/>
                    </a:lnTo>
                    <a:lnTo>
                      <a:pt x="0" y="1515"/>
                    </a:lnTo>
                    <a:lnTo>
                      <a:pt x="2" y="1540"/>
                    </a:lnTo>
                    <a:lnTo>
                      <a:pt x="6" y="1565"/>
                    </a:lnTo>
                    <a:lnTo>
                      <a:pt x="11" y="1590"/>
                    </a:lnTo>
                    <a:lnTo>
                      <a:pt x="18" y="1614"/>
                    </a:lnTo>
                    <a:lnTo>
                      <a:pt x="24" y="1639"/>
                    </a:lnTo>
                    <a:lnTo>
                      <a:pt x="32" y="1663"/>
                    </a:lnTo>
                    <a:lnTo>
                      <a:pt x="41" y="1688"/>
                    </a:lnTo>
                    <a:lnTo>
                      <a:pt x="51" y="1712"/>
                    </a:lnTo>
                    <a:lnTo>
                      <a:pt x="62" y="1736"/>
                    </a:lnTo>
                    <a:lnTo>
                      <a:pt x="75" y="1759"/>
                    </a:lnTo>
                    <a:lnTo>
                      <a:pt x="87" y="1782"/>
                    </a:lnTo>
                    <a:lnTo>
                      <a:pt x="102" y="1806"/>
                    </a:lnTo>
                    <a:lnTo>
                      <a:pt x="116" y="1829"/>
                    </a:lnTo>
                    <a:lnTo>
                      <a:pt x="132" y="1852"/>
                    </a:lnTo>
                    <a:lnTo>
                      <a:pt x="148" y="1875"/>
                    </a:lnTo>
                    <a:lnTo>
                      <a:pt x="166" y="1898"/>
                    </a:lnTo>
                    <a:lnTo>
                      <a:pt x="185" y="1921"/>
                    </a:lnTo>
                    <a:lnTo>
                      <a:pt x="205" y="1943"/>
                    </a:lnTo>
                    <a:lnTo>
                      <a:pt x="225" y="1966"/>
                    </a:lnTo>
                    <a:lnTo>
                      <a:pt x="246" y="1988"/>
                    </a:lnTo>
                    <a:lnTo>
                      <a:pt x="269" y="2010"/>
                    </a:lnTo>
                    <a:lnTo>
                      <a:pt x="292" y="2031"/>
                    </a:lnTo>
                    <a:lnTo>
                      <a:pt x="316" y="2052"/>
                    </a:lnTo>
                    <a:lnTo>
                      <a:pt x="341" y="2073"/>
                    </a:lnTo>
                    <a:lnTo>
                      <a:pt x="367" y="2095"/>
                    </a:lnTo>
                    <a:lnTo>
                      <a:pt x="393" y="2115"/>
                    </a:lnTo>
                    <a:lnTo>
                      <a:pt x="421" y="2136"/>
                    </a:lnTo>
                    <a:lnTo>
                      <a:pt x="449" y="2156"/>
                    </a:lnTo>
                    <a:lnTo>
                      <a:pt x="478" y="2176"/>
                    </a:lnTo>
                    <a:lnTo>
                      <a:pt x="507" y="2196"/>
                    </a:lnTo>
                    <a:lnTo>
                      <a:pt x="570" y="2235"/>
                    </a:lnTo>
                    <a:lnTo>
                      <a:pt x="570" y="2235"/>
                    </a:lnTo>
                    <a:lnTo>
                      <a:pt x="863" y="1349"/>
                    </a:lnTo>
                    <a:lnTo>
                      <a:pt x="1109" y="610"/>
                    </a:lnTo>
                    <a:lnTo>
                      <a:pt x="1109" y="610"/>
                    </a:lnTo>
                    <a:lnTo>
                      <a:pt x="1050" y="578"/>
                    </a:lnTo>
                    <a:lnTo>
                      <a:pt x="994" y="545"/>
                    </a:lnTo>
                    <a:lnTo>
                      <a:pt x="941" y="510"/>
                    </a:lnTo>
                    <a:lnTo>
                      <a:pt x="890" y="476"/>
                    </a:lnTo>
                    <a:lnTo>
                      <a:pt x="842" y="439"/>
                    </a:lnTo>
                    <a:lnTo>
                      <a:pt x="820" y="422"/>
                    </a:lnTo>
                    <a:lnTo>
                      <a:pt x="798" y="403"/>
                    </a:lnTo>
                    <a:lnTo>
                      <a:pt x="776" y="384"/>
                    </a:lnTo>
                    <a:lnTo>
                      <a:pt x="757" y="365"/>
                    </a:lnTo>
                    <a:lnTo>
                      <a:pt x="737" y="347"/>
                    </a:lnTo>
                    <a:lnTo>
                      <a:pt x="718" y="328"/>
                    </a:lnTo>
                    <a:lnTo>
                      <a:pt x="701" y="308"/>
                    </a:lnTo>
                    <a:lnTo>
                      <a:pt x="684" y="288"/>
                    </a:lnTo>
                    <a:lnTo>
                      <a:pt x="667" y="269"/>
                    </a:lnTo>
                    <a:lnTo>
                      <a:pt x="652" y="250"/>
                    </a:lnTo>
                    <a:lnTo>
                      <a:pt x="637" y="229"/>
                    </a:lnTo>
                    <a:lnTo>
                      <a:pt x="624" y="209"/>
                    </a:lnTo>
                    <a:lnTo>
                      <a:pt x="611" y="188"/>
                    </a:lnTo>
                    <a:lnTo>
                      <a:pt x="599" y="168"/>
                    </a:lnTo>
                    <a:lnTo>
                      <a:pt x="587" y="148"/>
                    </a:lnTo>
                    <a:lnTo>
                      <a:pt x="578" y="127"/>
                    </a:lnTo>
                    <a:lnTo>
                      <a:pt x="569" y="106"/>
                    </a:lnTo>
                    <a:lnTo>
                      <a:pt x="560" y="85"/>
                    </a:lnTo>
                    <a:lnTo>
                      <a:pt x="553" y="64"/>
                    </a:lnTo>
                    <a:lnTo>
                      <a:pt x="546" y="42"/>
                    </a:lnTo>
                    <a:lnTo>
                      <a:pt x="540" y="22"/>
                    </a:lnTo>
                    <a:lnTo>
                      <a:pt x="535" y="0"/>
                    </a:lnTo>
                    <a:lnTo>
                      <a:pt x="535" y="0"/>
                    </a:lnTo>
                    <a:close/>
                    <a:moveTo>
                      <a:pt x="3108" y="2799"/>
                    </a:moveTo>
                    <a:lnTo>
                      <a:pt x="3108" y="2799"/>
                    </a:lnTo>
                    <a:lnTo>
                      <a:pt x="3028" y="2798"/>
                    </a:lnTo>
                    <a:lnTo>
                      <a:pt x="2949" y="2797"/>
                    </a:lnTo>
                    <a:lnTo>
                      <a:pt x="2870" y="2795"/>
                    </a:lnTo>
                    <a:lnTo>
                      <a:pt x="2791" y="2792"/>
                    </a:lnTo>
                    <a:lnTo>
                      <a:pt x="2713" y="2788"/>
                    </a:lnTo>
                    <a:lnTo>
                      <a:pt x="2636" y="2784"/>
                    </a:lnTo>
                    <a:lnTo>
                      <a:pt x="2559" y="2779"/>
                    </a:lnTo>
                    <a:lnTo>
                      <a:pt x="2484" y="2772"/>
                    </a:lnTo>
                    <a:lnTo>
                      <a:pt x="2408" y="2765"/>
                    </a:lnTo>
                    <a:lnTo>
                      <a:pt x="2334" y="2758"/>
                    </a:lnTo>
                    <a:lnTo>
                      <a:pt x="2259" y="2748"/>
                    </a:lnTo>
                    <a:lnTo>
                      <a:pt x="2186" y="2739"/>
                    </a:lnTo>
                    <a:lnTo>
                      <a:pt x="2113" y="2730"/>
                    </a:lnTo>
                    <a:lnTo>
                      <a:pt x="2042" y="2718"/>
                    </a:lnTo>
                    <a:lnTo>
                      <a:pt x="1971" y="2707"/>
                    </a:lnTo>
                    <a:lnTo>
                      <a:pt x="1901" y="2694"/>
                    </a:lnTo>
                    <a:lnTo>
                      <a:pt x="1832" y="2682"/>
                    </a:lnTo>
                    <a:lnTo>
                      <a:pt x="1764" y="2668"/>
                    </a:lnTo>
                    <a:lnTo>
                      <a:pt x="1697" y="2653"/>
                    </a:lnTo>
                    <a:lnTo>
                      <a:pt x="1630" y="2639"/>
                    </a:lnTo>
                    <a:lnTo>
                      <a:pt x="1564" y="2623"/>
                    </a:lnTo>
                    <a:lnTo>
                      <a:pt x="1500" y="2607"/>
                    </a:lnTo>
                    <a:lnTo>
                      <a:pt x="1437" y="2590"/>
                    </a:lnTo>
                    <a:lnTo>
                      <a:pt x="1374" y="2572"/>
                    </a:lnTo>
                    <a:lnTo>
                      <a:pt x="1313" y="2553"/>
                    </a:lnTo>
                    <a:lnTo>
                      <a:pt x="1253" y="2535"/>
                    </a:lnTo>
                    <a:lnTo>
                      <a:pt x="1193" y="2516"/>
                    </a:lnTo>
                    <a:lnTo>
                      <a:pt x="1135" y="2495"/>
                    </a:lnTo>
                    <a:lnTo>
                      <a:pt x="1078" y="2475"/>
                    </a:lnTo>
                    <a:lnTo>
                      <a:pt x="1022" y="2453"/>
                    </a:lnTo>
                    <a:lnTo>
                      <a:pt x="968" y="2432"/>
                    </a:lnTo>
                    <a:lnTo>
                      <a:pt x="914" y="2410"/>
                    </a:lnTo>
                    <a:lnTo>
                      <a:pt x="914" y="2410"/>
                    </a:lnTo>
                    <a:lnTo>
                      <a:pt x="1144" y="1489"/>
                    </a:lnTo>
                    <a:lnTo>
                      <a:pt x="1339" y="716"/>
                    </a:lnTo>
                    <a:lnTo>
                      <a:pt x="1339" y="716"/>
                    </a:lnTo>
                    <a:lnTo>
                      <a:pt x="1384" y="733"/>
                    </a:lnTo>
                    <a:lnTo>
                      <a:pt x="1428" y="751"/>
                    </a:lnTo>
                    <a:lnTo>
                      <a:pt x="1474" y="768"/>
                    </a:lnTo>
                    <a:lnTo>
                      <a:pt x="1521" y="783"/>
                    </a:lnTo>
                    <a:lnTo>
                      <a:pt x="1568" y="799"/>
                    </a:lnTo>
                    <a:lnTo>
                      <a:pt x="1616" y="814"/>
                    </a:lnTo>
                    <a:lnTo>
                      <a:pt x="1665" y="829"/>
                    </a:lnTo>
                    <a:lnTo>
                      <a:pt x="1716" y="843"/>
                    </a:lnTo>
                    <a:lnTo>
                      <a:pt x="1766" y="857"/>
                    </a:lnTo>
                    <a:lnTo>
                      <a:pt x="1818" y="870"/>
                    </a:lnTo>
                    <a:lnTo>
                      <a:pt x="1871" y="883"/>
                    </a:lnTo>
                    <a:lnTo>
                      <a:pt x="1924" y="895"/>
                    </a:lnTo>
                    <a:lnTo>
                      <a:pt x="1978" y="906"/>
                    </a:lnTo>
                    <a:lnTo>
                      <a:pt x="2032" y="918"/>
                    </a:lnTo>
                    <a:lnTo>
                      <a:pt x="2087" y="928"/>
                    </a:lnTo>
                    <a:lnTo>
                      <a:pt x="2144" y="938"/>
                    </a:lnTo>
                    <a:lnTo>
                      <a:pt x="2201" y="948"/>
                    </a:lnTo>
                    <a:lnTo>
                      <a:pt x="2258" y="957"/>
                    </a:lnTo>
                    <a:lnTo>
                      <a:pt x="2315" y="966"/>
                    </a:lnTo>
                    <a:lnTo>
                      <a:pt x="2374" y="973"/>
                    </a:lnTo>
                    <a:lnTo>
                      <a:pt x="2433" y="980"/>
                    </a:lnTo>
                    <a:lnTo>
                      <a:pt x="2493" y="987"/>
                    </a:lnTo>
                    <a:lnTo>
                      <a:pt x="2553" y="994"/>
                    </a:lnTo>
                    <a:lnTo>
                      <a:pt x="2613" y="999"/>
                    </a:lnTo>
                    <a:lnTo>
                      <a:pt x="2675" y="1004"/>
                    </a:lnTo>
                    <a:lnTo>
                      <a:pt x="2736" y="1008"/>
                    </a:lnTo>
                    <a:lnTo>
                      <a:pt x="2799" y="1011"/>
                    </a:lnTo>
                    <a:lnTo>
                      <a:pt x="2861" y="1014"/>
                    </a:lnTo>
                    <a:lnTo>
                      <a:pt x="2924" y="1017"/>
                    </a:lnTo>
                    <a:lnTo>
                      <a:pt x="2988" y="1019"/>
                    </a:lnTo>
                    <a:lnTo>
                      <a:pt x="3052" y="1020"/>
                    </a:lnTo>
                    <a:lnTo>
                      <a:pt x="3117" y="1020"/>
                    </a:lnTo>
                    <a:lnTo>
                      <a:pt x="3117" y="1020"/>
                    </a:lnTo>
                    <a:lnTo>
                      <a:pt x="3223" y="1019"/>
                    </a:lnTo>
                    <a:lnTo>
                      <a:pt x="3329" y="1016"/>
                    </a:lnTo>
                    <a:lnTo>
                      <a:pt x="3433" y="1011"/>
                    </a:lnTo>
                    <a:lnTo>
                      <a:pt x="3536" y="1005"/>
                    </a:lnTo>
                    <a:lnTo>
                      <a:pt x="3638" y="997"/>
                    </a:lnTo>
                    <a:lnTo>
                      <a:pt x="3737" y="987"/>
                    </a:lnTo>
                    <a:lnTo>
                      <a:pt x="3836" y="976"/>
                    </a:lnTo>
                    <a:lnTo>
                      <a:pt x="3934" y="963"/>
                    </a:lnTo>
                    <a:lnTo>
                      <a:pt x="3934" y="963"/>
                    </a:lnTo>
                    <a:lnTo>
                      <a:pt x="4107" y="2728"/>
                    </a:lnTo>
                    <a:lnTo>
                      <a:pt x="4107" y="2728"/>
                    </a:lnTo>
                    <a:lnTo>
                      <a:pt x="3989" y="2745"/>
                    </a:lnTo>
                    <a:lnTo>
                      <a:pt x="3868" y="2759"/>
                    </a:lnTo>
                    <a:lnTo>
                      <a:pt x="3746" y="2771"/>
                    </a:lnTo>
                    <a:lnTo>
                      <a:pt x="3621" y="2781"/>
                    </a:lnTo>
                    <a:lnTo>
                      <a:pt x="3495" y="2789"/>
                    </a:lnTo>
                    <a:lnTo>
                      <a:pt x="3368" y="2794"/>
                    </a:lnTo>
                    <a:lnTo>
                      <a:pt x="3238" y="2798"/>
                    </a:lnTo>
                    <a:lnTo>
                      <a:pt x="3108" y="2799"/>
                    </a:lnTo>
                    <a:lnTo>
                      <a:pt x="3108" y="2799"/>
                    </a:lnTo>
                    <a:close/>
                    <a:moveTo>
                      <a:pt x="5794" y="2138"/>
                    </a:moveTo>
                    <a:lnTo>
                      <a:pt x="5794" y="2138"/>
                    </a:lnTo>
                    <a:lnTo>
                      <a:pt x="5315" y="495"/>
                    </a:lnTo>
                    <a:lnTo>
                      <a:pt x="5315" y="495"/>
                    </a:lnTo>
                    <a:lnTo>
                      <a:pt x="5352" y="469"/>
                    </a:lnTo>
                    <a:lnTo>
                      <a:pt x="5386" y="442"/>
                    </a:lnTo>
                    <a:lnTo>
                      <a:pt x="5419" y="415"/>
                    </a:lnTo>
                    <a:lnTo>
                      <a:pt x="5451" y="388"/>
                    </a:lnTo>
                    <a:lnTo>
                      <a:pt x="5481" y="361"/>
                    </a:lnTo>
                    <a:lnTo>
                      <a:pt x="5509" y="333"/>
                    </a:lnTo>
                    <a:lnTo>
                      <a:pt x="5535" y="305"/>
                    </a:lnTo>
                    <a:lnTo>
                      <a:pt x="5560" y="276"/>
                    </a:lnTo>
                    <a:lnTo>
                      <a:pt x="5583" y="247"/>
                    </a:lnTo>
                    <a:lnTo>
                      <a:pt x="5603" y="217"/>
                    </a:lnTo>
                    <a:lnTo>
                      <a:pt x="5622" y="188"/>
                    </a:lnTo>
                    <a:lnTo>
                      <a:pt x="5640" y="158"/>
                    </a:lnTo>
                    <a:lnTo>
                      <a:pt x="5654" y="128"/>
                    </a:lnTo>
                    <a:lnTo>
                      <a:pt x="5668" y="97"/>
                    </a:lnTo>
                    <a:lnTo>
                      <a:pt x="5679" y="65"/>
                    </a:lnTo>
                    <a:lnTo>
                      <a:pt x="5689" y="34"/>
                    </a:lnTo>
                    <a:lnTo>
                      <a:pt x="5689" y="34"/>
                    </a:lnTo>
                    <a:lnTo>
                      <a:pt x="6217" y="1522"/>
                    </a:lnTo>
                    <a:lnTo>
                      <a:pt x="6217" y="1522"/>
                    </a:lnTo>
                    <a:lnTo>
                      <a:pt x="6215" y="1543"/>
                    </a:lnTo>
                    <a:lnTo>
                      <a:pt x="6211" y="1564"/>
                    </a:lnTo>
                    <a:lnTo>
                      <a:pt x="6208" y="1584"/>
                    </a:lnTo>
                    <a:lnTo>
                      <a:pt x="6202" y="1605"/>
                    </a:lnTo>
                    <a:lnTo>
                      <a:pt x="6197" y="1625"/>
                    </a:lnTo>
                    <a:lnTo>
                      <a:pt x="6191" y="1646"/>
                    </a:lnTo>
                    <a:lnTo>
                      <a:pt x="6184" y="1667"/>
                    </a:lnTo>
                    <a:lnTo>
                      <a:pt x="6176" y="1687"/>
                    </a:lnTo>
                    <a:lnTo>
                      <a:pt x="6168" y="1707"/>
                    </a:lnTo>
                    <a:lnTo>
                      <a:pt x="6159" y="1727"/>
                    </a:lnTo>
                    <a:lnTo>
                      <a:pt x="6149" y="1747"/>
                    </a:lnTo>
                    <a:lnTo>
                      <a:pt x="6139" y="1767"/>
                    </a:lnTo>
                    <a:lnTo>
                      <a:pt x="6127" y="1787"/>
                    </a:lnTo>
                    <a:lnTo>
                      <a:pt x="6116" y="1806"/>
                    </a:lnTo>
                    <a:lnTo>
                      <a:pt x="6104" y="1826"/>
                    </a:lnTo>
                    <a:lnTo>
                      <a:pt x="6090" y="1845"/>
                    </a:lnTo>
                    <a:lnTo>
                      <a:pt x="6062" y="1883"/>
                    </a:lnTo>
                    <a:lnTo>
                      <a:pt x="6031" y="1922"/>
                    </a:lnTo>
                    <a:lnTo>
                      <a:pt x="5997" y="1960"/>
                    </a:lnTo>
                    <a:lnTo>
                      <a:pt x="5961" y="1996"/>
                    </a:lnTo>
                    <a:lnTo>
                      <a:pt x="5923" y="2032"/>
                    </a:lnTo>
                    <a:lnTo>
                      <a:pt x="5882" y="2068"/>
                    </a:lnTo>
                    <a:lnTo>
                      <a:pt x="5839" y="2103"/>
                    </a:lnTo>
                    <a:lnTo>
                      <a:pt x="5794" y="2138"/>
                    </a:lnTo>
                    <a:lnTo>
                      <a:pt x="5794" y="2138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137"/>
              <p:cNvSpPr>
                <a:spLocks noEditPoints="1"/>
              </p:cNvSpPr>
              <p:nvPr/>
            </p:nvSpPr>
            <p:spPr bwMode="auto">
              <a:xfrm flipH="1">
                <a:off x="1660116" y="3860587"/>
                <a:ext cx="762443" cy="319899"/>
              </a:xfrm>
              <a:custGeom>
                <a:avLst/>
                <a:gdLst>
                  <a:gd name="T0" fmla="*/ 2010 w 4137"/>
                  <a:gd name="T1" fmla="*/ 425 h 2224"/>
                  <a:gd name="T2" fmla="*/ 1821 w 4137"/>
                  <a:gd name="T3" fmla="*/ 418 h 2224"/>
                  <a:gd name="T4" fmla="*/ 1638 w 4137"/>
                  <a:gd name="T5" fmla="*/ 401 h 2224"/>
                  <a:gd name="T6" fmla="*/ 1462 w 4137"/>
                  <a:gd name="T7" fmla="*/ 377 h 2224"/>
                  <a:gd name="T8" fmla="*/ 1296 w 4137"/>
                  <a:gd name="T9" fmla="*/ 346 h 2224"/>
                  <a:gd name="T10" fmla="*/ 1139 w 4137"/>
                  <a:gd name="T11" fmla="*/ 307 h 2224"/>
                  <a:gd name="T12" fmla="*/ 992 w 4137"/>
                  <a:gd name="T13" fmla="*/ 261 h 2224"/>
                  <a:gd name="T14" fmla="*/ 859 w 4137"/>
                  <a:gd name="T15" fmla="*/ 210 h 2224"/>
                  <a:gd name="T16" fmla="*/ 738 w 4137"/>
                  <a:gd name="T17" fmla="*/ 153 h 2224"/>
                  <a:gd name="T18" fmla="*/ 632 w 4137"/>
                  <a:gd name="T19" fmla="*/ 91 h 2224"/>
                  <a:gd name="T20" fmla="*/ 540 w 4137"/>
                  <a:gd name="T21" fmla="*/ 24 h 2224"/>
                  <a:gd name="T22" fmla="*/ 0 w 4137"/>
                  <a:gd name="T23" fmla="*/ 1445 h 2224"/>
                  <a:gd name="T24" fmla="*/ 15 w 4137"/>
                  <a:gd name="T25" fmla="*/ 1486 h 2224"/>
                  <a:gd name="T26" fmla="*/ 45 w 4137"/>
                  <a:gd name="T27" fmla="*/ 1546 h 2224"/>
                  <a:gd name="T28" fmla="*/ 85 w 4137"/>
                  <a:gd name="T29" fmla="*/ 1605 h 2224"/>
                  <a:gd name="T30" fmla="*/ 134 w 4137"/>
                  <a:gd name="T31" fmla="*/ 1662 h 2224"/>
                  <a:gd name="T32" fmla="*/ 190 w 4137"/>
                  <a:gd name="T33" fmla="*/ 1716 h 2224"/>
                  <a:gd name="T34" fmla="*/ 255 w 4137"/>
                  <a:gd name="T35" fmla="*/ 1769 h 2224"/>
                  <a:gd name="T36" fmla="*/ 328 w 4137"/>
                  <a:gd name="T37" fmla="*/ 1820 h 2224"/>
                  <a:gd name="T38" fmla="*/ 408 w 4137"/>
                  <a:gd name="T39" fmla="*/ 1869 h 2224"/>
                  <a:gd name="T40" fmla="*/ 558 w 4137"/>
                  <a:gd name="T41" fmla="*/ 1944 h 2224"/>
                  <a:gd name="T42" fmla="*/ 761 w 4137"/>
                  <a:gd name="T43" fmla="*/ 2024 h 2224"/>
                  <a:gd name="T44" fmla="*/ 987 w 4137"/>
                  <a:gd name="T45" fmla="*/ 2093 h 2224"/>
                  <a:gd name="T46" fmla="*/ 1235 w 4137"/>
                  <a:gd name="T47" fmla="*/ 2148 h 2224"/>
                  <a:gd name="T48" fmla="*/ 1501 w 4137"/>
                  <a:gd name="T49" fmla="*/ 2190 h 2224"/>
                  <a:gd name="T50" fmla="*/ 1781 w 4137"/>
                  <a:gd name="T51" fmla="*/ 2215 h 2224"/>
                  <a:gd name="T52" fmla="*/ 2075 w 4137"/>
                  <a:gd name="T53" fmla="*/ 2224 h 2224"/>
                  <a:gd name="T54" fmla="*/ 2244 w 4137"/>
                  <a:gd name="T55" fmla="*/ 2221 h 2224"/>
                  <a:gd name="T56" fmla="*/ 2492 w 4137"/>
                  <a:gd name="T57" fmla="*/ 2206 h 2224"/>
                  <a:gd name="T58" fmla="*/ 2730 w 4137"/>
                  <a:gd name="T59" fmla="*/ 2179 h 2224"/>
                  <a:gd name="T60" fmla="*/ 2555 w 4137"/>
                  <a:gd name="T61" fmla="*/ 396 h 2224"/>
                  <a:gd name="T62" fmla="*/ 2379 w 4137"/>
                  <a:gd name="T63" fmla="*/ 414 h 2224"/>
                  <a:gd name="T64" fmla="*/ 2198 w 4137"/>
                  <a:gd name="T65" fmla="*/ 423 h 2224"/>
                  <a:gd name="T66" fmla="*/ 2075 w 4137"/>
                  <a:gd name="T67" fmla="*/ 425 h 2224"/>
                  <a:gd name="T68" fmla="*/ 3348 w 4137"/>
                  <a:gd name="T69" fmla="*/ 184 h 2224"/>
                  <a:gd name="T70" fmla="*/ 3425 w 4137"/>
                  <a:gd name="T71" fmla="*/ 145 h 2224"/>
                  <a:gd name="T72" fmla="*/ 3529 w 4137"/>
                  <a:gd name="T73" fmla="*/ 83 h 2224"/>
                  <a:gd name="T74" fmla="*/ 3617 w 4137"/>
                  <a:gd name="T75" fmla="*/ 16 h 2224"/>
                  <a:gd name="T76" fmla="*/ 4137 w 4137"/>
                  <a:gd name="T77" fmla="*/ 1475 h 2224"/>
                  <a:gd name="T78" fmla="*/ 4104 w 4137"/>
                  <a:gd name="T79" fmla="*/ 1545 h 2224"/>
                  <a:gd name="T80" fmla="*/ 4057 w 4137"/>
                  <a:gd name="T81" fmla="*/ 1612 h 2224"/>
                  <a:gd name="T82" fmla="*/ 4000 w 4137"/>
                  <a:gd name="T83" fmla="*/ 1677 h 2224"/>
                  <a:gd name="T84" fmla="*/ 3931 w 4137"/>
                  <a:gd name="T85" fmla="*/ 1740 h 2224"/>
                  <a:gd name="T86" fmla="*/ 3851 w 4137"/>
                  <a:gd name="T87" fmla="*/ 1799 h 2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37" h="2224">
                    <a:moveTo>
                      <a:pt x="2075" y="425"/>
                    </a:moveTo>
                    <a:lnTo>
                      <a:pt x="2075" y="425"/>
                    </a:lnTo>
                    <a:lnTo>
                      <a:pt x="2010" y="425"/>
                    </a:lnTo>
                    <a:lnTo>
                      <a:pt x="1946" y="423"/>
                    </a:lnTo>
                    <a:lnTo>
                      <a:pt x="1883" y="421"/>
                    </a:lnTo>
                    <a:lnTo>
                      <a:pt x="1821" y="418"/>
                    </a:lnTo>
                    <a:lnTo>
                      <a:pt x="1759" y="413"/>
                    </a:lnTo>
                    <a:lnTo>
                      <a:pt x="1698" y="407"/>
                    </a:lnTo>
                    <a:lnTo>
                      <a:pt x="1638" y="401"/>
                    </a:lnTo>
                    <a:lnTo>
                      <a:pt x="1579" y="394"/>
                    </a:lnTo>
                    <a:lnTo>
                      <a:pt x="1519" y="387"/>
                    </a:lnTo>
                    <a:lnTo>
                      <a:pt x="1462" y="377"/>
                    </a:lnTo>
                    <a:lnTo>
                      <a:pt x="1406" y="368"/>
                    </a:lnTo>
                    <a:lnTo>
                      <a:pt x="1350" y="357"/>
                    </a:lnTo>
                    <a:lnTo>
                      <a:pt x="1296" y="346"/>
                    </a:lnTo>
                    <a:lnTo>
                      <a:pt x="1242" y="333"/>
                    </a:lnTo>
                    <a:lnTo>
                      <a:pt x="1190" y="321"/>
                    </a:lnTo>
                    <a:lnTo>
                      <a:pt x="1139" y="307"/>
                    </a:lnTo>
                    <a:lnTo>
                      <a:pt x="1089" y="293"/>
                    </a:lnTo>
                    <a:lnTo>
                      <a:pt x="1040" y="277"/>
                    </a:lnTo>
                    <a:lnTo>
                      <a:pt x="992" y="261"/>
                    </a:lnTo>
                    <a:lnTo>
                      <a:pt x="947" y="245"/>
                    </a:lnTo>
                    <a:lnTo>
                      <a:pt x="902" y="228"/>
                    </a:lnTo>
                    <a:lnTo>
                      <a:pt x="859" y="210"/>
                    </a:lnTo>
                    <a:lnTo>
                      <a:pt x="817" y="192"/>
                    </a:lnTo>
                    <a:lnTo>
                      <a:pt x="777" y="173"/>
                    </a:lnTo>
                    <a:lnTo>
                      <a:pt x="738" y="153"/>
                    </a:lnTo>
                    <a:lnTo>
                      <a:pt x="700" y="133"/>
                    </a:lnTo>
                    <a:lnTo>
                      <a:pt x="665" y="112"/>
                    </a:lnTo>
                    <a:lnTo>
                      <a:pt x="632" y="91"/>
                    </a:lnTo>
                    <a:lnTo>
                      <a:pt x="599" y="69"/>
                    </a:lnTo>
                    <a:lnTo>
                      <a:pt x="568" y="47"/>
                    </a:lnTo>
                    <a:lnTo>
                      <a:pt x="540" y="24"/>
                    </a:lnTo>
                    <a:lnTo>
                      <a:pt x="513" y="0"/>
                    </a:lnTo>
                    <a:lnTo>
                      <a:pt x="513" y="0"/>
                    </a:lnTo>
                    <a:lnTo>
                      <a:pt x="0" y="1445"/>
                    </a:lnTo>
                    <a:lnTo>
                      <a:pt x="0" y="1445"/>
                    </a:lnTo>
                    <a:lnTo>
                      <a:pt x="7" y="1465"/>
                    </a:lnTo>
                    <a:lnTo>
                      <a:pt x="15" y="1486"/>
                    </a:lnTo>
                    <a:lnTo>
                      <a:pt x="24" y="1506"/>
                    </a:lnTo>
                    <a:lnTo>
                      <a:pt x="34" y="1526"/>
                    </a:lnTo>
                    <a:lnTo>
                      <a:pt x="45" y="1546"/>
                    </a:lnTo>
                    <a:lnTo>
                      <a:pt x="58" y="1566"/>
                    </a:lnTo>
                    <a:lnTo>
                      <a:pt x="70" y="1585"/>
                    </a:lnTo>
                    <a:lnTo>
                      <a:pt x="85" y="1605"/>
                    </a:lnTo>
                    <a:lnTo>
                      <a:pt x="100" y="1623"/>
                    </a:lnTo>
                    <a:lnTo>
                      <a:pt x="116" y="1643"/>
                    </a:lnTo>
                    <a:lnTo>
                      <a:pt x="134" y="1662"/>
                    </a:lnTo>
                    <a:lnTo>
                      <a:pt x="151" y="1680"/>
                    </a:lnTo>
                    <a:lnTo>
                      <a:pt x="170" y="1698"/>
                    </a:lnTo>
                    <a:lnTo>
                      <a:pt x="190" y="1716"/>
                    </a:lnTo>
                    <a:lnTo>
                      <a:pt x="211" y="1735"/>
                    </a:lnTo>
                    <a:lnTo>
                      <a:pt x="232" y="1752"/>
                    </a:lnTo>
                    <a:lnTo>
                      <a:pt x="255" y="1769"/>
                    </a:lnTo>
                    <a:lnTo>
                      <a:pt x="278" y="1787"/>
                    </a:lnTo>
                    <a:lnTo>
                      <a:pt x="303" y="1804"/>
                    </a:lnTo>
                    <a:lnTo>
                      <a:pt x="328" y="1820"/>
                    </a:lnTo>
                    <a:lnTo>
                      <a:pt x="354" y="1837"/>
                    </a:lnTo>
                    <a:lnTo>
                      <a:pt x="380" y="1853"/>
                    </a:lnTo>
                    <a:lnTo>
                      <a:pt x="408" y="1869"/>
                    </a:lnTo>
                    <a:lnTo>
                      <a:pt x="436" y="1885"/>
                    </a:lnTo>
                    <a:lnTo>
                      <a:pt x="495" y="1915"/>
                    </a:lnTo>
                    <a:lnTo>
                      <a:pt x="558" y="1944"/>
                    </a:lnTo>
                    <a:lnTo>
                      <a:pt x="622" y="1972"/>
                    </a:lnTo>
                    <a:lnTo>
                      <a:pt x="691" y="1999"/>
                    </a:lnTo>
                    <a:lnTo>
                      <a:pt x="761" y="2024"/>
                    </a:lnTo>
                    <a:lnTo>
                      <a:pt x="834" y="2049"/>
                    </a:lnTo>
                    <a:lnTo>
                      <a:pt x="909" y="2072"/>
                    </a:lnTo>
                    <a:lnTo>
                      <a:pt x="987" y="2093"/>
                    </a:lnTo>
                    <a:lnTo>
                      <a:pt x="1068" y="2113"/>
                    </a:lnTo>
                    <a:lnTo>
                      <a:pt x="1150" y="2132"/>
                    </a:lnTo>
                    <a:lnTo>
                      <a:pt x="1235" y="2148"/>
                    </a:lnTo>
                    <a:lnTo>
                      <a:pt x="1322" y="2164"/>
                    </a:lnTo>
                    <a:lnTo>
                      <a:pt x="1410" y="2178"/>
                    </a:lnTo>
                    <a:lnTo>
                      <a:pt x="1501" y="2190"/>
                    </a:lnTo>
                    <a:lnTo>
                      <a:pt x="1592" y="2201"/>
                    </a:lnTo>
                    <a:lnTo>
                      <a:pt x="1686" y="2209"/>
                    </a:lnTo>
                    <a:lnTo>
                      <a:pt x="1781" y="2215"/>
                    </a:lnTo>
                    <a:lnTo>
                      <a:pt x="1877" y="2220"/>
                    </a:lnTo>
                    <a:lnTo>
                      <a:pt x="1975" y="2223"/>
                    </a:lnTo>
                    <a:lnTo>
                      <a:pt x="2075" y="2224"/>
                    </a:lnTo>
                    <a:lnTo>
                      <a:pt x="2075" y="2224"/>
                    </a:lnTo>
                    <a:lnTo>
                      <a:pt x="2160" y="2223"/>
                    </a:lnTo>
                    <a:lnTo>
                      <a:pt x="2244" y="2221"/>
                    </a:lnTo>
                    <a:lnTo>
                      <a:pt x="2327" y="2217"/>
                    </a:lnTo>
                    <a:lnTo>
                      <a:pt x="2410" y="2213"/>
                    </a:lnTo>
                    <a:lnTo>
                      <a:pt x="2492" y="2206"/>
                    </a:lnTo>
                    <a:lnTo>
                      <a:pt x="2572" y="2198"/>
                    </a:lnTo>
                    <a:lnTo>
                      <a:pt x="2652" y="2189"/>
                    </a:lnTo>
                    <a:lnTo>
                      <a:pt x="2730" y="2179"/>
                    </a:lnTo>
                    <a:lnTo>
                      <a:pt x="2730" y="2179"/>
                    </a:lnTo>
                    <a:lnTo>
                      <a:pt x="2555" y="396"/>
                    </a:lnTo>
                    <a:lnTo>
                      <a:pt x="2555" y="396"/>
                    </a:lnTo>
                    <a:lnTo>
                      <a:pt x="2497" y="402"/>
                    </a:lnTo>
                    <a:lnTo>
                      <a:pt x="2439" y="408"/>
                    </a:lnTo>
                    <a:lnTo>
                      <a:pt x="2379" y="414"/>
                    </a:lnTo>
                    <a:lnTo>
                      <a:pt x="2320" y="418"/>
                    </a:lnTo>
                    <a:lnTo>
                      <a:pt x="2260" y="421"/>
                    </a:lnTo>
                    <a:lnTo>
                      <a:pt x="2198" y="423"/>
                    </a:lnTo>
                    <a:lnTo>
                      <a:pt x="2137" y="425"/>
                    </a:lnTo>
                    <a:lnTo>
                      <a:pt x="2075" y="425"/>
                    </a:lnTo>
                    <a:lnTo>
                      <a:pt x="2075" y="425"/>
                    </a:lnTo>
                    <a:close/>
                    <a:moveTo>
                      <a:pt x="3823" y="1819"/>
                    </a:moveTo>
                    <a:lnTo>
                      <a:pt x="3823" y="1819"/>
                    </a:lnTo>
                    <a:lnTo>
                      <a:pt x="3348" y="184"/>
                    </a:lnTo>
                    <a:lnTo>
                      <a:pt x="3348" y="184"/>
                    </a:lnTo>
                    <a:lnTo>
                      <a:pt x="3388" y="165"/>
                    </a:lnTo>
                    <a:lnTo>
                      <a:pt x="3425" y="145"/>
                    </a:lnTo>
                    <a:lnTo>
                      <a:pt x="3462" y="125"/>
                    </a:lnTo>
                    <a:lnTo>
                      <a:pt x="3496" y="104"/>
                    </a:lnTo>
                    <a:lnTo>
                      <a:pt x="3529" y="83"/>
                    </a:lnTo>
                    <a:lnTo>
                      <a:pt x="3560" y="61"/>
                    </a:lnTo>
                    <a:lnTo>
                      <a:pt x="3589" y="38"/>
                    </a:lnTo>
                    <a:lnTo>
                      <a:pt x="3617" y="16"/>
                    </a:lnTo>
                    <a:lnTo>
                      <a:pt x="3617" y="16"/>
                    </a:lnTo>
                    <a:lnTo>
                      <a:pt x="4137" y="1475"/>
                    </a:lnTo>
                    <a:lnTo>
                      <a:pt x="4137" y="1475"/>
                    </a:lnTo>
                    <a:lnTo>
                      <a:pt x="4128" y="1499"/>
                    </a:lnTo>
                    <a:lnTo>
                      <a:pt x="4117" y="1522"/>
                    </a:lnTo>
                    <a:lnTo>
                      <a:pt x="4104" y="1545"/>
                    </a:lnTo>
                    <a:lnTo>
                      <a:pt x="4089" y="1568"/>
                    </a:lnTo>
                    <a:lnTo>
                      <a:pt x="4074" y="1590"/>
                    </a:lnTo>
                    <a:lnTo>
                      <a:pt x="4057" y="1612"/>
                    </a:lnTo>
                    <a:lnTo>
                      <a:pt x="4040" y="1635"/>
                    </a:lnTo>
                    <a:lnTo>
                      <a:pt x="4021" y="1656"/>
                    </a:lnTo>
                    <a:lnTo>
                      <a:pt x="4000" y="1677"/>
                    </a:lnTo>
                    <a:lnTo>
                      <a:pt x="3978" y="1698"/>
                    </a:lnTo>
                    <a:lnTo>
                      <a:pt x="3955" y="1719"/>
                    </a:lnTo>
                    <a:lnTo>
                      <a:pt x="3931" y="1740"/>
                    </a:lnTo>
                    <a:lnTo>
                      <a:pt x="3905" y="1760"/>
                    </a:lnTo>
                    <a:lnTo>
                      <a:pt x="3879" y="1780"/>
                    </a:lnTo>
                    <a:lnTo>
                      <a:pt x="3851" y="1799"/>
                    </a:lnTo>
                    <a:lnTo>
                      <a:pt x="3823" y="1819"/>
                    </a:lnTo>
                    <a:lnTo>
                      <a:pt x="3823" y="1819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38"/>
              <p:cNvSpPr>
                <a:spLocks/>
              </p:cNvSpPr>
              <p:nvPr/>
            </p:nvSpPr>
            <p:spPr bwMode="auto">
              <a:xfrm flipH="1">
                <a:off x="1596902" y="5116966"/>
                <a:ext cx="1290" cy="0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0 w 6"/>
                  <a:gd name="T7" fmla="*/ 2 h 2"/>
                  <a:gd name="T8" fmla="*/ 6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48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39"/>
              <p:cNvSpPr>
                <a:spLocks/>
              </p:cNvSpPr>
              <p:nvPr/>
            </p:nvSpPr>
            <p:spPr bwMode="auto">
              <a:xfrm flipH="1">
                <a:off x="1596902" y="5116966"/>
                <a:ext cx="1290" cy="0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0 w 6"/>
                  <a:gd name="T7" fmla="*/ 2 h 2"/>
                  <a:gd name="T8" fmla="*/ 6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40"/>
              <p:cNvSpPr>
                <a:spLocks/>
              </p:cNvSpPr>
              <p:nvPr/>
            </p:nvSpPr>
            <p:spPr bwMode="auto">
              <a:xfrm flipH="1">
                <a:off x="1373717" y="5042151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41"/>
              <p:cNvSpPr>
                <a:spLocks/>
              </p:cNvSpPr>
              <p:nvPr/>
            </p:nvSpPr>
            <p:spPr bwMode="auto">
              <a:xfrm flipH="1">
                <a:off x="1373717" y="5042151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42"/>
              <p:cNvSpPr>
                <a:spLocks/>
              </p:cNvSpPr>
              <p:nvPr/>
            </p:nvSpPr>
            <p:spPr bwMode="auto">
              <a:xfrm flipH="1">
                <a:off x="1612383" y="5120836"/>
                <a:ext cx="183193" cy="29668"/>
              </a:xfrm>
              <a:custGeom>
                <a:avLst/>
                <a:gdLst>
                  <a:gd name="T0" fmla="*/ 997 w 997"/>
                  <a:gd name="T1" fmla="*/ 0 h 210"/>
                  <a:gd name="T2" fmla="*/ 997 w 997"/>
                  <a:gd name="T3" fmla="*/ 0 h 210"/>
                  <a:gd name="T4" fmla="*/ 891 w 997"/>
                  <a:gd name="T5" fmla="*/ 30 h 210"/>
                  <a:gd name="T6" fmla="*/ 789 w 997"/>
                  <a:gd name="T7" fmla="*/ 58 h 210"/>
                  <a:gd name="T8" fmla="*/ 692 w 997"/>
                  <a:gd name="T9" fmla="*/ 82 h 210"/>
                  <a:gd name="T10" fmla="*/ 598 w 997"/>
                  <a:gd name="T11" fmla="*/ 105 h 210"/>
                  <a:gd name="T12" fmla="*/ 511 w 997"/>
                  <a:gd name="T13" fmla="*/ 124 h 210"/>
                  <a:gd name="T14" fmla="*/ 428 w 997"/>
                  <a:gd name="T15" fmla="*/ 141 h 210"/>
                  <a:gd name="T16" fmla="*/ 353 w 997"/>
                  <a:gd name="T17" fmla="*/ 156 h 210"/>
                  <a:gd name="T18" fmla="*/ 283 w 997"/>
                  <a:gd name="T19" fmla="*/ 169 h 210"/>
                  <a:gd name="T20" fmla="*/ 220 w 997"/>
                  <a:gd name="T21" fmla="*/ 180 h 210"/>
                  <a:gd name="T22" fmla="*/ 163 w 997"/>
                  <a:gd name="T23" fmla="*/ 188 h 210"/>
                  <a:gd name="T24" fmla="*/ 75 w 997"/>
                  <a:gd name="T25" fmla="*/ 201 h 210"/>
                  <a:gd name="T26" fmla="*/ 19 w 997"/>
                  <a:gd name="T27" fmla="*/ 208 h 210"/>
                  <a:gd name="T28" fmla="*/ 0 w 997"/>
                  <a:gd name="T29" fmla="*/ 210 h 210"/>
                  <a:gd name="T30" fmla="*/ 0 w 997"/>
                  <a:gd name="T31" fmla="*/ 210 h 210"/>
                  <a:gd name="T32" fmla="*/ 120 w 997"/>
                  <a:gd name="T33" fmla="*/ 193 h 210"/>
                  <a:gd name="T34" fmla="*/ 242 w 997"/>
                  <a:gd name="T35" fmla="*/ 173 h 210"/>
                  <a:gd name="T36" fmla="*/ 366 w 997"/>
                  <a:gd name="T37" fmla="*/ 150 h 210"/>
                  <a:gd name="T38" fmla="*/ 491 w 997"/>
                  <a:gd name="T39" fmla="*/ 126 h 210"/>
                  <a:gd name="T40" fmla="*/ 618 w 997"/>
                  <a:gd name="T41" fmla="*/ 98 h 210"/>
                  <a:gd name="T42" fmla="*/ 681 w 997"/>
                  <a:gd name="T43" fmla="*/ 83 h 210"/>
                  <a:gd name="T44" fmla="*/ 745 w 997"/>
                  <a:gd name="T45" fmla="*/ 69 h 210"/>
                  <a:gd name="T46" fmla="*/ 808 w 997"/>
                  <a:gd name="T47" fmla="*/ 52 h 210"/>
                  <a:gd name="T48" fmla="*/ 871 w 997"/>
                  <a:gd name="T49" fmla="*/ 35 h 210"/>
                  <a:gd name="T50" fmla="*/ 934 w 997"/>
                  <a:gd name="T51" fmla="*/ 19 h 210"/>
                  <a:gd name="T52" fmla="*/ 997 w 997"/>
                  <a:gd name="T5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97" h="210">
                    <a:moveTo>
                      <a:pt x="997" y="0"/>
                    </a:moveTo>
                    <a:lnTo>
                      <a:pt x="997" y="0"/>
                    </a:lnTo>
                    <a:lnTo>
                      <a:pt x="891" y="30"/>
                    </a:lnTo>
                    <a:lnTo>
                      <a:pt x="789" y="58"/>
                    </a:lnTo>
                    <a:lnTo>
                      <a:pt x="692" y="82"/>
                    </a:lnTo>
                    <a:lnTo>
                      <a:pt x="598" y="105"/>
                    </a:lnTo>
                    <a:lnTo>
                      <a:pt x="511" y="124"/>
                    </a:lnTo>
                    <a:lnTo>
                      <a:pt x="428" y="141"/>
                    </a:lnTo>
                    <a:lnTo>
                      <a:pt x="353" y="156"/>
                    </a:lnTo>
                    <a:lnTo>
                      <a:pt x="283" y="169"/>
                    </a:lnTo>
                    <a:lnTo>
                      <a:pt x="220" y="180"/>
                    </a:lnTo>
                    <a:lnTo>
                      <a:pt x="163" y="188"/>
                    </a:lnTo>
                    <a:lnTo>
                      <a:pt x="75" y="201"/>
                    </a:lnTo>
                    <a:lnTo>
                      <a:pt x="19" y="208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20" y="193"/>
                    </a:lnTo>
                    <a:lnTo>
                      <a:pt x="242" y="173"/>
                    </a:lnTo>
                    <a:lnTo>
                      <a:pt x="366" y="150"/>
                    </a:lnTo>
                    <a:lnTo>
                      <a:pt x="491" y="126"/>
                    </a:lnTo>
                    <a:lnTo>
                      <a:pt x="618" y="98"/>
                    </a:lnTo>
                    <a:lnTo>
                      <a:pt x="681" y="83"/>
                    </a:lnTo>
                    <a:lnTo>
                      <a:pt x="745" y="69"/>
                    </a:lnTo>
                    <a:lnTo>
                      <a:pt x="808" y="52"/>
                    </a:lnTo>
                    <a:lnTo>
                      <a:pt x="871" y="35"/>
                    </a:lnTo>
                    <a:lnTo>
                      <a:pt x="934" y="19"/>
                    </a:lnTo>
                    <a:lnTo>
                      <a:pt x="997" y="0"/>
                    </a:lnTo>
                    <a:close/>
                  </a:path>
                </a:pathLst>
              </a:custGeom>
              <a:solidFill>
                <a:srgbClr val="E48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143"/>
              <p:cNvSpPr>
                <a:spLocks/>
              </p:cNvSpPr>
              <p:nvPr/>
            </p:nvSpPr>
            <p:spPr bwMode="auto">
              <a:xfrm flipH="1">
                <a:off x="1612383" y="5120836"/>
                <a:ext cx="183193" cy="29668"/>
              </a:xfrm>
              <a:custGeom>
                <a:avLst/>
                <a:gdLst>
                  <a:gd name="T0" fmla="*/ 997 w 997"/>
                  <a:gd name="T1" fmla="*/ 0 h 210"/>
                  <a:gd name="T2" fmla="*/ 997 w 997"/>
                  <a:gd name="T3" fmla="*/ 0 h 210"/>
                  <a:gd name="T4" fmla="*/ 891 w 997"/>
                  <a:gd name="T5" fmla="*/ 30 h 210"/>
                  <a:gd name="T6" fmla="*/ 789 w 997"/>
                  <a:gd name="T7" fmla="*/ 58 h 210"/>
                  <a:gd name="T8" fmla="*/ 692 w 997"/>
                  <a:gd name="T9" fmla="*/ 82 h 210"/>
                  <a:gd name="T10" fmla="*/ 598 w 997"/>
                  <a:gd name="T11" fmla="*/ 105 h 210"/>
                  <a:gd name="T12" fmla="*/ 511 w 997"/>
                  <a:gd name="T13" fmla="*/ 124 h 210"/>
                  <a:gd name="T14" fmla="*/ 428 w 997"/>
                  <a:gd name="T15" fmla="*/ 141 h 210"/>
                  <a:gd name="T16" fmla="*/ 353 w 997"/>
                  <a:gd name="T17" fmla="*/ 156 h 210"/>
                  <a:gd name="T18" fmla="*/ 283 w 997"/>
                  <a:gd name="T19" fmla="*/ 169 h 210"/>
                  <a:gd name="T20" fmla="*/ 220 w 997"/>
                  <a:gd name="T21" fmla="*/ 180 h 210"/>
                  <a:gd name="T22" fmla="*/ 163 w 997"/>
                  <a:gd name="T23" fmla="*/ 188 h 210"/>
                  <a:gd name="T24" fmla="*/ 75 w 997"/>
                  <a:gd name="T25" fmla="*/ 201 h 210"/>
                  <a:gd name="T26" fmla="*/ 19 w 997"/>
                  <a:gd name="T27" fmla="*/ 208 h 210"/>
                  <a:gd name="T28" fmla="*/ 0 w 997"/>
                  <a:gd name="T29" fmla="*/ 210 h 210"/>
                  <a:gd name="T30" fmla="*/ 0 w 997"/>
                  <a:gd name="T31" fmla="*/ 210 h 210"/>
                  <a:gd name="T32" fmla="*/ 120 w 997"/>
                  <a:gd name="T33" fmla="*/ 193 h 210"/>
                  <a:gd name="T34" fmla="*/ 242 w 997"/>
                  <a:gd name="T35" fmla="*/ 173 h 210"/>
                  <a:gd name="T36" fmla="*/ 366 w 997"/>
                  <a:gd name="T37" fmla="*/ 150 h 210"/>
                  <a:gd name="T38" fmla="*/ 491 w 997"/>
                  <a:gd name="T39" fmla="*/ 126 h 210"/>
                  <a:gd name="T40" fmla="*/ 618 w 997"/>
                  <a:gd name="T41" fmla="*/ 98 h 210"/>
                  <a:gd name="T42" fmla="*/ 681 w 997"/>
                  <a:gd name="T43" fmla="*/ 83 h 210"/>
                  <a:gd name="T44" fmla="*/ 745 w 997"/>
                  <a:gd name="T45" fmla="*/ 69 h 210"/>
                  <a:gd name="T46" fmla="*/ 808 w 997"/>
                  <a:gd name="T47" fmla="*/ 52 h 210"/>
                  <a:gd name="T48" fmla="*/ 871 w 997"/>
                  <a:gd name="T49" fmla="*/ 35 h 210"/>
                  <a:gd name="T50" fmla="*/ 934 w 997"/>
                  <a:gd name="T51" fmla="*/ 19 h 210"/>
                  <a:gd name="T52" fmla="*/ 997 w 997"/>
                  <a:gd name="T5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97" h="210">
                    <a:moveTo>
                      <a:pt x="997" y="0"/>
                    </a:moveTo>
                    <a:lnTo>
                      <a:pt x="997" y="0"/>
                    </a:lnTo>
                    <a:lnTo>
                      <a:pt x="891" y="30"/>
                    </a:lnTo>
                    <a:lnTo>
                      <a:pt x="789" y="58"/>
                    </a:lnTo>
                    <a:lnTo>
                      <a:pt x="692" y="82"/>
                    </a:lnTo>
                    <a:lnTo>
                      <a:pt x="598" y="105"/>
                    </a:lnTo>
                    <a:lnTo>
                      <a:pt x="511" y="124"/>
                    </a:lnTo>
                    <a:lnTo>
                      <a:pt x="428" y="141"/>
                    </a:lnTo>
                    <a:lnTo>
                      <a:pt x="353" y="156"/>
                    </a:lnTo>
                    <a:lnTo>
                      <a:pt x="283" y="169"/>
                    </a:lnTo>
                    <a:lnTo>
                      <a:pt x="220" y="180"/>
                    </a:lnTo>
                    <a:lnTo>
                      <a:pt x="163" y="188"/>
                    </a:lnTo>
                    <a:lnTo>
                      <a:pt x="75" y="201"/>
                    </a:lnTo>
                    <a:lnTo>
                      <a:pt x="19" y="208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20" y="193"/>
                    </a:lnTo>
                    <a:lnTo>
                      <a:pt x="242" y="173"/>
                    </a:lnTo>
                    <a:lnTo>
                      <a:pt x="366" y="150"/>
                    </a:lnTo>
                    <a:lnTo>
                      <a:pt x="491" y="126"/>
                    </a:lnTo>
                    <a:lnTo>
                      <a:pt x="618" y="98"/>
                    </a:lnTo>
                    <a:lnTo>
                      <a:pt x="681" y="83"/>
                    </a:lnTo>
                    <a:lnTo>
                      <a:pt x="745" y="69"/>
                    </a:lnTo>
                    <a:lnTo>
                      <a:pt x="808" y="52"/>
                    </a:lnTo>
                    <a:lnTo>
                      <a:pt x="871" y="35"/>
                    </a:lnTo>
                    <a:lnTo>
                      <a:pt x="934" y="19"/>
                    </a:lnTo>
                    <a:lnTo>
                      <a:pt x="99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44"/>
              <p:cNvSpPr>
                <a:spLocks/>
              </p:cNvSpPr>
              <p:nvPr/>
            </p:nvSpPr>
            <p:spPr bwMode="auto">
              <a:xfrm flipH="1">
                <a:off x="1603353" y="5118256"/>
                <a:ext cx="5160" cy="1290"/>
              </a:xfrm>
              <a:custGeom>
                <a:avLst/>
                <a:gdLst>
                  <a:gd name="T0" fmla="*/ 24 w 24"/>
                  <a:gd name="T1" fmla="*/ 0 h 8"/>
                  <a:gd name="T2" fmla="*/ 24 w 24"/>
                  <a:gd name="T3" fmla="*/ 0 h 8"/>
                  <a:gd name="T4" fmla="*/ 0 w 24"/>
                  <a:gd name="T5" fmla="*/ 8 h 8"/>
                  <a:gd name="T6" fmla="*/ 0 w 24"/>
                  <a:gd name="T7" fmla="*/ 8 h 8"/>
                  <a:gd name="T8" fmla="*/ 24 w 2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8">
                    <a:moveTo>
                      <a:pt x="24" y="0"/>
                    </a:moveTo>
                    <a:lnTo>
                      <a:pt x="24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48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145"/>
              <p:cNvSpPr>
                <a:spLocks/>
              </p:cNvSpPr>
              <p:nvPr/>
            </p:nvSpPr>
            <p:spPr bwMode="auto">
              <a:xfrm flipH="1">
                <a:off x="1603353" y="5118256"/>
                <a:ext cx="5160" cy="1290"/>
              </a:xfrm>
              <a:custGeom>
                <a:avLst/>
                <a:gdLst>
                  <a:gd name="T0" fmla="*/ 24 w 24"/>
                  <a:gd name="T1" fmla="*/ 0 h 8"/>
                  <a:gd name="T2" fmla="*/ 24 w 24"/>
                  <a:gd name="T3" fmla="*/ 0 h 8"/>
                  <a:gd name="T4" fmla="*/ 0 w 24"/>
                  <a:gd name="T5" fmla="*/ 8 h 8"/>
                  <a:gd name="T6" fmla="*/ 0 w 24"/>
                  <a:gd name="T7" fmla="*/ 8 h 8"/>
                  <a:gd name="T8" fmla="*/ 24 w 2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8">
                    <a:moveTo>
                      <a:pt x="24" y="0"/>
                    </a:moveTo>
                    <a:lnTo>
                      <a:pt x="24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46"/>
              <p:cNvSpPr>
                <a:spLocks/>
              </p:cNvSpPr>
              <p:nvPr/>
            </p:nvSpPr>
            <p:spPr bwMode="auto">
              <a:xfrm flipH="1">
                <a:off x="1373717" y="4803516"/>
                <a:ext cx="454112" cy="346988"/>
              </a:xfrm>
              <a:custGeom>
                <a:avLst/>
                <a:gdLst>
                  <a:gd name="T0" fmla="*/ 1977 w 2463"/>
                  <a:gd name="T1" fmla="*/ 0 h 2428"/>
                  <a:gd name="T2" fmla="*/ 2462 w 2463"/>
                  <a:gd name="T3" fmla="*/ 1670 h 2428"/>
                  <a:gd name="T4" fmla="*/ 2384 w 2463"/>
                  <a:gd name="T5" fmla="*/ 1714 h 2428"/>
                  <a:gd name="T6" fmla="*/ 2228 w 2463"/>
                  <a:gd name="T7" fmla="*/ 1798 h 2428"/>
                  <a:gd name="T8" fmla="*/ 2071 w 2463"/>
                  <a:gd name="T9" fmla="*/ 1875 h 2428"/>
                  <a:gd name="T10" fmla="*/ 1916 w 2463"/>
                  <a:gd name="T11" fmla="*/ 1946 h 2428"/>
                  <a:gd name="T12" fmla="*/ 1762 w 2463"/>
                  <a:gd name="T13" fmla="*/ 2010 h 2428"/>
                  <a:gd name="T14" fmla="*/ 1611 w 2463"/>
                  <a:gd name="T15" fmla="*/ 2070 h 2428"/>
                  <a:gd name="T16" fmla="*/ 1463 w 2463"/>
                  <a:gd name="T17" fmla="*/ 2123 h 2428"/>
                  <a:gd name="T18" fmla="*/ 1321 w 2463"/>
                  <a:gd name="T19" fmla="*/ 2171 h 2428"/>
                  <a:gd name="T20" fmla="*/ 1250 w 2463"/>
                  <a:gd name="T21" fmla="*/ 2193 h 2428"/>
                  <a:gd name="T22" fmla="*/ 1244 w 2463"/>
                  <a:gd name="T23" fmla="*/ 2195 h 2428"/>
                  <a:gd name="T24" fmla="*/ 1213 w 2463"/>
                  <a:gd name="T25" fmla="*/ 2204 h 2428"/>
                  <a:gd name="T26" fmla="*/ 1189 w 2463"/>
                  <a:gd name="T27" fmla="*/ 2212 h 2428"/>
                  <a:gd name="T28" fmla="*/ 1167 w 2463"/>
                  <a:gd name="T29" fmla="*/ 2218 h 2428"/>
                  <a:gd name="T30" fmla="*/ 1041 w 2463"/>
                  <a:gd name="T31" fmla="*/ 2253 h 2428"/>
                  <a:gd name="T32" fmla="*/ 915 w 2463"/>
                  <a:gd name="T33" fmla="*/ 2287 h 2428"/>
                  <a:gd name="T34" fmla="*/ 788 w 2463"/>
                  <a:gd name="T35" fmla="*/ 2316 h 2428"/>
                  <a:gd name="T36" fmla="*/ 536 w 2463"/>
                  <a:gd name="T37" fmla="*/ 2368 h 2428"/>
                  <a:gd name="T38" fmla="*/ 290 w 2463"/>
                  <a:gd name="T39" fmla="*/ 2411 h 2428"/>
                  <a:gd name="T40" fmla="*/ 170 w 2463"/>
                  <a:gd name="T41" fmla="*/ 2428 h 2428"/>
                  <a:gd name="T42" fmla="*/ 0 w 2463"/>
                  <a:gd name="T43" fmla="*/ 698 h 2428"/>
                  <a:gd name="T44" fmla="*/ 156 w 2463"/>
                  <a:gd name="T45" fmla="*/ 674 h 2428"/>
                  <a:gd name="T46" fmla="*/ 307 w 2463"/>
                  <a:gd name="T47" fmla="*/ 647 h 2428"/>
                  <a:gd name="T48" fmla="*/ 456 w 2463"/>
                  <a:gd name="T49" fmla="*/ 616 h 2428"/>
                  <a:gd name="T50" fmla="*/ 602 w 2463"/>
                  <a:gd name="T51" fmla="*/ 583 h 2428"/>
                  <a:gd name="T52" fmla="*/ 742 w 2463"/>
                  <a:gd name="T53" fmla="*/ 548 h 2428"/>
                  <a:gd name="T54" fmla="*/ 879 w 2463"/>
                  <a:gd name="T55" fmla="*/ 509 h 2428"/>
                  <a:gd name="T56" fmla="*/ 1011 w 2463"/>
                  <a:gd name="T57" fmla="*/ 468 h 2428"/>
                  <a:gd name="T58" fmla="*/ 1139 w 2463"/>
                  <a:gd name="T59" fmla="*/ 426 h 2428"/>
                  <a:gd name="T60" fmla="*/ 1262 w 2463"/>
                  <a:gd name="T61" fmla="*/ 380 h 2428"/>
                  <a:gd name="T62" fmla="*/ 1380 w 2463"/>
                  <a:gd name="T63" fmla="*/ 332 h 2428"/>
                  <a:gd name="T64" fmla="*/ 1494 w 2463"/>
                  <a:gd name="T65" fmla="*/ 282 h 2428"/>
                  <a:gd name="T66" fmla="*/ 1602 w 2463"/>
                  <a:gd name="T67" fmla="*/ 230 h 2428"/>
                  <a:gd name="T68" fmla="*/ 1704 w 2463"/>
                  <a:gd name="T69" fmla="*/ 176 h 2428"/>
                  <a:gd name="T70" fmla="*/ 1800 w 2463"/>
                  <a:gd name="T71" fmla="*/ 119 h 2428"/>
                  <a:gd name="T72" fmla="*/ 1892 w 2463"/>
                  <a:gd name="T73" fmla="*/ 61 h 2428"/>
                  <a:gd name="T74" fmla="*/ 1977 w 2463"/>
                  <a:gd name="T75" fmla="*/ 0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63" h="2428">
                    <a:moveTo>
                      <a:pt x="1977" y="0"/>
                    </a:moveTo>
                    <a:lnTo>
                      <a:pt x="1977" y="0"/>
                    </a:lnTo>
                    <a:lnTo>
                      <a:pt x="2463" y="1670"/>
                    </a:lnTo>
                    <a:lnTo>
                      <a:pt x="2462" y="1670"/>
                    </a:lnTo>
                    <a:lnTo>
                      <a:pt x="2462" y="1670"/>
                    </a:lnTo>
                    <a:lnTo>
                      <a:pt x="2384" y="1714"/>
                    </a:lnTo>
                    <a:lnTo>
                      <a:pt x="2306" y="1757"/>
                    </a:lnTo>
                    <a:lnTo>
                      <a:pt x="2228" y="1798"/>
                    </a:lnTo>
                    <a:lnTo>
                      <a:pt x="2149" y="1837"/>
                    </a:lnTo>
                    <a:lnTo>
                      <a:pt x="2071" y="1875"/>
                    </a:lnTo>
                    <a:lnTo>
                      <a:pt x="1993" y="1911"/>
                    </a:lnTo>
                    <a:lnTo>
                      <a:pt x="1916" y="1946"/>
                    </a:lnTo>
                    <a:lnTo>
                      <a:pt x="1839" y="1979"/>
                    </a:lnTo>
                    <a:lnTo>
                      <a:pt x="1762" y="2010"/>
                    </a:lnTo>
                    <a:lnTo>
                      <a:pt x="1686" y="2041"/>
                    </a:lnTo>
                    <a:lnTo>
                      <a:pt x="1611" y="2070"/>
                    </a:lnTo>
                    <a:lnTo>
                      <a:pt x="1537" y="2097"/>
                    </a:lnTo>
                    <a:lnTo>
                      <a:pt x="1463" y="2123"/>
                    </a:lnTo>
                    <a:lnTo>
                      <a:pt x="1392" y="2147"/>
                    </a:lnTo>
                    <a:lnTo>
                      <a:pt x="1321" y="2171"/>
                    </a:lnTo>
                    <a:lnTo>
                      <a:pt x="1250" y="2193"/>
                    </a:lnTo>
                    <a:lnTo>
                      <a:pt x="1250" y="2193"/>
                    </a:lnTo>
                    <a:lnTo>
                      <a:pt x="1244" y="2195"/>
                    </a:lnTo>
                    <a:lnTo>
                      <a:pt x="1244" y="2195"/>
                    </a:lnTo>
                    <a:lnTo>
                      <a:pt x="1213" y="2204"/>
                    </a:lnTo>
                    <a:lnTo>
                      <a:pt x="1213" y="2204"/>
                    </a:lnTo>
                    <a:lnTo>
                      <a:pt x="1189" y="2212"/>
                    </a:lnTo>
                    <a:lnTo>
                      <a:pt x="1189" y="2212"/>
                    </a:lnTo>
                    <a:lnTo>
                      <a:pt x="1167" y="2218"/>
                    </a:lnTo>
                    <a:lnTo>
                      <a:pt x="1167" y="2218"/>
                    </a:lnTo>
                    <a:lnTo>
                      <a:pt x="1104" y="2237"/>
                    </a:lnTo>
                    <a:lnTo>
                      <a:pt x="1041" y="2253"/>
                    </a:lnTo>
                    <a:lnTo>
                      <a:pt x="978" y="2270"/>
                    </a:lnTo>
                    <a:lnTo>
                      <a:pt x="915" y="2287"/>
                    </a:lnTo>
                    <a:lnTo>
                      <a:pt x="851" y="2301"/>
                    </a:lnTo>
                    <a:lnTo>
                      <a:pt x="788" y="2316"/>
                    </a:lnTo>
                    <a:lnTo>
                      <a:pt x="661" y="2344"/>
                    </a:lnTo>
                    <a:lnTo>
                      <a:pt x="536" y="2368"/>
                    </a:lnTo>
                    <a:lnTo>
                      <a:pt x="412" y="2391"/>
                    </a:lnTo>
                    <a:lnTo>
                      <a:pt x="290" y="2411"/>
                    </a:lnTo>
                    <a:lnTo>
                      <a:pt x="170" y="2428"/>
                    </a:lnTo>
                    <a:lnTo>
                      <a:pt x="170" y="2428"/>
                    </a:lnTo>
                    <a:lnTo>
                      <a:pt x="0" y="698"/>
                    </a:lnTo>
                    <a:lnTo>
                      <a:pt x="0" y="698"/>
                    </a:lnTo>
                    <a:lnTo>
                      <a:pt x="78" y="686"/>
                    </a:lnTo>
                    <a:lnTo>
                      <a:pt x="156" y="674"/>
                    </a:lnTo>
                    <a:lnTo>
                      <a:pt x="233" y="660"/>
                    </a:lnTo>
                    <a:lnTo>
                      <a:pt x="307" y="647"/>
                    </a:lnTo>
                    <a:lnTo>
                      <a:pt x="382" y="631"/>
                    </a:lnTo>
                    <a:lnTo>
                      <a:pt x="456" y="616"/>
                    </a:lnTo>
                    <a:lnTo>
                      <a:pt x="529" y="600"/>
                    </a:lnTo>
                    <a:lnTo>
                      <a:pt x="602" y="583"/>
                    </a:lnTo>
                    <a:lnTo>
                      <a:pt x="672" y="565"/>
                    </a:lnTo>
                    <a:lnTo>
                      <a:pt x="742" y="548"/>
                    </a:lnTo>
                    <a:lnTo>
                      <a:pt x="811" y="529"/>
                    </a:lnTo>
                    <a:lnTo>
                      <a:pt x="879" y="509"/>
                    </a:lnTo>
                    <a:lnTo>
                      <a:pt x="946" y="489"/>
                    </a:lnTo>
                    <a:lnTo>
                      <a:pt x="1011" y="468"/>
                    </a:lnTo>
                    <a:lnTo>
                      <a:pt x="1076" y="447"/>
                    </a:lnTo>
                    <a:lnTo>
                      <a:pt x="1139" y="426"/>
                    </a:lnTo>
                    <a:lnTo>
                      <a:pt x="1201" y="403"/>
                    </a:lnTo>
                    <a:lnTo>
                      <a:pt x="1262" y="380"/>
                    </a:lnTo>
                    <a:lnTo>
                      <a:pt x="1322" y="356"/>
                    </a:lnTo>
                    <a:lnTo>
                      <a:pt x="1380" y="332"/>
                    </a:lnTo>
                    <a:lnTo>
                      <a:pt x="1437" y="307"/>
                    </a:lnTo>
                    <a:lnTo>
                      <a:pt x="1494" y="282"/>
                    </a:lnTo>
                    <a:lnTo>
                      <a:pt x="1548" y="256"/>
                    </a:lnTo>
                    <a:lnTo>
                      <a:pt x="1602" y="230"/>
                    </a:lnTo>
                    <a:lnTo>
                      <a:pt x="1654" y="203"/>
                    </a:lnTo>
                    <a:lnTo>
                      <a:pt x="1704" y="176"/>
                    </a:lnTo>
                    <a:lnTo>
                      <a:pt x="1754" y="147"/>
                    </a:lnTo>
                    <a:lnTo>
                      <a:pt x="1800" y="119"/>
                    </a:lnTo>
                    <a:lnTo>
                      <a:pt x="1847" y="90"/>
                    </a:lnTo>
                    <a:lnTo>
                      <a:pt x="1892" y="61"/>
                    </a:lnTo>
                    <a:lnTo>
                      <a:pt x="1935" y="31"/>
                    </a:lnTo>
                    <a:lnTo>
                      <a:pt x="1977" y="0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47"/>
              <p:cNvSpPr>
                <a:spLocks/>
              </p:cNvSpPr>
              <p:nvPr/>
            </p:nvSpPr>
            <p:spPr bwMode="auto">
              <a:xfrm flipH="1">
                <a:off x="1634315" y="4122440"/>
                <a:ext cx="285110" cy="288941"/>
              </a:xfrm>
              <a:custGeom>
                <a:avLst/>
                <a:gdLst>
                  <a:gd name="T0" fmla="*/ 0 w 1543"/>
                  <a:gd name="T1" fmla="*/ 360 h 2018"/>
                  <a:gd name="T2" fmla="*/ 0 w 1543"/>
                  <a:gd name="T3" fmla="*/ 360 h 2018"/>
                  <a:gd name="T4" fmla="*/ 83 w 1543"/>
                  <a:gd name="T5" fmla="*/ 347 h 2018"/>
                  <a:gd name="T6" fmla="*/ 166 w 1543"/>
                  <a:gd name="T7" fmla="*/ 334 h 2018"/>
                  <a:gd name="T8" fmla="*/ 246 w 1543"/>
                  <a:gd name="T9" fmla="*/ 318 h 2018"/>
                  <a:gd name="T10" fmla="*/ 325 w 1543"/>
                  <a:gd name="T11" fmla="*/ 300 h 2018"/>
                  <a:gd name="T12" fmla="*/ 402 w 1543"/>
                  <a:gd name="T13" fmla="*/ 282 h 2018"/>
                  <a:gd name="T14" fmla="*/ 477 w 1543"/>
                  <a:gd name="T15" fmla="*/ 262 h 2018"/>
                  <a:gd name="T16" fmla="*/ 549 w 1543"/>
                  <a:gd name="T17" fmla="*/ 241 h 2018"/>
                  <a:gd name="T18" fmla="*/ 619 w 1543"/>
                  <a:gd name="T19" fmla="*/ 219 h 2018"/>
                  <a:gd name="T20" fmla="*/ 688 w 1543"/>
                  <a:gd name="T21" fmla="*/ 195 h 2018"/>
                  <a:gd name="T22" fmla="*/ 753 w 1543"/>
                  <a:gd name="T23" fmla="*/ 171 h 2018"/>
                  <a:gd name="T24" fmla="*/ 817 w 1543"/>
                  <a:gd name="T25" fmla="*/ 145 h 2018"/>
                  <a:gd name="T26" fmla="*/ 877 w 1543"/>
                  <a:gd name="T27" fmla="*/ 118 h 2018"/>
                  <a:gd name="T28" fmla="*/ 935 w 1543"/>
                  <a:gd name="T29" fmla="*/ 90 h 2018"/>
                  <a:gd name="T30" fmla="*/ 990 w 1543"/>
                  <a:gd name="T31" fmla="*/ 61 h 2018"/>
                  <a:gd name="T32" fmla="*/ 1043 w 1543"/>
                  <a:gd name="T33" fmla="*/ 30 h 2018"/>
                  <a:gd name="T34" fmla="*/ 1093 w 1543"/>
                  <a:gd name="T35" fmla="*/ 0 h 2018"/>
                  <a:gd name="T36" fmla="*/ 1093 w 1543"/>
                  <a:gd name="T37" fmla="*/ 0 h 2018"/>
                  <a:gd name="T38" fmla="*/ 1543 w 1543"/>
                  <a:gd name="T39" fmla="*/ 1550 h 2018"/>
                  <a:gd name="T40" fmla="*/ 1543 w 1543"/>
                  <a:gd name="T41" fmla="*/ 1550 h 2018"/>
                  <a:gd name="T42" fmla="*/ 1513 w 1543"/>
                  <a:gd name="T43" fmla="*/ 1569 h 2018"/>
                  <a:gd name="T44" fmla="*/ 1482 w 1543"/>
                  <a:gd name="T45" fmla="*/ 1590 h 2018"/>
                  <a:gd name="T46" fmla="*/ 1450 w 1543"/>
                  <a:gd name="T47" fmla="*/ 1609 h 2018"/>
                  <a:gd name="T48" fmla="*/ 1417 w 1543"/>
                  <a:gd name="T49" fmla="*/ 1629 h 2018"/>
                  <a:gd name="T50" fmla="*/ 1383 w 1543"/>
                  <a:gd name="T51" fmla="*/ 1647 h 2018"/>
                  <a:gd name="T52" fmla="*/ 1348 w 1543"/>
                  <a:gd name="T53" fmla="*/ 1666 h 2018"/>
                  <a:gd name="T54" fmla="*/ 1313 w 1543"/>
                  <a:gd name="T55" fmla="*/ 1685 h 2018"/>
                  <a:gd name="T56" fmla="*/ 1275 w 1543"/>
                  <a:gd name="T57" fmla="*/ 1703 h 2018"/>
                  <a:gd name="T58" fmla="*/ 1238 w 1543"/>
                  <a:gd name="T59" fmla="*/ 1720 h 2018"/>
                  <a:gd name="T60" fmla="*/ 1199 w 1543"/>
                  <a:gd name="T61" fmla="*/ 1738 h 2018"/>
                  <a:gd name="T62" fmla="*/ 1160 w 1543"/>
                  <a:gd name="T63" fmla="*/ 1755 h 2018"/>
                  <a:gd name="T64" fmla="*/ 1119 w 1543"/>
                  <a:gd name="T65" fmla="*/ 1771 h 2018"/>
                  <a:gd name="T66" fmla="*/ 1079 w 1543"/>
                  <a:gd name="T67" fmla="*/ 1788 h 2018"/>
                  <a:gd name="T68" fmla="*/ 1037 w 1543"/>
                  <a:gd name="T69" fmla="*/ 1804 h 2018"/>
                  <a:gd name="T70" fmla="*/ 995 w 1543"/>
                  <a:gd name="T71" fmla="*/ 1819 h 2018"/>
                  <a:gd name="T72" fmla="*/ 951 w 1543"/>
                  <a:gd name="T73" fmla="*/ 1835 h 2018"/>
                  <a:gd name="T74" fmla="*/ 861 w 1543"/>
                  <a:gd name="T75" fmla="*/ 1863 h 2018"/>
                  <a:gd name="T76" fmla="*/ 770 w 1543"/>
                  <a:gd name="T77" fmla="*/ 1891 h 2018"/>
                  <a:gd name="T78" fmla="*/ 674 w 1543"/>
                  <a:gd name="T79" fmla="*/ 1916 h 2018"/>
                  <a:gd name="T80" fmla="*/ 577 w 1543"/>
                  <a:gd name="T81" fmla="*/ 1940 h 2018"/>
                  <a:gd name="T82" fmla="*/ 477 w 1543"/>
                  <a:gd name="T83" fmla="*/ 1963 h 2018"/>
                  <a:gd name="T84" fmla="*/ 374 w 1543"/>
                  <a:gd name="T85" fmla="*/ 1983 h 2018"/>
                  <a:gd name="T86" fmla="*/ 269 w 1543"/>
                  <a:gd name="T87" fmla="*/ 2002 h 2018"/>
                  <a:gd name="T88" fmla="*/ 162 w 1543"/>
                  <a:gd name="T89" fmla="*/ 2018 h 2018"/>
                  <a:gd name="T90" fmla="*/ 162 w 1543"/>
                  <a:gd name="T91" fmla="*/ 2018 h 2018"/>
                  <a:gd name="T92" fmla="*/ 0 w 1543"/>
                  <a:gd name="T93" fmla="*/ 360 h 2018"/>
                  <a:gd name="T94" fmla="*/ 0 w 1543"/>
                  <a:gd name="T95" fmla="*/ 360 h 2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43" h="2018">
                    <a:moveTo>
                      <a:pt x="0" y="360"/>
                    </a:moveTo>
                    <a:lnTo>
                      <a:pt x="0" y="360"/>
                    </a:lnTo>
                    <a:lnTo>
                      <a:pt x="83" y="347"/>
                    </a:lnTo>
                    <a:lnTo>
                      <a:pt x="166" y="334"/>
                    </a:lnTo>
                    <a:lnTo>
                      <a:pt x="246" y="318"/>
                    </a:lnTo>
                    <a:lnTo>
                      <a:pt x="325" y="300"/>
                    </a:lnTo>
                    <a:lnTo>
                      <a:pt x="402" y="282"/>
                    </a:lnTo>
                    <a:lnTo>
                      <a:pt x="477" y="262"/>
                    </a:lnTo>
                    <a:lnTo>
                      <a:pt x="549" y="241"/>
                    </a:lnTo>
                    <a:lnTo>
                      <a:pt x="619" y="219"/>
                    </a:lnTo>
                    <a:lnTo>
                      <a:pt x="688" y="195"/>
                    </a:lnTo>
                    <a:lnTo>
                      <a:pt x="753" y="171"/>
                    </a:lnTo>
                    <a:lnTo>
                      <a:pt x="817" y="145"/>
                    </a:lnTo>
                    <a:lnTo>
                      <a:pt x="877" y="118"/>
                    </a:lnTo>
                    <a:lnTo>
                      <a:pt x="935" y="90"/>
                    </a:lnTo>
                    <a:lnTo>
                      <a:pt x="990" y="61"/>
                    </a:lnTo>
                    <a:lnTo>
                      <a:pt x="1043" y="30"/>
                    </a:lnTo>
                    <a:lnTo>
                      <a:pt x="1093" y="0"/>
                    </a:lnTo>
                    <a:lnTo>
                      <a:pt x="1093" y="0"/>
                    </a:lnTo>
                    <a:lnTo>
                      <a:pt x="1543" y="1550"/>
                    </a:lnTo>
                    <a:lnTo>
                      <a:pt x="1543" y="1550"/>
                    </a:lnTo>
                    <a:lnTo>
                      <a:pt x="1513" y="1569"/>
                    </a:lnTo>
                    <a:lnTo>
                      <a:pt x="1482" y="1590"/>
                    </a:lnTo>
                    <a:lnTo>
                      <a:pt x="1450" y="1609"/>
                    </a:lnTo>
                    <a:lnTo>
                      <a:pt x="1417" y="1629"/>
                    </a:lnTo>
                    <a:lnTo>
                      <a:pt x="1383" y="1647"/>
                    </a:lnTo>
                    <a:lnTo>
                      <a:pt x="1348" y="1666"/>
                    </a:lnTo>
                    <a:lnTo>
                      <a:pt x="1313" y="1685"/>
                    </a:lnTo>
                    <a:lnTo>
                      <a:pt x="1275" y="1703"/>
                    </a:lnTo>
                    <a:lnTo>
                      <a:pt x="1238" y="1720"/>
                    </a:lnTo>
                    <a:lnTo>
                      <a:pt x="1199" y="1738"/>
                    </a:lnTo>
                    <a:lnTo>
                      <a:pt x="1160" y="1755"/>
                    </a:lnTo>
                    <a:lnTo>
                      <a:pt x="1119" y="1771"/>
                    </a:lnTo>
                    <a:lnTo>
                      <a:pt x="1079" y="1788"/>
                    </a:lnTo>
                    <a:lnTo>
                      <a:pt x="1037" y="1804"/>
                    </a:lnTo>
                    <a:lnTo>
                      <a:pt x="995" y="1819"/>
                    </a:lnTo>
                    <a:lnTo>
                      <a:pt x="951" y="1835"/>
                    </a:lnTo>
                    <a:lnTo>
                      <a:pt x="861" y="1863"/>
                    </a:lnTo>
                    <a:lnTo>
                      <a:pt x="770" y="1891"/>
                    </a:lnTo>
                    <a:lnTo>
                      <a:pt x="674" y="1916"/>
                    </a:lnTo>
                    <a:lnTo>
                      <a:pt x="577" y="1940"/>
                    </a:lnTo>
                    <a:lnTo>
                      <a:pt x="477" y="1963"/>
                    </a:lnTo>
                    <a:lnTo>
                      <a:pt x="374" y="1983"/>
                    </a:lnTo>
                    <a:lnTo>
                      <a:pt x="269" y="2002"/>
                    </a:lnTo>
                    <a:lnTo>
                      <a:pt x="162" y="2018"/>
                    </a:lnTo>
                    <a:lnTo>
                      <a:pt x="162" y="2018"/>
                    </a:lnTo>
                    <a:lnTo>
                      <a:pt x="0" y="360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48"/>
              <p:cNvSpPr>
                <a:spLocks/>
              </p:cNvSpPr>
              <p:nvPr/>
            </p:nvSpPr>
            <p:spPr bwMode="auto">
              <a:xfrm flipH="1">
                <a:off x="1462733" y="4579071"/>
                <a:ext cx="394767" cy="323770"/>
              </a:xfrm>
              <a:custGeom>
                <a:avLst/>
                <a:gdLst>
                  <a:gd name="T0" fmla="*/ 1687 w 2141"/>
                  <a:gd name="T1" fmla="*/ 0 h 2257"/>
                  <a:gd name="T2" fmla="*/ 2141 w 2141"/>
                  <a:gd name="T3" fmla="*/ 1559 h 2257"/>
                  <a:gd name="T4" fmla="*/ 2056 w 2141"/>
                  <a:gd name="T5" fmla="*/ 1620 h 2257"/>
                  <a:gd name="T6" fmla="*/ 1964 w 2141"/>
                  <a:gd name="T7" fmla="*/ 1678 h 2257"/>
                  <a:gd name="T8" fmla="*/ 1868 w 2141"/>
                  <a:gd name="T9" fmla="*/ 1735 h 2257"/>
                  <a:gd name="T10" fmla="*/ 1766 w 2141"/>
                  <a:gd name="T11" fmla="*/ 1789 h 2257"/>
                  <a:gd name="T12" fmla="*/ 1658 w 2141"/>
                  <a:gd name="T13" fmla="*/ 1841 h 2257"/>
                  <a:gd name="T14" fmla="*/ 1544 w 2141"/>
                  <a:gd name="T15" fmla="*/ 1891 h 2257"/>
                  <a:gd name="T16" fmla="*/ 1426 w 2141"/>
                  <a:gd name="T17" fmla="*/ 1939 h 2257"/>
                  <a:gd name="T18" fmla="*/ 1303 w 2141"/>
                  <a:gd name="T19" fmla="*/ 1985 h 2257"/>
                  <a:gd name="T20" fmla="*/ 1175 w 2141"/>
                  <a:gd name="T21" fmla="*/ 2027 h 2257"/>
                  <a:gd name="T22" fmla="*/ 1043 w 2141"/>
                  <a:gd name="T23" fmla="*/ 2068 h 2257"/>
                  <a:gd name="T24" fmla="*/ 906 w 2141"/>
                  <a:gd name="T25" fmla="*/ 2107 h 2257"/>
                  <a:gd name="T26" fmla="*/ 766 w 2141"/>
                  <a:gd name="T27" fmla="*/ 2142 h 2257"/>
                  <a:gd name="T28" fmla="*/ 620 w 2141"/>
                  <a:gd name="T29" fmla="*/ 2175 h 2257"/>
                  <a:gd name="T30" fmla="*/ 471 w 2141"/>
                  <a:gd name="T31" fmla="*/ 2206 h 2257"/>
                  <a:gd name="T32" fmla="*/ 320 w 2141"/>
                  <a:gd name="T33" fmla="*/ 2233 h 2257"/>
                  <a:gd name="T34" fmla="*/ 164 w 2141"/>
                  <a:gd name="T35" fmla="*/ 2257 h 2257"/>
                  <a:gd name="T36" fmla="*/ 0 w 2141"/>
                  <a:gd name="T37" fmla="*/ 590 h 2257"/>
                  <a:gd name="T38" fmla="*/ 67 w 2141"/>
                  <a:gd name="T39" fmla="*/ 580 h 2257"/>
                  <a:gd name="T40" fmla="*/ 198 w 2141"/>
                  <a:gd name="T41" fmla="*/ 558 h 2257"/>
                  <a:gd name="T42" fmla="*/ 326 w 2141"/>
                  <a:gd name="T43" fmla="*/ 534 h 2257"/>
                  <a:gd name="T44" fmla="*/ 451 w 2141"/>
                  <a:gd name="T45" fmla="*/ 507 h 2257"/>
                  <a:gd name="T46" fmla="*/ 572 w 2141"/>
                  <a:gd name="T47" fmla="*/ 478 h 2257"/>
                  <a:gd name="T48" fmla="*/ 691 w 2141"/>
                  <a:gd name="T49" fmla="*/ 447 h 2257"/>
                  <a:gd name="T50" fmla="*/ 805 w 2141"/>
                  <a:gd name="T51" fmla="*/ 413 h 2257"/>
                  <a:gd name="T52" fmla="*/ 916 w 2141"/>
                  <a:gd name="T53" fmla="*/ 378 h 2257"/>
                  <a:gd name="T54" fmla="*/ 1023 w 2141"/>
                  <a:gd name="T55" fmla="*/ 340 h 2257"/>
                  <a:gd name="T56" fmla="*/ 1126 w 2141"/>
                  <a:gd name="T57" fmla="*/ 301 h 2257"/>
                  <a:gd name="T58" fmla="*/ 1225 w 2141"/>
                  <a:gd name="T59" fmla="*/ 259 h 2257"/>
                  <a:gd name="T60" fmla="*/ 1320 w 2141"/>
                  <a:gd name="T61" fmla="*/ 215 h 2257"/>
                  <a:gd name="T62" fmla="*/ 1409 w 2141"/>
                  <a:gd name="T63" fmla="*/ 171 h 2257"/>
                  <a:gd name="T64" fmla="*/ 1494 w 2141"/>
                  <a:gd name="T65" fmla="*/ 124 h 2257"/>
                  <a:gd name="T66" fmla="*/ 1575 w 2141"/>
                  <a:gd name="T67" fmla="*/ 76 h 2257"/>
                  <a:gd name="T68" fmla="*/ 1650 w 2141"/>
                  <a:gd name="T69" fmla="*/ 25 h 2257"/>
                  <a:gd name="T70" fmla="*/ 1687 w 2141"/>
                  <a:gd name="T71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41" h="2257">
                    <a:moveTo>
                      <a:pt x="1687" y="0"/>
                    </a:moveTo>
                    <a:lnTo>
                      <a:pt x="1687" y="0"/>
                    </a:lnTo>
                    <a:lnTo>
                      <a:pt x="2141" y="1559"/>
                    </a:lnTo>
                    <a:lnTo>
                      <a:pt x="2141" y="1559"/>
                    </a:lnTo>
                    <a:lnTo>
                      <a:pt x="2099" y="1590"/>
                    </a:lnTo>
                    <a:lnTo>
                      <a:pt x="2056" y="1620"/>
                    </a:lnTo>
                    <a:lnTo>
                      <a:pt x="2011" y="1649"/>
                    </a:lnTo>
                    <a:lnTo>
                      <a:pt x="1964" y="1678"/>
                    </a:lnTo>
                    <a:lnTo>
                      <a:pt x="1918" y="1706"/>
                    </a:lnTo>
                    <a:lnTo>
                      <a:pt x="1868" y="1735"/>
                    </a:lnTo>
                    <a:lnTo>
                      <a:pt x="1818" y="1762"/>
                    </a:lnTo>
                    <a:lnTo>
                      <a:pt x="1766" y="1789"/>
                    </a:lnTo>
                    <a:lnTo>
                      <a:pt x="1712" y="1815"/>
                    </a:lnTo>
                    <a:lnTo>
                      <a:pt x="1658" y="1841"/>
                    </a:lnTo>
                    <a:lnTo>
                      <a:pt x="1601" y="1866"/>
                    </a:lnTo>
                    <a:lnTo>
                      <a:pt x="1544" y="1891"/>
                    </a:lnTo>
                    <a:lnTo>
                      <a:pt x="1486" y="1915"/>
                    </a:lnTo>
                    <a:lnTo>
                      <a:pt x="1426" y="1939"/>
                    </a:lnTo>
                    <a:lnTo>
                      <a:pt x="1365" y="1962"/>
                    </a:lnTo>
                    <a:lnTo>
                      <a:pt x="1303" y="1985"/>
                    </a:lnTo>
                    <a:lnTo>
                      <a:pt x="1240" y="2006"/>
                    </a:lnTo>
                    <a:lnTo>
                      <a:pt x="1175" y="2027"/>
                    </a:lnTo>
                    <a:lnTo>
                      <a:pt x="1110" y="2048"/>
                    </a:lnTo>
                    <a:lnTo>
                      <a:pt x="1043" y="2068"/>
                    </a:lnTo>
                    <a:lnTo>
                      <a:pt x="975" y="2088"/>
                    </a:lnTo>
                    <a:lnTo>
                      <a:pt x="906" y="2107"/>
                    </a:lnTo>
                    <a:lnTo>
                      <a:pt x="836" y="2124"/>
                    </a:lnTo>
                    <a:lnTo>
                      <a:pt x="766" y="2142"/>
                    </a:lnTo>
                    <a:lnTo>
                      <a:pt x="693" y="2159"/>
                    </a:lnTo>
                    <a:lnTo>
                      <a:pt x="620" y="2175"/>
                    </a:lnTo>
                    <a:lnTo>
                      <a:pt x="546" y="2190"/>
                    </a:lnTo>
                    <a:lnTo>
                      <a:pt x="471" y="2206"/>
                    </a:lnTo>
                    <a:lnTo>
                      <a:pt x="397" y="2219"/>
                    </a:lnTo>
                    <a:lnTo>
                      <a:pt x="320" y="2233"/>
                    </a:lnTo>
                    <a:lnTo>
                      <a:pt x="242" y="2245"/>
                    </a:lnTo>
                    <a:lnTo>
                      <a:pt x="164" y="2257"/>
                    </a:lnTo>
                    <a:lnTo>
                      <a:pt x="164" y="2257"/>
                    </a:lnTo>
                    <a:lnTo>
                      <a:pt x="0" y="590"/>
                    </a:lnTo>
                    <a:lnTo>
                      <a:pt x="0" y="590"/>
                    </a:lnTo>
                    <a:lnTo>
                      <a:pt x="67" y="580"/>
                    </a:lnTo>
                    <a:lnTo>
                      <a:pt x="132" y="570"/>
                    </a:lnTo>
                    <a:lnTo>
                      <a:pt x="198" y="558"/>
                    </a:lnTo>
                    <a:lnTo>
                      <a:pt x="262" y="547"/>
                    </a:lnTo>
                    <a:lnTo>
                      <a:pt x="326" y="534"/>
                    </a:lnTo>
                    <a:lnTo>
                      <a:pt x="388" y="521"/>
                    </a:lnTo>
                    <a:lnTo>
                      <a:pt x="451" y="507"/>
                    </a:lnTo>
                    <a:lnTo>
                      <a:pt x="512" y="494"/>
                    </a:lnTo>
                    <a:lnTo>
                      <a:pt x="572" y="478"/>
                    </a:lnTo>
                    <a:lnTo>
                      <a:pt x="631" y="463"/>
                    </a:lnTo>
                    <a:lnTo>
                      <a:pt x="691" y="447"/>
                    </a:lnTo>
                    <a:lnTo>
                      <a:pt x="748" y="430"/>
                    </a:lnTo>
                    <a:lnTo>
                      <a:pt x="805" y="413"/>
                    </a:lnTo>
                    <a:lnTo>
                      <a:pt x="861" y="396"/>
                    </a:lnTo>
                    <a:lnTo>
                      <a:pt x="916" y="378"/>
                    </a:lnTo>
                    <a:lnTo>
                      <a:pt x="970" y="359"/>
                    </a:lnTo>
                    <a:lnTo>
                      <a:pt x="1023" y="340"/>
                    </a:lnTo>
                    <a:lnTo>
                      <a:pt x="1075" y="321"/>
                    </a:lnTo>
                    <a:lnTo>
                      <a:pt x="1126" y="301"/>
                    </a:lnTo>
                    <a:lnTo>
                      <a:pt x="1176" y="280"/>
                    </a:lnTo>
                    <a:lnTo>
                      <a:pt x="1225" y="259"/>
                    </a:lnTo>
                    <a:lnTo>
                      <a:pt x="1273" y="237"/>
                    </a:lnTo>
                    <a:lnTo>
                      <a:pt x="1320" y="215"/>
                    </a:lnTo>
                    <a:lnTo>
                      <a:pt x="1365" y="194"/>
                    </a:lnTo>
                    <a:lnTo>
                      <a:pt x="1409" y="171"/>
                    </a:lnTo>
                    <a:lnTo>
                      <a:pt x="1453" y="148"/>
                    </a:lnTo>
                    <a:lnTo>
                      <a:pt x="1494" y="124"/>
                    </a:lnTo>
                    <a:lnTo>
                      <a:pt x="1536" y="100"/>
                    </a:lnTo>
                    <a:lnTo>
                      <a:pt x="1575" y="76"/>
                    </a:lnTo>
                    <a:lnTo>
                      <a:pt x="1614" y="51"/>
                    </a:lnTo>
                    <a:lnTo>
                      <a:pt x="1650" y="25"/>
                    </a:lnTo>
                    <a:lnTo>
                      <a:pt x="1687" y="0"/>
                    </a:lnTo>
                    <a:lnTo>
                      <a:pt x="1687" y="0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49"/>
              <p:cNvSpPr>
                <a:spLocks/>
              </p:cNvSpPr>
              <p:nvPr/>
            </p:nvSpPr>
            <p:spPr bwMode="auto">
              <a:xfrm flipH="1">
                <a:off x="1546589" y="4344306"/>
                <a:ext cx="343164" cy="319899"/>
              </a:xfrm>
              <a:custGeom>
                <a:avLst/>
                <a:gdLst>
                  <a:gd name="T0" fmla="*/ 0 w 1860"/>
                  <a:gd name="T1" fmla="*/ 468 h 2233"/>
                  <a:gd name="T2" fmla="*/ 212 w 1860"/>
                  <a:gd name="T3" fmla="*/ 433 h 2233"/>
                  <a:gd name="T4" fmla="*/ 415 w 1860"/>
                  <a:gd name="T5" fmla="*/ 390 h 2233"/>
                  <a:gd name="T6" fmla="*/ 608 w 1860"/>
                  <a:gd name="T7" fmla="*/ 341 h 2233"/>
                  <a:gd name="T8" fmla="*/ 789 w 1860"/>
                  <a:gd name="T9" fmla="*/ 285 h 2233"/>
                  <a:gd name="T10" fmla="*/ 875 w 1860"/>
                  <a:gd name="T11" fmla="*/ 254 h 2233"/>
                  <a:gd name="T12" fmla="*/ 957 w 1860"/>
                  <a:gd name="T13" fmla="*/ 221 h 2233"/>
                  <a:gd name="T14" fmla="*/ 1037 w 1860"/>
                  <a:gd name="T15" fmla="*/ 188 h 2233"/>
                  <a:gd name="T16" fmla="*/ 1113 w 1860"/>
                  <a:gd name="T17" fmla="*/ 153 h 2233"/>
                  <a:gd name="T18" fmla="*/ 1186 w 1860"/>
                  <a:gd name="T19" fmla="*/ 116 h 2233"/>
                  <a:gd name="T20" fmla="*/ 1255 w 1860"/>
                  <a:gd name="T21" fmla="*/ 79 h 2233"/>
                  <a:gd name="T22" fmla="*/ 1320 w 1860"/>
                  <a:gd name="T23" fmla="*/ 40 h 2233"/>
                  <a:gd name="T24" fmla="*/ 1381 w 1860"/>
                  <a:gd name="T25" fmla="*/ 0 h 2233"/>
                  <a:gd name="T26" fmla="*/ 1860 w 1860"/>
                  <a:gd name="T27" fmla="*/ 1643 h 2233"/>
                  <a:gd name="T28" fmla="*/ 1823 w 1860"/>
                  <a:gd name="T29" fmla="*/ 1668 h 2233"/>
                  <a:gd name="T30" fmla="*/ 1748 w 1860"/>
                  <a:gd name="T31" fmla="*/ 1719 h 2233"/>
                  <a:gd name="T32" fmla="*/ 1667 w 1860"/>
                  <a:gd name="T33" fmla="*/ 1767 h 2233"/>
                  <a:gd name="T34" fmla="*/ 1582 w 1860"/>
                  <a:gd name="T35" fmla="*/ 1814 h 2233"/>
                  <a:gd name="T36" fmla="*/ 1493 w 1860"/>
                  <a:gd name="T37" fmla="*/ 1858 h 2233"/>
                  <a:gd name="T38" fmla="*/ 1398 w 1860"/>
                  <a:gd name="T39" fmla="*/ 1902 h 2233"/>
                  <a:gd name="T40" fmla="*/ 1299 w 1860"/>
                  <a:gd name="T41" fmla="*/ 1944 h 2233"/>
                  <a:gd name="T42" fmla="*/ 1196 w 1860"/>
                  <a:gd name="T43" fmla="*/ 1983 h 2233"/>
                  <a:gd name="T44" fmla="*/ 1089 w 1860"/>
                  <a:gd name="T45" fmla="*/ 2021 h 2233"/>
                  <a:gd name="T46" fmla="*/ 978 w 1860"/>
                  <a:gd name="T47" fmla="*/ 2056 h 2233"/>
                  <a:gd name="T48" fmla="*/ 864 w 1860"/>
                  <a:gd name="T49" fmla="*/ 2090 h 2233"/>
                  <a:gd name="T50" fmla="*/ 745 w 1860"/>
                  <a:gd name="T51" fmla="*/ 2121 h 2233"/>
                  <a:gd name="T52" fmla="*/ 624 w 1860"/>
                  <a:gd name="T53" fmla="*/ 2150 h 2233"/>
                  <a:gd name="T54" fmla="*/ 499 w 1860"/>
                  <a:gd name="T55" fmla="*/ 2177 h 2233"/>
                  <a:gd name="T56" fmla="*/ 371 w 1860"/>
                  <a:gd name="T57" fmla="*/ 2201 h 2233"/>
                  <a:gd name="T58" fmla="*/ 240 w 1860"/>
                  <a:gd name="T59" fmla="*/ 2223 h 2233"/>
                  <a:gd name="T60" fmla="*/ 173 w 1860"/>
                  <a:gd name="T61" fmla="*/ 2233 h 2233"/>
                  <a:gd name="T62" fmla="*/ 0 w 1860"/>
                  <a:gd name="T63" fmla="*/ 468 h 2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60" h="2233">
                    <a:moveTo>
                      <a:pt x="0" y="468"/>
                    </a:moveTo>
                    <a:lnTo>
                      <a:pt x="0" y="468"/>
                    </a:lnTo>
                    <a:lnTo>
                      <a:pt x="107" y="452"/>
                    </a:lnTo>
                    <a:lnTo>
                      <a:pt x="212" y="433"/>
                    </a:lnTo>
                    <a:lnTo>
                      <a:pt x="315" y="413"/>
                    </a:lnTo>
                    <a:lnTo>
                      <a:pt x="415" y="390"/>
                    </a:lnTo>
                    <a:lnTo>
                      <a:pt x="512" y="366"/>
                    </a:lnTo>
                    <a:lnTo>
                      <a:pt x="608" y="341"/>
                    </a:lnTo>
                    <a:lnTo>
                      <a:pt x="699" y="313"/>
                    </a:lnTo>
                    <a:lnTo>
                      <a:pt x="789" y="285"/>
                    </a:lnTo>
                    <a:lnTo>
                      <a:pt x="833" y="269"/>
                    </a:lnTo>
                    <a:lnTo>
                      <a:pt x="875" y="254"/>
                    </a:lnTo>
                    <a:lnTo>
                      <a:pt x="917" y="238"/>
                    </a:lnTo>
                    <a:lnTo>
                      <a:pt x="957" y="221"/>
                    </a:lnTo>
                    <a:lnTo>
                      <a:pt x="998" y="205"/>
                    </a:lnTo>
                    <a:lnTo>
                      <a:pt x="1037" y="188"/>
                    </a:lnTo>
                    <a:lnTo>
                      <a:pt x="1076" y="170"/>
                    </a:lnTo>
                    <a:lnTo>
                      <a:pt x="1113" y="153"/>
                    </a:lnTo>
                    <a:lnTo>
                      <a:pt x="1151" y="135"/>
                    </a:lnTo>
                    <a:lnTo>
                      <a:pt x="1186" y="116"/>
                    </a:lnTo>
                    <a:lnTo>
                      <a:pt x="1221" y="97"/>
                    </a:lnTo>
                    <a:lnTo>
                      <a:pt x="1255" y="79"/>
                    </a:lnTo>
                    <a:lnTo>
                      <a:pt x="1288" y="59"/>
                    </a:lnTo>
                    <a:lnTo>
                      <a:pt x="1320" y="40"/>
                    </a:lnTo>
                    <a:lnTo>
                      <a:pt x="1351" y="19"/>
                    </a:lnTo>
                    <a:lnTo>
                      <a:pt x="1381" y="0"/>
                    </a:lnTo>
                    <a:lnTo>
                      <a:pt x="1381" y="0"/>
                    </a:lnTo>
                    <a:lnTo>
                      <a:pt x="1860" y="1643"/>
                    </a:lnTo>
                    <a:lnTo>
                      <a:pt x="1860" y="1643"/>
                    </a:lnTo>
                    <a:lnTo>
                      <a:pt x="1823" y="1668"/>
                    </a:lnTo>
                    <a:lnTo>
                      <a:pt x="1787" y="1694"/>
                    </a:lnTo>
                    <a:lnTo>
                      <a:pt x="1748" y="1719"/>
                    </a:lnTo>
                    <a:lnTo>
                      <a:pt x="1709" y="1743"/>
                    </a:lnTo>
                    <a:lnTo>
                      <a:pt x="1667" y="1767"/>
                    </a:lnTo>
                    <a:lnTo>
                      <a:pt x="1626" y="1791"/>
                    </a:lnTo>
                    <a:lnTo>
                      <a:pt x="1582" y="1814"/>
                    </a:lnTo>
                    <a:lnTo>
                      <a:pt x="1538" y="1837"/>
                    </a:lnTo>
                    <a:lnTo>
                      <a:pt x="1493" y="1858"/>
                    </a:lnTo>
                    <a:lnTo>
                      <a:pt x="1446" y="1880"/>
                    </a:lnTo>
                    <a:lnTo>
                      <a:pt x="1398" y="1902"/>
                    </a:lnTo>
                    <a:lnTo>
                      <a:pt x="1349" y="1923"/>
                    </a:lnTo>
                    <a:lnTo>
                      <a:pt x="1299" y="1944"/>
                    </a:lnTo>
                    <a:lnTo>
                      <a:pt x="1248" y="1964"/>
                    </a:lnTo>
                    <a:lnTo>
                      <a:pt x="1196" y="1983"/>
                    </a:lnTo>
                    <a:lnTo>
                      <a:pt x="1143" y="2002"/>
                    </a:lnTo>
                    <a:lnTo>
                      <a:pt x="1089" y="2021"/>
                    </a:lnTo>
                    <a:lnTo>
                      <a:pt x="1034" y="2039"/>
                    </a:lnTo>
                    <a:lnTo>
                      <a:pt x="978" y="2056"/>
                    </a:lnTo>
                    <a:lnTo>
                      <a:pt x="921" y="2073"/>
                    </a:lnTo>
                    <a:lnTo>
                      <a:pt x="864" y="2090"/>
                    </a:lnTo>
                    <a:lnTo>
                      <a:pt x="804" y="2106"/>
                    </a:lnTo>
                    <a:lnTo>
                      <a:pt x="745" y="2121"/>
                    </a:lnTo>
                    <a:lnTo>
                      <a:pt x="685" y="2137"/>
                    </a:lnTo>
                    <a:lnTo>
                      <a:pt x="624" y="2150"/>
                    </a:lnTo>
                    <a:lnTo>
                      <a:pt x="561" y="2164"/>
                    </a:lnTo>
                    <a:lnTo>
                      <a:pt x="499" y="2177"/>
                    </a:lnTo>
                    <a:lnTo>
                      <a:pt x="435" y="2190"/>
                    </a:lnTo>
                    <a:lnTo>
                      <a:pt x="371" y="2201"/>
                    </a:lnTo>
                    <a:lnTo>
                      <a:pt x="305" y="2213"/>
                    </a:lnTo>
                    <a:lnTo>
                      <a:pt x="240" y="2223"/>
                    </a:lnTo>
                    <a:lnTo>
                      <a:pt x="173" y="2233"/>
                    </a:lnTo>
                    <a:lnTo>
                      <a:pt x="173" y="2233"/>
                    </a:lnTo>
                    <a:lnTo>
                      <a:pt x="0" y="468"/>
                    </a:lnTo>
                    <a:lnTo>
                      <a:pt x="0" y="468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50"/>
              <p:cNvSpPr>
                <a:spLocks/>
              </p:cNvSpPr>
              <p:nvPr/>
            </p:nvSpPr>
            <p:spPr bwMode="auto">
              <a:xfrm flipH="1">
                <a:off x="1718170" y="3887675"/>
                <a:ext cx="233507" cy="286362"/>
              </a:xfrm>
              <a:custGeom>
                <a:avLst/>
                <a:gdLst>
                  <a:gd name="T0" fmla="*/ 0 w 1268"/>
                  <a:gd name="T1" fmla="*/ 212 h 1995"/>
                  <a:gd name="T2" fmla="*/ 0 w 1268"/>
                  <a:gd name="T3" fmla="*/ 212 h 1995"/>
                  <a:gd name="T4" fmla="*/ 57 w 1268"/>
                  <a:gd name="T5" fmla="*/ 205 h 1995"/>
                  <a:gd name="T6" fmla="*/ 114 w 1268"/>
                  <a:gd name="T7" fmla="*/ 196 h 1995"/>
                  <a:gd name="T8" fmla="*/ 169 w 1268"/>
                  <a:gd name="T9" fmla="*/ 187 h 1995"/>
                  <a:gd name="T10" fmla="*/ 225 w 1268"/>
                  <a:gd name="T11" fmla="*/ 176 h 1995"/>
                  <a:gd name="T12" fmla="*/ 279 w 1268"/>
                  <a:gd name="T13" fmla="*/ 166 h 1995"/>
                  <a:gd name="T14" fmla="*/ 331 w 1268"/>
                  <a:gd name="T15" fmla="*/ 155 h 1995"/>
                  <a:gd name="T16" fmla="*/ 383 w 1268"/>
                  <a:gd name="T17" fmla="*/ 142 h 1995"/>
                  <a:gd name="T18" fmla="*/ 434 w 1268"/>
                  <a:gd name="T19" fmla="*/ 129 h 1995"/>
                  <a:gd name="T20" fmla="*/ 482 w 1268"/>
                  <a:gd name="T21" fmla="*/ 115 h 1995"/>
                  <a:gd name="T22" fmla="*/ 531 w 1268"/>
                  <a:gd name="T23" fmla="*/ 100 h 1995"/>
                  <a:gd name="T24" fmla="*/ 578 w 1268"/>
                  <a:gd name="T25" fmla="*/ 86 h 1995"/>
                  <a:gd name="T26" fmla="*/ 624 w 1268"/>
                  <a:gd name="T27" fmla="*/ 69 h 1995"/>
                  <a:gd name="T28" fmla="*/ 668 w 1268"/>
                  <a:gd name="T29" fmla="*/ 54 h 1995"/>
                  <a:gd name="T30" fmla="*/ 711 w 1268"/>
                  <a:gd name="T31" fmla="*/ 36 h 1995"/>
                  <a:gd name="T32" fmla="*/ 753 w 1268"/>
                  <a:gd name="T33" fmla="*/ 18 h 1995"/>
                  <a:gd name="T34" fmla="*/ 793 w 1268"/>
                  <a:gd name="T35" fmla="*/ 0 h 1995"/>
                  <a:gd name="T36" fmla="*/ 793 w 1268"/>
                  <a:gd name="T37" fmla="*/ 0 h 1995"/>
                  <a:gd name="T38" fmla="*/ 1268 w 1268"/>
                  <a:gd name="T39" fmla="*/ 1635 h 1995"/>
                  <a:gd name="T40" fmla="*/ 1268 w 1268"/>
                  <a:gd name="T41" fmla="*/ 1635 h 1995"/>
                  <a:gd name="T42" fmla="*/ 1218 w 1268"/>
                  <a:gd name="T43" fmla="*/ 1665 h 1995"/>
                  <a:gd name="T44" fmla="*/ 1165 w 1268"/>
                  <a:gd name="T45" fmla="*/ 1696 h 1995"/>
                  <a:gd name="T46" fmla="*/ 1110 w 1268"/>
                  <a:gd name="T47" fmla="*/ 1725 h 1995"/>
                  <a:gd name="T48" fmla="*/ 1052 w 1268"/>
                  <a:gd name="T49" fmla="*/ 1753 h 1995"/>
                  <a:gd name="T50" fmla="*/ 992 w 1268"/>
                  <a:gd name="T51" fmla="*/ 1780 h 1995"/>
                  <a:gd name="T52" fmla="*/ 928 w 1268"/>
                  <a:gd name="T53" fmla="*/ 1806 h 1995"/>
                  <a:gd name="T54" fmla="*/ 863 w 1268"/>
                  <a:gd name="T55" fmla="*/ 1830 h 1995"/>
                  <a:gd name="T56" fmla="*/ 794 w 1268"/>
                  <a:gd name="T57" fmla="*/ 1854 h 1995"/>
                  <a:gd name="T58" fmla="*/ 724 w 1268"/>
                  <a:gd name="T59" fmla="*/ 1876 h 1995"/>
                  <a:gd name="T60" fmla="*/ 652 w 1268"/>
                  <a:gd name="T61" fmla="*/ 1897 h 1995"/>
                  <a:gd name="T62" fmla="*/ 577 w 1268"/>
                  <a:gd name="T63" fmla="*/ 1917 h 1995"/>
                  <a:gd name="T64" fmla="*/ 500 w 1268"/>
                  <a:gd name="T65" fmla="*/ 1935 h 1995"/>
                  <a:gd name="T66" fmla="*/ 421 w 1268"/>
                  <a:gd name="T67" fmla="*/ 1953 h 1995"/>
                  <a:gd name="T68" fmla="*/ 341 w 1268"/>
                  <a:gd name="T69" fmla="*/ 1969 h 1995"/>
                  <a:gd name="T70" fmla="*/ 258 w 1268"/>
                  <a:gd name="T71" fmla="*/ 1982 h 1995"/>
                  <a:gd name="T72" fmla="*/ 175 w 1268"/>
                  <a:gd name="T73" fmla="*/ 1995 h 1995"/>
                  <a:gd name="T74" fmla="*/ 175 w 1268"/>
                  <a:gd name="T75" fmla="*/ 1995 h 1995"/>
                  <a:gd name="T76" fmla="*/ 0 w 1268"/>
                  <a:gd name="T77" fmla="*/ 212 h 1995"/>
                  <a:gd name="T78" fmla="*/ 0 w 1268"/>
                  <a:gd name="T79" fmla="*/ 212 h 1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68" h="1995">
                    <a:moveTo>
                      <a:pt x="0" y="212"/>
                    </a:moveTo>
                    <a:lnTo>
                      <a:pt x="0" y="212"/>
                    </a:lnTo>
                    <a:lnTo>
                      <a:pt x="57" y="205"/>
                    </a:lnTo>
                    <a:lnTo>
                      <a:pt x="114" y="196"/>
                    </a:lnTo>
                    <a:lnTo>
                      <a:pt x="169" y="187"/>
                    </a:lnTo>
                    <a:lnTo>
                      <a:pt x="225" y="176"/>
                    </a:lnTo>
                    <a:lnTo>
                      <a:pt x="279" y="166"/>
                    </a:lnTo>
                    <a:lnTo>
                      <a:pt x="331" y="155"/>
                    </a:lnTo>
                    <a:lnTo>
                      <a:pt x="383" y="142"/>
                    </a:lnTo>
                    <a:lnTo>
                      <a:pt x="434" y="129"/>
                    </a:lnTo>
                    <a:lnTo>
                      <a:pt x="482" y="115"/>
                    </a:lnTo>
                    <a:lnTo>
                      <a:pt x="531" y="100"/>
                    </a:lnTo>
                    <a:lnTo>
                      <a:pt x="578" y="86"/>
                    </a:lnTo>
                    <a:lnTo>
                      <a:pt x="624" y="69"/>
                    </a:lnTo>
                    <a:lnTo>
                      <a:pt x="668" y="54"/>
                    </a:lnTo>
                    <a:lnTo>
                      <a:pt x="711" y="36"/>
                    </a:lnTo>
                    <a:lnTo>
                      <a:pt x="753" y="18"/>
                    </a:lnTo>
                    <a:lnTo>
                      <a:pt x="793" y="0"/>
                    </a:lnTo>
                    <a:lnTo>
                      <a:pt x="793" y="0"/>
                    </a:lnTo>
                    <a:lnTo>
                      <a:pt x="1268" y="1635"/>
                    </a:lnTo>
                    <a:lnTo>
                      <a:pt x="1268" y="1635"/>
                    </a:lnTo>
                    <a:lnTo>
                      <a:pt x="1218" y="1665"/>
                    </a:lnTo>
                    <a:lnTo>
                      <a:pt x="1165" y="1696"/>
                    </a:lnTo>
                    <a:lnTo>
                      <a:pt x="1110" y="1725"/>
                    </a:lnTo>
                    <a:lnTo>
                      <a:pt x="1052" y="1753"/>
                    </a:lnTo>
                    <a:lnTo>
                      <a:pt x="992" y="1780"/>
                    </a:lnTo>
                    <a:lnTo>
                      <a:pt x="928" y="1806"/>
                    </a:lnTo>
                    <a:lnTo>
                      <a:pt x="863" y="1830"/>
                    </a:lnTo>
                    <a:lnTo>
                      <a:pt x="794" y="1854"/>
                    </a:lnTo>
                    <a:lnTo>
                      <a:pt x="724" y="1876"/>
                    </a:lnTo>
                    <a:lnTo>
                      <a:pt x="652" y="1897"/>
                    </a:lnTo>
                    <a:lnTo>
                      <a:pt x="577" y="1917"/>
                    </a:lnTo>
                    <a:lnTo>
                      <a:pt x="500" y="1935"/>
                    </a:lnTo>
                    <a:lnTo>
                      <a:pt x="421" y="1953"/>
                    </a:lnTo>
                    <a:lnTo>
                      <a:pt x="341" y="1969"/>
                    </a:lnTo>
                    <a:lnTo>
                      <a:pt x="258" y="1982"/>
                    </a:lnTo>
                    <a:lnTo>
                      <a:pt x="175" y="1995"/>
                    </a:lnTo>
                    <a:lnTo>
                      <a:pt x="175" y="1995"/>
                    </a:lnTo>
                    <a:lnTo>
                      <a:pt x="0" y="212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51"/>
              <p:cNvSpPr>
                <a:spLocks/>
              </p:cNvSpPr>
              <p:nvPr/>
            </p:nvSpPr>
            <p:spPr bwMode="auto">
              <a:xfrm flipH="1">
                <a:off x="2596721" y="5078268"/>
                <a:ext cx="28382" cy="9030"/>
              </a:xfrm>
              <a:custGeom>
                <a:avLst/>
                <a:gdLst>
                  <a:gd name="T0" fmla="*/ 1 w 154"/>
                  <a:gd name="T1" fmla="*/ 2 h 67"/>
                  <a:gd name="T2" fmla="*/ 2 w 154"/>
                  <a:gd name="T3" fmla="*/ 0 h 67"/>
                  <a:gd name="T4" fmla="*/ 2 w 154"/>
                  <a:gd name="T5" fmla="*/ 0 h 67"/>
                  <a:gd name="T6" fmla="*/ 77 w 154"/>
                  <a:gd name="T7" fmla="*/ 32 h 67"/>
                  <a:gd name="T8" fmla="*/ 154 w 154"/>
                  <a:gd name="T9" fmla="*/ 63 h 67"/>
                  <a:gd name="T10" fmla="*/ 151 w 154"/>
                  <a:gd name="T11" fmla="*/ 67 h 67"/>
                  <a:gd name="T12" fmla="*/ 151 w 154"/>
                  <a:gd name="T13" fmla="*/ 67 h 67"/>
                  <a:gd name="T14" fmla="*/ 114 w 154"/>
                  <a:gd name="T15" fmla="*/ 53 h 67"/>
                  <a:gd name="T16" fmla="*/ 77 w 154"/>
                  <a:gd name="T17" fmla="*/ 37 h 67"/>
                  <a:gd name="T18" fmla="*/ 38 w 154"/>
                  <a:gd name="T19" fmla="*/ 21 h 67"/>
                  <a:gd name="T20" fmla="*/ 0 w 154"/>
                  <a:gd name="T21" fmla="*/ 4 h 67"/>
                  <a:gd name="T22" fmla="*/ 2 w 154"/>
                  <a:gd name="T23" fmla="*/ 0 h 67"/>
                  <a:gd name="T24" fmla="*/ 1 w 154"/>
                  <a:gd name="T25" fmla="*/ 2 h 67"/>
                  <a:gd name="T26" fmla="*/ 2 w 154"/>
                  <a:gd name="T27" fmla="*/ 0 h 67"/>
                  <a:gd name="T28" fmla="*/ 2 w 154"/>
                  <a:gd name="T29" fmla="*/ 0 h 67"/>
                  <a:gd name="T30" fmla="*/ 40 w 154"/>
                  <a:gd name="T31" fmla="*/ 16 h 67"/>
                  <a:gd name="T32" fmla="*/ 79 w 154"/>
                  <a:gd name="T33" fmla="*/ 33 h 67"/>
                  <a:gd name="T34" fmla="*/ 116 w 154"/>
                  <a:gd name="T35" fmla="*/ 49 h 67"/>
                  <a:gd name="T36" fmla="*/ 154 w 154"/>
                  <a:gd name="T37" fmla="*/ 63 h 67"/>
                  <a:gd name="T38" fmla="*/ 152 w 154"/>
                  <a:gd name="T39" fmla="*/ 65 h 67"/>
                  <a:gd name="T40" fmla="*/ 151 w 154"/>
                  <a:gd name="T41" fmla="*/ 67 h 67"/>
                  <a:gd name="T42" fmla="*/ 151 w 154"/>
                  <a:gd name="T43" fmla="*/ 67 h 67"/>
                  <a:gd name="T44" fmla="*/ 75 w 154"/>
                  <a:gd name="T45" fmla="*/ 36 h 67"/>
                  <a:gd name="T46" fmla="*/ 0 w 154"/>
                  <a:gd name="T47" fmla="*/ 4 h 67"/>
                  <a:gd name="T48" fmla="*/ 1 w 154"/>
                  <a:gd name="T49" fmla="*/ 2 h 67"/>
                  <a:gd name="T50" fmla="*/ 2 w 154"/>
                  <a:gd name="T51" fmla="*/ 0 h 67"/>
                  <a:gd name="T52" fmla="*/ 1 w 154"/>
                  <a:gd name="T53" fmla="*/ 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4" h="67">
                    <a:moveTo>
                      <a:pt x="1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77" y="32"/>
                    </a:lnTo>
                    <a:lnTo>
                      <a:pt x="154" y="63"/>
                    </a:lnTo>
                    <a:lnTo>
                      <a:pt x="151" y="67"/>
                    </a:lnTo>
                    <a:lnTo>
                      <a:pt x="151" y="67"/>
                    </a:lnTo>
                    <a:lnTo>
                      <a:pt x="114" y="53"/>
                    </a:lnTo>
                    <a:lnTo>
                      <a:pt x="77" y="37"/>
                    </a:lnTo>
                    <a:lnTo>
                      <a:pt x="38" y="21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0" y="16"/>
                    </a:lnTo>
                    <a:lnTo>
                      <a:pt x="79" y="33"/>
                    </a:lnTo>
                    <a:lnTo>
                      <a:pt x="116" y="49"/>
                    </a:lnTo>
                    <a:lnTo>
                      <a:pt x="154" y="63"/>
                    </a:lnTo>
                    <a:lnTo>
                      <a:pt x="152" y="65"/>
                    </a:lnTo>
                    <a:lnTo>
                      <a:pt x="151" y="67"/>
                    </a:lnTo>
                    <a:lnTo>
                      <a:pt x="151" y="67"/>
                    </a:lnTo>
                    <a:lnTo>
                      <a:pt x="75" y="3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52"/>
              <p:cNvSpPr>
                <a:spLocks/>
              </p:cNvSpPr>
              <p:nvPr/>
            </p:nvSpPr>
            <p:spPr bwMode="auto">
              <a:xfrm flipH="1">
                <a:off x="2701218" y="5046021"/>
                <a:ext cx="1290" cy="0"/>
              </a:xfrm>
              <a:custGeom>
                <a:avLst/>
                <a:gdLst>
                  <a:gd name="T0" fmla="*/ 3 w 5"/>
                  <a:gd name="T1" fmla="*/ 4 h 7"/>
                  <a:gd name="T2" fmla="*/ 0 w 5"/>
                  <a:gd name="T3" fmla="*/ 4 h 7"/>
                  <a:gd name="T4" fmla="*/ 0 w 5"/>
                  <a:gd name="T5" fmla="*/ 4 h 7"/>
                  <a:gd name="T6" fmla="*/ 0 w 5"/>
                  <a:gd name="T7" fmla="*/ 0 h 7"/>
                  <a:gd name="T8" fmla="*/ 4 w 5"/>
                  <a:gd name="T9" fmla="*/ 2 h 7"/>
                  <a:gd name="T10" fmla="*/ 2 w 5"/>
                  <a:gd name="T11" fmla="*/ 7 h 7"/>
                  <a:gd name="T12" fmla="*/ 2 w 5"/>
                  <a:gd name="T13" fmla="*/ 6 h 7"/>
                  <a:gd name="T14" fmla="*/ 0 w 5"/>
                  <a:gd name="T15" fmla="*/ 6 h 7"/>
                  <a:gd name="T16" fmla="*/ 0 w 5"/>
                  <a:gd name="T17" fmla="*/ 4 h 7"/>
                  <a:gd name="T18" fmla="*/ 3 w 5"/>
                  <a:gd name="T19" fmla="*/ 4 h 7"/>
                  <a:gd name="T20" fmla="*/ 4 w 5"/>
                  <a:gd name="T21" fmla="*/ 2 h 7"/>
                  <a:gd name="T22" fmla="*/ 4 w 5"/>
                  <a:gd name="T23" fmla="*/ 2 h 7"/>
                  <a:gd name="T24" fmla="*/ 3 w 5"/>
                  <a:gd name="T25" fmla="*/ 4 h 7"/>
                  <a:gd name="T26" fmla="*/ 2 w 5"/>
                  <a:gd name="T27" fmla="*/ 6 h 7"/>
                  <a:gd name="T28" fmla="*/ 1 w 5"/>
                  <a:gd name="T29" fmla="*/ 6 h 7"/>
                  <a:gd name="T30" fmla="*/ 3 w 5"/>
                  <a:gd name="T31" fmla="*/ 4 h 7"/>
                  <a:gd name="T32" fmla="*/ 5 w 5"/>
                  <a:gd name="T33" fmla="*/ 4 h 7"/>
                  <a:gd name="T34" fmla="*/ 5 w 5"/>
                  <a:gd name="T35" fmla="*/ 4 h 7"/>
                  <a:gd name="T36" fmla="*/ 3 w 5"/>
                  <a:gd name="T37" fmla="*/ 4 h 7"/>
                  <a:gd name="T38" fmla="*/ 4 w 5"/>
                  <a:gd name="T39" fmla="*/ 2 h 7"/>
                  <a:gd name="T40" fmla="*/ 3 w 5"/>
                  <a:gd name="T4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7">
                    <a:moveTo>
                      <a:pt x="3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4" y="2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53"/>
              <p:cNvSpPr>
                <a:spLocks/>
              </p:cNvSpPr>
              <p:nvPr/>
            </p:nvSpPr>
            <p:spPr bwMode="auto">
              <a:xfrm flipH="1">
                <a:off x="1860080" y="3494250"/>
                <a:ext cx="362516" cy="183168"/>
              </a:xfrm>
              <a:custGeom>
                <a:avLst/>
                <a:gdLst>
                  <a:gd name="T0" fmla="*/ 1738 w 1966"/>
                  <a:gd name="T1" fmla="*/ 918 h 1278"/>
                  <a:gd name="T2" fmla="*/ 1708 w 1966"/>
                  <a:gd name="T3" fmla="*/ 812 h 1278"/>
                  <a:gd name="T4" fmla="*/ 1690 w 1966"/>
                  <a:gd name="T5" fmla="*/ 758 h 1278"/>
                  <a:gd name="T6" fmla="*/ 1667 w 1966"/>
                  <a:gd name="T7" fmla="*/ 713 h 1278"/>
                  <a:gd name="T8" fmla="*/ 1641 w 1966"/>
                  <a:gd name="T9" fmla="*/ 673 h 1278"/>
                  <a:gd name="T10" fmla="*/ 1612 w 1966"/>
                  <a:gd name="T11" fmla="*/ 642 h 1278"/>
                  <a:gd name="T12" fmla="*/ 1580 w 1966"/>
                  <a:gd name="T13" fmla="*/ 617 h 1278"/>
                  <a:gd name="T14" fmla="*/ 1545 w 1966"/>
                  <a:gd name="T15" fmla="*/ 598 h 1278"/>
                  <a:gd name="T16" fmla="*/ 1508 w 1966"/>
                  <a:gd name="T17" fmla="*/ 586 h 1278"/>
                  <a:gd name="T18" fmla="*/ 1470 w 1966"/>
                  <a:gd name="T19" fmla="*/ 581 h 1278"/>
                  <a:gd name="T20" fmla="*/ 1429 w 1966"/>
                  <a:gd name="T21" fmla="*/ 582 h 1278"/>
                  <a:gd name="T22" fmla="*/ 1389 w 1966"/>
                  <a:gd name="T23" fmla="*/ 591 h 1278"/>
                  <a:gd name="T24" fmla="*/ 1362 w 1966"/>
                  <a:gd name="T25" fmla="*/ 600 h 1278"/>
                  <a:gd name="T26" fmla="*/ 1329 w 1966"/>
                  <a:gd name="T27" fmla="*/ 622 h 1278"/>
                  <a:gd name="T28" fmla="*/ 1304 w 1966"/>
                  <a:gd name="T29" fmla="*/ 652 h 1278"/>
                  <a:gd name="T30" fmla="*/ 1287 w 1966"/>
                  <a:gd name="T31" fmla="*/ 691 h 1278"/>
                  <a:gd name="T32" fmla="*/ 1278 w 1966"/>
                  <a:gd name="T33" fmla="*/ 735 h 1278"/>
                  <a:gd name="T34" fmla="*/ 1272 w 1966"/>
                  <a:gd name="T35" fmla="*/ 821 h 1278"/>
                  <a:gd name="T36" fmla="*/ 1278 w 1966"/>
                  <a:gd name="T37" fmla="*/ 931 h 1278"/>
                  <a:gd name="T38" fmla="*/ 1290 w 1966"/>
                  <a:gd name="T39" fmla="*/ 1076 h 1278"/>
                  <a:gd name="T40" fmla="*/ 1269 w 1966"/>
                  <a:gd name="T41" fmla="*/ 1262 h 1278"/>
                  <a:gd name="T42" fmla="*/ 1153 w 1966"/>
                  <a:gd name="T43" fmla="*/ 1272 h 1278"/>
                  <a:gd name="T44" fmla="*/ 1032 w 1966"/>
                  <a:gd name="T45" fmla="*/ 1277 h 1278"/>
                  <a:gd name="T46" fmla="*/ 948 w 1966"/>
                  <a:gd name="T47" fmla="*/ 1277 h 1278"/>
                  <a:gd name="T48" fmla="*/ 821 w 1966"/>
                  <a:gd name="T49" fmla="*/ 1272 h 1278"/>
                  <a:gd name="T50" fmla="*/ 698 w 1966"/>
                  <a:gd name="T51" fmla="*/ 1260 h 1278"/>
                  <a:gd name="T52" fmla="*/ 582 w 1966"/>
                  <a:gd name="T53" fmla="*/ 1242 h 1278"/>
                  <a:gd name="T54" fmla="*/ 473 w 1966"/>
                  <a:gd name="T55" fmla="*/ 1218 h 1278"/>
                  <a:gd name="T56" fmla="*/ 371 w 1966"/>
                  <a:gd name="T57" fmla="*/ 1190 h 1278"/>
                  <a:gd name="T58" fmla="*/ 278 w 1966"/>
                  <a:gd name="T59" fmla="*/ 1156 h 1278"/>
                  <a:gd name="T60" fmla="*/ 195 w 1966"/>
                  <a:gd name="T61" fmla="*/ 1118 h 1278"/>
                  <a:gd name="T62" fmla="*/ 123 w 1966"/>
                  <a:gd name="T63" fmla="*/ 1076 h 1278"/>
                  <a:gd name="T64" fmla="*/ 61 w 1966"/>
                  <a:gd name="T65" fmla="*/ 1031 h 1278"/>
                  <a:gd name="T66" fmla="*/ 13 w 1966"/>
                  <a:gd name="T67" fmla="*/ 982 h 1278"/>
                  <a:gd name="T68" fmla="*/ 79 w 1966"/>
                  <a:gd name="T69" fmla="*/ 747 h 1278"/>
                  <a:gd name="T70" fmla="*/ 138 w 1966"/>
                  <a:gd name="T71" fmla="*/ 579 h 1278"/>
                  <a:gd name="T72" fmla="*/ 172 w 1966"/>
                  <a:gd name="T73" fmla="*/ 484 h 1278"/>
                  <a:gd name="T74" fmla="*/ 220 w 1966"/>
                  <a:gd name="T75" fmla="*/ 397 h 1278"/>
                  <a:gd name="T76" fmla="*/ 278 w 1966"/>
                  <a:gd name="T77" fmla="*/ 315 h 1278"/>
                  <a:gd name="T78" fmla="*/ 348 w 1966"/>
                  <a:gd name="T79" fmla="*/ 241 h 1278"/>
                  <a:gd name="T80" fmla="*/ 428 w 1966"/>
                  <a:gd name="T81" fmla="*/ 175 h 1278"/>
                  <a:gd name="T82" fmla="*/ 517 w 1966"/>
                  <a:gd name="T83" fmla="*/ 119 h 1278"/>
                  <a:gd name="T84" fmla="*/ 612 w 1966"/>
                  <a:gd name="T85" fmla="*/ 72 h 1278"/>
                  <a:gd name="T86" fmla="*/ 715 w 1966"/>
                  <a:gd name="T87" fmla="*/ 36 h 1278"/>
                  <a:gd name="T88" fmla="*/ 824 w 1966"/>
                  <a:gd name="T89" fmla="*/ 12 h 1278"/>
                  <a:gd name="T90" fmla="*/ 938 w 1966"/>
                  <a:gd name="T91" fmla="*/ 1 h 1278"/>
                  <a:gd name="T92" fmla="*/ 1012 w 1966"/>
                  <a:gd name="T93" fmla="*/ 1 h 1278"/>
                  <a:gd name="T94" fmla="*/ 1118 w 1966"/>
                  <a:gd name="T95" fmla="*/ 10 h 1278"/>
                  <a:gd name="T96" fmla="*/ 1221 w 1966"/>
                  <a:gd name="T97" fmla="*/ 31 h 1278"/>
                  <a:gd name="T98" fmla="*/ 1318 w 1966"/>
                  <a:gd name="T99" fmla="*/ 62 h 1278"/>
                  <a:gd name="T100" fmla="*/ 1410 w 1966"/>
                  <a:gd name="T101" fmla="*/ 104 h 1278"/>
                  <a:gd name="T102" fmla="*/ 1495 w 1966"/>
                  <a:gd name="T103" fmla="*/ 154 h 1278"/>
                  <a:gd name="T104" fmla="*/ 1572 w 1966"/>
                  <a:gd name="T105" fmla="*/ 211 h 1278"/>
                  <a:gd name="T106" fmla="*/ 1641 w 1966"/>
                  <a:gd name="T107" fmla="*/ 277 h 1278"/>
                  <a:gd name="T108" fmla="*/ 1702 w 1966"/>
                  <a:gd name="T109" fmla="*/ 350 h 1278"/>
                  <a:gd name="T110" fmla="*/ 1753 w 1966"/>
                  <a:gd name="T111" fmla="*/ 429 h 1278"/>
                  <a:gd name="T112" fmla="*/ 1792 w 1966"/>
                  <a:gd name="T113" fmla="*/ 514 h 1278"/>
                  <a:gd name="T114" fmla="*/ 1865 w 1966"/>
                  <a:gd name="T115" fmla="*/ 708 h 1278"/>
                  <a:gd name="T116" fmla="*/ 1949 w 1966"/>
                  <a:gd name="T117" fmla="*/ 1004 h 1278"/>
                  <a:gd name="T118" fmla="*/ 1892 w 1966"/>
                  <a:gd name="T119" fmla="*/ 1054 h 1278"/>
                  <a:gd name="T120" fmla="*/ 1820 w 1966"/>
                  <a:gd name="T121" fmla="*/ 1100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66" h="1278">
                    <a:moveTo>
                      <a:pt x="1794" y="1115"/>
                    </a:moveTo>
                    <a:lnTo>
                      <a:pt x="1794" y="1115"/>
                    </a:lnTo>
                    <a:lnTo>
                      <a:pt x="1738" y="918"/>
                    </a:lnTo>
                    <a:lnTo>
                      <a:pt x="1713" y="831"/>
                    </a:lnTo>
                    <a:lnTo>
                      <a:pt x="1713" y="831"/>
                    </a:lnTo>
                    <a:lnTo>
                      <a:pt x="1708" y="812"/>
                    </a:lnTo>
                    <a:lnTo>
                      <a:pt x="1703" y="793"/>
                    </a:lnTo>
                    <a:lnTo>
                      <a:pt x="1697" y="775"/>
                    </a:lnTo>
                    <a:lnTo>
                      <a:pt x="1690" y="758"/>
                    </a:lnTo>
                    <a:lnTo>
                      <a:pt x="1683" y="743"/>
                    </a:lnTo>
                    <a:lnTo>
                      <a:pt x="1676" y="727"/>
                    </a:lnTo>
                    <a:lnTo>
                      <a:pt x="1667" y="713"/>
                    </a:lnTo>
                    <a:lnTo>
                      <a:pt x="1659" y="699"/>
                    </a:lnTo>
                    <a:lnTo>
                      <a:pt x="1651" y="685"/>
                    </a:lnTo>
                    <a:lnTo>
                      <a:pt x="1641" y="673"/>
                    </a:lnTo>
                    <a:lnTo>
                      <a:pt x="1632" y="662"/>
                    </a:lnTo>
                    <a:lnTo>
                      <a:pt x="1622" y="651"/>
                    </a:lnTo>
                    <a:lnTo>
                      <a:pt x="1612" y="642"/>
                    </a:lnTo>
                    <a:lnTo>
                      <a:pt x="1602" y="632"/>
                    </a:lnTo>
                    <a:lnTo>
                      <a:pt x="1590" y="624"/>
                    </a:lnTo>
                    <a:lnTo>
                      <a:pt x="1580" y="617"/>
                    </a:lnTo>
                    <a:lnTo>
                      <a:pt x="1569" y="609"/>
                    </a:lnTo>
                    <a:lnTo>
                      <a:pt x="1557" y="603"/>
                    </a:lnTo>
                    <a:lnTo>
                      <a:pt x="1545" y="598"/>
                    </a:lnTo>
                    <a:lnTo>
                      <a:pt x="1533" y="594"/>
                    </a:lnTo>
                    <a:lnTo>
                      <a:pt x="1521" y="590"/>
                    </a:lnTo>
                    <a:lnTo>
                      <a:pt x="1508" y="586"/>
                    </a:lnTo>
                    <a:lnTo>
                      <a:pt x="1496" y="583"/>
                    </a:lnTo>
                    <a:lnTo>
                      <a:pt x="1483" y="582"/>
                    </a:lnTo>
                    <a:lnTo>
                      <a:pt x="1470" y="581"/>
                    </a:lnTo>
                    <a:lnTo>
                      <a:pt x="1456" y="581"/>
                    </a:lnTo>
                    <a:lnTo>
                      <a:pt x="1443" y="581"/>
                    </a:lnTo>
                    <a:lnTo>
                      <a:pt x="1429" y="582"/>
                    </a:lnTo>
                    <a:lnTo>
                      <a:pt x="1416" y="584"/>
                    </a:lnTo>
                    <a:lnTo>
                      <a:pt x="1402" y="588"/>
                    </a:lnTo>
                    <a:lnTo>
                      <a:pt x="1389" y="591"/>
                    </a:lnTo>
                    <a:lnTo>
                      <a:pt x="1375" y="595"/>
                    </a:lnTo>
                    <a:lnTo>
                      <a:pt x="1375" y="595"/>
                    </a:lnTo>
                    <a:lnTo>
                      <a:pt x="1362" y="600"/>
                    </a:lnTo>
                    <a:lnTo>
                      <a:pt x="1349" y="606"/>
                    </a:lnTo>
                    <a:lnTo>
                      <a:pt x="1338" y="614"/>
                    </a:lnTo>
                    <a:lnTo>
                      <a:pt x="1329" y="622"/>
                    </a:lnTo>
                    <a:lnTo>
                      <a:pt x="1319" y="631"/>
                    </a:lnTo>
                    <a:lnTo>
                      <a:pt x="1311" y="642"/>
                    </a:lnTo>
                    <a:lnTo>
                      <a:pt x="1304" y="652"/>
                    </a:lnTo>
                    <a:lnTo>
                      <a:pt x="1297" y="665"/>
                    </a:lnTo>
                    <a:lnTo>
                      <a:pt x="1292" y="677"/>
                    </a:lnTo>
                    <a:lnTo>
                      <a:pt x="1287" y="691"/>
                    </a:lnTo>
                    <a:lnTo>
                      <a:pt x="1283" y="705"/>
                    </a:lnTo>
                    <a:lnTo>
                      <a:pt x="1280" y="720"/>
                    </a:lnTo>
                    <a:lnTo>
                      <a:pt x="1278" y="735"/>
                    </a:lnTo>
                    <a:lnTo>
                      <a:pt x="1275" y="752"/>
                    </a:lnTo>
                    <a:lnTo>
                      <a:pt x="1272" y="786"/>
                    </a:lnTo>
                    <a:lnTo>
                      <a:pt x="1272" y="821"/>
                    </a:lnTo>
                    <a:lnTo>
                      <a:pt x="1272" y="857"/>
                    </a:lnTo>
                    <a:lnTo>
                      <a:pt x="1274" y="894"/>
                    </a:lnTo>
                    <a:lnTo>
                      <a:pt x="1278" y="931"/>
                    </a:lnTo>
                    <a:lnTo>
                      <a:pt x="1285" y="1006"/>
                    </a:lnTo>
                    <a:lnTo>
                      <a:pt x="1290" y="1076"/>
                    </a:lnTo>
                    <a:lnTo>
                      <a:pt x="1290" y="1076"/>
                    </a:lnTo>
                    <a:lnTo>
                      <a:pt x="1307" y="1256"/>
                    </a:lnTo>
                    <a:lnTo>
                      <a:pt x="1307" y="1256"/>
                    </a:lnTo>
                    <a:lnTo>
                      <a:pt x="1269" y="1262"/>
                    </a:lnTo>
                    <a:lnTo>
                      <a:pt x="1231" y="1266"/>
                    </a:lnTo>
                    <a:lnTo>
                      <a:pt x="1192" y="1270"/>
                    </a:lnTo>
                    <a:lnTo>
                      <a:pt x="1153" y="1272"/>
                    </a:lnTo>
                    <a:lnTo>
                      <a:pt x="1113" y="1275"/>
                    </a:lnTo>
                    <a:lnTo>
                      <a:pt x="1073" y="1276"/>
                    </a:lnTo>
                    <a:lnTo>
                      <a:pt x="1032" y="1277"/>
                    </a:lnTo>
                    <a:lnTo>
                      <a:pt x="992" y="1278"/>
                    </a:lnTo>
                    <a:lnTo>
                      <a:pt x="992" y="1278"/>
                    </a:lnTo>
                    <a:lnTo>
                      <a:pt x="948" y="1277"/>
                    </a:lnTo>
                    <a:lnTo>
                      <a:pt x="905" y="1276"/>
                    </a:lnTo>
                    <a:lnTo>
                      <a:pt x="863" y="1274"/>
                    </a:lnTo>
                    <a:lnTo>
                      <a:pt x="821" y="1272"/>
                    </a:lnTo>
                    <a:lnTo>
                      <a:pt x="780" y="1269"/>
                    </a:lnTo>
                    <a:lnTo>
                      <a:pt x="739" y="1265"/>
                    </a:lnTo>
                    <a:lnTo>
                      <a:pt x="698" y="1260"/>
                    </a:lnTo>
                    <a:lnTo>
                      <a:pt x="659" y="1254"/>
                    </a:lnTo>
                    <a:lnTo>
                      <a:pt x="621" y="1248"/>
                    </a:lnTo>
                    <a:lnTo>
                      <a:pt x="582" y="1242"/>
                    </a:lnTo>
                    <a:lnTo>
                      <a:pt x="545" y="1235"/>
                    </a:lnTo>
                    <a:lnTo>
                      <a:pt x="508" y="1227"/>
                    </a:lnTo>
                    <a:lnTo>
                      <a:pt x="473" y="1218"/>
                    </a:lnTo>
                    <a:lnTo>
                      <a:pt x="438" y="1210"/>
                    </a:lnTo>
                    <a:lnTo>
                      <a:pt x="404" y="1200"/>
                    </a:lnTo>
                    <a:lnTo>
                      <a:pt x="371" y="1190"/>
                    </a:lnTo>
                    <a:lnTo>
                      <a:pt x="339" y="1179"/>
                    </a:lnTo>
                    <a:lnTo>
                      <a:pt x="309" y="1168"/>
                    </a:lnTo>
                    <a:lnTo>
                      <a:pt x="278" y="1156"/>
                    </a:lnTo>
                    <a:lnTo>
                      <a:pt x="249" y="1144"/>
                    </a:lnTo>
                    <a:lnTo>
                      <a:pt x="221" y="1131"/>
                    </a:lnTo>
                    <a:lnTo>
                      <a:pt x="195" y="1118"/>
                    </a:lnTo>
                    <a:lnTo>
                      <a:pt x="169" y="1104"/>
                    </a:lnTo>
                    <a:lnTo>
                      <a:pt x="145" y="1091"/>
                    </a:lnTo>
                    <a:lnTo>
                      <a:pt x="123" y="1076"/>
                    </a:lnTo>
                    <a:lnTo>
                      <a:pt x="101" y="1062"/>
                    </a:lnTo>
                    <a:lnTo>
                      <a:pt x="81" y="1047"/>
                    </a:lnTo>
                    <a:lnTo>
                      <a:pt x="61" y="1031"/>
                    </a:lnTo>
                    <a:lnTo>
                      <a:pt x="44" y="1016"/>
                    </a:lnTo>
                    <a:lnTo>
                      <a:pt x="28" y="999"/>
                    </a:lnTo>
                    <a:lnTo>
                      <a:pt x="13" y="982"/>
                    </a:lnTo>
                    <a:lnTo>
                      <a:pt x="0" y="966"/>
                    </a:lnTo>
                    <a:lnTo>
                      <a:pt x="0" y="966"/>
                    </a:lnTo>
                    <a:lnTo>
                      <a:pt x="79" y="747"/>
                    </a:lnTo>
                    <a:lnTo>
                      <a:pt x="130" y="612"/>
                    </a:lnTo>
                    <a:lnTo>
                      <a:pt x="130" y="612"/>
                    </a:lnTo>
                    <a:lnTo>
                      <a:pt x="138" y="579"/>
                    </a:lnTo>
                    <a:lnTo>
                      <a:pt x="149" y="547"/>
                    </a:lnTo>
                    <a:lnTo>
                      <a:pt x="160" y="516"/>
                    </a:lnTo>
                    <a:lnTo>
                      <a:pt x="172" y="484"/>
                    </a:lnTo>
                    <a:lnTo>
                      <a:pt x="187" y="454"/>
                    </a:lnTo>
                    <a:lnTo>
                      <a:pt x="203" y="425"/>
                    </a:lnTo>
                    <a:lnTo>
                      <a:pt x="220" y="397"/>
                    </a:lnTo>
                    <a:lnTo>
                      <a:pt x="238" y="369"/>
                    </a:lnTo>
                    <a:lnTo>
                      <a:pt x="258" y="342"/>
                    </a:lnTo>
                    <a:lnTo>
                      <a:pt x="278" y="315"/>
                    </a:lnTo>
                    <a:lnTo>
                      <a:pt x="300" y="290"/>
                    </a:lnTo>
                    <a:lnTo>
                      <a:pt x="324" y="265"/>
                    </a:lnTo>
                    <a:lnTo>
                      <a:pt x="348" y="241"/>
                    </a:lnTo>
                    <a:lnTo>
                      <a:pt x="374" y="218"/>
                    </a:lnTo>
                    <a:lnTo>
                      <a:pt x="400" y="196"/>
                    </a:lnTo>
                    <a:lnTo>
                      <a:pt x="428" y="175"/>
                    </a:lnTo>
                    <a:lnTo>
                      <a:pt x="456" y="155"/>
                    </a:lnTo>
                    <a:lnTo>
                      <a:pt x="485" y="136"/>
                    </a:lnTo>
                    <a:lnTo>
                      <a:pt x="517" y="119"/>
                    </a:lnTo>
                    <a:lnTo>
                      <a:pt x="548" y="102"/>
                    </a:lnTo>
                    <a:lnTo>
                      <a:pt x="579" y="86"/>
                    </a:lnTo>
                    <a:lnTo>
                      <a:pt x="612" y="72"/>
                    </a:lnTo>
                    <a:lnTo>
                      <a:pt x="645" y="58"/>
                    </a:lnTo>
                    <a:lnTo>
                      <a:pt x="680" y="47"/>
                    </a:lnTo>
                    <a:lnTo>
                      <a:pt x="715" y="36"/>
                    </a:lnTo>
                    <a:lnTo>
                      <a:pt x="750" y="27"/>
                    </a:lnTo>
                    <a:lnTo>
                      <a:pt x="787" y="19"/>
                    </a:lnTo>
                    <a:lnTo>
                      <a:pt x="824" y="12"/>
                    </a:lnTo>
                    <a:lnTo>
                      <a:pt x="862" y="7"/>
                    </a:lnTo>
                    <a:lnTo>
                      <a:pt x="899" y="3"/>
                    </a:lnTo>
                    <a:lnTo>
                      <a:pt x="938" y="1"/>
                    </a:lnTo>
                    <a:lnTo>
                      <a:pt x="976" y="0"/>
                    </a:lnTo>
                    <a:lnTo>
                      <a:pt x="976" y="0"/>
                    </a:lnTo>
                    <a:lnTo>
                      <a:pt x="1012" y="1"/>
                    </a:lnTo>
                    <a:lnTo>
                      <a:pt x="1049" y="3"/>
                    </a:lnTo>
                    <a:lnTo>
                      <a:pt x="1084" y="6"/>
                    </a:lnTo>
                    <a:lnTo>
                      <a:pt x="1118" y="10"/>
                    </a:lnTo>
                    <a:lnTo>
                      <a:pt x="1154" y="17"/>
                    </a:lnTo>
                    <a:lnTo>
                      <a:pt x="1187" y="24"/>
                    </a:lnTo>
                    <a:lnTo>
                      <a:pt x="1221" y="31"/>
                    </a:lnTo>
                    <a:lnTo>
                      <a:pt x="1254" y="41"/>
                    </a:lnTo>
                    <a:lnTo>
                      <a:pt x="1287" y="51"/>
                    </a:lnTo>
                    <a:lnTo>
                      <a:pt x="1318" y="62"/>
                    </a:lnTo>
                    <a:lnTo>
                      <a:pt x="1349" y="75"/>
                    </a:lnTo>
                    <a:lnTo>
                      <a:pt x="1379" y="89"/>
                    </a:lnTo>
                    <a:lnTo>
                      <a:pt x="1410" y="104"/>
                    </a:lnTo>
                    <a:lnTo>
                      <a:pt x="1439" y="120"/>
                    </a:lnTo>
                    <a:lnTo>
                      <a:pt x="1467" y="136"/>
                    </a:lnTo>
                    <a:lnTo>
                      <a:pt x="1495" y="154"/>
                    </a:lnTo>
                    <a:lnTo>
                      <a:pt x="1521" y="172"/>
                    </a:lnTo>
                    <a:lnTo>
                      <a:pt x="1547" y="192"/>
                    </a:lnTo>
                    <a:lnTo>
                      <a:pt x="1572" y="211"/>
                    </a:lnTo>
                    <a:lnTo>
                      <a:pt x="1596" y="233"/>
                    </a:lnTo>
                    <a:lnTo>
                      <a:pt x="1619" y="255"/>
                    </a:lnTo>
                    <a:lnTo>
                      <a:pt x="1641" y="277"/>
                    </a:lnTo>
                    <a:lnTo>
                      <a:pt x="1662" y="301"/>
                    </a:lnTo>
                    <a:lnTo>
                      <a:pt x="1682" y="325"/>
                    </a:lnTo>
                    <a:lnTo>
                      <a:pt x="1702" y="350"/>
                    </a:lnTo>
                    <a:lnTo>
                      <a:pt x="1719" y="376"/>
                    </a:lnTo>
                    <a:lnTo>
                      <a:pt x="1736" y="402"/>
                    </a:lnTo>
                    <a:lnTo>
                      <a:pt x="1753" y="429"/>
                    </a:lnTo>
                    <a:lnTo>
                      <a:pt x="1767" y="456"/>
                    </a:lnTo>
                    <a:lnTo>
                      <a:pt x="1781" y="484"/>
                    </a:lnTo>
                    <a:lnTo>
                      <a:pt x="1792" y="514"/>
                    </a:lnTo>
                    <a:lnTo>
                      <a:pt x="1804" y="543"/>
                    </a:lnTo>
                    <a:lnTo>
                      <a:pt x="1804" y="543"/>
                    </a:lnTo>
                    <a:lnTo>
                      <a:pt x="1865" y="708"/>
                    </a:lnTo>
                    <a:lnTo>
                      <a:pt x="1966" y="988"/>
                    </a:lnTo>
                    <a:lnTo>
                      <a:pt x="1966" y="988"/>
                    </a:lnTo>
                    <a:lnTo>
                      <a:pt x="1949" y="1004"/>
                    </a:lnTo>
                    <a:lnTo>
                      <a:pt x="1931" y="1022"/>
                    </a:lnTo>
                    <a:lnTo>
                      <a:pt x="1913" y="1039"/>
                    </a:lnTo>
                    <a:lnTo>
                      <a:pt x="1892" y="1054"/>
                    </a:lnTo>
                    <a:lnTo>
                      <a:pt x="1869" y="1070"/>
                    </a:lnTo>
                    <a:lnTo>
                      <a:pt x="1846" y="1086"/>
                    </a:lnTo>
                    <a:lnTo>
                      <a:pt x="1820" y="1100"/>
                    </a:lnTo>
                    <a:lnTo>
                      <a:pt x="1794" y="1115"/>
                    </a:lnTo>
                    <a:lnTo>
                      <a:pt x="1794" y="1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54"/>
              <p:cNvSpPr>
                <a:spLocks/>
              </p:cNvSpPr>
              <p:nvPr/>
            </p:nvSpPr>
            <p:spPr bwMode="auto">
              <a:xfrm flipH="1">
                <a:off x="1892333" y="3578095"/>
                <a:ext cx="95467" cy="96744"/>
              </a:xfrm>
              <a:custGeom>
                <a:avLst/>
                <a:gdLst>
                  <a:gd name="T0" fmla="*/ 103 w 522"/>
                  <a:gd name="T1" fmla="*/ 14 h 675"/>
                  <a:gd name="T2" fmla="*/ 130 w 522"/>
                  <a:gd name="T3" fmla="*/ 7 h 675"/>
                  <a:gd name="T4" fmla="*/ 157 w 522"/>
                  <a:gd name="T5" fmla="*/ 1 h 675"/>
                  <a:gd name="T6" fmla="*/ 184 w 522"/>
                  <a:gd name="T7" fmla="*/ 0 h 675"/>
                  <a:gd name="T8" fmla="*/ 211 w 522"/>
                  <a:gd name="T9" fmla="*/ 1 h 675"/>
                  <a:gd name="T10" fmla="*/ 236 w 522"/>
                  <a:gd name="T11" fmla="*/ 5 h 675"/>
                  <a:gd name="T12" fmla="*/ 261 w 522"/>
                  <a:gd name="T13" fmla="*/ 13 h 675"/>
                  <a:gd name="T14" fmla="*/ 285 w 522"/>
                  <a:gd name="T15" fmla="*/ 22 h 675"/>
                  <a:gd name="T16" fmla="*/ 308 w 522"/>
                  <a:gd name="T17" fmla="*/ 36 h 675"/>
                  <a:gd name="T18" fmla="*/ 330 w 522"/>
                  <a:gd name="T19" fmla="*/ 51 h 675"/>
                  <a:gd name="T20" fmla="*/ 350 w 522"/>
                  <a:gd name="T21" fmla="*/ 70 h 675"/>
                  <a:gd name="T22" fmla="*/ 369 w 522"/>
                  <a:gd name="T23" fmla="*/ 92 h 675"/>
                  <a:gd name="T24" fmla="*/ 387 w 522"/>
                  <a:gd name="T25" fmla="*/ 118 h 675"/>
                  <a:gd name="T26" fmla="*/ 404 w 522"/>
                  <a:gd name="T27" fmla="*/ 146 h 675"/>
                  <a:gd name="T28" fmla="*/ 418 w 522"/>
                  <a:gd name="T29" fmla="*/ 177 h 675"/>
                  <a:gd name="T30" fmla="*/ 431 w 522"/>
                  <a:gd name="T31" fmla="*/ 212 h 675"/>
                  <a:gd name="T32" fmla="*/ 441 w 522"/>
                  <a:gd name="T33" fmla="*/ 250 h 675"/>
                  <a:gd name="T34" fmla="*/ 466 w 522"/>
                  <a:gd name="T35" fmla="*/ 337 h 675"/>
                  <a:gd name="T36" fmla="*/ 522 w 522"/>
                  <a:gd name="T37" fmla="*/ 534 h 675"/>
                  <a:gd name="T38" fmla="*/ 473 w 522"/>
                  <a:gd name="T39" fmla="*/ 558 h 675"/>
                  <a:gd name="T40" fmla="*/ 420 w 522"/>
                  <a:gd name="T41" fmla="*/ 581 h 675"/>
                  <a:gd name="T42" fmla="*/ 363 w 522"/>
                  <a:gd name="T43" fmla="*/ 600 h 675"/>
                  <a:gd name="T44" fmla="*/ 304 w 522"/>
                  <a:gd name="T45" fmla="*/ 619 h 675"/>
                  <a:gd name="T46" fmla="*/ 241 w 522"/>
                  <a:gd name="T47" fmla="*/ 637 h 675"/>
                  <a:gd name="T48" fmla="*/ 175 w 522"/>
                  <a:gd name="T49" fmla="*/ 652 h 675"/>
                  <a:gd name="T50" fmla="*/ 106 w 522"/>
                  <a:gd name="T51" fmla="*/ 665 h 675"/>
                  <a:gd name="T52" fmla="*/ 35 w 522"/>
                  <a:gd name="T53" fmla="*/ 675 h 675"/>
                  <a:gd name="T54" fmla="*/ 18 w 522"/>
                  <a:gd name="T55" fmla="*/ 495 h 675"/>
                  <a:gd name="T56" fmla="*/ 13 w 522"/>
                  <a:gd name="T57" fmla="*/ 425 h 675"/>
                  <a:gd name="T58" fmla="*/ 2 w 522"/>
                  <a:gd name="T59" fmla="*/ 313 h 675"/>
                  <a:gd name="T60" fmla="*/ 0 w 522"/>
                  <a:gd name="T61" fmla="*/ 240 h 675"/>
                  <a:gd name="T62" fmla="*/ 3 w 522"/>
                  <a:gd name="T63" fmla="*/ 171 h 675"/>
                  <a:gd name="T64" fmla="*/ 8 w 522"/>
                  <a:gd name="T65" fmla="*/ 139 h 675"/>
                  <a:gd name="T66" fmla="*/ 15 w 522"/>
                  <a:gd name="T67" fmla="*/ 110 h 675"/>
                  <a:gd name="T68" fmla="*/ 25 w 522"/>
                  <a:gd name="T69" fmla="*/ 84 h 675"/>
                  <a:gd name="T70" fmla="*/ 39 w 522"/>
                  <a:gd name="T71" fmla="*/ 61 h 675"/>
                  <a:gd name="T72" fmla="*/ 57 w 522"/>
                  <a:gd name="T73" fmla="*/ 41 h 675"/>
                  <a:gd name="T74" fmla="*/ 77 w 522"/>
                  <a:gd name="T75" fmla="*/ 25 h 675"/>
                  <a:gd name="T76" fmla="*/ 103 w 522"/>
                  <a:gd name="T77" fmla="*/ 14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2" h="675">
                    <a:moveTo>
                      <a:pt x="103" y="14"/>
                    </a:moveTo>
                    <a:lnTo>
                      <a:pt x="103" y="14"/>
                    </a:lnTo>
                    <a:lnTo>
                      <a:pt x="117" y="10"/>
                    </a:lnTo>
                    <a:lnTo>
                      <a:pt x="130" y="7"/>
                    </a:lnTo>
                    <a:lnTo>
                      <a:pt x="144" y="3"/>
                    </a:lnTo>
                    <a:lnTo>
                      <a:pt x="157" y="1"/>
                    </a:lnTo>
                    <a:lnTo>
                      <a:pt x="171" y="0"/>
                    </a:lnTo>
                    <a:lnTo>
                      <a:pt x="184" y="0"/>
                    </a:lnTo>
                    <a:lnTo>
                      <a:pt x="198" y="0"/>
                    </a:lnTo>
                    <a:lnTo>
                      <a:pt x="211" y="1"/>
                    </a:lnTo>
                    <a:lnTo>
                      <a:pt x="224" y="2"/>
                    </a:lnTo>
                    <a:lnTo>
                      <a:pt x="236" y="5"/>
                    </a:lnTo>
                    <a:lnTo>
                      <a:pt x="249" y="9"/>
                    </a:lnTo>
                    <a:lnTo>
                      <a:pt x="261" y="13"/>
                    </a:lnTo>
                    <a:lnTo>
                      <a:pt x="273" y="17"/>
                    </a:lnTo>
                    <a:lnTo>
                      <a:pt x="285" y="22"/>
                    </a:lnTo>
                    <a:lnTo>
                      <a:pt x="297" y="28"/>
                    </a:lnTo>
                    <a:lnTo>
                      <a:pt x="308" y="36"/>
                    </a:lnTo>
                    <a:lnTo>
                      <a:pt x="318" y="43"/>
                    </a:lnTo>
                    <a:lnTo>
                      <a:pt x="330" y="51"/>
                    </a:lnTo>
                    <a:lnTo>
                      <a:pt x="340" y="61"/>
                    </a:lnTo>
                    <a:lnTo>
                      <a:pt x="350" y="70"/>
                    </a:lnTo>
                    <a:lnTo>
                      <a:pt x="360" y="81"/>
                    </a:lnTo>
                    <a:lnTo>
                      <a:pt x="369" y="92"/>
                    </a:lnTo>
                    <a:lnTo>
                      <a:pt x="379" y="104"/>
                    </a:lnTo>
                    <a:lnTo>
                      <a:pt x="387" y="118"/>
                    </a:lnTo>
                    <a:lnTo>
                      <a:pt x="395" y="132"/>
                    </a:lnTo>
                    <a:lnTo>
                      <a:pt x="404" y="146"/>
                    </a:lnTo>
                    <a:lnTo>
                      <a:pt x="411" y="162"/>
                    </a:lnTo>
                    <a:lnTo>
                      <a:pt x="418" y="177"/>
                    </a:lnTo>
                    <a:lnTo>
                      <a:pt x="425" y="194"/>
                    </a:lnTo>
                    <a:lnTo>
                      <a:pt x="431" y="212"/>
                    </a:lnTo>
                    <a:lnTo>
                      <a:pt x="436" y="231"/>
                    </a:lnTo>
                    <a:lnTo>
                      <a:pt x="441" y="250"/>
                    </a:lnTo>
                    <a:lnTo>
                      <a:pt x="441" y="250"/>
                    </a:lnTo>
                    <a:lnTo>
                      <a:pt x="466" y="337"/>
                    </a:lnTo>
                    <a:lnTo>
                      <a:pt x="522" y="534"/>
                    </a:lnTo>
                    <a:lnTo>
                      <a:pt x="522" y="534"/>
                    </a:lnTo>
                    <a:lnTo>
                      <a:pt x="498" y="546"/>
                    </a:lnTo>
                    <a:lnTo>
                      <a:pt x="473" y="558"/>
                    </a:lnTo>
                    <a:lnTo>
                      <a:pt x="447" y="569"/>
                    </a:lnTo>
                    <a:lnTo>
                      <a:pt x="420" y="581"/>
                    </a:lnTo>
                    <a:lnTo>
                      <a:pt x="392" y="591"/>
                    </a:lnTo>
                    <a:lnTo>
                      <a:pt x="363" y="600"/>
                    </a:lnTo>
                    <a:lnTo>
                      <a:pt x="334" y="611"/>
                    </a:lnTo>
                    <a:lnTo>
                      <a:pt x="304" y="619"/>
                    </a:lnTo>
                    <a:lnTo>
                      <a:pt x="273" y="629"/>
                    </a:lnTo>
                    <a:lnTo>
                      <a:pt x="241" y="637"/>
                    </a:lnTo>
                    <a:lnTo>
                      <a:pt x="208" y="644"/>
                    </a:lnTo>
                    <a:lnTo>
                      <a:pt x="175" y="652"/>
                    </a:lnTo>
                    <a:lnTo>
                      <a:pt x="141" y="659"/>
                    </a:lnTo>
                    <a:lnTo>
                      <a:pt x="106" y="665"/>
                    </a:lnTo>
                    <a:lnTo>
                      <a:pt x="71" y="670"/>
                    </a:lnTo>
                    <a:lnTo>
                      <a:pt x="35" y="675"/>
                    </a:lnTo>
                    <a:lnTo>
                      <a:pt x="35" y="675"/>
                    </a:lnTo>
                    <a:lnTo>
                      <a:pt x="18" y="495"/>
                    </a:lnTo>
                    <a:lnTo>
                      <a:pt x="18" y="495"/>
                    </a:lnTo>
                    <a:lnTo>
                      <a:pt x="13" y="425"/>
                    </a:lnTo>
                    <a:lnTo>
                      <a:pt x="6" y="350"/>
                    </a:lnTo>
                    <a:lnTo>
                      <a:pt x="2" y="313"/>
                    </a:lnTo>
                    <a:lnTo>
                      <a:pt x="0" y="276"/>
                    </a:lnTo>
                    <a:lnTo>
                      <a:pt x="0" y="240"/>
                    </a:lnTo>
                    <a:lnTo>
                      <a:pt x="0" y="205"/>
                    </a:lnTo>
                    <a:lnTo>
                      <a:pt x="3" y="171"/>
                    </a:lnTo>
                    <a:lnTo>
                      <a:pt x="6" y="154"/>
                    </a:lnTo>
                    <a:lnTo>
                      <a:pt x="8" y="139"/>
                    </a:lnTo>
                    <a:lnTo>
                      <a:pt x="11" y="124"/>
                    </a:lnTo>
                    <a:lnTo>
                      <a:pt x="15" y="110"/>
                    </a:lnTo>
                    <a:lnTo>
                      <a:pt x="20" y="96"/>
                    </a:lnTo>
                    <a:lnTo>
                      <a:pt x="25" y="84"/>
                    </a:lnTo>
                    <a:lnTo>
                      <a:pt x="32" y="71"/>
                    </a:lnTo>
                    <a:lnTo>
                      <a:pt x="39" y="61"/>
                    </a:lnTo>
                    <a:lnTo>
                      <a:pt x="47" y="50"/>
                    </a:lnTo>
                    <a:lnTo>
                      <a:pt x="57" y="41"/>
                    </a:lnTo>
                    <a:lnTo>
                      <a:pt x="66" y="33"/>
                    </a:lnTo>
                    <a:lnTo>
                      <a:pt x="77" y="25"/>
                    </a:lnTo>
                    <a:lnTo>
                      <a:pt x="90" y="19"/>
                    </a:lnTo>
                    <a:lnTo>
                      <a:pt x="103" y="14"/>
                    </a:lnTo>
                    <a:lnTo>
                      <a:pt x="103" y="14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55"/>
              <p:cNvSpPr>
                <a:spLocks noEditPoints="1"/>
              </p:cNvSpPr>
              <p:nvPr/>
            </p:nvSpPr>
            <p:spPr bwMode="auto">
              <a:xfrm flipH="1">
                <a:off x="1373717" y="3578095"/>
                <a:ext cx="1328792" cy="1572409"/>
              </a:xfrm>
              <a:custGeom>
                <a:avLst/>
                <a:gdLst>
                  <a:gd name="T0" fmla="*/ 1814 w 7209"/>
                  <a:gd name="T1" fmla="*/ 5569 h 10978"/>
                  <a:gd name="T2" fmla="*/ 1584 w 7209"/>
                  <a:gd name="T3" fmla="*/ 5463 h 10978"/>
                  <a:gd name="T4" fmla="*/ 1124 w 7209"/>
                  <a:gd name="T5" fmla="*/ 7133 h 10978"/>
                  <a:gd name="T6" fmla="*/ 1342 w 7209"/>
                  <a:gd name="T7" fmla="*/ 7242 h 10978"/>
                  <a:gd name="T8" fmla="*/ 572 w 7209"/>
                  <a:gd name="T9" fmla="*/ 10534 h 10978"/>
                  <a:gd name="T10" fmla="*/ 419 w 7209"/>
                  <a:gd name="T11" fmla="*/ 10471 h 10978"/>
                  <a:gd name="T12" fmla="*/ 81 w 7209"/>
                  <a:gd name="T13" fmla="*/ 10295 h 10978"/>
                  <a:gd name="T14" fmla="*/ 538 w 7209"/>
                  <a:gd name="T15" fmla="*/ 8617 h 10978"/>
                  <a:gd name="T16" fmla="*/ 750 w 7209"/>
                  <a:gd name="T17" fmla="*/ 8743 h 10978"/>
                  <a:gd name="T18" fmla="*/ 989 w 7209"/>
                  <a:gd name="T19" fmla="*/ 8860 h 10978"/>
                  <a:gd name="T20" fmla="*/ 5036 w 7209"/>
                  <a:gd name="T21" fmla="*/ 10961 h 10978"/>
                  <a:gd name="T22" fmla="*/ 5597 w 7209"/>
                  <a:gd name="T23" fmla="*/ 10851 h 10978"/>
                  <a:gd name="T24" fmla="*/ 5913 w 7209"/>
                  <a:gd name="T25" fmla="*/ 10768 h 10978"/>
                  <a:gd name="T26" fmla="*/ 5959 w 7209"/>
                  <a:gd name="T27" fmla="*/ 10754 h 10978"/>
                  <a:gd name="T28" fmla="*/ 6067 w 7209"/>
                  <a:gd name="T29" fmla="*/ 10721 h 10978"/>
                  <a:gd name="T30" fmla="*/ 6432 w 7209"/>
                  <a:gd name="T31" fmla="*/ 10591 h 10978"/>
                  <a:gd name="T32" fmla="*/ 6817 w 7209"/>
                  <a:gd name="T33" fmla="*/ 10425 h 10978"/>
                  <a:gd name="T34" fmla="*/ 7208 w 7209"/>
                  <a:gd name="T35" fmla="*/ 10220 h 10978"/>
                  <a:gd name="T36" fmla="*/ 6681 w 7209"/>
                  <a:gd name="T37" fmla="*/ 8581 h 10978"/>
                  <a:gd name="T38" fmla="*/ 6450 w 7209"/>
                  <a:gd name="T39" fmla="*/ 8726 h 10978"/>
                  <a:gd name="T40" fmla="*/ 6183 w 7209"/>
                  <a:gd name="T41" fmla="*/ 8857 h 10978"/>
                  <a:gd name="T42" fmla="*/ 5885 w 7209"/>
                  <a:gd name="T43" fmla="*/ 8976 h 10978"/>
                  <a:gd name="T44" fmla="*/ 5557 w 7209"/>
                  <a:gd name="T45" fmla="*/ 9079 h 10978"/>
                  <a:gd name="T46" fmla="*/ 5202 w 7209"/>
                  <a:gd name="T47" fmla="*/ 9166 h 10978"/>
                  <a:gd name="T48" fmla="*/ 4824 w 7209"/>
                  <a:gd name="T49" fmla="*/ 9236 h 10978"/>
                  <a:gd name="T50" fmla="*/ 4516 w 7209"/>
                  <a:gd name="T51" fmla="*/ 5800 h 10978"/>
                  <a:gd name="T52" fmla="*/ 5017 w 7209"/>
                  <a:gd name="T53" fmla="*/ 5689 h 10978"/>
                  <a:gd name="T54" fmla="*/ 5326 w 7209"/>
                  <a:gd name="T55" fmla="*/ 5586 h 10978"/>
                  <a:gd name="T56" fmla="*/ 5522 w 7209"/>
                  <a:gd name="T57" fmla="*/ 5501 h 10978"/>
                  <a:gd name="T58" fmla="*/ 5697 w 7209"/>
                  <a:gd name="T59" fmla="*/ 5407 h 10978"/>
                  <a:gd name="T60" fmla="*/ 6269 w 7209"/>
                  <a:gd name="T61" fmla="*/ 6991 h 10978"/>
                  <a:gd name="T62" fmla="*/ 6118 w 7209"/>
                  <a:gd name="T63" fmla="*/ 7091 h 10978"/>
                  <a:gd name="T64" fmla="*/ 5902 w 7209"/>
                  <a:gd name="T65" fmla="*/ 7206 h 10978"/>
                  <a:gd name="T66" fmla="*/ 5657 w 7209"/>
                  <a:gd name="T67" fmla="*/ 7312 h 10978"/>
                  <a:gd name="T68" fmla="*/ 5387 w 7209"/>
                  <a:gd name="T69" fmla="*/ 7404 h 10978"/>
                  <a:gd name="T70" fmla="*/ 5094 w 7209"/>
                  <a:gd name="T71" fmla="*/ 7485 h 10978"/>
                  <a:gd name="T72" fmla="*/ 4780 w 7209"/>
                  <a:gd name="T73" fmla="*/ 7549 h 10978"/>
                  <a:gd name="T74" fmla="*/ 4409 w 7209"/>
                  <a:gd name="T75" fmla="*/ 5816 h 10978"/>
                  <a:gd name="T76" fmla="*/ 4186 w 7209"/>
                  <a:gd name="T77" fmla="*/ 2359 h 10978"/>
                  <a:gd name="T78" fmla="*/ 4455 w 7209"/>
                  <a:gd name="T79" fmla="*/ 2305 h 10978"/>
                  <a:gd name="T80" fmla="*/ 4696 w 7209"/>
                  <a:gd name="T81" fmla="*/ 2232 h 10978"/>
                  <a:gd name="T82" fmla="*/ 4865 w 7209"/>
                  <a:gd name="T83" fmla="*/ 2163 h 10978"/>
                  <a:gd name="T84" fmla="*/ 5182 w 7209"/>
                  <a:gd name="T85" fmla="*/ 3888 h 10978"/>
                  <a:gd name="T86" fmla="*/ 4866 w 7209"/>
                  <a:gd name="T87" fmla="*/ 4017 h 10978"/>
                  <a:gd name="T88" fmla="*/ 4493 w 7209"/>
                  <a:gd name="T89" fmla="*/ 4116 h 10978"/>
                  <a:gd name="T90" fmla="*/ 4072 w 7209"/>
                  <a:gd name="T91" fmla="*/ 2375 h 10978"/>
                  <a:gd name="T92" fmla="*/ 4002 w 7209"/>
                  <a:gd name="T93" fmla="*/ 7 h 10978"/>
                  <a:gd name="T94" fmla="*/ 4070 w 7209"/>
                  <a:gd name="T95" fmla="*/ 0 h 10978"/>
                  <a:gd name="T96" fmla="*/ 4133 w 7209"/>
                  <a:gd name="T97" fmla="*/ 13 h 10978"/>
                  <a:gd name="T98" fmla="*/ 4190 w 7209"/>
                  <a:gd name="T99" fmla="*/ 43 h 10978"/>
                  <a:gd name="T100" fmla="*/ 4241 w 7209"/>
                  <a:gd name="T101" fmla="*/ 92 h 10978"/>
                  <a:gd name="T102" fmla="*/ 4283 w 7209"/>
                  <a:gd name="T103" fmla="*/ 162 h 10978"/>
                  <a:gd name="T104" fmla="*/ 4313 w 7209"/>
                  <a:gd name="T105" fmla="*/ 250 h 10978"/>
                  <a:gd name="T106" fmla="*/ 4370 w 7209"/>
                  <a:gd name="T107" fmla="*/ 546 h 10978"/>
                  <a:gd name="T108" fmla="*/ 4235 w 7209"/>
                  <a:gd name="T109" fmla="*/ 600 h 10978"/>
                  <a:gd name="T110" fmla="*/ 4080 w 7209"/>
                  <a:gd name="T111" fmla="*/ 644 h 10978"/>
                  <a:gd name="T112" fmla="*/ 3907 w 7209"/>
                  <a:gd name="T113" fmla="*/ 675 h 10978"/>
                  <a:gd name="T114" fmla="*/ 3878 w 7209"/>
                  <a:gd name="T115" fmla="*/ 350 h 10978"/>
                  <a:gd name="T116" fmla="*/ 3875 w 7209"/>
                  <a:gd name="T117" fmla="*/ 171 h 10978"/>
                  <a:gd name="T118" fmla="*/ 3892 w 7209"/>
                  <a:gd name="T119" fmla="*/ 96 h 10978"/>
                  <a:gd name="T120" fmla="*/ 3929 w 7209"/>
                  <a:gd name="T121" fmla="*/ 41 h 10978"/>
                  <a:gd name="T122" fmla="*/ 3975 w 7209"/>
                  <a:gd name="T123" fmla="*/ 14 h 1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209" h="10978">
                    <a:moveTo>
                      <a:pt x="1389" y="7263"/>
                    </a:moveTo>
                    <a:lnTo>
                      <a:pt x="1389" y="7263"/>
                    </a:lnTo>
                    <a:lnTo>
                      <a:pt x="1619" y="6342"/>
                    </a:lnTo>
                    <a:lnTo>
                      <a:pt x="1814" y="5569"/>
                    </a:lnTo>
                    <a:lnTo>
                      <a:pt x="1814" y="5569"/>
                    </a:lnTo>
                    <a:lnTo>
                      <a:pt x="1754" y="5543"/>
                    </a:lnTo>
                    <a:lnTo>
                      <a:pt x="1695" y="5517"/>
                    </a:lnTo>
                    <a:lnTo>
                      <a:pt x="1638" y="5490"/>
                    </a:lnTo>
                    <a:lnTo>
                      <a:pt x="1584" y="5463"/>
                    </a:lnTo>
                    <a:lnTo>
                      <a:pt x="1584" y="5463"/>
                    </a:lnTo>
                    <a:lnTo>
                      <a:pt x="1338" y="6202"/>
                    </a:lnTo>
                    <a:lnTo>
                      <a:pt x="1045" y="7088"/>
                    </a:lnTo>
                    <a:lnTo>
                      <a:pt x="1045" y="7088"/>
                    </a:lnTo>
                    <a:lnTo>
                      <a:pt x="1084" y="7111"/>
                    </a:lnTo>
                    <a:lnTo>
                      <a:pt x="1124" y="7133"/>
                    </a:lnTo>
                    <a:lnTo>
                      <a:pt x="1165" y="7156"/>
                    </a:lnTo>
                    <a:lnTo>
                      <a:pt x="1208" y="7178"/>
                    </a:lnTo>
                    <a:lnTo>
                      <a:pt x="1251" y="7200"/>
                    </a:lnTo>
                    <a:lnTo>
                      <a:pt x="1296" y="7221"/>
                    </a:lnTo>
                    <a:lnTo>
                      <a:pt x="1342" y="7242"/>
                    </a:lnTo>
                    <a:lnTo>
                      <a:pt x="1389" y="7263"/>
                    </a:lnTo>
                    <a:lnTo>
                      <a:pt x="1389" y="7263"/>
                    </a:lnTo>
                    <a:close/>
                    <a:moveTo>
                      <a:pt x="989" y="8860"/>
                    </a:moveTo>
                    <a:lnTo>
                      <a:pt x="989" y="8860"/>
                    </a:lnTo>
                    <a:lnTo>
                      <a:pt x="572" y="10534"/>
                    </a:lnTo>
                    <a:lnTo>
                      <a:pt x="570" y="10534"/>
                    </a:lnTo>
                    <a:lnTo>
                      <a:pt x="570" y="10534"/>
                    </a:lnTo>
                    <a:lnTo>
                      <a:pt x="494" y="10503"/>
                    </a:lnTo>
                    <a:lnTo>
                      <a:pt x="419" y="10471"/>
                    </a:lnTo>
                    <a:lnTo>
                      <a:pt x="419" y="10471"/>
                    </a:lnTo>
                    <a:lnTo>
                      <a:pt x="341" y="10433"/>
                    </a:lnTo>
                    <a:lnTo>
                      <a:pt x="266" y="10396"/>
                    </a:lnTo>
                    <a:lnTo>
                      <a:pt x="196" y="10358"/>
                    </a:lnTo>
                    <a:lnTo>
                      <a:pt x="134" y="10325"/>
                    </a:lnTo>
                    <a:lnTo>
                      <a:pt x="81" y="10295"/>
                    </a:lnTo>
                    <a:lnTo>
                      <a:pt x="39" y="10271"/>
                    </a:lnTo>
                    <a:lnTo>
                      <a:pt x="0" y="10247"/>
                    </a:lnTo>
                    <a:lnTo>
                      <a:pt x="0" y="10247"/>
                    </a:lnTo>
                    <a:lnTo>
                      <a:pt x="0" y="10247"/>
                    </a:lnTo>
                    <a:lnTo>
                      <a:pt x="538" y="8617"/>
                    </a:lnTo>
                    <a:lnTo>
                      <a:pt x="538" y="8617"/>
                    </a:lnTo>
                    <a:lnTo>
                      <a:pt x="588" y="8649"/>
                    </a:lnTo>
                    <a:lnTo>
                      <a:pt x="640" y="8681"/>
                    </a:lnTo>
                    <a:lnTo>
                      <a:pt x="694" y="8713"/>
                    </a:lnTo>
                    <a:lnTo>
                      <a:pt x="750" y="8743"/>
                    </a:lnTo>
                    <a:lnTo>
                      <a:pt x="808" y="8773"/>
                    </a:lnTo>
                    <a:lnTo>
                      <a:pt x="867" y="8803"/>
                    </a:lnTo>
                    <a:lnTo>
                      <a:pt x="927" y="8832"/>
                    </a:lnTo>
                    <a:lnTo>
                      <a:pt x="989" y="8860"/>
                    </a:lnTo>
                    <a:lnTo>
                      <a:pt x="989" y="8860"/>
                    </a:lnTo>
                    <a:close/>
                    <a:moveTo>
                      <a:pt x="4746" y="9248"/>
                    </a:moveTo>
                    <a:lnTo>
                      <a:pt x="4746" y="9248"/>
                    </a:lnTo>
                    <a:lnTo>
                      <a:pt x="4916" y="10978"/>
                    </a:lnTo>
                    <a:lnTo>
                      <a:pt x="4916" y="10978"/>
                    </a:lnTo>
                    <a:lnTo>
                      <a:pt x="5036" y="10961"/>
                    </a:lnTo>
                    <a:lnTo>
                      <a:pt x="5158" y="10941"/>
                    </a:lnTo>
                    <a:lnTo>
                      <a:pt x="5282" y="10918"/>
                    </a:lnTo>
                    <a:lnTo>
                      <a:pt x="5407" y="10894"/>
                    </a:lnTo>
                    <a:lnTo>
                      <a:pt x="5534" y="10866"/>
                    </a:lnTo>
                    <a:lnTo>
                      <a:pt x="5597" y="10851"/>
                    </a:lnTo>
                    <a:lnTo>
                      <a:pt x="5661" y="10837"/>
                    </a:lnTo>
                    <a:lnTo>
                      <a:pt x="5724" y="10820"/>
                    </a:lnTo>
                    <a:lnTo>
                      <a:pt x="5787" y="10803"/>
                    </a:lnTo>
                    <a:lnTo>
                      <a:pt x="5850" y="10787"/>
                    </a:lnTo>
                    <a:lnTo>
                      <a:pt x="5913" y="10768"/>
                    </a:lnTo>
                    <a:lnTo>
                      <a:pt x="5913" y="10768"/>
                    </a:lnTo>
                    <a:lnTo>
                      <a:pt x="5935" y="10762"/>
                    </a:lnTo>
                    <a:lnTo>
                      <a:pt x="5935" y="10762"/>
                    </a:lnTo>
                    <a:lnTo>
                      <a:pt x="5959" y="10754"/>
                    </a:lnTo>
                    <a:lnTo>
                      <a:pt x="5959" y="10754"/>
                    </a:lnTo>
                    <a:lnTo>
                      <a:pt x="5990" y="10745"/>
                    </a:lnTo>
                    <a:lnTo>
                      <a:pt x="5990" y="10745"/>
                    </a:lnTo>
                    <a:lnTo>
                      <a:pt x="5996" y="10743"/>
                    </a:lnTo>
                    <a:lnTo>
                      <a:pt x="5996" y="10743"/>
                    </a:lnTo>
                    <a:lnTo>
                      <a:pt x="6067" y="10721"/>
                    </a:lnTo>
                    <a:lnTo>
                      <a:pt x="6138" y="10697"/>
                    </a:lnTo>
                    <a:lnTo>
                      <a:pt x="6209" y="10673"/>
                    </a:lnTo>
                    <a:lnTo>
                      <a:pt x="6283" y="10647"/>
                    </a:lnTo>
                    <a:lnTo>
                      <a:pt x="6357" y="10620"/>
                    </a:lnTo>
                    <a:lnTo>
                      <a:pt x="6432" y="10591"/>
                    </a:lnTo>
                    <a:lnTo>
                      <a:pt x="6508" y="10560"/>
                    </a:lnTo>
                    <a:lnTo>
                      <a:pt x="6585" y="10529"/>
                    </a:lnTo>
                    <a:lnTo>
                      <a:pt x="6662" y="10496"/>
                    </a:lnTo>
                    <a:lnTo>
                      <a:pt x="6739" y="10461"/>
                    </a:lnTo>
                    <a:lnTo>
                      <a:pt x="6817" y="10425"/>
                    </a:lnTo>
                    <a:lnTo>
                      <a:pt x="6895" y="10387"/>
                    </a:lnTo>
                    <a:lnTo>
                      <a:pt x="6974" y="10348"/>
                    </a:lnTo>
                    <a:lnTo>
                      <a:pt x="7052" y="10307"/>
                    </a:lnTo>
                    <a:lnTo>
                      <a:pt x="7130" y="10264"/>
                    </a:lnTo>
                    <a:lnTo>
                      <a:pt x="7208" y="10220"/>
                    </a:lnTo>
                    <a:lnTo>
                      <a:pt x="7209" y="10220"/>
                    </a:lnTo>
                    <a:lnTo>
                      <a:pt x="7209" y="10220"/>
                    </a:lnTo>
                    <a:lnTo>
                      <a:pt x="6723" y="8550"/>
                    </a:lnTo>
                    <a:lnTo>
                      <a:pt x="6723" y="8550"/>
                    </a:lnTo>
                    <a:lnTo>
                      <a:pt x="6681" y="8581"/>
                    </a:lnTo>
                    <a:lnTo>
                      <a:pt x="6638" y="8611"/>
                    </a:lnTo>
                    <a:lnTo>
                      <a:pt x="6593" y="8640"/>
                    </a:lnTo>
                    <a:lnTo>
                      <a:pt x="6546" y="8669"/>
                    </a:lnTo>
                    <a:lnTo>
                      <a:pt x="6500" y="8697"/>
                    </a:lnTo>
                    <a:lnTo>
                      <a:pt x="6450" y="8726"/>
                    </a:lnTo>
                    <a:lnTo>
                      <a:pt x="6400" y="8753"/>
                    </a:lnTo>
                    <a:lnTo>
                      <a:pt x="6348" y="8780"/>
                    </a:lnTo>
                    <a:lnTo>
                      <a:pt x="6294" y="8806"/>
                    </a:lnTo>
                    <a:lnTo>
                      <a:pt x="6240" y="8832"/>
                    </a:lnTo>
                    <a:lnTo>
                      <a:pt x="6183" y="8857"/>
                    </a:lnTo>
                    <a:lnTo>
                      <a:pt x="6126" y="8882"/>
                    </a:lnTo>
                    <a:lnTo>
                      <a:pt x="6068" y="8906"/>
                    </a:lnTo>
                    <a:lnTo>
                      <a:pt x="6008" y="8930"/>
                    </a:lnTo>
                    <a:lnTo>
                      <a:pt x="5947" y="8953"/>
                    </a:lnTo>
                    <a:lnTo>
                      <a:pt x="5885" y="8976"/>
                    </a:lnTo>
                    <a:lnTo>
                      <a:pt x="5822" y="8997"/>
                    </a:lnTo>
                    <a:lnTo>
                      <a:pt x="5757" y="9018"/>
                    </a:lnTo>
                    <a:lnTo>
                      <a:pt x="5692" y="9039"/>
                    </a:lnTo>
                    <a:lnTo>
                      <a:pt x="5625" y="9059"/>
                    </a:lnTo>
                    <a:lnTo>
                      <a:pt x="5557" y="9079"/>
                    </a:lnTo>
                    <a:lnTo>
                      <a:pt x="5488" y="9098"/>
                    </a:lnTo>
                    <a:lnTo>
                      <a:pt x="5418" y="9115"/>
                    </a:lnTo>
                    <a:lnTo>
                      <a:pt x="5348" y="9133"/>
                    </a:lnTo>
                    <a:lnTo>
                      <a:pt x="5275" y="9150"/>
                    </a:lnTo>
                    <a:lnTo>
                      <a:pt x="5202" y="9166"/>
                    </a:lnTo>
                    <a:lnTo>
                      <a:pt x="5128" y="9181"/>
                    </a:lnTo>
                    <a:lnTo>
                      <a:pt x="5053" y="9197"/>
                    </a:lnTo>
                    <a:lnTo>
                      <a:pt x="4979" y="9210"/>
                    </a:lnTo>
                    <a:lnTo>
                      <a:pt x="4902" y="9224"/>
                    </a:lnTo>
                    <a:lnTo>
                      <a:pt x="4824" y="9236"/>
                    </a:lnTo>
                    <a:lnTo>
                      <a:pt x="4746" y="9248"/>
                    </a:lnTo>
                    <a:lnTo>
                      <a:pt x="4746" y="9248"/>
                    </a:lnTo>
                    <a:close/>
                    <a:moveTo>
                      <a:pt x="4409" y="5816"/>
                    </a:moveTo>
                    <a:lnTo>
                      <a:pt x="4409" y="5816"/>
                    </a:lnTo>
                    <a:lnTo>
                      <a:pt x="4516" y="5800"/>
                    </a:lnTo>
                    <a:lnTo>
                      <a:pt x="4621" y="5781"/>
                    </a:lnTo>
                    <a:lnTo>
                      <a:pt x="4724" y="5761"/>
                    </a:lnTo>
                    <a:lnTo>
                      <a:pt x="4824" y="5738"/>
                    </a:lnTo>
                    <a:lnTo>
                      <a:pt x="4921" y="5714"/>
                    </a:lnTo>
                    <a:lnTo>
                      <a:pt x="5017" y="5689"/>
                    </a:lnTo>
                    <a:lnTo>
                      <a:pt x="5108" y="5661"/>
                    </a:lnTo>
                    <a:lnTo>
                      <a:pt x="5198" y="5633"/>
                    </a:lnTo>
                    <a:lnTo>
                      <a:pt x="5242" y="5617"/>
                    </a:lnTo>
                    <a:lnTo>
                      <a:pt x="5284" y="5602"/>
                    </a:lnTo>
                    <a:lnTo>
                      <a:pt x="5326" y="5586"/>
                    </a:lnTo>
                    <a:lnTo>
                      <a:pt x="5366" y="5569"/>
                    </a:lnTo>
                    <a:lnTo>
                      <a:pt x="5407" y="5553"/>
                    </a:lnTo>
                    <a:lnTo>
                      <a:pt x="5446" y="5536"/>
                    </a:lnTo>
                    <a:lnTo>
                      <a:pt x="5485" y="5518"/>
                    </a:lnTo>
                    <a:lnTo>
                      <a:pt x="5522" y="5501"/>
                    </a:lnTo>
                    <a:lnTo>
                      <a:pt x="5560" y="5483"/>
                    </a:lnTo>
                    <a:lnTo>
                      <a:pt x="5595" y="5464"/>
                    </a:lnTo>
                    <a:lnTo>
                      <a:pt x="5630" y="5445"/>
                    </a:lnTo>
                    <a:lnTo>
                      <a:pt x="5664" y="5427"/>
                    </a:lnTo>
                    <a:lnTo>
                      <a:pt x="5697" y="5407"/>
                    </a:lnTo>
                    <a:lnTo>
                      <a:pt x="5729" y="5388"/>
                    </a:lnTo>
                    <a:lnTo>
                      <a:pt x="5760" y="5367"/>
                    </a:lnTo>
                    <a:lnTo>
                      <a:pt x="5790" y="5348"/>
                    </a:lnTo>
                    <a:lnTo>
                      <a:pt x="5790" y="5348"/>
                    </a:lnTo>
                    <a:lnTo>
                      <a:pt x="6269" y="6991"/>
                    </a:lnTo>
                    <a:lnTo>
                      <a:pt x="6269" y="6991"/>
                    </a:lnTo>
                    <a:lnTo>
                      <a:pt x="6232" y="7016"/>
                    </a:lnTo>
                    <a:lnTo>
                      <a:pt x="6196" y="7042"/>
                    </a:lnTo>
                    <a:lnTo>
                      <a:pt x="6157" y="7067"/>
                    </a:lnTo>
                    <a:lnTo>
                      <a:pt x="6118" y="7091"/>
                    </a:lnTo>
                    <a:lnTo>
                      <a:pt x="6076" y="7115"/>
                    </a:lnTo>
                    <a:lnTo>
                      <a:pt x="6035" y="7139"/>
                    </a:lnTo>
                    <a:lnTo>
                      <a:pt x="5991" y="7162"/>
                    </a:lnTo>
                    <a:lnTo>
                      <a:pt x="5947" y="7185"/>
                    </a:lnTo>
                    <a:lnTo>
                      <a:pt x="5902" y="7206"/>
                    </a:lnTo>
                    <a:lnTo>
                      <a:pt x="5855" y="7228"/>
                    </a:lnTo>
                    <a:lnTo>
                      <a:pt x="5807" y="7250"/>
                    </a:lnTo>
                    <a:lnTo>
                      <a:pt x="5758" y="7271"/>
                    </a:lnTo>
                    <a:lnTo>
                      <a:pt x="5708" y="7292"/>
                    </a:lnTo>
                    <a:lnTo>
                      <a:pt x="5657" y="7312"/>
                    </a:lnTo>
                    <a:lnTo>
                      <a:pt x="5605" y="7331"/>
                    </a:lnTo>
                    <a:lnTo>
                      <a:pt x="5552" y="7350"/>
                    </a:lnTo>
                    <a:lnTo>
                      <a:pt x="5498" y="7369"/>
                    </a:lnTo>
                    <a:lnTo>
                      <a:pt x="5443" y="7387"/>
                    </a:lnTo>
                    <a:lnTo>
                      <a:pt x="5387" y="7404"/>
                    </a:lnTo>
                    <a:lnTo>
                      <a:pt x="5330" y="7421"/>
                    </a:lnTo>
                    <a:lnTo>
                      <a:pt x="5273" y="7438"/>
                    </a:lnTo>
                    <a:lnTo>
                      <a:pt x="5213" y="7454"/>
                    </a:lnTo>
                    <a:lnTo>
                      <a:pt x="5154" y="7469"/>
                    </a:lnTo>
                    <a:lnTo>
                      <a:pt x="5094" y="7485"/>
                    </a:lnTo>
                    <a:lnTo>
                      <a:pt x="5033" y="7498"/>
                    </a:lnTo>
                    <a:lnTo>
                      <a:pt x="4970" y="7512"/>
                    </a:lnTo>
                    <a:lnTo>
                      <a:pt x="4908" y="7525"/>
                    </a:lnTo>
                    <a:lnTo>
                      <a:pt x="4844" y="7538"/>
                    </a:lnTo>
                    <a:lnTo>
                      <a:pt x="4780" y="7549"/>
                    </a:lnTo>
                    <a:lnTo>
                      <a:pt x="4714" y="7561"/>
                    </a:lnTo>
                    <a:lnTo>
                      <a:pt x="4649" y="7571"/>
                    </a:lnTo>
                    <a:lnTo>
                      <a:pt x="4582" y="7581"/>
                    </a:lnTo>
                    <a:lnTo>
                      <a:pt x="4582" y="7581"/>
                    </a:lnTo>
                    <a:lnTo>
                      <a:pt x="4409" y="5816"/>
                    </a:lnTo>
                    <a:lnTo>
                      <a:pt x="4409" y="5816"/>
                    </a:lnTo>
                    <a:close/>
                    <a:moveTo>
                      <a:pt x="4072" y="2375"/>
                    </a:moveTo>
                    <a:lnTo>
                      <a:pt x="4072" y="2375"/>
                    </a:lnTo>
                    <a:lnTo>
                      <a:pt x="4129" y="2368"/>
                    </a:lnTo>
                    <a:lnTo>
                      <a:pt x="4186" y="2359"/>
                    </a:lnTo>
                    <a:lnTo>
                      <a:pt x="4241" y="2350"/>
                    </a:lnTo>
                    <a:lnTo>
                      <a:pt x="4297" y="2339"/>
                    </a:lnTo>
                    <a:lnTo>
                      <a:pt x="4351" y="2329"/>
                    </a:lnTo>
                    <a:lnTo>
                      <a:pt x="4403" y="2318"/>
                    </a:lnTo>
                    <a:lnTo>
                      <a:pt x="4455" y="2305"/>
                    </a:lnTo>
                    <a:lnTo>
                      <a:pt x="4506" y="2292"/>
                    </a:lnTo>
                    <a:lnTo>
                      <a:pt x="4554" y="2278"/>
                    </a:lnTo>
                    <a:lnTo>
                      <a:pt x="4603" y="2263"/>
                    </a:lnTo>
                    <a:lnTo>
                      <a:pt x="4650" y="2249"/>
                    </a:lnTo>
                    <a:lnTo>
                      <a:pt x="4696" y="2232"/>
                    </a:lnTo>
                    <a:lnTo>
                      <a:pt x="4740" y="2217"/>
                    </a:lnTo>
                    <a:lnTo>
                      <a:pt x="4783" y="2199"/>
                    </a:lnTo>
                    <a:lnTo>
                      <a:pt x="4825" y="2181"/>
                    </a:lnTo>
                    <a:lnTo>
                      <a:pt x="4865" y="2163"/>
                    </a:lnTo>
                    <a:lnTo>
                      <a:pt x="4865" y="2163"/>
                    </a:lnTo>
                    <a:lnTo>
                      <a:pt x="5340" y="3798"/>
                    </a:lnTo>
                    <a:lnTo>
                      <a:pt x="5340" y="3798"/>
                    </a:lnTo>
                    <a:lnTo>
                      <a:pt x="5290" y="3828"/>
                    </a:lnTo>
                    <a:lnTo>
                      <a:pt x="5237" y="3859"/>
                    </a:lnTo>
                    <a:lnTo>
                      <a:pt x="5182" y="3888"/>
                    </a:lnTo>
                    <a:lnTo>
                      <a:pt x="5124" y="3916"/>
                    </a:lnTo>
                    <a:lnTo>
                      <a:pt x="5064" y="3943"/>
                    </a:lnTo>
                    <a:lnTo>
                      <a:pt x="5000" y="3969"/>
                    </a:lnTo>
                    <a:lnTo>
                      <a:pt x="4935" y="3993"/>
                    </a:lnTo>
                    <a:lnTo>
                      <a:pt x="4866" y="4017"/>
                    </a:lnTo>
                    <a:lnTo>
                      <a:pt x="4796" y="4039"/>
                    </a:lnTo>
                    <a:lnTo>
                      <a:pt x="4724" y="4060"/>
                    </a:lnTo>
                    <a:lnTo>
                      <a:pt x="4649" y="4080"/>
                    </a:lnTo>
                    <a:lnTo>
                      <a:pt x="4572" y="4098"/>
                    </a:lnTo>
                    <a:lnTo>
                      <a:pt x="4493" y="4116"/>
                    </a:lnTo>
                    <a:lnTo>
                      <a:pt x="4413" y="4132"/>
                    </a:lnTo>
                    <a:lnTo>
                      <a:pt x="4330" y="4145"/>
                    </a:lnTo>
                    <a:lnTo>
                      <a:pt x="4247" y="4158"/>
                    </a:lnTo>
                    <a:lnTo>
                      <a:pt x="4247" y="4158"/>
                    </a:lnTo>
                    <a:lnTo>
                      <a:pt x="4072" y="2375"/>
                    </a:lnTo>
                    <a:lnTo>
                      <a:pt x="4072" y="2375"/>
                    </a:lnTo>
                    <a:close/>
                    <a:moveTo>
                      <a:pt x="3975" y="14"/>
                    </a:moveTo>
                    <a:lnTo>
                      <a:pt x="3975" y="14"/>
                    </a:lnTo>
                    <a:lnTo>
                      <a:pt x="3989" y="10"/>
                    </a:lnTo>
                    <a:lnTo>
                      <a:pt x="4002" y="7"/>
                    </a:lnTo>
                    <a:lnTo>
                      <a:pt x="4016" y="3"/>
                    </a:lnTo>
                    <a:lnTo>
                      <a:pt x="4029" y="1"/>
                    </a:lnTo>
                    <a:lnTo>
                      <a:pt x="4043" y="0"/>
                    </a:lnTo>
                    <a:lnTo>
                      <a:pt x="4056" y="0"/>
                    </a:lnTo>
                    <a:lnTo>
                      <a:pt x="4070" y="0"/>
                    </a:lnTo>
                    <a:lnTo>
                      <a:pt x="4083" y="1"/>
                    </a:lnTo>
                    <a:lnTo>
                      <a:pt x="4096" y="2"/>
                    </a:lnTo>
                    <a:lnTo>
                      <a:pt x="4108" y="5"/>
                    </a:lnTo>
                    <a:lnTo>
                      <a:pt x="4121" y="9"/>
                    </a:lnTo>
                    <a:lnTo>
                      <a:pt x="4133" y="13"/>
                    </a:lnTo>
                    <a:lnTo>
                      <a:pt x="4145" y="17"/>
                    </a:lnTo>
                    <a:lnTo>
                      <a:pt x="4157" y="22"/>
                    </a:lnTo>
                    <a:lnTo>
                      <a:pt x="4169" y="28"/>
                    </a:lnTo>
                    <a:lnTo>
                      <a:pt x="4180" y="36"/>
                    </a:lnTo>
                    <a:lnTo>
                      <a:pt x="4190" y="43"/>
                    </a:lnTo>
                    <a:lnTo>
                      <a:pt x="4202" y="51"/>
                    </a:lnTo>
                    <a:lnTo>
                      <a:pt x="4212" y="61"/>
                    </a:lnTo>
                    <a:lnTo>
                      <a:pt x="4222" y="70"/>
                    </a:lnTo>
                    <a:lnTo>
                      <a:pt x="4232" y="81"/>
                    </a:lnTo>
                    <a:lnTo>
                      <a:pt x="4241" y="92"/>
                    </a:lnTo>
                    <a:lnTo>
                      <a:pt x="4251" y="104"/>
                    </a:lnTo>
                    <a:lnTo>
                      <a:pt x="4259" y="118"/>
                    </a:lnTo>
                    <a:lnTo>
                      <a:pt x="4267" y="132"/>
                    </a:lnTo>
                    <a:lnTo>
                      <a:pt x="4276" y="146"/>
                    </a:lnTo>
                    <a:lnTo>
                      <a:pt x="4283" y="162"/>
                    </a:lnTo>
                    <a:lnTo>
                      <a:pt x="4290" y="177"/>
                    </a:lnTo>
                    <a:lnTo>
                      <a:pt x="4297" y="194"/>
                    </a:lnTo>
                    <a:lnTo>
                      <a:pt x="4303" y="212"/>
                    </a:lnTo>
                    <a:lnTo>
                      <a:pt x="4308" y="231"/>
                    </a:lnTo>
                    <a:lnTo>
                      <a:pt x="4313" y="250"/>
                    </a:lnTo>
                    <a:lnTo>
                      <a:pt x="4313" y="250"/>
                    </a:lnTo>
                    <a:lnTo>
                      <a:pt x="4338" y="337"/>
                    </a:lnTo>
                    <a:lnTo>
                      <a:pt x="4394" y="534"/>
                    </a:lnTo>
                    <a:lnTo>
                      <a:pt x="4394" y="534"/>
                    </a:lnTo>
                    <a:lnTo>
                      <a:pt x="4370" y="546"/>
                    </a:lnTo>
                    <a:lnTo>
                      <a:pt x="4345" y="558"/>
                    </a:lnTo>
                    <a:lnTo>
                      <a:pt x="4319" y="569"/>
                    </a:lnTo>
                    <a:lnTo>
                      <a:pt x="4292" y="581"/>
                    </a:lnTo>
                    <a:lnTo>
                      <a:pt x="4264" y="591"/>
                    </a:lnTo>
                    <a:lnTo>
                      <a:pt x="4235" y="600"/>
                    </a:lnTo>
                    <a:lnTo>
                      <a:pt x="4206" y="611"/>
                    </a:lnTo>
                    <a:lnTo>
                      <a:pt x="4176" y="619"/>
                    </a:lnTo>
                    <a:lnTo>
                      <a:pt x="4145" y="629"/>
                    </a:lnTo>
                    <a:lnTo>
                      <a:pt x="4113" y="637"/>
                    </a:lnTo>
                    <a:lnTo>
                      <a:pt x="4080" y="644"/>
                    </a:lnTo>
                    <a:lnTo>
                      <a:pt x="4047" y="652"/>
                    </a:lnTo>
                    <a:lnTo>
                      <a:pt x="4013" y="659"/>
                    </a:lnTo>
                    <a:lnTo>
                      <a:pt x="3978" y="665"/>
                    </a:lnTo>
                    <a:lnTo>
                      <a:pt x="3943" y="670"/>
                    </a:lnTo>
                    <a:lnTo>
                      <a:pt x="3907" y="675"/>
                    </a:lnTo>
                    <a:lnTo>
                      <a:pt x="3907" y="675"/>
                    </a:lnTo>
                    <a:lnTo>
                      <a:pt x="3890" y="495"/>
                    </a:lnTo>
                    <a:lnTo>
                      <a:pt x="3890" y="495"/>
                    </a:lnTo>
                    <a:lnTo>
                      <a:pt x="3885" y="425"/>
                    </a:lnTo>
                    <a:lnTo>
                      <a:pt x="3878" y="350"/>
                    </a:lnTo>
                    <a:lnTo>
                      <a:pt x="3874" y="313"/>
                    </a:lnTo>
                    <a:lnTo>
                      <a:pt x="3872" y="276"/>
                    </a:lnTo>
                    <a:lnTo>
                      <a:pt x="3872" y="240"/>
                    </a:lnTo>
                    <a:lnTo>
                      <a:pt x="3872" y="205"/>
                    </a:lnTo>
                    <a:lnTo>
                      <a:pt x="3875" y="171"/>
                    </a:lnTo>
                    <a:lnTo>
                      <a:pt x="3878" y="154"/>
                    </a:lnTo>
                    <a:lnTo>
                      <a:pt x="3880" y="139"/>
                    </a:lnTo>
                    <a:lnTo>
                      <a:pt x="3883" y="124"/>
                    </a:lnTo>
                    <a:lnTo>
                      <a:pt x="3887" y="110"/>
                    </a:lnTo>
                    <a:lnTo>
                      <a:pt x="3892" y="96"/>
                    </a:lnTo>
                    <a:lnTo>
                      <a:pt x="3897" y="84"/>
                    </a:lnTo>
                    <a:lnTo>
                      <a:pt x="3904" y="71"/>
                    </a:lnTo>
                    <a:lnTo>
                      <a:pt x="3911" y="61"/>
                    </a:lnTo>
                    <a:lnTo>
                      <a:pt x="3919" y="50"/>
                    </a:lnTo>
                    <a:lnTo>
                      <a:pt x="3929" y="41"/>
                    </a:lnTo>
                    <a:lnTo>
                      <a:pt x="3938" y="33"/>
                    </a:lnTo>
                    <a:lnTo>
                      <a:pt x="3949" y="25"/>
                    </a:lnTo>
                    <a:lnTo>
                      <a:pt x="3962" y="19"/>
                    </a:lnTo>
                    <a:lnTo>
                      <a:pt x="3975" y="14"/>
                    </a:lnTo>
                    <a:lnTo>
                      <a:pt x="3975" y="14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56"/>
              <p:cNvSpPr>
                <a:spLocks/>
              </p:cNvSpPr>
              <p:nvPr/>
            </p:nvSpPr>
            <p:spPr bwMode="auto">
              <a:xfrm flipH="1">
                <a:off x="1805897" y="3654200"/>
                <a:ext cx="175452" cy="263143"/>
              </a:xfrm>
              <a:custGeom>
                <a:avLst/>
                <a:gdLst>
                  <a:gd name="T0" fmla="*/ 487 w 958"/>
                  <a:gd name="T1" fmla="*/ 0 h 1841"/>
                  <a:gd name="T2" fmla="*/ 487 w 958"/>
                  <a:gd name="T3" fmla="*/ 0 h 1841"/>
                  <a:gd name="T4" fmla="*/ 680 w 958"/>
                  <a:gd name="T5" fmla="*/ 666 h 1841"/>
                  <a:gd name="T6" fmla="*/ 958 w 958"/>
                  <a:gd name="T7" fmla="*/ 1629 h 1841"/>
                  <a:gd name="T8" fmla="*/ 958 w 958"/>
                  <a:gd name="T9" fmla="*/ 1629 h 1841"/>
                  <a:gd name="T10" fmla="*/ 918 w 958"/>
                  <a:gd name="T11" fmla="*/ 1647 h 1841"/>
                  <a:gd name="T12" fmla="*/ 876 w 958"/>
                  <a:gd name="T13" fmla="*/ 1665 h 1841"/>
                  <a:gd name="T14" fmla="*/ 833 w 958"/>
                  <a:gd name="T15" fmla="*/ 1683 h 1841"/>
                  <a:gd name="T16" fmla="*/ 789 w 958"/>
                  <a:gd name="T17" fmla="*/ 1698 h 1841"/>
                  <a:gd name="T18" fmla="*/ 743 w 958"/>
                  <a:gd name="T19" fmla="*/ 1715 h 1841"/>
                  <a:gd name="T20" fmla="*/ 696 w 958"/>
                  <a:gd name="T21" fmla="*/ 1729 h 1841"/>
                  <a:gd name="T22" fmla="*/ 647 w 958"/>
                  <a:gd name="T23" fmla="*/ 1744 h 1841"/>
                  <a:gd name="T24" fmla="*/ 599 w 958"/>
                  <a:gd name="T25" fmla="*/ 1758 h 1841"/>
                  <a:gd name="T26" fmla="*/ 548 w 958"/>
                  <a:gd name="T27" fmla="*/ 1771 h 1841"/>
                  <a:gd name="T28" fmla="*/ 496 w 958"/>
                  <a:gd name="T29" fmla="*/ 1784 h 1841"/>
                  <a:gd name="T30" fmla="*/ 444 w 958"/>
                  <a:gd name="T31" fmla="*/ 1795 h 1841"/>
                  <a:gd name="T32" fmla="*/ 390 w 958"/>
                  <a:gd name="T33" fmla="*/ 1805 h 1841"/>
                  <a:gd name="T34" fmla="*/ 334 w 958"/>
                  <a:gd name="T35" fmla="*/ 1816 h 1841"/>
                  <a:gd name="T36" fmla="*/ 279 w 958"/>
                  <a:gd name="T37" fmla="*/ 1825 h 1841"/>
                  <a:gd name="T38" fmla="*/ 222 w 958"/>
                  <a:gd name="T39" fmla="*/ 1834 h 1841"/>
                  <a:gd name="T40" fmla="*/ 165 w 958"/>
                  <a:gd name="T41" fmla="*/ 1841 h 1841"/>
                  <a:gd name="T42" fmla="*/ 165 w 958"/>
                  <a:gd name="T43" fmla="*/ 1841 h 1841"/>
                  <a:gd name="T44" fmla="*/ 64 w 958"/>
                  <a:gd name="T45" fmla="*/ 802 h 1841"/>
                  <a:gd name="T46" fmla="*/ 0 w 958"/>
                  <a:gd name="T47" fmla="*/ 141 h 1841"/>
                  <a:gd name="T48" fmla="*/ 0 w 958"/>
                  <a:gd name="T49" fmla="*/ 141 h 1841"/>
                  <a:gd name="T50" fmla="*/ 36 w 958"/>
                  <a:gd name="T51" fmla="*/ 136 h 1841"/>
                  <a:gd name="T52" fmla="*/ 71 w 958"/>
                  <a:gd name="T53" fmla="*/ 131 h 1841"/>
                  <a:gd name="T54" fmla="*/ 106 w 958"/>
                  <a:gd name="T55" fmla="*/ 125 h 1841"/>
                  <a:gd name="T56" fmla="*/ 140 w 958"/>
                  <a:gd name="T57" fmla="*/ 118 h 1841"/>
                  <a:gd name="T58" fmla="*/ 173 w 958"/>
                  <a:gd name="T59" fmla="*/ 110 h 1841"/>
                  <a:gd name="T60" fmla="*/ 206 w 958"/>
                  <a:gd name="T61" fmla="*/ 103 h 1841"/>
                  <a:gd name="T62" fmla="*/ 238 w 958"/>
                  <a:gd name="T63" fmla="*/ 95 h 1841"/>
                  <a:gd name="T64" fmla="*/ 269 w 958"/>
                  <a:gd name="T65" fmla="*/ 85 h 1841"/>
                  <a:gd name="T66" fmla="*/ 299 w 958"/>
                  <a:gd name="T67" fmla="*/ 77 h 1841"/>
                  <a:gd name="T68" fmla="*/ 328 w 958"/>
                  <a:gd name="T69" fmla="*/ 66 h 1841"/>
                  <a:gd name="T70" fmla="*/ 357 w 958"/>
                  <a:gd name="T71" fmla="*/ 57 h 1841"/>
                  <a:gd name="T72" fmla="*/ 385 w 958"/>
                  <a:gd name="T73" fmla="*/ 47 h 1841"/>
                  <a:gd name="T74" fmla="*/ 412 w 958"/>
                  <a:gd name="T75" fmla="*/ 35 h 1841"/>
                  <a:gd name="T76" fmla="*/ 438 w 958"/>
                  <a:gd name="T77" fmla="*/ 24 h 1841"/>
                  <a:gd name="T78" fmla="*/ 463 w 958"/>
                  <a:gd name="T79" fmla="*/ 12 h 1841"/>
                  <a:gd name="T80" fmla="*/ 487 w 958"/>
                  <a:gd name="T81" fmla="*/ 0 h 1841"/>
                  <a:gd name="T82" fmla="*/ 487 w 958"/>
                  <a:gd name="T83" fmla="*/ 0 h 1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8" h="1841">
                    <a:moveTo>
                      <a:pt x="487" y="0"/>
                    </a:moveTo>
                    <a:lnTo>
                      <a:pt x="487" y="0"/>
                    </a:lnTo>
                    <a:lnTo>
                      <a:pt x="680" y="666"/>
                    </a:lnTo>
                    <a:lnTo>
                      <a:pt x="958" y="1629"/>
                    </a:lnTo>
                    <a:lnTo>
                      <a:pt x="958" y="1629"/>
                    </a:lnTo>
                    <a:lnTo>
                      <a:pt x="918" y="1647"/>
                    </a:lnTo>
                    <a:lnTo>
                      <a:pt x="876" y="1665"/>
                    </a:lnTo>
                    <a:lnTo>
                      <a:pt x="833" y="1683"/>
                    </a:lnTo>
                    <a:lnTo>
                      <a:pt x="789" y="1698"/>
                    </a:lnTo>
                    <a:lnTo>
                      <a:pt x="743" y="1715"/>
                    </a:lnTo>
                    <a:lnTo>
                      <a:pt x="696" y="1729"/>
                    </a:lnTo>
                    <a:lnTo>
                      <a:pt x="647" y="1744"/>
                    </a:lnTo>
                    <a:lnTo>
                      <a:pt x="599" y="1758"/>
                    </a:lnTo>
                    <a:lnTo>
                      <a:pt x="548" y="1771"/>
                    </a:lnTo>
                    <a:lnTo>
                      <a:pt x="496" y="1784"/>
                    </a:lnTo>
                    <a:lnTo>
                      <a:pt x="444" y="1795"/>
                    </a:lnTo>
                    <a:lnTo>
                      <a:pt x="390" y="1805"/>
                    </a:lnTo>
                    <a:lnTo>
                      <a:pt x="334" y="1816"/>
                    </a:lnTo>
                    <a:lnTo>
                      <a:pt x="279" y="1825"/>
                    </a:lnTo>
                    <a:lnTo>
                      <a:pt x="222" y="1834"/>
                    </a:lnTo>
                    <a:lnTo>
                      <a:pt x="165" y="1841"/>
                    </a:lnTo>
                    <a:lnTo>
                      <a:pt x="165" y="1841"/>
                    </a:lnTo>
                    <a:lnTo>
                      <a:pt x="64" y="802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6" y="136"/>
                    </a:lnTo>
                    <a:lnTo>
                      <a:pt x="71" y="131"/>
                    </a:lnTo>
                    <a:lnTo>
                      <a:pt x="106" y="125"/>
                    </a:lnTo>
                    <a:lnTo>
                      <a:pt x="140" y="118"/>
                    </a:lnTo>
                    <a:lnTo>
                      <a:pt x="173" y="110"/>
                    </a:lnTo>
                    <a:lnTo>
                      <a:pt x="206" y="103"/>
                    </a:lnTo>
                    <a:lnTo>
                      <a:pt x="238" y="95"/>
                    </a:lnTo>
                    <a:lnTo>
                      <a:pt x="269" y="85"/>
                    </a:lnTo>
                    <a:lnTo>
                      <a:pt x="299" y="77"/>
                    </a:lnTo>
                    <a:lnTo>
                      <a:pt x="328" y="66"/>
                    </a:lnTo>
                    <a:lnTo>
                      <a:pt x="357" y="57"/>
                    </a:lnTo>
                    <a:lnTo>
                      <a:pt x="385" y="47"/>
                    </a:lnTo>
                    <a:lnTo>
                      <a:pt x="412" y="35"/>
                    </a:lnTo>
                    <a:lnTo>
                      <a:pt x="438" y="24"/>
                    </a:lnTo>
                    <a:lnTo>
                      <a:pt x="463" y="12"/>
                    </a:lnTo>
                    <a:lnTo>
                      <a:pt x="487" y="0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rgbClr val="F5A2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57"/>
              <p:cNvSpPr>
                <a:spLocks noEditPoints="1"/>
              </p:cNvSpPr>
              <p:nvPr/>
            </p:nvSpPr>
            <p:spPr bwMode="auto">
              <a:xfrm flipH="1">
                <a:off x="1462733" y="3654200"/>
                <a:ext cx="1140439" cy="1248640"/>
              </a:xfrm>
              <a:custGeom>
                <a:avLst/>
                <a:gdLst>
                  <a:gd name="T0" fmla="*/ 1157 w 6185"/>
                  <a:gd name="T1" fmla="*/ 4983 h 8714"/>
                  <a:gd name="T2" fmla="*/ 1389 w 6185"/>
                  <a:gd name="T3" fmla="*/ 4590 h 8714"/>
                  <a:gd name="T4" fmla="*/ 1456 w 6185"/>
                  <a:gd name="T5" fmla="*/ 4330 h 8714"/>
                  <a:gd name="T6" fmla="*/ 1473 w 6185"/>
                  <a:gd name="T7" fmla="*/ 4225 h 8714"/>
                  <a:gd name="T8" fmla="*/ 1469 w 6185"/>
                  <a:gd name="T9" fmla="*/ 4152 h 8714"/>
                  <a:gd name="T10" fmla="*/ 1448 w 6185"/>
                  <a:gd name="T11" fmla="*/ 4111 h 8714"/>
                  <a:gd name="T12" fmla="*/ 1415 w 6185"/>
                  <a:gd name="T13" fmla="*/ 4100 h 8714"/>
                  <a:gd name="T14" fmla="*/ 1374 w 6185"/>
                  <a:gd name="T15" fmla="*/ 4116 h 8714"/>
                  <a:gd name="T16" fmla="*/ 1330 w 6185"/>
                  <a:gd name="T17" fmla="*/ 4161 h 8714"/>
                  <a:gd name="T18" fmla="*/ 1286 w 6185"/>
                  <a:gd name="T19" fmla="*/ 4230 h 8714"/>
                  <a:gd name="T20" fmla="*/ 1257 w 6185"/>
                  <a:gd name="T21" fmla="*/ 4299 h 8714"/>
                  <a:gd name="T22" fmla="*/ 1046 w 6185"/>
                  <a:gd name="T23" fmla="*/ 4929 h 8714"/>
                  <a:gd name="T24" fmla="*/ 451 w 6185"/>
                  <a:gd name="T25" fmla="*/ 8326 h 8714"/>
                  <a:gd name="T26" fmla="*/ 212 w 6185"/>
                  <a:gd name="T27" fmla="*/ 8209 h 8714"/>
                  <a:gd name="T28" fmla="*/ 0 w 6185"/>
                  <a:gd name="T29" fmla="*/ 8083 h 8714"/>
                  <a:gd name="T30" fmla="*/ 546 w 6185"/>
                  <a:gd name="T31" fmla="*/ 6577 h 8714"/>
                  <a:gd name="T32" fmla="*/ 713 w 6185"/>
                  <a:gd name="T33" fmla="*/ 6666 h 8714"/>
                  <a:gd name="T34" fmla="*/ 851 w 6185"/>
                  <a:gd name="T35" fmla="*/ 6729 h 8714"/>
                  <a:gd name="T36" fmla="*/ 4083 w 6185"/>
                  <a:gd name="T37" fmla="*/ 5247 h 8714"/>
                  <a:gd name="T38" fmla="*/ 4479 w 6185"/>
                  <a:gd name="T39" fmla="*/ 5155 h 8714"/>
                  <a:gd name="T40" fmla="*/ 4746 w 6185"/>
                  <a:gd name="T41" fmla="*/ 5068 h 8714"/>
                  <a:gd name="T42" fmla="*/ 4908 w 6185"/>
                  <a:gd name="T43" fmla="*/ 5002 h 8714"/>
                  <a:gd name="T44" fmla="*/ 5057 w 6185"/>
                  <a:gd name="T45" fmla="*/ 4930 h 8714"/>
                  <a:gd name="T46" fmla="*/ 5191 w 6185"/>
                  <a:gd name="T47" fmla="*/ 4854 h 8714"/>
                  <a:gd name="T48" fmla="*/ 4802 w 6185"/>
                  <a:gd name="T49" fmla="*/ 3264 h 8714"/>
                  <a:gd name="T50" fmla="*/ 4644 w 6185"/>
                  <a:gd name="T51" fmla="*/ 3354 h 8714"/>
                  <a:gd name="T52" fmla="*/ 4397 w 6185"/>
                  <a:gd name="T53" fmla="*/ 3459 h 8714"/>
                  <a:gd name="T54" fmla="*/ 4111 w 6185"/>
                  <a:gd name="T55" fmla="*/ 3546 h 8714"/>
                  <a:gd name="T56" fmla="*/ 3792 w 6185"/>
                  <a:gd name="T57" fmla="*/ 3611 h 8714"/>
                  <a:gd name="T58" fmla="*/ 3871 w 6185"/>
                  <a:gd name="T59" fmla="*/ 5282 h 8714"/>
                  <a:gd name="T60" fmla="*/ 6185 w 6185"/>
                  <a:gd name="T61" fmla="*/ 8016 h 8714"/>
                  <a:gd name="T62" fmla="*/ 6008 w 6185"/>
                  <a:gd name="T63" fmla="*/ 8135 h 8714"/>
                  <a:gd name="T64" fmla="*/ 5810 w 6185"/>
                  <a:gd name="T65" fmla="*/ 8246 h 8714"/>
                  <a:gd name="T66" fmla="*/ 5588 w 6185"/>
                  <a:gd name="T67" fmla="*/ 8348 h 8714"/>
                  <a:gd name="T68" fmla="*/ 5347 w 6185"/>
                  <a:gd name="T69" fmla="*/ 8442 h 8714"/>
                  <a:gd name="T70" fmla="*/ 5087 w 6185"/>
                  <a:gd name="T71" fmla="*/ 8525 h 8714"/>
                  <a:gd name="T72" fmla="*/ 4810 w 6185"/>
                  <a:gd name="T73" fmla="*/ 8599 h 8714"/>
                  <a:gd name="T74" fmla="*/ 4515 w 6185"/>
                  <a:gd name="T75" fmla="*/ 8663 h 8714"/>
                  <a:gd name="T76" fmla="*/ 4208 w 6185"/>
                  <a:gd name="T77" fmla="*/ 8714 h 8714"/>
                  <a:gd name="T78" fmla="*/ 4111 w 6185"/>
                  <a:gd name="T79" fmla="*/ 7037 h 8714"/>
                  <a:gd name="T80" fmla="*/ 4370 w 6185"/>
                  <a:gd name="T81" fmla="*/ 6991 h 8714"/>
                  <a:gd name="T82" fmla="*/ 4616 w 6185"/>
                  <a:gd name="T83" fmla="*/ 6935 h 8714"/>
                  <a:gd name="T84" fmla="*/ 4849 w 6185"/>
                  <a:gd name="T85" fmla="*/ 6870 h 8714"/>
                  <a:gd name="T86" fmla="*/ 5067 w 6185"/>
                  <a:gd name="T87" fmla="*/ 6797 h 8714"/>
                  <a:gd name="T88" fmla="*/ 5269 w 6185"/>
                  <a:gd name="T89" fmla="*/ 6716 h 8714"/>
                  <a:gd name="T90" fmla="*/ 5453 w 6185"/>
                  <a:gd name="T91" fmla="*/ 6628 h 8714"/>
                  <a:gd name="T92" fmla="*/ 5619 w 6185"/>
                  <a:gd name="T93" fmla="*/ 6533 h 8714"/>
                  <a:gd name="T94" fmla="*/ 5731 w 6185"/>
                  <a:gd name="T95" fmla="*/ 6457 h 8714"/>
                  <a:gd name="T96" fmla="*/ 4327 w 6185"/>
                  <a:gd name="T97" fmla="*/ 1629 h 8714"/>
                  <a:gd name="T98" fmla="*/ 4202 w 6185"/>
                  <a:gd name="T99" fmla="*/ 1683 h 8714"/>
                  <a:gd name="T100" fmla="*/ 4016 w 6185"/>
                  <a:gd name="T101" fmla="*/ 1744 h 8714"/>
                  <a:gd name="T102" fmla="*/ 3813 w 6185"/>
                  <a:gd name="T103" fmla="*/ 1795 h 8714"/>
                  <a:gd name="T104" fmla="*/ 3591 w 6185"/>
                  <a:gd name="T105" fmla="*/ 1834 h 8714"/>
                  <a:gd name="T106" fmla="*/ 3369 w 6185"/>
                  <a:gd name="T107" fmla="*/ 141 h 8714"/>
                  <a:gd name="T108" fmla="*/ 3475 w 6185"/>
                  <a:gd name="T109" fmla="*/ 125 h 8714"/>
                  <a:gd name="T110" fmla="*/ 3607 w 6185"/>
                  <a:gd name="T111" fmla="*/ 95 h 8714"/>
                  <a:gd name="T112" fmla="*/ 3726 w 6185"/>
                  <a:gd name="T113" fmla="*/ 57 h 8714"/>
                  <a:gd name="T114" fmla="*/ 3832 w 6185"/>
                  <a:gd name="T115" fmla="*/ 12 h 8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185" h="8714">
                    <a:moveTo>
                      <a:pt x="1046" y="4929"/>
                    </a:moveTo>
                    <a:lnTo>
                      <a:pt x="1046" y="4929"/>
                    </a:lnTo>
                    <a:lnTo>
                      <a:pt x="1100" y="4956"/>
                    </a:lnTo>
                    <a:lnTo>
                      <a:pt x="1157" y="4983"/>
                    </a:lnTo>
                    <a:lnTo>
                      <a:pt x="1216" y="5009"/>
                    </a:lnTo>
                    <a:lnTo>
                      <a:pt x="1276" y="5035"/>
                    </a:lnTo>
                    <a:lnTo>
                      <a:pt x="1276" y="5035"/>
                    </a:lnTo>
                    <a:lnTo>
                      <a:pt x="1389" y="4590"/>
                    </a:lnTo>
                    <a:lnTo>
                      <a:pt x="1426" y="4445"/>
                    </a:lnTo>
                    <a:lnTo>
                      <a:pt x="1447" y="4362"/>
                    </a:lnTo>
                    <a:lnTo>
                      <a:pt x="1447" y="4362"/>
                    </a:lnTo>
                    <a:lnTo>
                      <a:pt x="1456" y="4330"/>
                    </a:lnTo>
                    <a:lnTo>
                      <a:pt x="1462" y="4301"/>
                    </a:lnTo>
                    <a:lnTo>
                      <a:pt x="1467" y="4274"/>
                    </a:lnTo>
                    <a:lnTo>
                      <a:pt x="1471" y="4248"/>
                    </a:lnTo>
                    <a:lnTo>
                      <a:pt x="1473" y="4225"/>
                    </a:lnTo>
                    <a:lnTo>
                      <a:pt x="1473" y="4204"/>
                    </a:lnTo>
                    <a:lnTo>
                      <a:pt x="1473" y="4184"/>
                    </a:lnTo>
                    <a:lnTo>
                      <a:pt x="1471" y="4168"/>
                    </a:lnTo>
                    <a:lnTo>
                      <a:pt x="1469" y="4152"/>
                    </a:lnTo>
                    <a:lnTo>
                      <a:pt x="1465" y="4138"/>
                    </a:lnTo>
                    <a:lnTo>
                      <a:pt x="1460" y="4128"/>
                    </a:lnTo>
                    <a:lnTo>
                      <a:pt x="1455" y="4119"/>
                    </a:lnTo>
                    <a:lnTo>
                      <a:pt x="1448" y="4111"/>
                    </a:lnTo>
                    <a:lnTo>
                      <a:pt x="1441" y="4105"/>
                    </a:lnTo>
                    <a:lnTo>
                      <a:pt x="1433" y="4102"/>
                    </a:lnTo>
                    <a:lnTo>
                      <a:pt x="1425" y="4100"/>
                    </a:lnTo>
                    <a:lnTo>
                      <a:pt x="1415" y="4100"/>
                    </a:lnTo>
                    <a:lnTo>
                      <a:pt x="1405" y="4101"/>
                    </a:lnTo>
                    <a:lnTo>
                      <a:pt x="1395" y="4105"/>
                    </a:lnTo>
                    <a:lnTo>
                      <a:pt x="1385" y="4110"/>
                    </a:lnTo>
                    <a:lnTo>
                      <a:pt x="1374" y="4116"/>
                    </a:lnTo>
                    <a:lnTo>
                      <a:pt x="1363" y="4125"/>
                    </a:lnTo>
                    <a:lnTo>
                      <a:pt x="1352" y="4135"/>
                    </a:lnTo>
                    <a:lnTo>
                      <a:pt x="1340" y="4148"/>
                    </a:lnTo>
                    <a:lnTo>
                      <a:pt x="1330" y="4161"/>
                    </a:lnTo>
                    <a:lnTo>
                      <a:pt x="1319" y="4176"/>
                    </a:lnTo>
                    <a:lnTo>
                      <a:pt x="1308" y="4193"/>
                    </a:lnTo>
                    <a:lnTo>
                      <a:pt x="1297" y="4210"/>
                    </a:lnTo>
                    <a:lnTo>
                      <a:pt x="1286" y="4230"/>
                    </a:lnTo>
                    <a:lnTo>
                      <a:pt x="1276" y="4252"/>
                    </a:lnTo>
                    <a:lnTo>
                      <a:pt x="1267" y="4274"/>
                    </a:lnTo>
                    <a:lnTo>
                      <a:pt x="1257" y="4299"/>
                    </a:lnTo>
                    <a:lnTo>
                      <a:pt x="1257" y="4299"/>
                    </a:lnTo>
                    <a:lnTo>
                      <a:pt x="1233" y="4370"/>
                    </a:lnTo>
                    <a:lnTo>
                      <a:pt x="1188" y="4504"/>
                    </a:lnTo>
                    <a:lnTo>
                      <a:pt x="1046" y="4929"/>
                    </a:lnTo>
                    <a:lnTo>
                      <a:pt x="1046" y="4929"/>
                    </a:lnTo>
                    <a:close/>
                    <a:moveTo>
                      <a:pt x="851" y="6729"/>
                    </a:moveTo>
                    <a:lnTo>
                      <a:pt x="851" y="6729"/>
                    </a:lnTo>
                    <a:lnTo>
                      <a:pt x="451" y="8326"/>
                    </a:lnTo>
                    <a:lnTo>
                      <a:pt x="451" y="8326"/>
                    </a:lnTo>
                    <a:lnTo>
                      <a:pt x="389" y="8298"/>
                    </a:lnTo>
                    <a:lnTo>
                      <a:pt x="329" y="8269"/>
                    </a:lnTo>
                    <a:lnTo>
                      <a:pt x="270" y="8239"/>
                    </a:lnTo>
                    <a:lnTo>
                      <a:pt x="212" y="8209"/>
                    </a:lnTo>
                    <a:lnTo>
                      <a:pt x="156" y="8179"/>
                    </a:lnTo>
                    <a:lnTo>
                      <a:pt x="102" y="8147"/>
                    </a:lnTo>
                    <a:lnTo>
                      <a:pt x="50" y="8115"/>
                    </a:lnTo>
                    <a:lnTo>
                      <a:pt x="0" y="8083"/>
                    </a:lnTo>
                    <a:lnTo>
                      <a:pt x="0" y="8083"/>
                    </a:lnTo>
                    <a:lnTo>
                      <a:pt x="507" y="6554"/>
                    </a:lnTo>
                    <a:lnTo>
                      <a:pt x="507" y="6554"/>
                    </a:lnTo>
                    <a:lnTo>
                      <a:pt x="546" y="6577"/>
                    </a:lnTo>
                    <a:lnTo>
                      <a:pt x="586" y="6599"/>
                    </a:lnTo>
                    <a:lnTo>
                      <a:pt x="627" y="6622"/>
                    </a:lnTo>
                    <a:lnTo>
                      <a:pt x="670" y="6644"/>
                    </a:lnTo>
                    <a:lnTo>
                      <a:pt x="713" y="6666"/>
                    </a:lnTo>
                    <a:lnTo>
                      <a:pt x="758" y="6687"/>
                    </a:lnTo>
                    <a:lnTo>
                      <a:pt x="804" y="6708"/>
                    </a:lnTo>
                    <a:lnTo>
                      <a:pt x="851" y="6729"/>
                    </a:lnTo>
                    <a:lnTo>
                      <a:pt x="851" y="6729"/>
                    </a:lnTo>
                    <a:close/>
                    <a:moveTo>
                      <a:pt x="3871" y="5282"/>
                    </a:moveTo>
                    <a:lnTo>
                      <a:pt x="3871" y="5282"/>
                    </a:lnTo>
                    <a:lnTo>
                      <a:pt x="3978" y="5266"/>
                    </a:lnTo>
                    <a:lnTo>
                      <a:pt x="4083" y="5247"/>
                    </a:lnTo>
                    <a:lnTo>
                      <a:pt x="4186" y="5227"/>
                    </a:lnTo>
                    <a:lnTo>
                      <a:pt x="4286" y="5204"/>
                    </a:lnTo>
                    <a:lnTo>
                      <a:pt x="4383" y="5180"/>
                    </a:lnTo>
                    <a:lnTo>
                      <a:pt x="4479" y="5155"/>
                    </a:lnTo>
                    <a:lnTo>
                      <a:pt x="4570" y="5127"/>
                    </a:lnTo>
                    <a:lnTo>
                      <a:pt x="4660" y="5099"/>
                    </a:lnTo>
                    <a:lnTo>
                      <a:pt x="4704" y="5083"/>
                    </a:lnTo>
                    <a:lnTo>
                      <a:pt x="4746" y="5068"/>
                    </a:lnTo>
                    <a:lnTo>
                      <a:pt x="4788" y="5052"/>
                    </a:lnTo>
                    <a:lnTo>
                      <a:pt x="4828" y="5035"/>
                    </a:lnTo>
                    <a:lnTo>
                      <a:pt x="4869" y="5019"/>
                    </a:lnTo>
                    <a:lnTo>
                      <a:pt x="4908" y="5002"/>
                    </a:lnTo>
                    <a:lnTo>
                      <a:pt x="4947" y="4984"/>
                    </a:lnTo>
                    <a:lnTo>
                      <a:pt x="4984" y="4967"/>
                    </a:lnTo>
                    <a:lnTo>
                      <a:pt x="5022" y="4949"/>
                    </a:lnTo>
                    <a:lnTo>
                      <a:pt x="5057" y="4930"/>
                    </a:lnTo>
                    <a:lnTo>
                      <a:pt x="5092" y="4911"/>
                    </a:lnTo>
                    <a:lnTo>
                      <a:pt x="5126" y="4893"/>
                    </a:lnTo>
                    <a:lnTo>
                      <a:pt x="5159" y="4873"/>
                    </a:lnTo>
                    <a:lnTo>
                      <a:pt x="5191" y="4854"/>
                    </a:lnTo>
                    <a:lnTo>
                      <a:pt x="5222" y="4833"/>
                    </a:lnTo>
                    <a:lnTo>
                      <a:pt x="5252" y="4814"/>
                    </a:lnTo>
                    <a:lnTo>
                      <a:pt x="5252" y="4814"/>
                    </a:lnTo>
                    <a:lnTo>
                      <a:pt x="4802" y="3264"/>
                    </a:lnTo>
                    <a:lnTo>
                      <a:pt x="4802" y="3264"/>
                    </a:lnTo>
                    <a:lnTo>
                      <a:pt x="4752" y="3294"/>
                    </a:lnTo>
                    <a:lnTo>
                      <a:pt x="4699" y="3325"/>
                    </a:lnTo>
                    <a:lnTo>
                      <a:pt x="4644" y="3354"/>
                    </a:lnTo>
                    <a:lnTo>
                      <a:pt x="4586" y="3382"/>
                    </a:lnTo>
                    <a:lnTo>
                      <a:pt x="4526" y="3409"/>
                    </a:lnTo>
                    <a:lnTo>
                      <a:pt x="4462" y="3435"/>
                    </a:lnTo>
                    <a:lnTo>
                      <a:pt x="4397" y="3459"/>
                    </a:lnTo>
                    <a:lnTo>
                      <a:pt x="4328" y="3483"/>
                    </a:lnTo>
                    <a:lnTo>
                      <a:pt x="4258" y="3505"/>
                    </a:lnTo>
                    <a:lnTo>
                      <a:pt x="4186" y="3526"/>
                    </a:lnTo>
                    <a:lnTo>
                      <a:pt x="4111" y="3546"/>
                    </a:lnTo>
                    <a:lnTo>
                      <a:pt x="4034" y="3564"/>
                    </a:lnTo>
                    <a:lnTo>
                      <a:pt x="3955" y="3582"/>
                    </a:lnTo>
                    <a:lnTo>
                      <a:pt x="3875" y="3598"/>
                    </a:lnTo>
                    <a:lnTo>
                      <a:pt x="3792" y="3611"/>
                    </a:lnTo>
                    <a:lnTo>
                      <a:pt x="3709" y="3624"/>
                    </a:lnTo>
                    <a:lnTo>
                      <a:pt x="3709" y="3624"/>
                    </a:lnTo>
                    <a:lnTo>
                      <a:pt x="3871" y="5282"/>
                    </a:lnTo>
                    <a:lnTo>
                      <a:pt x="3871" y="5282"/>
                    </a:lnTo>
                    <a:close/>
                    <a:moveTo>
                      <a:pt x="5731" y="6457"/>
                    </a:moveTo>
                    <a:lnTo>
                      <a:pt x="5731" y="6457"/>
                    </a:lnTo>
                    <a:lnTo>
                      <a:pt x="6185" y="8016"/>
                    </a:lnTo>
                    <a:lnTo>
                      <a:pt x="6185" y="8016"/>
                    </a:lnTo>
                    <a:lnTo>
                      <a:pt x="6143" y="8047"/>
                    </a:lnTo>
                    <a:lnTo>
                      <a:pt x="6100" y="8077"/>
                    </a:lnTo>
                    <a:lnTo>
                      <a:pt x="6055" y="8106"/>
                    </a:lnTo>
                    <a:lnTo>
                      <a:pt x="6008" y="8135"/>
                    </a:lnTo>
                    <a:lnTo>
                      <a:pt x="5962" y="8163"/>
                    </a:lnTo>
                    <a:lnTo>
                      <a:pt x="5912" y="8192"/>
                    </a:lnTo>
                    <a:lnTo>
                      <a:pt x="5862" y="8219"/>
                    </a:lnTo>
                    <a:lnTo>
                      <a:pt x="5810" y="8246"/>
                    </a:lnTo>
                    <a:lnTo>
                      <a:pt x="5756" y="8272"/>
                    </a:lnTo>
                    <a:lnTo>
                      <a:pt x="5702" y="8298"/>
                    </a:lnTo>
                    <a:lnTo>
                      <a:pt x="5645" y="8323"/>
                    </a:lnTo>
                    <a:lnTo>
                      <a:pt x="5588" y="8348"/>
                    </a:lnTo>
                    <a:lnTo>
                      <a:pt x="5530" y="8372"/>
                    </a:lnTo>
                    <a:lnTo>
                      <a:pt x="5470" y="8396"/>
                    </a:lnTo>
                    <a:lnTo>
                      <a:pt x="5409" y="8419"/>
                    </a:lnTo>
                    <a:lnTo>
                      <a:pt x="5347" y="8442"/>
                    </a:lnTo>
                    <a:lnTo>
                      <a:pt x="5284" y="8463"/>
                    </a:lnTo>
                    <a:lnTo>
                      <a:pt x="5219" y="8484"/>
                    </a:lnTo>
                    <a:lnTo>
                      <a:pt x="5154" y="8505"/>
                    </a:lnTo>
                    <a:lnTo>
                      <a:pt x="5087" y="8525"/>
                    </a:lnTo>
                    <a:lnTo>
                      <a:pt x="5019" y="8545"/>
                    </a:lnTo>
                    <a:lnTo>
                      <a:pt x="4950" y="8564"/>
                    </a:lnTo>
                    <a:lnTo>
                      <a:pt x="4880" y="8581"/>
                    </a:lnTo>
                    <a:lnTo>
                      <a:pt x="4810" y="8599"/>
                    </a:lnTo>
                    <a:lnTo>
                      <a:pt x="4737" y="8616"/>
                    </a:lnTo>
                    <a:lnTo>
                      <a:pt x="4664" y="8632"/>
                    </a:lnTo>
                    <a:lnTo>
                      <a:pt x="4590" y="8647"/>
                    </a:lnTo>
                    <a:lnTo>
                      <a:pt x="4515" y="8663"/>
                    </a:lnTo>
                    <a:lnTo>
                      <a:pt x="4441" y="8676"/>
                    </a:lnTo>
                    <a:lnTo>
                      <a:pt x="4364" y="8690"/>
                    </a:lnTo>
                    <a:lnTo>
                      <a:pt x="4286" y="8702"/>
                    </a:lnTo>
                    <a:lnTo>
                      <a:pt x="4208" y="8714"/>
                    </a:lnTo>
                    <a:lnTo>
                      <a:pt x="4208" y="8714"/>
                    </a:lnTo>
                    <a:lnTo>
                      <a:pt x="4044" y="7047"/>
                    </a:lnTo>
                    <a:lnTo>
                      <a:pt x="4044" y="7047"/>
                    </a:lnTo>
                    <a:lnTo>
                      <a:pt x="4111" y="7037"/>
                    </a:lnTo>
                    <a:lnTo>
                      <a:pt x="4176" y="7027"/>
                    </a:lnTo>
                    <a:lnTo>
                      <a:pt x="4242" y="7015"/>
                    </a:lnTo>
                    <a:lnTo>
                      <a:pt x="4306" y="7004"/>
                    </a:lnTo>
                    <a:lnTo>
                      <a:pt x="4370" y="6991"/>
                    </a:lnTo>
                    <a:lnTo>
                      <a:pt x="4432" y="6978"/>
                    </a:lnTo>
                    <a:lnTo>
                      <a:pt x="4495" y="6964"/>
                    </a:lnTo>
                    <a:lnTo>
                      <a:pt x="4556" y="6951"/>
                    </a:lnTo>
                    <a:lnTo>
                      <a:pt x="4616" y="6935"/>
                    </a:lnTo>
                    <a:lnTo>
                      <a:pt x="4675" y="6920"/>
                    </a:lnTo>
                    <a:lnTo>
                      <a:pt x="4735" y="6904"/>
                    </a:lnTo>
                    <a:lnTo>
                      <a:pt x="4792" y="6887"/>
                    </a:lnTo>
                    <a:lnTo>
                      <a:pt x="4849" y="6870"/>
                    </a:lnTo>
                    <a:lnTo>
                      <a:pt x="4905" y="6853"/>
                    </a:lnTo>
                    <a:lnTo>
                      <a:pt x="4960" y="6835"/>
                    </a:lnTo>
                    <a:lnTo>
                      <a:pt x="5014" y="6816"/>
                    </a:lnTo>
                    <a:lnTo>
                      <a:pt x="5067" y="6797"/>
                    </a:lnTo>
                    <a:lnTo>
                      <a:pt x="5119" y="6778"/>
                    </a:lnTo>
                    <a:lnTo>
                      <a:pt x="5170" y="6758"/>
                    </a:lnTo>
                    <a:lnTo>
                      <a:pt x="5220" y="6737"/>
                    </a:lnTo>
                    <a:lnTo>
                      <a:pt x="5269" y="6716"/>
                    </a:lnTo>
                    <a:lnTo>
                      <a:pt x="5317" y="6694"/>
                    </a:lnTo>
                    <a:lnTo>
                      <a:pt x="5364" y="6672"/>
                    </a:lnTo>
                    <a:lnTo>
                      <a:pt x="5409" y="6651"/>
                    </a:lnTo>
                    <a:lnTo>
                      <a:pt x="5453" y="6628"/>
                    </a:lnTo>
                    <a:lnTo>
                      <a:pt x="5497" y="6605"/>
                    </a:lnTo>
                    <a:lnTo>
                      <a:pt x="5538" y="6581"/>
                    </a:lnTo>
                    <a:lnTo>
                      <a:pt x="5580" y="6557"/>
                    </a:lnTo>
                    <a:lnTo>
                      <a:pt x="5619" y="6533"/>
                    </a:lnTo>
                    <a:lnTo>
                      <a:pt x="5658" y="6508"/>
                    </a:lnTo>
                    <a:lnTo>
                      <a:pt x="5694" y="6482"/>
                    </a:lnTo>
                    <a:lnTo>
                      <a:pt x="5731" y="6457"/>
                    </a:lnTo>
                    <a:lnTo>
                      <a:pt x="5731" y="6457"/>
                    </a:lnTo>
                    <a:close/>
                    <a:moveTo>
                      <a:pt x="3856" y="0"/>
                    </a:moveTo>
                    <a:lnTo>
                      <a:pt x="3856" y="0"/>
                    </a:lnTo>
                    <a:lnTo>
                      <a:pt x="4049" y="666"/>
                    </a:lnTo>
                    <a:lnTo>
                      <a:pt x="4327" y="1629"/>
                    </a:lnTo>
                    <a:lnTo>
                      <a:pt x="4327" y="1629"/>
                    </a:lnTo>
                    <a:lnTo>
                      <a:pt x="4287" y="1647"/>
                    </a:lnTo>
                    <a:lnTo>
                      <a:pt x="4245" y="1665"/>
                    </a:lnTo>
                    <a:lnTo>
                      <a:pt x="4202" y="1683"/>
                    </a:lnTo>
                    <a:lnTo>
                      <a:pt x="4158" y="1698"/>
                    </a:lnTo>
                    <a:lnTo>
                      <a:pt x="4112" y="1715"/>
                    </a:lnTo>
                    <a:lnTo>
                      <a:pt x="4065" y="1729"/>
                    </a:lnTo>
                    <a:lnTo>
                      <a:pt x="4016" y="1744"/>
                    </a:lnTo>
                    <a:lnTo>
                      <a:pt x="3968" y="1758"/>
                    </a:lnTo>
                    <a:lnTo>
                      <a:pt x="3917" y="1771"/>
                    </a:lnTo>
                    <a:lnTo>
                      <a:pt x="3865" y="1784"/>
                    </a:lnTo>
                    <a:lnTo>
                      <a:pt x="3813" y="1795"/>
                    </a:lnTo>
                    <a:lnTo>
                      <a:pt x="3759" y="1805"/>
                    </a:lnTo>
                    <a:lnTo>
                      <a:pt x="3703" y="1816"/>
                    </a:lnTo>
                    <a:lnTo>
                      <a:pt x="3648" y="1825"/>
                    </a:lnTo>
                    <a:lnTo>
                      <a:pt x="3591" y="1834"/>
                    </a:lnTo>
                    <a:lnTo>
                      <a:pt x="3534" y="1841"/>
                    </a:lnTo>
                    <a:lnTo>
                      <a:pt x="3534" y="1841"/>
                    </a:lnTo>
                    <a:lnTo>
                      <a:pt x="3433" y="802"/>
                    </a:lnTo>
                    <a:lnTo>
                      <a:pt x="3369" y="141"/>
                    </a:lnTo>
                    <a:lnTo>
                      <a:pt x="3369" y="141"/>
                    </a:lnTo>
                    <a:lnTo>
                      <a:pt x="3405" y="136"/>
                    </a:lnTo>
                    <a:lnTo>
                      <a:pt x="3440" y="131"/>
                    </a:lnTo>
                    <a:lnTo>
                      <a:pt x="3475" y="125"/>
                    </a:lnTo>
                    <a:lnTo>
                      <a:pt x="3509" y="118"/>
                    </a:lnTo>
                    <a:lnTo>
                      <a:pt x="3542" y="110"/>
                    </a:lnTo>
                    <a:lnTo>
                      <a:pt x="3575" y="103"/>
                    </a:lnTo>
                    <a:lnTo>
                      <a:pt x="3607" y="95"/>
                    </a:lnTo>
                    <a:lnTo>
                      <a:pt x="3638" y="85"/>
                    </a:lnTo>
                    <a:lnTo>
                      <a:pt x="3668" y="77"/>
                    </a:lnTo>
                    <a:lnTo>
                      <a:pt x="3697" y="66"/>
                    </a:lnTo>
                    <a:lnTo>
                      <a:pt x="3726" y="57"/>
                    </a:lnTo>
                    <a:lnTo>
                      <a:pt x="3754" y="47"/>
                    </a:lnTo>
                    <a:lnTo>
                      <a:pt x="3781" y="35"/>
                    </a:lnTo>
                    <a:lnTo>
                      <a:pt x="3807" y="24"/>
                    </a:lnTo>
                    <a:lnTo>
                      <a:pt x="3832" y="12"/>
                    </a:lnTo>
                    <a:lnTo>
                      <a:pt x="3856" y="0"/>
                    </a:lnTo>
                    <a:lnTo>
                      <a:pt x="3856" y="0"/>
                    </a:lnTo>
                    <a:close/>
                  </a:path>
                </a:pathLst>
              </a:custGeom>
              <a:solidFill>
                <a:srgbClr val="AA6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58"/>
              <p:cNvSpPr>
                <a:spLocks noEditPoints="1"/>
              </p:cNvSpPr>
              <p:nvPr/>
            </p:nvSpPr>
            <p:spPr bwMode="auto">
              <a:xfrm flipH="1">
                <a:off x="1373717" y="3509729"/>
                <a:ext cx="1906752" cy="1923267"/>
              </a:xfrm>
              <a:custGeom>
                <a:avLst/>
                <a:gdLst>
                  <a:gd name="T0" fmla="*/ 5773 w 10347"/>
                  <a:gd name="T1" fmla="*/ 11481 h 13420"/>
                  <a:gd name="T2" fmla="*/ 4521 w 10347"/>
                  <a:gd name="T3" fmla="*/ 11261 h 13420"/>
                  <a:gd name="T4" fmla="*/ 3487 w 10347"/>
                  <a:gd name="T5" fmla="*/ 10891 h 13420"/>
                  <a:gd name="T6" fmla="*/ 2834 w 10347"/>
                  <a:gd name="T7" fmla="*/ 10450 h 13420"/>
                  <a:gd name="T8" fmla="*/ 2654 w 10347"/>
                  <a:gd name="T9" fmla="*/ 10164 h 13420"/>
                  <a:gd name="T10" fmla="*/ 2622 w 10347"/>
                  <a:gd name="T11" fmla="*/ 9690 h 13420"/>
                  <a:gd name="T12" fmla="*/ 94 w 10347"/>
                  <a:gd name="T13" fmla="*/ 10046 h 13420"/>
                  <a:gd name="T14" fmla="*/ 0 w 10347"/>
                  <a:gd name="T15" fmla="*/ 10278 h 13420"/>
                  <a:gd name="T16" fmla="*/ 82 w 10347"/>
                  <a:gd name="T17" fmla="*/ 10472 h 13420"/>
                  <a:gd name="T18" fmla="*/ 6120 w 10347"/>
                  <a:gd name="T19" fmla="*/ 13335 h 13420"/>
                  <a:gd name="T20" fmla="*/ 6724 w 10347"/>
                  <a:gd name="T21" fmla="*/ 13420 h 13420"/>
                  <a:gd name="T22" fmla="*/ 3420 w 10347"/>
                  <a:gd name="T23" fmla="*/ 8889 h 13420"/>
                  <a:gd name="T24" fmla="*/ 3175 w 10347"/>
                  <a:gd name="T25" fmla="*/ 8565 h 13420"/>
                  <a:gd name="T26" fmla="*/ 3616 w 10347"/>
                  <a:gd name="T27" fmla="*/ 6844 h 13420"/>
                  <a:gd name="T28" fmla="*/ 3732 w 10347"/>
                  <a:gd name="T29" fmla="*/ 7158 h 13420"/>
                  <a:gd name="T30" fmla="*/ 4009 w 10347"/>
                  <a:gd name="T31" fmla="*/ 7444 h 13420"/>
                  <a:gd name="T32" fmla="*/ 4323 w 10347"/>
                  <a:gd name="T33" fmla="*/ 9414 h 13420"/>
                  <a:gd name="T34" fmla="*/ 5293 w 10347"/>
                  <a:gd name="T35" fmla="*/ 9679 h 13420"/>
                  <a:gd name="T36" fmla="*/ 6442 w 10347"/>
                  <a:gd name="T37" fmla="*/ 9801 h 13420"/>
                  <a:gd name="T38" fmla="*/ 7394 w 10347"/>
                  <a:gd name="T39" fmla="*/ 9779 h 13420"/>
                  <a:gd name="T40" fmla="*/ 7362 w 10347"/>
                  <a:gd name="T41" fmla="*/ 8100 h 13420"/>
                  <a:gd name="T42" fmla="*/ 6175 w 10347"/>
                  <a:gd name="T43" fmla="*/ 8108 h 13420"/>
                  <a:gd name="T44" fmla="*/ 5246 w 10347"/>
                  <a:gd name="T45" fmla="*/ 7968 h 13420"/>
                  <a:gd name="T46" fmla="*/ 4530 w 10347"/>
                  <a:gd name="T47" fmla="*/ 7739 h 13420"/>
                  <a:gd name="T48" fmla="*/ 9784 w 10347"/>
                  <a:gd name="T49" fmla="*/ 7036 h 13420"/>
                  <a:gd name="T50" fmla="*/ 9498 w 10347"/>
                  <a:gd name="T51" fmla="*/ 7397 h 13420"/>
                  <a:gd name="T52" fmla="*/ 10120 w 10347"/>
                  <a:gd name="T53" fmla="*/ 8794 h 13420"/>
                  <a:gd name="T54" fmla="*/ 10304 w 10347"/>
                  <a:gd name="T55" fmla="*/ 8495 h 13420"/>
                  <a:gd name="T56" fmla="*/ 6902 w 10347"/>
                  <a:gd name="T57" fmla="*/ 4676 h 13420"/>
                  <a:gd name="T58" fmla="*/ 7152 w 10347"/>
                  <a:gd name="T59" fmla="*/ 6334 h 13420"/>
                  <a:gd name="T60" fmla="*/ 6229 w 10347"/>
                  <a:gd name="T61" fmla="*/ 6328 h 13420"/>
                  <a:gd name="T62" fmla="*/ 5487 w 10347"/>
                  <a:gd name="T63" fmla="*/ 6212 h 13420"/>
                  <a:gd name="T64" fmla="*/ 5068 w 10347"/>
                  <a:gd name="T65" fmla="*/ 5600 h 13420"/>
                  <a:gd name="T66" fmla="*/ 5144 w 10347"/>
                  <a:gd name="T67" fmla="*/ 5148 h 13420"/>
                  <a:gd name="T68" fmla="*/ 5031 w 10347"/>
                  <a:gd name="T69" fmla="*/ 5145 h 13420"/>
                  <a:gd name="T70" fmla="*/ 4725 w 10347"/>
                  <a:gd name="T71" fmla="*/ 5939 h 13420"/>
                  <a:gd name="T72" fmla="*/ 4317 w 10347"/>
                  <a:gd name="T73" fmla="*/ 5637 h 13420"/>
                  <a:gd name="T74" fmla="*/ 4162 w 10347"/>
                  <a:gd name="T75" fmla="*/ 5371 h 13420"/>
                  <a:gd name="T76" fmla="*/ 4743 w 10347"/>
                  <a:gd name="T77" fmla="*/ 4060 h 13420"/>
                  <a:gd name="T78" fmla="*/ 5012 w 10347"/>
                  <a:gd name="T79" fmla="*/ 4292 h 13420"/>
                  <a:gd name="T80" fmla="*/ 5808 w 10347"/>
                  <a:gd name="T81" fmla="*/ 4587 h 13420"/>
                  <a:gd name="T82" fmla="*/ 9305 w 10347"/>
                  <a:gd name="T83" fmla="*/ 5363 h 13420"/>
                  <a:gd name="T84" fmla="*/ 8613 w 10347"/>
                  <a:gd name="T85" fmla="*/ 4174 h 13420"/>
                  <a:gd name="T86" fmla="*/ 9097 w 10347"/>
                  <a:gd name="T87" fmla="*/ 5690 h 13420"/>
                  <a:gd name="T88" fmla="*/ 7707 w 10347"/>
                  <a:gd name="T89" fmla="*/ 883 h 13420"/>
                  <a:gd name="T90" fmla="*/ 8006 w 10347"/>
                  <a:gd name="T91" fmla="*/ 2639 h 13420"/>
                  <a:gd name="T92" fmla="*/ 5171 w 10347"/>
                  <a:gd name="T93" fmla="*/ 2455 h 13420"/>
                  <a:gd name="T94" fmla="*/ 5605 w 10347"/>
                  <a:gd name="T95" fmla="*/ 2700 h 13420"/>
                  <a:gd name="T96" fmla="*/ 6296 w 10347"/>
                  <a:gd name="T97" fmla="*/ 2856 h 13420"/>
                  <a:gd name="T98" fmla="*/ 7037 w 10347"/>
                  <a:gd name="T99" fmla="*/ 2869 h 13420"/>
                  <a:gd name="T100" fmla="*/ 6814 w 10347"/>
                  <a:gd name="T101" fmla="*/ 1171 h 13420"/>
                  <a:gd name="T102" fmla="*/ 6323 w 10347"/>
                  <a:gd name="T103" fmla="*/ 1137 h 13420"/>
                  <a:gd name="T104" fmla="*/ 5910 w 10347"/>
                  <a:gd name="T105" fmla="*/ 999 h 13420"/>
                  <a:gd name="T106" fmla="*/ 5171 w 10347"/>
                  <a:gd name="T107" fmla="*/ 2455 h 13420"/>
                  <a:gd name="T108" fmla="*/ 6245 w 10347"/>
                  <a:gd name="T109" fmla="*/ 372 h 13420"/>
                  <a:gd name="T110" fmla="*/ 6510 w 10347"/>
                  <a:gd name="T111" fmla="*/ 470 h 13420"/>
                  <a:gd name="T112" fmla="*/ 6928 w 10347"/>
                  <a:gd name="T113" fmla="*/ 475 h 13420"/>
                  <a:gd name="T114" fmla="*/ 7205 w 10347"/>
                  <a:gd name="T115" fmla="*/ 381 h 13420"/>
                  <a:gd name="T116" fmla="*/ 7302 w 10347"/>
                  <a:gd name="T117" fmla="*/ 245 h 13420"/>
                  <a:gd name="T118" fmla="*/ 7189 w 10347"/>
                  <a:gd name="T119" fmla="*/ 98 h 13420"/>
                  <a:gd name="T120" fmla="*/ 6847 w 10347"/>
                  <a:gd name="T121" fmla="*/ 4 h 13420"/>
                  <a:gd name="T122" fmla="*/ 6460 w 10347"/>
                  <a:gd name="T123" fmla="*/ 29 h 13420"/>
                  <a:gd name="T124" fmla="*/ 6218 w 10347"/>
                  <a:gd name="T125" fmla="*/ 139 h 13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347" h="13420">
                    <a:moveTo>
                      <a:pt x="6724" y="13420"/>
                    </a:moveTo>
                    <a:lnTo>
                      <a:pt x="6724" y="11544"/>
                    </a:lnTo>
                    <a:lnTo>
                      <a:pt x="6724" y="11544"/>
                    </a:lnTo>
                    <a:lnTo>
                      <a:pt x="6692" y="11544"/>
                    </a:lnTo>
                    <a:lnTo>
                      <a:pt x="6601" y="11542"/>
                    </a:lnTo>
                    <a:lnTo>
                      <a:pt x="6535" y="11539"/>
                    </a:lnTo>
                    <a:lnTo>
                      <a:pt x="6457" y="11536"/>
                    </a:lnTo>
                    <a:lnTo>
                      <a:pt x="6367" y="11531"/>
                    </a:lnTo>
                    <a:lnTo>
                      <a:pt x="6266" y="11525"/>
                    </a:lnTo>
                    <a:lnTo>
                      <a:pt x="6156" y="11517"/>
                    </a:lnTo>
                    <a:lnTo>
                      <a:pt x="6036" y="11507"/>
                    </a:lnTo>
                    <a:lnTo>
                      <a:pt x="5908" y="11496"/>
                    </a:lnTo>
                    <a:lnTo>
                      <a:pt x="5773" y="11481"/>
                    </a:lnTo>
                    <a:lnTo>
                      <a:pt x="5631" y="11465"/>
                    </a:lnTo>
                    <a:lnTo>
                      <a:pt x="5483" y="11446"/>
                    </a:lnTo>
                    <a:lnTo>
                      <a:pt x="5330" y="11424"/>
                    </a:lnTo>
                    <a:lnTo>
                      <a:pt x="5252" y="11412"/>
                    </a:lnTo>
                    <a:lnTo>
                      <a:pt x="5173" y="11398"/>
                    </a:lnTo>
                    <a:lnTo>
                      <a:pt x="5094" y="11384"/>
                    </a:lnTo>
                    <a:lnTo>
                      <a:pt x="5013" y="11370"/>
                    </a:lnTo>
                    <a:lnTo>
                      <a:pt x="4932" y="11354"/>
                    </a:lnTo>
                    <a:lnTo>
                      <a:pt x="4851" y="11338"/>
                    </a:lnTo>
                    <a:lnTo>
                      <a:pt x="4769" y="11320"/>
                    </a:lnTo>
                    <a:lnTo>
                      <a:pt x="4687" y="11301"/>
                    </a:lnTo>
                    <a:lnTo>
                      <a:pt x="4605" y="11281"/>
                    </a:lnTo>
                    <a:lnTo>
                      <a:pt x="4521" y="11261"/>
                    </a:lnTo>
                    <a:lnTo>
                      <a:pt x="4439" y="11240"/>
                    </a:lnTo>
                    <a:lnTo>
                      <a:pt x="4357" y="11217"/>
                    </a:lnTo>
                    <a:lnTo>
                      <a:pt x="4275" y="11194"/>
                    </a:lnTo>
                    <a:lnTo>
                      <a:pt x="4193" y="11169"/>
                    </a:lnTo>
                    <a:lnTo>
                      <a:pt x="4112" y="11143"/>
                    </a:lnTo>
                    <a:lnTo>
                      <a:pt x="4031" y="11116"/>
                    </a:lnTo>
                    <a:lnTo>
                      <a:pt x="3950" y="11087"/>
                    </a:lnTo>
                    <a:lnTo>
                      <a:pt x="3871" y="11057"/>
                    </a:lnTo>
                    <a:lnTo>
                      <a:pt x="3792" y="11027"/>
                    </a:lnTo>
                    <a:lnTo>
                      <a:pt x="3714" y="10995"/>
                    </a:lnTo>
                    <a:lnTo>
                      <a:pt x="3637" y="10961"/>
                    </a:lnTo>
                    <a:lnTo>
                      <a:pt x="3562" y="10927"/>
                    </a:lnTo>
                    <a:lnTo>
                      <a:pt x="3487" y="10891"/>
                    </a:lnTo>
                    <a:lnTo>
                      <a:pt x="3414" y="10853"/>
                    </a:lnTo>
                    <a:lnTo>
                      <a:pt x="3342" y="10814"/>
                    </a:lnTo>
                    <a:lnTo>
                      <a:pt x="3273" y="10774"/>
                    </a:lnTo>
                    <a:lnTo>
                      <a:pt x="3204" y="10732"/>
                    </a:lnTo>
                    <a:lnTo>
                      <a:pt x="3138" y="10689"/>
                    </a:lnTo>
                    <a:lnTo>
                      <a:pt x="3072" y="10645"/>
                    </a:lnTo>
                    <a:lnTo>
                      <a:pt x="3010" y="10598"/>
                    </a:lnTo>
                    <a:lnTo>
                      <a:pt x="2980" y="10575"/>
                    </a:lnTo>
                    <a:lnTo>
                      <a:pt x="2949" y="10550"/>
                    </a:lnTo>
                    <a:lnTo>
                      <a:pt x="2919" y="10526"/>
                    </a:lnTo>
                    <a:lnTo>
                      <a:pt x="2890" y="10501"/>
                    </a:lnTo>
                    <a:lnTo>
                      <a:pt x="2862" y="10476"/>
                    </a:lnTo>
                    <a:lnTo>
                      <a:pt x="2834" y="10450"/>
                    </a:lnTo>
                    <a:lnTo>
                      <a:pt x="2807" y="10424"/>
                    </a:lnTo>
                    <a:lnTo>
                      <a:pt x="2780" y="10398"/>
                    </a:lnTo>
                    <a:lnTo>
                      <a:pt x="2780" y="10398"/>
                    </a:lnTo>
                    <a:lnTo>
                      <a:pt x="2767" y="10382"/>
                    </a:lnTo>
                    <a:lnTo>
                      <a:pt x="2754" y="10362"/>
                    </a:lnTo>
                    <a:lnTo>
                      <a:pt x="2736" y="10336"/>
                    </a:lnTo>
                    <a:lnTo>
                      <a:pt x="2717" y="10303"/>
                    </a:lnTo>
                    <a:lnTo>
                      <a:pt x="2706" y="10284"/>
                    </a:lnTo>
                    <a:lnTo>
                      <a:pt x="2696" y="10263"/>
                    </a:lnTo>
                    <a:lnTo>
                      <a:pt x="2685" y="10241"/>
                    </a:lnTo>
                    <a:lnTo>
                      <a:pt x="2675" y="10217"/>
                    </a:lnTo>
                    <a:lnTo>
                      <a:pt x="2665" y="10191"/>
                    </a:lnTo>
                    <a:lnTo>
                      <a:pt x="2654" y="10164"/>
                    </a:lnTo>
                    <a:lnTo>
                      <a:pt x="2645" y="10136"/>
                    </a:lnTo>
                    <a:lnTo>
                      <a:pt x="2635" y="10106"/>
                    </a:lnTo>
                    <a:lnTo>
                      <a:pt x="2628" y="10075"/>
                    </a:lnTo>
                    <a:lnTo>
                      <a:pt x="2621" y="10042"/>
                    </a:lnTo>
                    <a:lnTo>
                      <a:pt x="2615" y="10008"/>
                    </a:lnTo>
                    <a:lnTo>
                      <a:pt x="2609" y="9973"/>
                    </a:lnTo>
                    <a:lnTo>
                      <a:pt x="2606" y="9936"/>
                    </a:lnTo>
                    <a:lnTo>
                      <a:pt x="2604" y="9898"/>
                    </a:lnTo>
                    <a:lnTo>
                      <a:pt x="2604" y="9859"/>
                    </a:lnTo>
                    <a:lnTo>
                      <a:pt x="2605" y="9818"/>
                    </a:lnTo>
                    <a:lnTo>
                      <a:pt x="2609" y="9777"/>
                    </a:lnTo>
                    <a:lnTo>
                      <a:pt x="2615" y="9734"/>
                    </a:lnTo>
                    <a:lnTo>
                      <a:pt x="2622" y="9690"/>
                    </a:lnTo>
                    <a:lnTo>
                      <a:pt x="2632" y="9645"/>
                    </a:lnTo>
                    <a:lnTo>
                      <a:pt x="2645" y="9600"/>
                    </a:lnTo>
                    <a:lnTo>
                      <a:pt x="2660" y="9553"/>
                    </a:lnTo>
                    <a:lnTo>
                      <a:pt x="2660" y="9553"/>
                    </a:lnTo>
                    <a:lnTo>
                      <a:pt x="2786" y="9193"/>
                    </a:lnTo>
                    <a:lnTo>
                      <a:pt x="2892" y="8893"/>
                    </a:lnTo>
                    <a:lnTo>
                      <a:pt x="2991" y="8612"/>
                    </a:lnTo>
                    <a:lnTo>
                      <a:pt x="142" y="9994"/>
                    </a:lnTo>
                    <a:lnTo>
                      <a:pt x="142" y="9994"/>
                    </a:lnTo>
                    <a:lnTo>
                      <a:pt x="135" y="10001"/>
                    </a:lnTo>
                    <a:lnTo>
                      <a:pt x="118" y="10017"/>
                    </a:lnTo>
                    <a:lnTo>
                      <a:pt x="106" y="10030"/>
                    </a:lnTo>
                    <a:lnTo>
                      <a:pt x="94" y="10046"/>
                    </a:lnTo>
                    <a:lnTo>
                      <a:pt x="80" y="10062"/>
                    </a:lnTo>
                    <a:lnTo>
                      <a:pt x="65" y="10082"/>
                    </a:lnTo>
                    <a:lnTo>
                      <a:pt x="52" y="10103"/>
                    </a:lnTo>
                    <a:lnTo>
                      <a:pt x="38" y="10126"/>
                    </a:lnTo>
                    <a:lnTo>
                      <a:pt x="26" y="10151"/>
                    </a:lnTo>
                    <a:lnTo>
                      <a:pt x="17" y="10177"/>
                    </a:lnTo>
                    <a:lnTo>
                      <a:pt x="11" y="10190"/>
                    </a:lnTo>
                    <a:lnTo>
                      <a:pt x="8" y="10204"/>
                    </a:lnTo>
                    <a:lnTo>
                      <a:pt x="5" y="10218"/>
                    </a:lnTo>
                    <a:lnTo>
                      <a:pt x="2" y="10233"/>
                    </a:lnTo>
                    <a:lnTo>
                      <a:pt x="1" y="10248"/>
                    </a:lnTo>
                    <a:lnTo>
                      <a:pt x="0" y="10262"/>
                    </a:lnTo>
                    <a:lnTo>
                      <a:pt x="0" y="10278"/>
                    </a:lnTo>
                    <a:lnTo>
                      <a:pt x="1" y="10292"/>
                    </a:lnTo>
                    <a:lnTo>
                      <a:pt x="1" y="10292"/>
                    </a:lnTo>
                    <a:lnTo>
                      <a:pt x="3" y="10308"/>
                    </a:lnTo>
                    <a:lnTo>
                      <a:pt x="5" y="10323"/>
                    </a:lnTo>
                    <a:lnTo>
                      <a:pt x="8" y="10337"/>
                    </a:lnTo>
                    <a:lnTo>
                      <a:pt x="12" y="10351"/>
                    </a:lnTo>
                    <a:lnTo>
                      <a:pt x="17" y="10363"/>
                    </a:lnTo>
                    <a:lnTo>
                      <a:pt x="21" y="10376"/>
                    </a:lnTo>
                    <a:lnTo>
                      <a:pt x="31" y="10399"/>
                    </a:lnTo>
                    <a:lnTo>
                      <a:pt x="43" y="10421"/>
                    </a:lnTo>
                    <a:lnTo>
                      <a:pt x="56" y="10439"/>
                    </a:lnTo>
                    <a:lnTo>
                      <a:pt x="69" y="10457"/>
                    </a:lnTo>
                    <a:lnTo>
                      <a:pt x="82" y="10472"/>
                    </a:lnTo>
                    <a:lnTo>
                      <a:pt x="96" y="10485"/>
                    </a:lnTo>
                    <a:lnTo>
                      <a:pt x="108" y="10497"/>
                    </a:lnTo>
                    <a:lnTo>
                      <a:pt x="120" y="10506"/>
                    </a:lnTo>
                    <a:lnTo>
                      <a:pt x="130" y="10513"/>
                    </a:lnTo>
                    <a:lnTo>
                      <a:pt x="146" y="10524"/>
                    </a:lnTo>
                    <a:lnTo>
                      <a:pt x="152" y="10527"/>
                    </a:lnTo>
                    <a:lnTo>
                      <a:pt x="5962" y="13279"/>
                    </a:lnTo>
                    <a:lnTo>
                      <a:pt x="5962" y="13279"/>
                    </a:lnTo>
                    <a:lnTo>
                      <a:pt x="5976" y="13285"/>
                    </a:lnTo>
                    <a:lnTo>
                      <a:pt x="6015" y="13301"/>
                    </a:lnTo>
                    <a:lnTo>
                      <a:pt x="6044" y="13311"/>
                    </a:lnTo>
                    <a:lnTo>
                      <a:pt x="6080" y="13322"/>
                    </a:lnTo>
                    <a:lnTo>
                      <a:pt x="6120" y="13335"/>
                    </a:lnTo>
                    <a:lnTo>
                      <a:pt x="6167" y="13347"/>
                    </a:lnTo>
                    <a:lnTo>
                      <a:pt x="6219" y="13361"/>
                    </a:lnTo>
                    <a:lnTo>
                      <a:pt x="6276" y="13373"/>
                    </a:lnTo>
                    <a:lnTo>
                      <a:pt x="6340" y="13385"/>
                    </a:lnTo>
                    <a:lnTo>
                      <a:pt x="6407" y="13396"/>
                    </a:lnTo>
                    <a:lnTo>
                      <a:pt x="6479" y="13406"/>
                    </a:lnTo>
                    <a:lnTo>
                      <a:pt x="6517" y="13409"/>
                    </a:lnTo>
                    <a:lnTo>
                      <a:pt x="6557" y="13413"/>
                    </a:lnTo>
                    <a:lnTo>
                      <a:pt x="6596" y="13415"/>
                    </a:lnTo>
                    <a:lnTo>
                      <a:pt x="6638" y="13418"/>
                    </a:lnTo>
                    <a:lnTo>
                      <a:pt x="6681" y="13419"/>
                    </a:lnTo>
                    <a:lnTo>
                      <a:pt x="6724" y="13420"/>
                    </a:lnTo>
                    <a:lnTo>
                      <a:pt x="6724" y="13420"/>
                    </a:lnTo>
                    <a:close/>
                    <a:moveTo>
                      <a:pt x="4186" y="7564"/>
                    </a:moveTo>
                    <a:lnTo>
                      <a:pt x="4186" y="7564"/>
                    </a:lnTo>
                    <a:lnTo>
                      <a:pt x="3679" y="9093"/>
                    </a:lnTo>
                    <a:lnTo>
                      <a:pt x="3679" y="9093"/>
                    </a:lnTo>
                    <a:lnTo>
                      <a:pt x="3647" y="9071"/>
                    </a:lnTo>
                    <a:lnTo>
                      <a:pt x="3616" y="9049"/>
                    </a:lnTo>
                    <a:lnTo>
                      <a:pt x="3586" y="9026"/>
                    </a:lnTo>
                    <a:lnTo>
                      <a:pt x="3556" y="9005"/>
                    </a:lnTo>
                    <a:lnTo>
                      <a:pt x="3526" y="8982"/>
                    </a:lnTo>
                    <a:lnTo>
                      <a:pt x="3498" y="8959"/>
                    </a:lnTo>
                    <a:lnTo>
                      <a:pt x="3471" y="8936"/>
                    </a:lnTo>
                    <a:lnTo>
                      <a:pt x="3445" y="8913"/>
                    </a:lnTo>
                    <a:lnTo>
                      <a:pt x="3420" y="8889"/>
                    </a:lnTo>
                    <a:lnTo>
                      <a:pt x="3395" y="8865"/>
                    </a:lnTo>
                    <a:lnTo>
                      <a:pt x="3373" y="8841"/>
                    </a:lnTo>
                    <a:lnTo>
                      <a:pt x="3350" y="8817"/>
                    </a:lnTo>
                    <a:lnTo>
                      <a:pt x="3328" y="8793"/>
                    </a:lnTo>
                    <a:lnTo>
                      <a:pt x="3307" y="8768"/>
                    </a:lnTo>
                    <a:lnTo>
                      <a:pt x="3287" y="8743"/>
                    </a:lnTo>
                    <a:lnTo>
                      <a:pt x="3269" y="8718"/>
                    </a:lnTo>
                    <a:lnTo>
                      <a:pt x="3250" y="8693"/>
                    </a:lnTo>
                    <a:lnTo>
                      <a:pt x="3233" y="8668"/>
                    </a:lnTo>
                    <a:lnTo>
                      <a:pt x="3218" y="8642"/>
                    </a:lnTo>
                    <a:lnTo>
                      <a:pt x="3202" y="8617"/>
                    </a:lnTo>
                    <a:lnTo>
                      <a:pt x="3189" y="8591"/>
                    </a:lnTo>
                    <a:lnTo>
                      <a:pt x="3175" y="8565"/>
                    </a:lnTo>
                    <a:lnTo>
                      <a:pt x="3163" y="8539"/>
                    </a:lnTo>
                    <a:lnTo>
                      <a:pt x="3152" y="8513"/>
                    </a:lnTo>
                    <a:lnTo>
                      <a:pt x="3142" y="8486"/>
                    </a:lnTo>
                    <a:lnTo>
                      <a:pt x="3133" y="8460"/>
                    </a:lnTo>
                    <a:lnTo>
                      <a:pt x="3125" y="8433"/>
                    </a:lnTo>
                    <a:lnTo>
                      <a:pt x="3118" y="8405"/>
                    </a:lnTo>
                    <a:lnTo>
                      <a:pt x="3113" y="8379"/>
                    </a:lnTo>
                    <a:lnTo>
                      <a:pt x="3107" y="8352"/>
                    </a:lnTo>
                    <a:lnTo>
                      <a:pt x="3104" y="8324"/>
                    </a:lnTo>
                    <a:lnTo>
                      <a:pt x="3101" y="8297"/>
                    </a:lnTo>
                    <a:lnTo>
                      <a:pt x="3101" y="8297"/>
                    </a:lnTo>
                    <a:lnTo>
                      <a:pt x="3616" y="6844"/>
                    </a:lnTo>
                    <a:lnTo>
                      <a:pt x="3616" y="6844"/>
                    </a:lnTo>
                    <a:lnTo>
                      <a:pt x="3618" y="6869"/>
                    </a:lnTo>
                    <a:lnTo>
                      <a:pt x="3622" y="6894"/>
                    </a:lnTo>
                    <a:lnTo>
                      <a:pt x="3627" y="6919"/>
                    </a:lnTo>
                    <a:lnTo>
                      <a:pt x="3634" y="6943"/>
                    </a:lnTo>
                    <a:lnTo>
                      <a:pt x="3640" y="6968"/>
                    </a:lnTo>
                    <a:lnTo>
                      <a:pt x="3648" y="6992"/>
                    </a:lnTo>
                    <a:lnTo>
                      <a:pt x="3657" y="7017"/>
                    </a:lnTo>
                    <a:lnTo>
                      <a:pt x="3667" y="7041"/>
                    </a:lnTo>
                    <a:lnTo>
                      <a:pt x="3678" y="7065"/>
                    </a:lnTo>
                    <a:lnTo>
                      <a:pt x="3691" y="7088"/>
                    </a:lnTo>
                    <a:lnTo>
                      <a:pt x="3703" y="7111"/>
                    </a:lnTo>
                    <a:lnTo>
                      <a:pt x="3718" y="7135"/>
                    </a:lnTo>
                    <a:lnTo>
                      <a:pt x="3732" y="7158"/>
                    </a:lnTo>
                    <a:lnTo>
                      <a:pt x="3748" y="7181"/>
                    </a:lnTo>
                    <a:lnTo>
                      <a:pt x="3764" y="7204"/>
                    </a:lnTo>
                    <a:lnTo>
                      <a:pt x="3782" y="7227"/>
                    </a:lnTo>
                    <a:lnTo>
                      <a:pt x="3801" y="7250"/>
                    </a:lnTo>
                    <a:lnTo>
                      <a:pt x="3821" y="7272"/>
                    </a:lnTo>
                    <a:lnTo>
                      <a:pt x="3841" y="7295"/>
                    </a:lnTo>
                    <a:lnTo>
                      <a:pt x="3862" y="7317"/>
                    </a:lnTo>
                    <a:lnTo>
                      <a:pt x="3885" y="7339"/>
                    </a:lnTo>
                    <a:lnTo>
                      <a:pt x="3908" y="7360"/>
                    </a:lnTo>
                    <a:lnTo>
                      <a:pt x="3932" y="7381"/>
                    </a:lnTo>
                    <a:lnTo>
                      <a:pt x="3957" y="7402"/>
                    </a:lnTo>
                    <a:lnTo>
                      <a:pt x="3983" y="7424"/>
                    </a:lnTo>
                    <a:lnTo>
                      <a:pt x="4009" y="7444"/>
                    </a:lnTo>
                    <a:lnTo>
                      <a:pt x="4037" y="7465"/>
                    </a:lnTo>
                    <a:lnTo>
                      <a:pt x="4065" y="7485"/>
                    </a:lnTo>
                    <a:lnTo>
                      <a:pt x="4094" y="7505"/>
                    </a:lnTo>
                    <a:lnTo>
                      <a:pt x="4123" y="7525"/>
                    </a:lnTo>
                    <a:lnTo>
                      <a:pt x="4186" y="7564"/>
                    </a:lnTo>
                    <a:lnTo>
                      <a:pt x="4186" y="7564"/>
                    </a:lnTo>
                    <a:close/>
                    <a:moveTo>
                      <a:pt x="4530" y="7739"/>
                    </a:moveTo>
                    <a:lnTo>
                      <a:pt x="4530" y="7739"/>
                    </a:lnTo>
                    <a:lnTo>
                      <a:pt x="4130" y="9336"/>
                    </a:lnTo>
                    <a:lnTo>
                      <a:pt x="4130" y="9336"/>
                    </a:lnTo>
                    <a:lnTo>
                      <a:pt x="4193" y="9362"/>
                    </a:lnTo>
                    <a:lnTo>
                      <a:pt x="4257" y="9389"/>
                    </a:lnTo>
                    <a:lnTo>
                      <a:pt x="4323" y="9414"/>
                    </a:lnTo>
                    <a:lnTo>
                      <a:pt x="4389" y="9439"/>
                    </a:lnTo>
                    <a:lnTo>
                      <a:pt x="4458" y="9463"/>
                    </a:lnTo>
                    <a:lnTo>
                      <a:pt x="4528" y="9487"/>
                    </a:lnTo>
                    <a:lnTo>
                      <a:pt x="4598" y="9509"/>
                    </a:lnTo>
                    <a:lnTo>
                      <a:pt x="4671" y="9532"/>
                    </a:lnTo>
                    <a:lnTo>
                      <a:pt x="4744" y="9553"/>
                    </a:lnTo>
                    <a:lnTo>
                      <a:pt x="4819" y="9574"/>
                    </a:lnTo>
                    <a:lnTo>
                      <a:pt x="4896" y="9592"/>
                    </a:lnTo>
                    <a:lnTo>
                      <a:pt x="4973" y="9612"/>
                    </a:lnTo>
                    <a:lnTo>
                      <a:pt x="5051" y="9630"/>
                    </a:lnTo>
                    <a:lnTo>
                      <a:pt x="5131" y="9647"/>
                    </a:lnTo>
                    <a:lnTo>
                      <a:pt x="5212" y="9663"/>
                    </a:lnTo>
                    <a:lnTo>
                      <a:pt x="5293" y="9679"/>
                    </a:lnTo>
                    <a:lnTo>
                      <a:pt x="5376" y="9694"/>
                    </a:lnTo>
                    <a:lnTo>
                      <a:pt x="5460" y="9708"/>
                    </a:lnTo>
                    <a:lnTo>
                      <a:pt x="5544" y="9721"/>
                    </a:lnTo>
                    <a:lnTo>
                      <a:pt x="5631" y="9733"/>
                    </a:lnTo>
                    <a:lnTo>
                      <a:pt x="5717" y="9744"/>
                    </a:lnTo>
                    <a:lnTo>
                      <a:pt x="5805" y="9755"/>
                    </a:lnTo>
                    <a:lnTo>
                      <a:pt x="5894" y="9764"/>
                    </a:lnTo>
                    <a:lnTo>
                      <a:pt x="5983" y="9773"/>
                    </a:lnTo>
                    <a:lnTo>
                      <a:pt x="6072" y="9781"/>
                    </a:lnTo>
                    <a:lnTo>
                      <a:pt x="6164" y="9787"/>
                    </a:lnTo>
                    <a:lnTo>
                      <a:pt x="6255" y="9792"/>
                    </a:lnTo>
                    <a:lnTo>
                      <a:pt x="6348" y="9798"/>
                    </a:lnTo>
                    <a:lnTo>
                      <a:pt x="6442" y="9801"/>
                    </a:lnTo>
                    <a:lnTo>
                      <a:pt x="6535" y="9804"/>
                    </a:lnTo>
                    <a:lnTo>
                      <a:pt x="6630" y="9805"/>
                    </a:lnTo>
                    <a:lnTo>
                      <a:pt x="6724" y="9806"/>
                    </a:lnTo>
                    <a:lnTo>
                      <a:pt x="6724" y="9806"/>
                    </a:lnTo>
                    <a:lnTo>
                      <a:pt x="6800" y="9805"/>
                    </a:lnTo>
                    <a:lnTo>
                      <a:pt x="6876" y="9804"/>
                    </a:lnTo>
                    <a:lnTo>
                      <a:pt x="6951" y="9803"/>
                    </a:lnTo>
                    <a:lnTo>
                      <a:pt x="7026" y="9800"/>
                    </a:lnTo>
                    <a:lnTo>
                      <a:pt x="7101" y="9798"/>
                    </a:lnTo>
                    <a:lnTo>
                      <a:pt x="7175" y="9793"/>
                    </a:lnTo>
                    <a:lnTo>
                      <a:pt x="7248" y="9789"/>
                    </a:lnTo>
                    <a:lnTo>
                      <a:pt x="7321" y="9784"/>
                    </a:lnTo>
                    <a:lnTo>
                      <a:pt x="7394" y="9779"/>
                    </a:lnTo>
                    <a:lnTo>
                      <a:pt x="7466" y="9773"/>
                    </a:lnTo>
                    <a:lnTo>
                      <a:pt x="7537" y="9766"/>
                    </a:lnTo>
                    <a:lnTo>
                      <a:pt x="7608" y="9759"/>
                    </a:lnTo>
                    <a:lnTo>
                      <a:pt x="7679" y="9751"/>
                    </a:lnTo>
                    <a:lnTo>
                      <a:pt x="7748" y="9742"/>
                    </a:lnTo>
                    <a:lnTo>
                      <a:pt x="7818" y="9733"/>
                    </a:lnTo>
                    <a:lnTo>
                      <a:pt x="7887" y="9724"/>
                    </a:lnTo>
                    <a:lnTo>
                      <a:pt x="7887" y="9724"/>
                    </a:lnTo>
                    <a:lnTo>
                      <a:pt x="7723" y="8057"/>
                    </a:lnTo>
                    <a:lnTo>
                      <a:pt x="7723" y="8057"/>
                    </a:lnTo>
                    <a:lnTo>
                      <a:pt x="7605" y="8074"/>
                    </a:lnTo>
                    <a:lnTo>
                      <a:pt x="7484" y="8088"/>
                    </a:lnTo>
                    <a:lnTo>
                      <a:pt x="7362" y="8100"/>
                    </a:lnTo>
                    <a:lnTo>
                      <a:pt x="7237" y="8110"/>
                    </a:lnTo>
                    <a:lnTo>
                      <a:pt x="7111" y="8118"/>
                    </a:lnTo>
                    <a:lnTo>
                      <a:pt x="6984" y="8123"/>
                    </a:lnTo>
                    <a:lnTo>
                      <a:pt x="6854" y="8127"/>
                    </a:lnTo>
                    <a:lnTo>
                      <a:pt x="6724" y="8128"/>
                    </a:lnTo>
                    <a:lnTo>
                      <a:pt x="6724" y="8128"/>
                    </a:lnTo>
                    <a:lnTo>
                      <a:pt x="6644" y="8127"/>
                    </a:lnTo>
                    <a:lnTo>
                      <a:pt x="6565" y="8126"/>
                    </a:lnTo>
                    <a:lnTo>
                      <a:pt x="6486" y="8124"/>
                    </a:lnTo>
                    <a:lnTo>
                      <a:pt x="6407" y="8121"/>
                    </a:lnTo>
                    <a:lnTo>
                      <a:pt x="6329" y="8117"/>
                    </a:lnTo>
                    <a:lnTo>
                      <a:pt x="6252" y="8113"/>
                    </a:lnTo>
                    <a:lnTo>
                      <a:pt x="6175" y="8108"/>
                    </a:lnTo>
                    <a:lnTo>
                      <a:pt x="6100" y="8101"/>
                    </a:lnTo>
                    <a:lnTo>
                      <a:pt x="6024" y="8094"/>
                    </a:lnTo>
                    <a:lnTo>
                      <a:pt x="5950" y="8087"/>
                    </a:lnTo>
                    <a:lnTo>
                      <a:pt x="5875" y="8077"/>
                    </a:lnTo>
                    <a:lnTo>
                      <a:pt x="5802" y="8068"/>
                    </a:lnTo>
                    <a:lnTo>
                      <a:pt x="5729" y="8059"/>
                    </a:lnTo>
                    <a:lnTo>
                      <a:pt x="5658" y="8047"/>
                    </a:lnTo>
                    <a:lnTo>
                      <a:pt x="5587" y="8036"/>
                    </a:lnTo>
                    <a:lnTo>
                      <a:pt x="5517" y="8023"/>
                    </a:lnTo>
                    <a:lnTo>
                      <a:pt x="5448" y="8011"/>
                    </a:lnTo>
                    <a:lnTo>
                      <a:pt x="5380" y="7997"/>
                    </a:lnTo>
                    <a:lnTo>
                      <a:pt x="5313" y="7982"/>
                    </a:lnTo>
                    <a:lnTo>
                      <a:pt x="5246" y="7968"/>
                    </a:lnTo>
                    <a:lnTo>
                      <a:pt x="5180" y="7952"/>
                    </a:lnTo>
                    <a:lnTo>
                      <a:pt x="5116" y="7936"/>
                    </a:lnTo>
                    <a:lnTo>
                      <a:pt x="5053" y="7919"/>
                    </a:lnTo>
                    <a:lnTo>
                      <a:pt x="4990" y="7901"/>
                    </a:lnTo>
                    <a:lnTo>
                      <a:pt x="4929" y="7882"/>
                    </a:lnTo>
                    <a:lnTo>
                      <a:pt x="4869" y="7864"/>
                    </a:lnTo>
                    <a:lnTo>
                      <a:pt x="4809" y="7845"/>
                    </a:lnTo>
                    <a:lnTo>
                      <a:pt x="4751" y="7824"/>
                    </a:lnTo>
                    <a:lnTo>
                      <a:pt x="4694" y="7804"/>
                    </a:lnTo>
                    <a:lnTo>
                      <a:pt x="4638" y="7782"/>
                    </a:lnTo>
                    <a:lnTo>
                      <a:pt x="4584" y="7761"/>
                    </a:lnTo>
                    <a:lnTo>
                      <a:pt x="4530" y="7739"/>
                    </a:lnTo>
                    <a:lnTo>
                      <a:pt x="4530" y="7739"/>
                    </a:lnTo>
                    <a:close/>
                    <a:moveTo>
                      <a:pt x="10347" y="8300"/>
                    </a:moveTo>
                    <a:lnTo>
                      <a:pt x="10347" y="8300"/>
                    </a:lnTo>
                    <a:lnTo>
                      <a:pt x="9833" y="6851"/>
                    </a:lnTo>
                    <a:lnTo>
                      <a:pt x="9833" y="6851"/>
                    </a:lnTo>
                    <a:lnTo>
                      <a:pt x="9831" y="6872"/>
                    </a:lnTo>
                    <a:lnTo>
                      <a:pt x="9827" y="6893"/>
                    </a:lnTo>
                    <a:lnTo>
                      <a:pt x="9824" y="6913"/>
                    </a:lnTo>
                    <a:lnTo>
                      <a:pt x="9818" y="6934"/>
                    </a:lnTo>
                    <a:lnTo>
                      <a:pt x="9813" y="6954"/>
                    </a:lnTo>
                    <a:lnTo>
                      <a:pt x="9807" y="6975"/>
                    </a:lnTo>
                    <a:lnTo>
                      <a:pt x="9800" y="6996"/>
                    </a:lnTo>
                    <a:lnTo>
                      <a:pt x="9792" y="7016"/>
                    </a:lnTo>
                    <a:lnTo>
                      <a:pt x="9784" y="7036"/>
                    </a:lnTo>
                    <a:lnTo>
                      <a:pt x="9775" y="7056"/>
                    </a:lnTo>
                    <a:lnTo>
                      <a:pt x="9765" y="7076"/>
                    </a:lnTo>
                    <a:lnTo>
                      <a:pt x="9755" y="7096"/>
                    </a:lnTo>
                    <a:lnTo>
                      <a:pt x="9743" y="7116"/>
                    </a:lnTo>
                    <a:lnTo>
                      <a:pt x="9732" y="7135"/>
                    </a:lnTo>
                    <a:lnTo>
                      <a:pt x="9720" y="7155"/>
                    </a:lnTo>
                    <a:lnTo>
                      <a:pt x="9706" y="7174"/>
                    </a:lnTo>
                    <a:lnTo>
                      <a:pt x="9678" y="7212"/>
                    </a:lnTo>
                    <a:lnTo>
                      <a:pt x="9647" y="7251"/>
                    </a:lnTo>
                    <a:lnTo>
                      <a:pt x="9613" y="7289"/>
                    </a:lnTo>
                    <a:lnTo>
                      <a:pt x="9577" y="7325"/>
                    </a:lnTo>
                    <a:lnTo>
                      <a:pt x="9539" y="7361"/>
                    </a:lnTo>
                    <a:lnTo>
                      <a:pt x="9498" y="7397"/>
                    </a:lnTo>
                    <a:lnTo>
                      <a:pt x="9455" y="7432"/>
                    </a:lnTo>
                    <a:lnTo>
                      <a:pt x="9410" y="7467"/>
                    </a:lnTo>
                    <a:lnTo>
                      <a:pt x="9410" y="7467"/>
                    </a:lnTo>
                    <a:lnTo>
                      <a:pt x="9864" y="9026"/>
                    </a:lnTo>
                    <a:lnTo>
                      <a:pt x="9864" y="9026"/>
                    </a:lnTo>
                    <a:lnTo>
                      <a:pt x="9917" y="8986"/>
                    </a:lnTo>
                    <a:lnTo>
                      <a:pt x="9967" y="8945"/>
                    </a:lnTo>
                    <a:lnTo>
                      <a:pt x="10014" y="8903"/>
                    </a:lnTo>
                    <a:lnTo>
                      <a:pt x="10037" y="8882"/>
                    </a:lnTo>
                    <a:lnTo>
                      <a:pt x="10058" y="8860"/>
                    </a:lnTo>
                    <a:lnTo>
                      <a:pt x="10079" y="8838"/>
                    </a:lnTo>
                    <a:lnTo>
                      <a:pt x="10100" y="8816"/>
                    </a:lnTo>
                    <a:lnTo>
                      <a:pt x="10120" y="8794"/>
                    </a:lnTo>
                    <a:lnTo>
                      <a:pt x="10139" y="8772"/>
                    </a:lnTo>
                    <a:lnTo>
                      <a:pt x="10156" y="8750"/>
                    </a:lnTo>
                    <a:lnTo>
                      <a:pt x="10174" y="8727"/>
                    </a:lnTo>
                    <a:lnTo>
                      <a:pt x="10190" y="8705"/>
                    </a:lnTo>
                    <a:lnTo>
                      <a:pt x="10206" y="8682"/>
                    </a:lnTo>
                    <a:lnTo>
                      <a:pt x="10222" y="8659"/>
                    </a:lnTo>
                    <a:lnTo>
                      <a:pt x="10235" y="8636"/>
                    </a:lnTo>
                    <a:lnTo>
                      <a:pt x="10249" y="8613"/>
                    </a:lnTo>
                    <a:lnTo>
                      <a:pt x="10261" y="8590"/>
                    </a:lnTo>
                    <a:lnTo>
                      <a:pt x="10274" y="8566"/>
                    </a:lnTo>
                    <a:lnTo>
                      <a:pt x="10284" y="8543"/>
                    </a:lnTo>
                    <a:lnTo>
                      <a:pt x="10294" y="8519"/>
                    </a:lnTo>
                    <a:lnTo>
                      <a:pt x="10304" y="8495"/>
                    </a:lnTo>
                    <a:lnTo>
                      <a:pt x="10312" y="8471"/>
                    </a:lnTo>
                    <a:lnTo>
                      <a:pt x="10319" y="8447"/>
                    </a:lnTo>
                    <a:lnTo>
                      <a:pt x="10327" y="8423"/>
                    </a:lnTo>
                    <a:lnTo>
                      <a:pt x="10332" y="8398"/>
                    </a:lnTo>
                    <a:lnTo>
                      <a:pt x="10337" y="8374"/>
                    </a:lnTo>
                    <a:lnTo>
                      <a:pt x="10341" y="8349"/>
                    </a:lnTo>
                    <a:lnTo>
                      <a:pt x="10344" y="8325"/>
                    </a:lnTo>
                    <a:lnTo>
                      <a:pt x="10347" y="8300"/>
                    </a:lnTo>
                    <a:lnTo>
                      <a:pt x="10347" y="8300"/>
                    </a:lnTo>
                    <a:close/>
                    <a:moveTo>
                      <a:pt x="6733" y="4679"/>
                    </a:moveTo>
                    <a:lnTo>
                      <a:pt x="6733" y="4679"/>
                    </a:lnTo>
                    <a:lnTo>
                      <a:pt x="6818" y="4678"/>
                    </a:lnTo>
                    <a:lnTo>
                      <a:pt x="6902" y="4676"/>
                    </a:lnTo>
                    <a:lnTo>
                      <a:pt x="6985" y="4672"/>
                    </a:lnTo>
                    <a:lnTo>
                      <a:pt x="7068" y="4668"/>
                    </a:lnTo>
                    <a:lnTo>
                      <a:pt x="7150" y="4661"/>
                    </a:lnTo>
                    <a:lnTo>
                      <a:pt x="7230" y="4653"/>
                    </a:lnTo>
                    <a:lnTo>
                      <a:pt x="7310" y="4644"/>
                    </a:lnTo>
                    <a:lnTo>
                      <a:pt x="7388" y="4634"/>
                    </a:lnTo>
                    <a:lnTo>
                      <a:pt x="7388" y="4634"/>
                    </a:lnTo>
                    <a:lnTo>
                      <a:pt x="7550" y="6292"/>
                    </a:lnTo>
                    <a:lnTo>
                      <a:pt x="7550" y="6292"/>
                    </a:lnTo>
                    <a:lnTo>
                      <a:pt x="7452" y="6305"/>
                    </a:lnTo>
                    <a:lnTo>
                      <a:pt x="7353" y="6316"/>
                    </a:lnTo>
                    <a:lnTo>
                      <a:pt x="7254" y="6326"/>
                    </a:lnTo>
                    <a:lnTo>
                      <a:pt x="7152" y="6334"/>
                    </a:lnTo>
                    <a:lnTo>
                      <a:pt x="7049" y="6340"/>
                    </a:lnTo>
                    <a:lnTo>
                      <a:pt x="6945" y="6345"/>
                    </a:lnTo>
                    <a:lnTo>
                      <a:pt x="6839" y="6348"/>
                    </a:lnTo>
                    <a:lnTo>
                      <a:pt x="6733" y="6349"/>
                    </a:lnTo>
                    <a:lnTo>
                      <a:pt x="6733" y="6349"/>
                    </a:lnTo>
                    <a:lnTo>
                      <a:pt x="6668" y="6349"/>
                    </a:lnTo>
                    <a:lnTo>
                      <a:pt x="6604" y="6348"/>
                    </a:lnTo>
                    <a:lnTo>
                      <a:pt x="6540" y="6346"/>
                    </a:lnTo>
                    <a:lnTo>
                      <a:pt x="6477" y="6343"/>
                    </a:lnTo>
                    <a:lnTo>
                      <a:pt x="6415" y="6340"/>
                    </a:lnTo>
                    <a:lnTo>
                      <a:pt x="6352" y="6337"/>
                    </a:lnTo>
                    <a:lnTo>
                      <a:pt x="6291" y="6333"/>
                    </a:lnTo>
                    <a:lnTo>
                      <a:pt x="6229" y="6328"/>
                    </a:lnTo>
                    <a:lnTo>
                      <a:pt x="6169" y="6323"/>
                    </a:lnTo>
                    <a:lnTo>
                      <a:pt x="6109" y="6316"/>
                    </a:lnTo>
                    <a:lnTo>
                      <a:pt x="6049" y="6309"/>
                    </a:lnTo>
                    <a:lnTo>
                      <a:pt x="5990" y="6302"/>
                    </a:lnTo>
                    <a:lnTo>
                      <a:pt x="5931" y="6295"/>
                    </a:lnTo>
                    <a:lnTo>
                      <a:pt x="5874" y="6286"/>
                    </a:lnTo>
                    <a:lnTo>
                      <a:pt x="5817" y="6277"/>
                    </a:lnTo>
                    <a:lnTo>
                      <a:pt x="5760" y="6267"/>
                    </a:lnTo>
                    <a:lnTo>
                      <a:pt x="5703" y="6257"/>
                    </a:lnTo>
                    <a:lnTo>
                      <a:pt x="5648" y="6247"/>
                    </a:lnTo>
                    <a:lnTo>
                      <a:pt x="5594" y="6235"/>
                    </a:lnTo>
                    <a:lnTo>
                      <a:pt x="5540" y="6224"/>
                    </a:lnTo>
                    <a:lnTo>
                      <a:pt x="5487" y="6212"/>
                    </a:lnTo>
                    <a:lnTo>
                      <a:pt x="5434" y="6199"/>
                    </a:lnTo>
                    <a:lnTo>
                      <a:pt x="5382" y="6186"/>
                    </a:lnTo>
                    <a:lnTo>
                      <a:pt x="5332" y="6172"/>
                    </a:lnTo>
                    <a:lnTo>
                      <a:pt x="5281" y="6158"/>
                    </a:lnTo>
                    <a:lnTo>
                      <a:pt x="5232" y="6143"/>
                    </a:lnTo>
                    <a:lnTo>
                      <a:pt x="5184" y="6128"/>
                    </a:lnTo>
                    <a:lnTo>
                      <a:pt x="5137" y="6112"/>
                    </a:lnTo>
                    <a:lnTo>
                      <a:pt x="5090" y="6097"/>
                    </a:lnTo>
                    <a:lnTo>
                      <a:pt x="5044" y="6080"/>
                    </a:lnTo>
                    <a:lnTo>
                      <a:pt x="5000" y="6062"/>
                    </a:lnTo>
                    <a:lnTo>
                      <a:pt x="4955" y="6045"/>
                    </a:lnTo>
                    <a:lnTo>
                      <a:pt x="4955" y="6045"/>
                    </a:lnTo>
                    <a:lnTo>
                      <a:pt x="5068" y="5600"/>
                    </a:lnTo>
                    <a:lnTo>
                      <a:pt x="5105" y="5455"/>
                    </a:lnTo>
                    <a:lnTo>
                      <a:pt x="5126" y="5372"/>
                    </a:lnTo>
                    <a:lnTo>
                      <a:pt x="5126" y="5372"/>
                    </a:lnTo>
                    <a:lnTo>
                      <a:pt x="5135" y="5340"/>
                    </a:lnTo>
                    <a:lnTo>
                      <a:pt x="5141" y="5311"/>
                    </a:lnTo>
                    <a:lnTo>
                      <a:pt x="5146" y="5284"/>
                    </a:lnTo>
                    <a:lnTo>
                      <a:pt x="5150" y="5258"/>
                    </a:lnTo>
                    <a:lnTo>
                      <a:pt x="5152" y="5235"/>
                    </a:lnTo>
                    <a:lnTo>
                      <a:pt x="5152" y="5214"/>
                    </a:lnTo>
                    <a:lnTo>
                      <a:pt x="5152" y="5194"/>
                    </a:lnTo>
                    <a:lnTo>
                      <a:pt x="5150" y="5178"/>
                    </a:lnTo>
                    <a:lnTo>
                      <a:pt x="5148" y="5162"/>
                    </a:lnTo>
                    <a:lnTo>
                      <a:pt x="5144" y="5148"/>
                    </a:lnTo>
                    <a:lnTo>
                      <a:pt x="5139" y="5138"/>
                    </a:lnTo>
                    <a:lnTo>
                      <a:pt x="5134" y="5129"/>
                    </a:lnTo>
                    <a:lnTo>
                      <a:pt x="5127" y="5121"/>
                    </a:lnTo>
                    <a:lnTo>
                      <a:pt x="5120" y="5115"/>
                    </a:lnTo>
                    <a:lnTo>
                      <a:pt x="5112" y="5112"/>
                    </a:lnTo>
                    <a:lnTo>
                      <a:pt x="5104" y="5110"/>
                    </a:lnTo>
                    <a:lnTo>
                      <a:pt x="5094" y="5110"/>
                    </a:lnTo>
                    <a:lnTo>
                      <a:pt x="5084" y="5111"/>
                    </a:lnTo>
                    <a:lnTo>
                      <a:pt x="5074" y="5115"/>
                    </a:lnTo>
                    <a:lnTo>
                      <a:pt x="5064" y="5120"/>
                    </a:lnTo>
                    <a:lnTo>
                      <a:pt x="5053" y="5126"/>
                    </a:lnTo>
                    <a:lnTo>
                      <a:pt x="5042" y="5135"/>
                    </a:lnTo>
                    <a:lnTo>
                      <a:pt x="5031" y="5145"/>
                    </a:lnTo>
                    <a:lnTo>
                      <a:pt x="5019" y="5158"/>
                    </a:lnTo>
                    <a:lnTo>
                      <a:pt x="5009" y="5171"/>
                    </a:lnTo>
                    <a:lnTo>
                      <a:pt x="4998" y="5186"/>
                    </a:lnTo>
                    <a:lnTo>
                      <a:pt x="4987" y="5203"/>
                    </a:lnTo>
                    <a:lnTo>
                      <a:pt x="4976" y="5220"/>
                    </a:lnTo>
                    <a:lnTo>
                      <a:pt x="4965" y="5240"/>
                    </a:lnTo>
                    <a:lnTo>
                      <a:pt x="4955" y="5262"/>
                    </a:lnTo>
                    <a:lnTo>
                      <a:pt x="4946" y="5284"/>
                    </a:lnTo>
                    <a:lnTo>
                      <a:pt x="4936" y="5309"/>
                    </a:lnTo>
                    <a:lnTo>
                      <a:pt x="4936" y="5309"/>
                    </a:lnTo>
                    <a:lnTo>
                      <a:pt x="4912" y="5380"/>
                    </a:lnTo>
                    <a:lnTo>
                      <a:pt x="4867" y="5514"/>
                    </a:lnTo>
                    <a:lnTo>
                      <a:pt x="4725" y="5939"/>
                    </a:lnTo>
                    <a:lnTo>
                      <a:pt x="4725" y="5939"/>
                    </a:lnTo>
                    <a:lnTo>
                      <a:pt x="4666" y="5907"/>
                    </a:lnTo>
                    <a:lnTo>
                      <a:pt x="4610" y="5874"/>
                    </a:lnTo>
                    <a:lnTo>
                      <a:pt x="4557" y="5839"/>
                    </a:lnTo>
                    <a:lnTo>
                      <a:pt x="4506" y="5805"/>
                    </a:lnTo>
                    <a:lnTo>
                      <a:pt x="4458" y="5768"/>
                    </a:lnTo>
                    <a:lnTo>
                      <a:pt x="4436" y="5751"/>
                    </a:lnTo>
                    <a:lnTo>
                      <a:pt x="4414" y="5732"/>
                    </a:lnTo>
                    <a:lnTo>
                      <a:pt x="4392" y="5713"/>
                    </a:lnTo>
                    <a:lnTo>
                      <a:pt x="4373" y="5694"/>
                    </a:lnTo>
                    <a:lnTo>
                      <a:pt x="4353" y="5676"/>
                    </a:lnTo>
                    <a:lnTo>
                      <a:pt x="4334" y="5657"/>
                    </a:lnTo>
                    <a:lnTo>
                      <a:pt x="4317" y="5637"/>
                    </a:lnTo>
                    <a:lnTo>
                      <a:pt x="4300" y="5617"/>
                    </a:lnTo>
                    <a:lnTo>
                      <a:pt x="4283" y="5598"/>
                    </a:lnTo>
                    <a:lnTo>
                      <a:pt x="4268" y="5579"/>
                    </a:lnTo>
                    <a:lnTo>
                      <a:pt x="4253" y="5558"/>
                    </a:lnTo>
                    <a:lnTo>
                      <a:pt x="4240" y="5538"/>
                    </a:lnTo>
                    <a:lnTo>
                      <a:pt x="4227" y="5517"/>
                    </a:lnTo>
                    <a:lnTo>
                      <a:pt x="4215" y="5497"/>
                    </a:lnTo>
                    <a:lnTo>
                      <a:pt x="4203" y="5477"/>
                    </a:lnTo>
                    <a:lnTo>
                      <a:pt x="4194" y="5456"/>
                    </a:lnTo>
                    <a:lnTo>
                      <a:pt x="4185" y="5435"/>
                    </a:lnTo>
                    <a:lnTo>
                      <a:pt x="4176" y="5414"/>
                    </a:lnTo>
                    <a:lnTo>
                      <a:pt x="4169" y="5393"/>
                    </a:lnTo>
                    <a:lnTo>
                      <a:pt x="4162" y="5371"/>
                    </a:lnTo>
                    <a:lnTo>
                      <a:pt x="4156" y="5351"/>
                    </a:lnTo>
                    <a:lnTo>
                      <a:pt x="4151" y="5329"/>
                    </a:lnTo>
                    <a:lnTo>
                      <a:pt x="4151" y="5329"/>
                    </a:lnTo>
                    <a:lnTo>
                      <a:pt x="4658" y="3900"/>
                    </a:lnTo>
                    <a:lnTo>
                      <a:pt x="4658" y="3900"/>
                    </a:lnTo>
                    <a:lnTo>
                      <a:pt x="4665" y="3920"/>
                    </a:lnTo>
                    <a:lnTo>
                      <a:pt x="4673" y="3941"/>
                    </a:lnTo>
                    <a:lnTo>
                      <a:pt x="4682" y="3961"/>
                    </a:lnTo>
                    <a:lnTo>
                      <a:pt x="4692" y="3981"/>
                    </a:lnTo>
                    <a:lnTo>
                      <a:pt x="4703" y="4001"/>
                    </a:lnTo>
                    <a:lnTo>
                      <a:pt x="4716" y="4021"/>
                    </a:lnTo>
                    <a:lnTo>
                      <a:pt x="4728" y="4040"/>
                    </a:lnTo>
                    <a:lnTo>
                      <a:pt x="4743" y="4060"/>
                    </a:lnTo>
                    <a:lnTo>
                      <a:pt x="4758" y="4078"/>
                    </a:lnTo>
                    <a:lnTo>
                      <a:pt x="4774" y="4098"/>
                    </a:lnTo>
                    <a:lnTo>
                      <a:pt x="4792" y="4117"/>
                    </a:lnTo>
                    <a:lnTo>
                      <a:pt x="4809" y="4135"/>
                    </a:lnTo>
                    <a:lnTo>
                      <a:pt x="4828" y="4153"/>
                    </a:lnTo>
                    <a:lnTo>
                      <a:pt x="4848" y="4171"/>
                    </a:lnTo>
                    <a:lnTo>
                      <a:pt x="4869" y="4190"/>
                    </a:lnTo>
                    <a:lnTo>
                      <a:pt x="4890" y="4207"/>
                    </a:lnTo>
                    <a:lnTo>
                      <a:pt x="4913" y="4224"/>
                    </a:lnTo>
                    <a:lnTo>
                      <a:pt x="4936" y="4242"/>
                    </a:lnTo>
                    <a:lnTo>
                      <a:pt x="4961" y="4259"/>
                    </a:lnTo>
                    <a:lnTo>
                      <a:pt x="4986" y="4275"/>
                    </a:lnTo>
                    <a:lnTo>
                      <a:pt x="5012" y="4292"/>
                    </a:lnTo>
                    <a:lnTo>
                      <a:pt x="5038" y="4308"/>
                    </a:lnTo>
                    <a:lnTo>
                      <a:pt x="5066" y="4324"/>
                    </a:lnTo>
                    <a:lnTo>
                      <a:pt x="5094" y="4340"/>
                    </a:lnTo>
                    <a:lnTo>
                      <a:pt x="5153" y="4370"/>
                    </a:lnTo>
                    <a:lnTo>
                      <a:pt x="5216" y="4399"/>
                    </a:lnTo>
                    <a:lnTo>
                      <a:pt x="5280" y="4427"/>
                    </a:lnTo>
                    <a:lnTo>
                      <a:pt x="5349" y="4454"/>
                    </a:lnTo>
                    <a:lnTo>
                      <a:pt x="5419" y="4479"/>
                    </a:lnTo>
                    <a:lnTo>
                      <a:pt x="5492" y="4504"/>
                    </a:lnTo>
                    <a:lnTo>
                      <a:pt x="5567" y="4527"/>
                    </a:lnTo>
                    <a:lnTo>
                      <a:pt x="5645" y="4548"/>
                    </a:lnTo>
                    <a:lnTo>
                      <a:pt x="5726" y="4568"/>
                    </a:lnTo>
                    <a:lnTo>
                      <a:pt x="5808" y="4587"/>
                    </a:lnTo>
                    <a:lnTo>
                      <a:pt x="5893" y="4603"/>
                    </a:lnTo>
                    <a:lnTo>
                      <a:pt x="5980" y="4619"/>
                    </a:lnTo>
                    <a:lnTo>
                      <a:pt x="6068" y="4633"/>
                    </a:lnTo>
                    <a:lnTo>
                      <a:pt x="6159" y="4645"/>
                    </a:lnTo>
                    <a:lnTo>
                      <a:pt x="6250" y="4656"/>
                    </a:lnTo>
                    <a:lnTo>
                      <a:pt x="6344" y="4664"/>
                    </a:lnTo>
                    <a:lnTo>
                      <a:pt x="6439" y="4670"/>
                    </a:lnTo>
                    <a:lnTo>
                      <a:pt x="6535" y="4675"/>
                    </a:lnTo>
                    <a:lnTo>
                      <a:pt x="6633" y="4678"/>
                    </a:lnTo>
                    <a:lnTo>
                      <a:pt x="6733" y="4679"/>
                    </a:lnTo>
                    <a:lnTo>
                      <a:pt x="6733" y="4679"/>
                    </a:lnTo>
                    <a:close/>
                    <a:moveTo>
                      <a:pt x="9305" y="5363"/>
                    </a:moveTo>
                    <a:lnTo>
                      <a:pt x="9305" y="5363"/>
                    </a:lnTo>
                    <a:lnTo>
                      <a:pt x="8795" y="3930"/>
                    </a:lnTo>
                    <a:lnTo>
                      <a:pt x="8795" y="3930"/>
                    </a:lnTo>
                    <a:lnTo>
                      <a:pt x="8786" y="3954"/>
                    </a:lnTo>
                    <a:lnTo>
                      <a:pt x="8775" y="3977"/>
                    </a:lnTo>
                    <a:lnTo>
                      <a:pt x="8762" y="4000"/>
                    </a:lnTo>
                    <a:lnTo>
                      <a:pt x="8747" y="4023"/>
                    </a:lnTo>
                    <a:lnTo>
                      <a:pt x="8732" y="4045"/>
                    </a:lnTo>
                    <a:lnTo>
                      <a:pt x="8715" y="4067"/>
                    </a:lnTo>
                    <a:lnTo>
                      <a:pt x="8698" y="4090"/>
                    </a:lnTo>
                    <a:lnTo>
                      <a:pt x="8679" y="4111"/>
                    </a:lnTo>
                    <a:lnTo>
                      <a:pt x="8658" y="4132"/>
                    </a:lnTo>
                    <a:lnTo>
                      <a:pt x="8636" y="4153"/>
                    </a:lnTo>
                    <a:lnTo>
                      <a:pt x="8613" y="4174"/>
                    </a:lnTo>
                    <a:lnTo>
                      <a:pt x="8589" y="4195"/>
                    </a:lnTo>
                    <a:lnTo>
                      <a:pt x="8563" y="4215"/>
                    </a:lnTo>
                    <a:lnTo>
                      <a:pt x="8537" y="4235"/>
                    </a:lnTo>
                    <a:lnTo>
                      <a:pt x="8509" y="4254"/>
                    </a:lnTo>
                    <a:lnTo>
                      <a:pt x="8481" y="4274"/>
                    </a:lnTo>
                    <a:lnTo>
                      <a:pt x="8481" y="4274"/>
                    </a:lnTo>
                    <a:lnTo>
                      <a:pt x="8931" y="5824"/>
                    </a:lnTo>
                    <a:lnTo>
                      <a:pt x="8931" y="5824"/>
                    </a:lnTo>
                    <a:lnTo>
                      <a:pt x="8968" y="5798"/>
                    </a:lnTo>
                    <a:lnTo>
                      <a:pt x="9002" y="5771"/>
                    </a:lnTo>
                    <a:lnTo>
                      <a:pt x="9035" y="5744"/>
                    </a:lnTo>
                    <a:lnTo>
                      <a:pt x="9067" y="5717"/>
                    </a:lnTo>
                    <a:lnTo>
                      <a:pt x="9097" y="5690"/>
                    </a:lnTo>
                    <a:lnTo>
                      <a:pt x="9125" y="5662"/>
                    </a:lnTo>
                    <a:lnTo>
                      <a:pt x="9151" y="5634"/>
                    </a:lnTo>
                    <a:lnTo>
                      <a:pt x="9176" y="5605"/>
                    </a:lnTo>
                    <a:lnTo>
                      <a:pt x="9199" y="5576"/>
                    </a:lnTo>
                    <a:lnTo>
                      <a:pt x="9219" y="5546"/>
                    </a:lnTo>
                    <a:lnTo>
                      <a:pt x="9238" y="5517"/>
                    </a:lnTo>
                    <a:lnTo>
                      <a:pt x="9256" y="5487"/>
                    </a:lnTo>
                    <a:lnTo>
                      <a:pt x="9270" y="5457"/>
                    </a:lnTo>
                    <a:lnTo>
                      <a:pt x="9284" y="5426"/>
                    </a:lnTo>
                    <a:lnTo>
                      <a:pt x="9295" y="5394"/>
                    </a:lnTo>
                    <a:lnTo>
                      <a:pt x="9305" y="5363"/>
                    </a:lnTo>
                    <a:lnTo>
                      <a:pt x="9305" y="5363"/>
                    </a:lnTo>
                    <a:close/>
                    <a:moveTo>
                      <a:pt x="7707" y="883"/>
                    </a:moveTo>
                    <a:lnTo>
                      <a:pt x="7707" y="883"/>
                    </a:lnTo>
                    <a:lnTo>
                      <a:pt x="7953" y="1569"/>
                    </a:lnTo>
                    <a:lnTo>
                      <a:pt x="8275" y="2471"/>
                    </a:lnTo>
                    <a:lnTo>
                      <a:pt x="8275" y="2471"/>
                    </a:lnTo>
                    <a:lnTo>
                      <a:pt x="8247" y="2493"/>
                    </a:lnTo>
                    <a:lnTo>
                      <a:pt x="8218" y="2516"/>
                    </a:lnTo>
                    <a:lnTo>
                      <a:pt x="8187" y="2538"/>
                    </a:lnTo>
                    <a:lnTo>
                      <a:pt x="8154" y="2559"/>
                    </a:lnTo>
                    <a:lnTo>
                      <a:pt x="8120" y="2580"/>
                    </a:lnTo>
                    <a:lnTo>
                      <a:pt x="8083" y="2600"/>
                    </a:lnTo>
                    <a:lnTo>
                      <a:pt x="8046" y="2620"/>
                    </a:lnTo>
                    <a:lnTo>
                      <a:pt x="8006" y="2639"/>
                    </a:lnTo>
                    <a:lnTo>
                      <a:pt x="8006" y="2639"/>
                    </a:lnTo>
                    <a:lnTo>
                      <a:pt x="7728" y="1676"/>
                    </a:lnTo>
                    <a:lnTo>
                      <a:pt x="7535" y="1010"/>
                    </a:lnTo>
                    <a:lnTo>
                      <a:pt x="7535" y="1010"/>
                    </a:lnTo>
                    <a:lnTo>
                      <a:pt x="7561" y="995"/>
                    </a:lnTo>
                    <a:lnTo>
                      <a:pt x="7587" y="981"/>
                    </a:lnTo>
                    <a:lnTo>
                      <a:pt x="7610" y="965"/>
                    </a:lnTo>
                    <a:lnTo>
                      <a:pt x="7633" y="949"/>
                    </a:lnTo>
                    <a:lnTo>
                      <a:pt x="7654" y="934"/>
                    </a:lnTo>
                    <a:lnTo>
                      <a:pt x="7672" y="917"/>
                    </a:lnTo>
                    <a:lnTo>
                      <a:pt x="7690" y="899"/>
                    </a:lnTo>
                    <a:lnTo>
                      <a:pt x="7707" y="883"/>
                    </a:lnTo>
                    <a:lnTo>
                      <a:pt x="7707" y="883"/>
                    </a:lnTo>
                    <a:close/>
                    <a:moveTo>
                      <a:pt x="5171" y="2455"/>
                    </a:moveTo>
                    <a:lnTo>
                      <a:pt x="5171" y="2455"/>
                    </a:lnTo>
                    <a:lnTo>
                      <a:pt x="5198" y="2479"/>
                    </a:lnTo>
                    <a:lnTo>
                      <a:pt x="5226" y="2502"/>
                    </a:lnTo>
                    <a:lnTo>
                      <a:pt x="5257" y="2524"/>
                    </a:lnTo>
                    <a:lnTo>
                      <a:pt x="5290" y="2546"/>
                    </a:lnTo>
                    <a:lnTo>
                      <a:pt x="5323" y="2567"/>
                    </a:lnTo>
                    <a:lnTo>
                      <a:pt x="5358" y="2588"/>
                    </a:lnTo>
                    <a:lnTo>
                      <a:pt x="5396" y="2608"/>
                    </a:lnTo>
                    <a:lnTo>
                      <a:pt x="5435" y="2628"/>
                    </a:lnTo>
                    <a:lnTo>
                      <a:pt x="5475" y="2647"/>
                    </a:lnTo>
                    <a:lnTo>
                      <a:pt x="5517" y="2665"/>
                    </a:lnTo>
                    <a:lnTo>
                      <a:pt x="5560" y="2683"/>
                    </a:lnTo>
                    <a:lnTo>
                      <a:pt x="5605" y="2700"/>
                    </a:lnTo>
                    <a:lnTo>
                      <a:pt x="5650" y="2716"/>
                    </a:lnTo>
                    <a:lnTo>
                      <a:pt x="5698" y="2732"/>
                    </a:lnTo>
                    <a:lnTo>
                      <a:pt x="5747" y="2748"/>
                    </a:lnTo>
                    <a:lnTo>
                      <a:pt x="5797" y="2762"/>
                    </a:lnTo>
                    <a:lnTo>
                      <a:pt x="5848" y="2776"/>
                    </a:lnTo>
                    <a:lnTo>
                      <a:pt x="5900" y="2788"/>
                    </a:lnTo>
                    <a:lnTo>
                      <a:pt x="5954" y="2801"/>
                    </a:lnTo>
                    <a:lnTo>
                      <a:pt x="6008" y="2812"/>
                    </a:lnTo>
                    <a:lnTo>
                      <a:pt x="6064" y="2823"/>
                    </a:lnTo>
                    <a:lnTo>
                      <a:pt x="6120" y="2832"/>
                    </a:lnTo>
                    <a:lnTo>
                      <a:pt x="6177" y="2842"/>
                    </a:lnTo>
                    <a:lnTo>
                      <a:pt x="6237" y="2849"/>
                    </a:lnTo>
                    <a:lnTo>
                      <a:pt x="6296" y="2856"/>
                    </a:lnTo>
                    <a:lnTo>
                      <a:pt x="6356" y="2862"/>
                    </a:lnTo>
                    <a:lnTo>
                      <a:pt x="6417" y="2868"/>
                    </a:lnTo>
                    <a:lnTo>
                      <a:pt x="6479" y="2873"/>
                    </a:lnTo>
                    <a:lnTo>
                      <a:pt x="6541" y="2876"/>
                    </a:lnTo>
                    <a:lnTo>
                      <a:pt x="6604" y="2878"/>
                    </a:lnTo>
                    <a:lnTo>
                      <a:pt x="6668" y="2880"/>
                    </a:lnTo>
                    <a:lnTo>
                      <a:pt x="6733" y="2880"/>
                    </a:lnTo>
                    <a:lnTo>
                      <a:pt x="6733" y="2880"/>
                    </a:lnTo>
                    <a:lnTo>
                      <a:pt x="6795" y="2880"/>
                    </a:lnTo>
                    <a:lnTo>
                      <a:pt x="6856" y="2878"/>
                    </a:lnTo>
                    <a:lnTo>
                      <a:pt x="6918" y="2876"/>
                    </a:lnTo>
                    <a:lnTo>
                      <a:pt x="6978" y="2873"/>
                    </a:lnTo>
                    <a:lnTo>
                      <a:pt x="7037" y="2869"/>
                    </a:lnTo>
                    <a:lnTo>
                      <a:pt x="7097" y="2863"/>
                    </a:lnTo>
                    <a:lnTo>
                      <a:pt x="7155" y="2857"/>
                    </a:lnTo>
                    <a:lnTo>
                      <a:pt x="7213" y="2851"/>
                    </a:lnTo>
                    <a:lnTo>
                      <a:pt x="7213" y="2851"/>
                    </a:lnTo>
                    <a:lnTo>
                      <a:pt x="7112" y="1812"/>
                    </a:lnTo>
                    <a:lnTo>
                      <a:pt x="7048" y="1151"/>
                    </a:lnTo>
                    <a:lnTo>
                      <a:pt x="7048" y="1151"/>
                    </a:lnTo>
                    <a:lnTo>
                      <a:pt x="7010" y="1157"/>
                    </a:lnTo>
                    <a:lnTo>
                      <a:pt x="6972" y="1161"/>
                    </a:lnTo>
                    <a:lnTo>
                      <a:pt x="6933" y="1165"/>
                    </a:lnTo>
                    <a:lnTo>
                      <a:pt x="6894" y="1167"/>
                    </a:lnTo>
                    <a:lnTo>
                      <a:pt x="6854" y="1170"/>
                    </a:lnTo>
                    <a:lnTo>
                      <a:pt x="6814" y="1171"/>
                    </a:lnTo>
                    <a:lnTo>
                      <a:pt x="6773" y="1172"/>
                    </a:lnTo>
                    <a:lnTo>
                      <a:pt x="6733" y="1173"/>
                    </a:lnTo>
                    <a:lnTo>
                      <a:pt x="6733" y="1173"/>
                    </a:lnTo>
                    <a:lnTo>
                      <a:pt x="6689" y="1172"/>
                    </a:lnTo>
                    <a:lnTo>
                      <a:pt x="6646" y="1171"/>
                    </a:lnTo>
                    <a:lnTo>
                      <a:pt x="6604" y="1169"/>
                    </a:lnTo>
                    <a:lnTo>
                      <a:pt x="6562" y="1167"/>
                    </a:lnTo>
                    <a:lnTo>
                      <a:pt x="6521" y="1164"/>
                    </a:lnTo>
                    <a:lnTo>
                      <a:pt x="6480" y="1160"/>
                    </a:lnTo>
                    <a:lnTo>
                      <a:pt x="6439" y="1155"/>
                    </a:lnTo>
                    <a:lnTo>
                      <a:pt x="6400" y="1149"/>
                    </a:lnTo>
                    <a:lnTo>
                      <a:pt x="6362" y="1143"/>
                    </a:lnTo>
                    <a:lnTo>
                      <a:pt x="6323" y="1137"/>
                    </a:lnTo>
                    <a:lnTo>
                      <a:pt x="6286" y="1130"/>
                    </a:lnTo>
                    <a:lnTo>
                      <a:pt x="6249" y="1122"/>
                    </a:lnTo>
                    <a:lnTo>
                      <a:pt x="6214" y="1113"/>
                    </a:lnTo>
                    <a:lnTo>
                      <a:pt x="6179" y="1105"/>
                    </a:lnTo>
                    <a:lnTo>
                      <a:pt x="6145" y="1095"/>
                    </a:lnTo>
                    <a:lnTo>
                      <a:pt x="6112" y="1085"/>
                    </a:lnTo>
                    <a:lnTo>
                      <a:pt x="6080" y="1074"/>
                    </a:lnTo>
                    <a:lnTo>
                      <a:pt x="6050" y="1063"/>
                    </a:lnTo>
                    <a:lnTo>
                      <a:pt x="6019" y="1051"/>
                    </a:lnTo>
                    <a:lnTo>
                      <a:pt x="5990" y="1039"/>
                    </a:lnTo>
                    <a:lnTo>
                      <a:pt x="5962" y="1026"/>
                    </a:lnTo>
                    <a:lnTo>
                      <a:pt x="5936" y="1013"/>
                    </a:lnTo>
                    <a:lnTo>
                      <a:pt x="5910" y="999"/>
                    </a:lnTo>
                    <a:lnTo>
                      <a:pt x="5886" y="986"/>
                    </a:lnTo>
                    <a:lnTo>
                      <a:pt x="5864" y="971"/>
                    </a:lnTo>
                    <a:lnTo>
                      <a:pt x="5842" y="957"/>
                    </a:lnTo>
                    <a:lnTo>
                      <a:pt x="5822" y="942"/>
                    </a:lnTo>
                    <a:lnTo>
                      <a:pt x="5802" y="926"/>
                    </a:lnTo>
                    <a:lnTo>
                      <a:pt x="5785" y="911"/>
                    </a:lnTo>
                    <a:lnTo>
                      <a:pt x="5769" y="894"/>
                    </a:lnTo>
                    <a:lnTo>
                      <a:pt x="5754" y="877"/>
                    </a:lnTo>
                    <a:lnTo>
                      <a:pt x="5741" y="861"/>
                    </a:lnTo>
                    <a:lnTo>
                      <a:pt x="5741" y="861"/>
                    </a:lnTo>
                    <a:lnTo>
                      <a:pt x="5499" y="1537"/>
                    </a:lnTo>
                    <a:lnTo>
                      <a:pt x="5171" y="2455"/>
                    </a:lnTo>
                    <a:lnTo>
                      <a:pt x="5171" y="2455"/>
                    </a:lnTo>
                    <a:close/>
                    <a:moveTo>
                      <a:pt x="6162" y="245"/>
                    </a:moveTo>
                    <a:lnTo>
                      <a:pt x="6162" y="245"/>
                    </a:lnTo>
                    <a:lnTo>
                      <a:pt x="6163" y="257"/>
                    </a:lnTo>
                    <a:lnTo>
                      <a:pt x="6165" y="270"/>
                    </a:lnTo>
                    <a:lnTo>
                      <a:pt x="6169" y="282"/>
                    </a:lnTo>
                    <a:lnTo>
                      <a:pt x="6173" y="294"/>
                    </a:lnTo>
                    <a:lnTo>
                      <a:pt x="6181" y="306"/>
                    </a:lnTo>
                    <a:lnTo>
                      <a:pt x="6188" y="318"/>
                    </a:lnTo>
                    <a:lnTo>
                      <a:pt x="6197" y="329"/>
                    </a:lnTo>
                    <a:lnTo>
                      <a:pt x="6207" y="340"/>
                    </a:lnTo>
                    <a:lnTo>
                      <a:pt x="6218" y="351"/>
                    </a:lnTo>
                    <a:lnTo>
                      <a:pt x="6231" y="362"/>
                    </a:lnTo>
                    <a:lnTo>
                      <a:pt x="6245" y="372"/>
                    </a:lnTo>
                    <a:lnTo>
                      <a:pt x="6260" y="381"/>
                    </a:lnTo>
                    <a:lnTo>
                      <a:pt x="6275" y="391"/>
                    </a:lnTo>
                    <a:lnTo>
                      <a:pt x="6292" y="400"/>
                    </a:lnTo>
                    <a:lnTo>
                      <a:pt x="6311" y="410"/>
                    </a:lnTo>
                    <a:lnTo>
                      <a:pt x="6329" y="418"/>
                    </a:lnTo>
                    <a:lnTo>
                      <a:pt x="6349" y="426"/>
                    </a:lnTo>
                    <a:lnTo>
                      <a:pt x="6370" y="434"/>
                    </a:lnTo>
                    <a:lnTo>
                      <a:pt x="6392" y="441"/>
                    </a:lnTo>
                    <a:lnTo>
                      <a:pt x="6413" y="448"/>
                    </a:lnTo>
                    <a:lnTo>
                      <a:pt x="6436" y="454"/>
                    </a:lnTo>
                    <a:lnTo>
                      <a:pt x="6460" y="461"/>
                    </a:lnTo>
                    <a:lnTo>
                      <a:pt x="6485" y="466"/>
                    </a:lnTo>
                    <a:lnTo>
                      <a:pt x="6510" y="470"/>
                    </a:lnTo>
                    <a:lnTo>
                      <a:pt x="6563" y="478"/>
                    </a:lnTo>
                    <a:lnTo>
                      <a:pt x="6617" y="485"/>
                    </a:lnTo>
                    <a:lnTo>
                      <a:pt x="6645" y="487"/>
                    </a:lnTo>
                    <a:lnTo>
                      <a:pt x="6674" y="489"/>
                    </a:lnTo>
                    <a:lnTo>
                      <a:pt x="6703" y="490"/>
                    </a:lnTo>
                    <a:lnTo>
                      <a:pt x="6733" y="490"/>
                    </a:lnTo>
                    <a:lnTo>
                      <a:pt x="6733" y="490"/>
                    </a:lnTo>
                    <a:lnTo>
                      <a:pt x="6762" y="490"/>
                    </a:lnTo>
                    <a:lnTo>
                      <a:pt x="6791" y="489"/>
                    </a:lnTo>
                    <a:lnTo>
                      <a:pt x="6819" y="487"/>
                    </a:lnTo>
                    <a:lnTo>
                      <a:pt x="6847" y="485"/>
                    </a:lnTo>
                    <a:lnTo>
                      <a:pt x="6902" y="478"/>
                    </a:lnTo>
                    <a:lnTo>
                      <a:pt x="6928" y="475"/>
                    </a:lnTo>
                    <a:lnTo>
                      <a:pt x="6954" y="470"/>
                    </a:lnTo>
                    <a:lnTo>
                      <a:pt x="6979" y="466"/>
                    </a:lnTo>
                    <a:lnTo>
                      <a:pt x="7004" y="461"/>
                    </a:lnTo>
                    <a:lnTo>
                      <a:pt x="7028" y="454"/>
                    </a:lnTo>
                    <a:lnTo>
                      <a:pt x="7051" y="448"/>
                    </a:lnTo>
                    <a:lnTo>
                      <a:pt x="7074" y="441"/>
                    </a:lnTo>
                    <a:lnTo>
                      <a:pt x="7094" y="434"/>
                    </a:lnTo>
                    <a:lnTo>
                      <a:pt x="7115" y="426"/>
                    </a:lnTo>
                    <a:lnTo>
                      <a:pt x="7135" y="418"/>
                    </a:lnTo>
                    <a:lnTo>
                      <a:pt x="7155" y="410"/>
                    </a:lnTo>
                    <a:lnTo>
                      <a:pt x="7172" y="400"/>
                    </a:lnTo>
                    <a:lnTo>
                      <a:pt x="7189" y="391"/>
                    </a:lnTo>
                    <a:lnTo>
                      <a:pt x="7205" y="381"/>
                    </a:lnTo>
                    <a:lnTo>
                      <a:pt x="7220" y="372"/>
                    </a:lnTo>
                    <a:lnTo>
                      <a:pt x="7234" y="362"/>
                    </a:lnTo>
                    <a:lnTo>
                      <a:pt x="7246" y="351"/>
                    </a:lnTo>
                    <a:lnTo>
                      <a:pt x="7258" y="340"/>
                    </a:lnTo>
                    <a:lnTo>
                      <a:pt x="7268" y="329"/>
                    </a:lnTo>
                    <a:lnTo>
                      <a:pt x="7276" y="318"/>
                    </a:lnTo>
                    <a:lnTo>
                      <a:pt x="7285" y="306"/>
                    </a:lnTo>
                    <a:lnTo>
                      <a:pt x="7291" y="294"/>
                    </a:lnTo>
                    <a:lnTo>
                      <a:pt x="7296" y="282"/>
                    </a:lnTo>
                    <a:lnTo>
                      <a:pt x="7299" y="270"/>
                    </a:lnTo>
                    <a:lnTo>
                      <a:pt x="7301" y="257"/>
                    </a:lnTo>
                    <a:lnTo>
                      <a:pt x="7302" y="245"/>
                    </a:lnTo>
                    <a:lnTo>
                      <a:pt x="7302" y="245"/>
                    </a:lnTo>
                    <a:lnTo>
                      <a:pt x="7301" y="232"/>
                    </a:lnTo>
                    <a:lnTo>
                      <a:pt x="7299" y="220"/>
                    </a:lnTo>
                    <a:lnTo>
                      <a:pt x="7296" y="207"/>
                    </a:lnTo>
                    <a:lnTo>
                      <a:pt x="7291" y="195"/>
                    </a:lnTo>
                    <a:lnTo>
                      <a:pt x="7285" y="183"/>
                    </a:lnTo>
                    <a:lnTo>
                      <a:pt x="7276" y="172"/>
                    </a:lnTo>
                    <a:lnTo>
                      <a:pt x="7268" y="161"/>
                    </a:lnTo>
                    <a:lnTo>
                      <a:pt x="7258" y="149"/>
                    </a:lnTo>
                    <a:lnTo>
                      <a:pt x="7246" y="139"/>
                    </a:lnTo>
                    <a:lnTo>
                      <a:pt x="7234" y="128"/>
                    </a:lnTo>
                    <a:lnTo>
                      <a:pt x="7220" y="118"/>
                    </a:lnTo>
                    <a:lnTo>
                      <a:pt x="7205" y="107"/>
                    </a:lnTo>
                    <a:lnTo>
                      <a:pt x="7189" y="98"/>
                    </a:lnTo>
                    <a:lnTo>
                      <a:pt x="7172" y="89"/>
                    </a:lnTo>
                    <a:lnTo>
                      <a:pt x="7155" y="80"/>
                    </a:lnTo>
                    <a:lnTo>
                      <a:pt x="7135" y="71"/>
                    </a:lnTo>
                    <a:lnTo>
                      <a:pt x="7115" y="64"/>
                    </a:lnTo>
                    <a:lnTo>
                      <a:pt x="7094" y="55"/>
                    </a:lnTo>
                    <a:lnTo>
                      <a:pt x="7074" y="48"/>
                    </a:lnTo>
                    <a:lnTo>
                      <a:pt x="7051" y="42"/>
                    </a:lnTo>
                    <a:lnTo>
                      <a:pt x="7028" y="36"/>
                    </a:lnTo>
                    <a:lnTo>
                      <a:pt x="7004" y="29"/>
                    </a:lnTo>
                    <a:lnTo>
                      <a:pt x="6979" y="24"/>
                    </a:lnTo>
                    <a:lnTo>
                      <a:pt x="6954" y="19"/>
                    </a:lnTo>
                    <a:lnTo>
                      <a:pt x="6902" y="11"/>
                    </a:lnTo>
                    <a:lnTo>
                      <a:pt x="6847" y="4"/>
                    </a:lnTo>
                    <a:lnTo>
                      <a:pt x="6819" y="2"/>
                    </a:lnTo>
                    <a:lnTo>
                      <a:pt x="6791" y="1"/>
                    </a:lnTo>
                    <a:lnTo>
                      <a:pt x="6762" y="0"/>
                    </a:lnTo>
                    <a:lnTo>
                      <a:pt x="6733" y="0"/>
                    </a:lnTo>
                    <a:lnTo>
                      <a:pt x="6733" y="0"/>
                    </a:lnTo>
                    <a:lnTo>
                      <a:pt x="6703" y="0"/>
                    </a:lnTo>
                    <a:lnTo>
                      <a:pt x="6674" y="1"/>
                    </a:lnTo>
                    <a:lnTo>
                      <a:pt x="6645" y="2"/>
                    </a:lnTo>
                    <a:lnTo>
                      <a:pt x="6617" y="4"/>
                    </a:lnTo>
                    <a:lnTo>
                      <a:pt x="6563" y="11"/>
                    </a:lnTo>
                    <a:lnTo>
                      <a:pt x="6510" y="19"/>
                    </a:lnTo>
                    <a:lnTo>
                      <a:pt x="6485" y="24"/>
                    </a:lnTo>
                    <a:lnTo>
                      <a:pt x="6460" y="29"/>
                    </a:lnTo>
                    <a:lnTo>
                      <a:pt x="6436" y="36"/>
                    </a:lnTo>
                    <a:lnTo>
                      <a:pt x="6413" y="42"/>
                    </a:lnTo>
                    <a:lnTo>
                      <a:pt x="6392" y="48"/>
                    </a:lnTo>
                    <a:lnTo>
                      <a:pt x="6370" y="55"/>
                    </a:lnTo>
                    <a:lnTo>
                      <a:pt x="6349" y="64"/>
                    </a:lnTo>
                    <a:lnTo>
                      <a:pt x="6329" y="71"/>
                    </a:lnTo>
                    <a:lnTo>
                      <a:pt x="6311" y="80"/>
                    </a:lnTo>
                    <a:lnTo>
                      <a:pt x="6292" y="89"/>
                    </a:lnTo>
                    <a:lnTo>
                      <a:pt x="6275" y="98"/>
                    </a:lnTo>
                    <a:lnTo>
                      <a:pt x="6260" y="107"/>
                    </a:lnTo>
                    <a:lnTo>
                      <a:pt x="6245" y="118"/>
                    </a:lnTo>
                    <a:lnTo>
                      <a:pt x="6231" y="128"/>
                    </a:lnTo>
                    <a:lnTo>
                      <a:pt x="6218" y="139"/>
                    </a:lnTo>
                    <a:lnTo>
                      <a:pt x="6207" y="149"/>
                    </a:lnTo>
                    <a:lnTo>
                      <a:pt x="6197" y="161"/>
                    </a:lnTo>
                    <a:lnTo>
                      <a:pt x="6188" y="172"/>
                    </a:lnTo>
                    <a:lnTo>
                      <a:pt x="6181" y="183"/>
                    </a:lnTo>
                    <a:lnTo>
                      <a:pt x="6173" y="195"/>
                    </a:lnTo>
                    <a:lnTo>
                      <a:pt x="6169" y="207"/>
                    </a:lnTo>
                    <a:lnTo>
                      <a:pt x="6165" y="220"/>
                    </a:lnTo>
                    <a:lnTo>
                      <a:pt x="6163" y="232"/>
                    </a:lnTo>
                    <a:lnTo>
                      <a:pt x="6162" y="245"/>
                    </a:lnTo>
                    <a:lnTo>
                      <a:pt x="6162" y="245"/>
                    </a:lnTo>
                    <a:close/>
                  </a:path>
                </a:pathLst>
              </a:custGeom>
              <a:solidFill>
                <a:srgbClr val="F5A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61"/>
              <p:cNvSpPr>
                <a:spLocks/>
              </p:cNvSpPr>
              <p:nvPr/>
            </p:nvSpPr>
            <p:spPr bwMode="auto">
              <a:xfrm flipH="1">
                <a:off x="800917" y="4977655"/>
                <a:ext cx="2480843" cy="469530"/>
              </a:xfrm>
              <a:custGeom>
                <a:avLst/>
                <a:gdLst>
                  <a:gd name="T0" fmla="*/ 4 w 13458"/>
                  <a:gd name="T1" fmla="*/ 40 h 3276"/>
                  <a:gd name="T2" fmla="*/ 24 w 13458"/>
                  <a:gd name="T3" fmla="*/ 116 h 3276"/>
                  <a:gd name="T4" fmla="*/ 69 w 13458"/>
                  <a:gd name="T5" fmla="*/ 202 h 3276"/>
                  <a:gd name="T6" fmla="*/ 130 w 13458"/>
                  <a:gd name="T7" fmla="*/ 262 h 3276"/>
                  <a:gd name="T8" fmla="*/ 183 w 13458"/>
                  <a:gd name="T9" fmla="*/ 298 h 3276"/>
                  <a:gd name="T10" fmla="*/ 488 w 13458"/>
                  <a:gd name="T11" fmla="*/ 446 h 3276"/>
                  <a:gd name="T12" fmla="*/ 5091 w 13458"/>
                  <a:gd name="T13" fmla="*/ 2620 h 3276"/>
                  <a:gd name="T14" fmla="*/ 6027 w 13458"/>
                  <a:gd name="T15" fmla="*/ 3055 h 3276"/>
                  <a:gd name="T16" fmla="*/ 6189 w 13458"/>
                  <a:gd name="T17" fmla="*/ 3104 h 3276"/>
                  <a:gd name="T18" fmla="*/ 6431 w 13458"/>
                  <a:gd name="T19" fmla="*/ 3153 h 3276"/>
                  <a:gd name="T20" fmla="*/ 6612 w 13458"/>
                  <a:gd name="T21" fmla="*/ 3171 h 3276"/>
                  <a:gd name="T22" fmla="*/ 6728 w 13458"/>
                  <a:gd name="T23" fmla="*/ 3174 h 3276"/>
                  <a:gd name="T24" fmla="*/ 6845 w 13458"/>
                  <a:gd name="T25" fmla="*/ 3171 h 3276"/>
                  <a:gd name="T26" fmla="*/ 7026 w 13458"/>
                  <a:gd name="T27" fmla="*/ 3153 h 3276"/>
                  <a:gd name="T28" fmla="*/ 7268 w 13458"/>
                  <a:gd name="T29" fmla="*/ 3104 h 3276"/>
                  <a:gd name="T30" fmla="*/ 7431 w 13458"/>
                  <a:gd name="T31" fmla="*/ 3055 h 3276"/>
                  <a:gd name="T32" fmla="*/ 8366 w 13458"/>
                  <a:gd name="T33" fmla="*/ 2620 h 3276"/>
                  <a:gd name="T34" fmla="*/ 12968 w 13458"/>
                  <a:gd name="T35" fmla="*/ 446 h 3276"/>
                  <a:gd name="T36" fmla="*/ 13274 w 13458"/>
                  <a:gd name="T37" fmla="*/ 298 h 3276"/>
                  <a:gd name="T38" fmla="*/ 13328 w 13458"/>
                  <a:gd name="T39" fmla="*/ 262 h 3276"/>
                  <a:gd name="T40" fmla="*/ 13387 w 13458"/>
                  <a:gd name="T41" fmla="*/ 202 h 3276"/>
                  <a:gd name="T42" fmla="*/ 13434 w 13458"/>
                  <a:gd name="T43" fmla="*/ 116 h 3276"/>
                  <a:gd name="T44" fmla="*/ 13454 w 13458"/>
                  <a:gd name="T45" fmla="*/ 40 h 3276"/>
                  <a:gd name="T46" fmla="*/ 13457 w 13458"/>
                  <a:gd name="T47" fmla="*/ 82 h 3276"/>
                  <a:gd name="T48" fmla="*/ 13455 w 13458"/>
                  <a:gd name="T49" fmla="*/ 134 h 3276"/>
                  <a:gd name="T50" fmla="*/ 13431 w 13458"/>
                  <a:gd name="T51" fmla="*/ 227 h 3276"/>
                  <a:gd name="T52" fmla="*/ 13396 w 13458"/>
                  <a:gd name="T53" fmla="*/ 292 h 3276"/>
                  <a:gd name="T54" fmla="*/ 13352 w 13458"/>
                  <a:gd name="T55" fmla="*/ 343 h 3276"/>
                  <a:gd name="T56" fmla="*/ 13292 w 13458"/>
                  <a:gd name="T57" fmla="*/ 389 h 3276"/>
                  <a:gd name="T58" fmla="*/ 13176 w 13458"/>
                  <a:gd name="T59" fmla="*/ 448 h 3276"/>
                  <a:gd name="T60" fmla="*/ 10308 w 13458"/>
                  <a:gd name="T61" fmla="*/ 1807 h 3276"/>
                  <a:gd name="T62" fmla="*/ 7475 w 13458"/>
                  <a:gd name="T63" fmla="*/ 3141 h 3276"/>
                  <a:gd name="T64" fmla="*/ 7317 w 13458"/>
                  <a:gd name="T65" fmla="*/ 3193 h 3276"/>
                  <a:gd name="T66" fmla="*/ 7092 w 13458"/>
                  <a:gd name="T67" fmla="*/ 3244 h 3276"/>
                  <a:gd name="T68" fmla="*/ 6882 w 13458"/>
                  <a:gd name="T69" fmla="*/ 3270 h 3276"/>
                  <a:gd name="T70" fmla="*/ 6728 w 13458"/>
                  <a:gd name="T71" fmla="*/ 3276 h 3276"/>
                  <a:gd name="T72" fmla="*/ 6650 w 13458"/>
                  <a:gd name="T73" fmla="*/ 3275 h 3276"/>
                  <a:gd name="T74" fmla="*/ 6501 w 13458"/>
                  <a:gd name="T75" fmla="*/ 3264 h 3276"/>
                  <a:gd name="T76" fmla="*/ 6243 w 13458"/>
                  <a:gd name="T77" fmla="*/ 3219 h 3276"/>
                  <a:gd name="T78" fmla="*/ 6058 w 13458"/>
                  <a:gd name="T79" fmla="*/ 3168 h 3276"/>
                  <a:gd name="T80" fmla="*/ 5966 w 13458"/>
                  <a:gd name="T81" fmla="*/ 3135 h 3276"/>
                  <a:gd name="T82" fmla="*/ 1170 w 13458"/>
                  <a:gd name="T83" fmla="*/ 872 h 3276"/>
                  <a:gd name="T84" fmla="*/ 183 w 13458"/>
                  <a:gd name="T85" fmla="*/ 400 h 3276"/>
                  <a:gd name="T86" fmla="*/ 133 w 13458"/>
                  <a:gd name="T87" fmla="*/ 367 h 3276"/>
                  <a:gd name="T88" fmla="*/ 82 w 13458"/>
                  <a:gd name="T89" fmla="*/ 318 h 3276"/>
                  <a:gd name="T90" fmla="*/ 46 w 13458"/>
                  <a:gd name="T91" fmla="*/ 265 h 3276"/>
                  <a:gd name="T92" fmla="*/ 10 w 13458"/>
                  <a:gd name="T93" fmla="*/ 177 h 3276"/>
                  <a:gd name="T94" fmla="*/ 0 w 13458"/>
                  <a:gd name="T95" fmla="*/ 91 h 3276"/>
                  <a:gd name="T96" fmla="*/ 0 w 13458"/>
                  <a:gd name="T97" fmla="*/ 0 h 3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458" h="3276">
                    <a:moveTo>
                      <a:pt x="0" y="0"/>
                    </a:moveTo>
                    <a:lnTo>
                      <a:pt x="0" y="0"/>
                    </a:lnTo>
                    <a:lnTo>
                      <a:pt x="2" y="25"/>
                    </a:lnTo>
                    <a:lnTo>
                      <a:pt x="4" y="40"/>
                    </a:lnTo>
                    <a:lnTo>
                      <a:pt x="7" y="57"/>
                    </a:lnTo>
                    <a:lnTo>
                      <a:pt x="11" y="76"/>
                    </a:lnTo>
                    <a:lnTo>
                      <a:pt x="16" y="95"/>
                    </a:lnTo>
                    <a:lnTo>
                      <a:pt x="24" y="116"/>
                    </a:lnTo>
                    <a:lnTo>
                      <a:pt x="32" y="137"/>
                    </a:lnTo>
                    <a:lnTo>
                      <a:pt x="42" y="158"/>
                    </a:lnTo>
                    <a:lnTo>
                      <a:pt x="55" y="180"/>
                    </a:lnTo>
                    <a:lnTo>
                      <a:pt x="69" y="202"/>
                    </a:lnTo>
                    <a:lnTo>
                      <a:pt x="87" y="223"/>
                    </a:lnTo>
                    <a:lnTo>
                      <a:pt x="107" y="242"/>
                    </a:lnTo>
                    <a:lnTo>
                      <a:pt x="117" y="253"/>
                    </a:lnTo>
                    <a:lnTo>
                      <a:pt x="130" y="262"/>
                    </a:lnTo>
                    <a:lnTo>
                      <a:pt x="141" y="272"/>
                    </a:lnTo>
                    <a:lnTo>
                      <a:pt x="155" y="280"/>
                    </a:lnTo>
                    <a:lnTo>
                      <a:pt x="168" y="289"/>
                    </a:lnTo>
                    <a:lnTo>
                      <a:pt x="183" y="298"/>
                    </a:lnTo>
                    <a:lnTo>
                      <a:pt x="183" y="298"/>
                    </a:lnTo>
                    <a:lnTo>
                      <a:pt x="217" y="314"/>
                    </a:lnTo>
                    <a:lnTo>
                      <a:pt x="281" y="346"/>
                    </a:lnTo>
                    <a:lnTo>
                      <a:pt x="488" y="446"/>
                    </a:lnTo>
                    <a:lnTo>
                      <a:pt x="1170" y="770"/>
                    </a:lnTo>
                    <a:lnTo>
                      <a:pt x="2100" y="1209"/>
                    </a:lnTo>
                    <a:lnTo>
                      <a:pt x="3149" y="1705"/>
                    </a:lnTo>
                    <a:lnTo>
                      <a:pt x="5091" y="2620"/>
                    </a:lnTo>
                    <a:lnTo>
                      <a:pt x="5966" y="3033"/>
                    </a:lnTo>
                    <a:lnTo>
                      <a:pt x="5966" y="3033"/>
                    </a:lnTo>
                    <a:lnTo>
                      <a:pt x="5982" y="3039"/>
                    </a:lnTo>
                    <a:lnTo>
                      <a:pt x="6027" y="3055"/>
                    </a:lnTo>
                    <a:lnTo>
                      <a:pt x="6058" y="3066"/>
                    </a:lnTo>
                    <a:lnTo>
                      <a:pt x="6096" y="3077"/>
                    </a:lnTo>
                    <a:lnTo>
                      <a:pt x="6140" y="3090"/>
                    </a:lnTo>
                    <a:lnTo>
                      <a:pt x="6189" y="3104"/>
                    </a:lnTo>
                    <a:lnTo>
                      <a:pt x="6243" y="3117"/>
                    </a:lnTo>
                    <a:lnTo>
                      <a:pt x="6301" y="3130"/>
                    </a:lnTo>
                    <a:lnTo>
                      <a:pt x="6364" y="3141"/>
                    </a:lnTo>
                    <a:lnTo>
                      <a:pt x="6431" y="3153"/>
                    </a:lnTo>
                    <a:lnTo>
                      <a:pt x="6501" y="3161"/>
                    </a:lnTo>
                    <a:lnTo>
                      <a:pt x="6537" y="3165"/>
                    </a:lnTo>
                    <a:lnTo>
                      <a:pt x="6574" y="3168"/>
                    </a:lnTo>
                    <a:lnTo>
                      <a:pt x="6612" y="3171"/>
                    </a:lnTo>
                    <a:lnTo>
                      <a:pt x="6650" y="3172"/>
                    </a:lnTo>
                    <a:lnTo>
                      <a:pt x="6689" y="3174"/>
                    </a:lnTo>
                    <a:lnTo>
                      <a:pt x="6728" y="3174"/>
                    </a:lnTo>
                    <a:lnTo>
                      <a:pt x="6728" y="3174"/>
                    </a:lnTo>
                    <a:lnTo>
                      <a:pt x="6728" y="3174"/>
                    </a:lnTo>
                    <a:lnTo>
                      <a:pt x="6768" y="3174"/>
                    </a:lnTo>
                    <a:lnTo>
                      <a:pt x="6806" y="3172"/>
                    </a:lnTo>
                    <a:lnTo>
                      <a:pt x="6845" y="3171"/>
                    </a:lnTo>
                    <a:lnTo>
                      <a:pt x="6882" y="3168"/>
                    </a:lnTo>
                    <a:lnTo>
                      <a:pt x="6920" y="3165"/>
                    </a:lnTo>
                    <a:lnTo>
                      <a:pt x="6956" y="3161"/>
                    </a:lnTo>
                    <a:lnTo>
                      <a:pt x="7026" y="3153"/>
                    </a:lnTo>
                    <a:lnTo>
                      <a:pt x="7092" y="3141"/>
                    </a:lnTo>
                    <a:lnTo>
                      <a:pt x="7156" y="3130"/>
                    </a:lnTo>
                    <a:lnTo>
                      <a:pt x="7214" y="3117"/>
                    </a:lnTo>
                    <a:lnTo>
                      <a:pt x="7268" y="3104"/>
                    </a:lnTo>
                    <a:lnTo>
                      <a:pt x="7317" y="3090"/>
                    </a:lnTo>
                    <a:lnTo>
                      <a:pt x="7360" y="3077"/>
                    </a:lnTo>
                    <a:lnTo>
                      <a:pt x="7399" y="3066"/>
                    </a:lnTo>
                    <a:lnTo>
                      <a:pt x="7431" y="3055"/>
                    </a:lnTo>
                    <a:lnTo>
                      <a:pt x="7475" y="3039"/>
                    </a:lnTo>
                    <a:lnTo>
                      <a:pt x="7490" y="3033"/>
                    </a:lnTo>
                    <a:lnTo>
                      <a:pt x="7490" y="3033"/>
                    </a:lnTo>
                    <a:lnTo>
                      <a:pt x="8366" y="2620"/>
                    </a:lnTo>
                    <a:lnTo>
                      <a:pt x="10308" y="1705"/>
                    </a:lnTo>
                    <a:lnTo>
                      <a:pt x="11357" y="1209"/>
                    </a:lnTo>
                    <a:lnTo>
                      <a:pt x="12287" y="770"/>
                    </a:lnTo>
                    <a:lnTo>
                      <a:pt x="12968" y="446"/>
                    </a:lnTo>
                    <a:lnTo>
                      <a:pt x="13176" y="346"/>
                    </a:lnTo>
                    <a:lnTo>
                      <a:pt x="13240" y="314"/>
                    </a:lnTo>
                    <a:lnTo>
                      <a:pt x="13274" y="298"/>
                    </a:lnTo>
                    <a:lnTo>
                      <a:pt x="13274" y="298"/>
                    </a:lnTo>
                    <a:lnTo>
                      <a:pt x="13288" y="289"/>
                    </a:lnTo>
                    <a:lnTo>
                      <a:pt x="13302" y="280"/>
                    </a:lnTo>
                    <a:lnTo>
                      <a:pt x="13315" y="272"/>
                    </a:lnTo>
                    <a:lnTo>
                      <a:pt x="13328" y="262"/>
                    </a:lnTo>
                    <a:lnTo>
                      <a:pt x="13339" y="253"/>
                    </a:lnTo>
                    <a:lnTo>
                      <a:pt x="13350" y="242"/>
                    </a:lnTo>
                    <a:lnTo>
                      <a:pt x="13370" y="223"/>
                    </a:lnTo>
                    <a:lnTo>
                      <a:pt x="13387" y="202"/>
                    </a:lnTo>
                    <a:lnTo>
                      <a:pt x="13402" y="180"/>
                    </a:lnTo>
                    <a:lnTo>
                      <a:pt x="13414" y="158"/>
                    </a:lnTo>
                    <a:lnTo>
                      <a:pt x="13425" y="137"/>
                    </a:lnTo>
                    <a:lnTo>
                      <a:pt x="13434" y="116"/>
                    </a:lnTo>
                    <a:lnTo>
                      <a:pt x="13440" y="95"/>
                    </a:lnTo>
                    <a:lnTo>
                      <a:pt x="13446" y="76"/>
                    </a:lnTo>
                    <a:lnTo>
                      <a:pt x="13451" y="57"/>
                    </a:lnTo>
                    <a:lnTo>
                      <a:pt x="13454" y="40"/>
                    </a:lnTo>
                    <a:lnTo>
                      <a:pt x="13455" y="25"/>
                    </a:lnTo>
                    <a:lnTo>
                      <a:pt x="13457" y="0"/>
                    </a:lnTo>
                    <a:lnTo>
                      <a:pt x="13457" y="0"/>
                    </a:lnTo>
                    <a:lnTo>
                      <a:pt x="13457" y="82"/>
                    </a:lnTo>
                    <a:lnTo>
                      <a:pt x="13457" y="82"/>
                    </a:lnTo>
                    <a:lnTo>
                      <a:pt x="13458" y="91"/>
                    </a:lnTo>
                    <a:lnTo>
                      <a:pt x="13456" y="116"/>
                    </a:lnTo>
                    <a:lnTo>
                      <a:pt x="13455" y="134"/>
                    </a:lnTo>
                    <a:lnTo>
                      <a:pt x="13452" y="154"/>
                    </a:lnTo>
                    <a:lnTo>
                      <a:pt x="13446" y="177"/>
                    </a:lnTo>
                    <a:lnTo>
                      <a:pt x="13439" y="201"/>
                    </a:lnTo>
                    <a:lnTo>
                      <a:pt x="13431" y="227"/>
                    </a:lnTo>
                    <a:lnTo>
                      <a:pt x="13418" y="253"/>
                    </a:lnTo>
                    <a:lnTo>
                      <a:pt x="13411" y="265"/>
                    </a:lnTo>
                    <a:lnTo>
                      <a:pt x="13404" y="279"/>
                    </a:lnTo>
                    <a:lnTo>
                      <a:pt x="13396" y="292"/>
                    </a:lnTo>
                    <a:lnTo>
                      <a:pt x="13386" y="305"/>
                    </a:lnTo>
                    <a:lnTo>
                      <a:pt x="13376" y="318"/>
                    </a:lnTo>
                    <a:lnTo>
                      <a:pt x="13364" y="331"/>
                    </a:lnTo>
                    <a:lnTo>
                      <a:pt x="13352" y="343"/>
                    </a:lnTo>
                    <a:lnTo>
                      <a:pt x="13338" y="356"/>
                    </a:lnTo>
                    <a:lnTo>
                      <a:pt x="13324" y="367"/>
                    </a:lnTo>
                    <a:lnTo>
                      <a:pt x="13308" y="379"/>
                    </a:lnTo>
                    <a:lnTo>
                      <a:pt x="13292" y="389"/>
                    </a:lnTo>
                    <a:lnTo>
                      <a:pt x="13274" y="400"/>
                    </a:lnTo>
                    <a:lnTo>
                      <a:pt x="13274" y="400"/>
                    </a:lnTo>
                    <a:lnTo>
                      <a:pt x="13240" y="416"/>
                    </a:lnTo>
                    <a:lnTo>
                      <a:pt x="13176" y="448"/>
                    </a:lnTo>
                    <a:lnTo>
                      <a:pt x="12968" y="548"/>
                    </a:lnTo>
                    <a:lnTo>
                      <a:pt x="12287" y="872"/>
                    </a:lnTo>
                    <a:lnTo>
                      <a:pt x="11357" y="1311"/>
                    </a:lnTo>
                    <a:lnTo>
                      <a:pt x="10308" y="1807"/>
                    </a:lnTo>
                    <a:lnTo>
                      <a:pt x="8366" y="2723"/>
                    </a:lnTo>
                    <a:lnTo>
                      <a:pt x="7490" y="3135"/>
                    </a:lnTo>
                    <a:lnTo>
                      <a:pt x="7490" y="3135"/>
                    </a:lnTo>
                    <a:lnTo>
                      <a:pt x="7475" y="3141"/>
                    </a:lnTo>
                    <a:lnTo>
                      <a:pt x="7431" y="3158"/>
                    </a:lnTo>
                    <a:lnTo>
                      <a:pt x="7399" y="3168"/>
                    </a:lnTo>
                    <a:lnTo>
                      <a:pt x="7360" y="3180"/>
                    </a:lnTo>
                    <a:lnTo>
                      <a:pt x="7317" y="3193"/>
                    </a:lnTo>
                    <a:lnTo>
                      <a:pt x="7268" y="3206"/>
                    </a:lnTo>
                    <a:lnTo>
                      <a:pt x="7214" y="3219"/>
                    </a:lnTo>
                    <a:lnTo>
                      <a:pt x="7156" y="3232"/>
                    </a:lnTo>
                    <a:lnTo>
                      <a:pt x="7092" y="3244"/>
                    </a:lnTo>
                    <a:lnTo>
                      <a:pt x="7026" y="3255"/>
                    </a:lnTo>
                    <a:lnTo>
                      <a:pt x="6956" y="3264"/>
                    </a:lnTo>
                    <a:lnTo>
                      <a:pt x="6920" y="3267"/>
                    </a:lnTo>
                    <a:lnTo>
                      <a:pt x="6882" y="3270"/>
                    </a:lnTo>
                    <a:lnTo>
                      <a:pt x="6845" y="3273"/>
                    </a:lnTo>
                    <a:lnTo>
                      <a:pt x="6806" y="3275"/>
                    </a:lnTo>
                    <a:lnTo>
                      <a:pt x="6768" y="3276"/>
                    </a:lnTo>
                    <a:lnTo>
                      <a:pt x="6728" y="3276"/>
                    </a:lnTo>
                    <a:lnTo>
                      <a:pt x="6728" y="3276"/>
                    </a:lnTo>
                    <a:lnTo>
                      <a:pt x="6728" y="3276"/>
                    </a:lnTo>
                    <a:lnTo>
                      <a:pt x="6689" y="3276"/>
                    </a:lnTo>
                    <a:lnTo>
                      <a:pt x="6650" y="3275"/>
                    </a:lnTo>
                    <a:lnTo>
                      <a:pt x="6612" y="3273"/>
                    </a:lnTo>
                    <a:lnTo>
                      <a:pt x="6574" y="3270"/>
                    </a:lnTo>
                    <a:lnTo>
                      <a:pt x="6537" y="3267"/>
                    </a:lnTo>
                    <a:lnTo>
                      <a:pt x="6501" y="3264"/>
                    </a:lnTo>
                    <a:lnTo>
                      <a:pt x="6431" y="3255"/>
                    </a:lnTo>
                    <a:lnTo>
                      <a:pt x="6364" y="3244"/>
                    </a:lnTo>
                    <a:lnTo>
                      <a:pt x="6301" y="3232"/>
                    </a:lnTo>
                    <a:lnTo>
                      <a:pt x="6243" y="3219"/>
                    </a:lnTo>
                    <a:lnTo>
                      <a:pt x="6189" y="3206"/>
                    </a:lnTo>
                    <a:lnTo>
                      <a:pt x="6140" y="3193"/>
                    </a:lnTo>
                    <a:lnTo>
                      <a:pt x="6096" y="3180"/>
                    </a:lnTo>
                    <a:lnTo>
                      <a:pt x="6058" y="3168"/>
                    </a:lnTo>
                    <a:lnTo>
                      <a:pt x="6027" y="3158"/>
                    </a:lnTo>
                    <a:lnTo>
                      <a:pt x="5982" y="3141"/>
                    </a:lnTo>
                    <a:lnTo>
                      <a:pt x="5966" y="3135"/>
                    </a:lnTo>
                    <a:lnTo>
                      <a:pt x="5966" y="3135"/>
                    </a:lnTo>
                    <a:lnTo>
                      <a:pt x="5091" y="2723"/>
                    </a:lnTo>
                    <a:lnTo>
                      <a:pt x="3149" y="1807"/>
                    </a:lnTo>
                    <a:lnTo>
                      <a:pt x="2100" y="1311"/>
                    </a:lnTo>
                    <a:lnTo>
                      <a:pt x="1170" y="872"/>
                    </a:lnTo>
                    <a:lnTo>
                      <a:pt x="488" y="548"/>
                    </a:lnTo>
                    <a:lnTo>
                      <a:pt x="281" y="448"/>
                    </a:lnTo>
                    <a:lnTo>
                      <a:pt x="217" y="416"/>
                    </a:lnTo>
                    <a:lnTo>
                      <a:pt x="183" y="400"/>
                    </a:lnTo>
                    <a:lnTo>
                      <a:pt x="183" y="400"/>
                    </a:lnTo>
                    <a:lnTo>
                      <a:pt x="165" y="389"/>
                    </a:lnTo>
                    <a:lnTo>
                      <a:pt x="148" y="379"/>
                    </a:lnTo>
                    <a:lnTo>
                      <a:pt x="133" y="367"/>
                    </a:lnTo>
                    <a:lnTo>
                      <a:pt x="118" y="356"/>
                    </a:lnTo>
                    <a:lnTo>
                      <a:pt x="105" y="343"/>
                    </a:lnTo>
                    <a:lnTo>
                      <a:pt x="93" y="331"/>
                    </a:lnTo>
                    <a:lnTo>
                      <a:pt x="82" y="318"/>
                    </a:lnTo>
                    <a:lnTo>
                      <a:pt x="72" y="305"/>
                    </a:lnTo>
                    <a:lnTo>
                      <a:pt x="62" y="292"/>
                    </a:lnTo>
                    <a:lnTo>
                      <a:pt x="53" y="279"/>
                    </a:lnTo>
                    <a:lnTo>
                      <a:pt x="46" y="265"/>
                    </a:lnTo>
                    <a:lnTo>
                      <a:pt x="38" y="253"/>
                    </a:lnTo>
                    <a:lnTo>
                      <a:pt x="27" y="227"/>
                    </a:lnTo>
                    <a:lnTo>
                      <a:pt x="17" y="201"/>
                    </a:lnTo>
                    <a:lnTo>
                      <a:pt x="10" y="177"/>
                    </a:lnTo>
                    <a:lnTo>
                      <a:pt x="6" y="154"/>
                    </a:lnTo>
                    <a:lnTo>
                      <a:pt x="3" y="134"/>
                    </a:lnTo>
                    <a:lnTo>
                      <a:pt x="1" y="116"/>
                    </a:lnTo>
                    <a:lnTo>
                      <a:pt x="0" y="91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6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796</Words>
  <Application>Microsoft Office PowerPoint</Application>
  <PresentationFormat>自定义</PresentationFormat>
  <Paragraphs>181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Administrator</cp:lastModifiedBy>
  <cp:revision>23</cp:revision>
  <dcterms:created xsi:type="dcterms:W3CDTF">2015-10-04T13:48:00Z</dcterms:created>
  <dcterms:modified xsi:type="dcterms:W3CDTF">2016-09-09T04:29:56Z</dcterms:modified>
  <cp:category>https://800sucai.taobao.com</cp:category>
</cp:coreProperties>
</file>