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457" r:id="rId2"/>
    <p:sldId id="458" r:id="rId3"/>
    <p:sldId id="459" r:id="rId4"/>
    <p:sldId id="460" r:id="rId5"/>
    <p:sldId id="461" r:id="rId6"/>
    <p:sldId id="462" r:id="rId7"/>
    <p:sldId id="463" r:id="rId8"/>
    <p:sldId id="464" r:id="rId9"/>
    <p:sldId id="465" r:id="rId10"/>
    <p:sldId id="466" r:id="rId11"/>
    <p:sldId id="4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75" d="100"/>
          <a:sy n="75" d="100"/>
        </p:scale>
        <p:origin x="-1152" y="-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0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601A8-B675-498B-B90D-72CE9C650195}" type="datetimeFigureOut">
              <a:rPr lang="zh-CN" altLang="en-US" smtClean="0"/>
              <a:t>2016/9/9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AFFAB-E424-4B4F-AEAB-DD69169F4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708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6515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135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5971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4294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8377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886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1839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4300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2096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6056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任意多边形 7"/>
          <p:cNvSpPr/>
          <p:nvPr userDrawn="1"/>
        </p:nvSpPr>
        <p:spPr>
          <a:xfrm>
            <a:off x="10259778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17299" y="6538912"/>
            <a:ext cx="65087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9955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99BBEB-F112-4553-B8E2-F68FFD66CC9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621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6AE46-B7E3-4C5A-856E-AAA8855B5C3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58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8E8619-6774-4FF6-8973-8CAD6C70A80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378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7DA4FB-9841-42F2-A7C9-44A27BB12F4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12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7ED6A-566D-47C4-8322-BC1C785388B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53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0B63D9-37BE-4755-8807-7B5BF9963B7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9388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E5C3A6-0B07-4033-90AE-17A278AE32B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404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854F46-C76C-4310-91F5-85295BFA8EE3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419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12BF04-B3FB-4FD1-98F6-DFD1E68BE8B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550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1E0473-697F-4C53-9954-B1D51EA06F1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65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27FBCD-4033-4C07-92F3-C0AD40B874B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85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6343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食指指上手势并排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366367" y="1297288"/>
            <a:ext cx="3138010" cy="5245140"/>
            <a:chOff x="4115269" y="647700"/>
            <a:chExt cx="3252520" cy="5436542"/>
          </a:xfrm>
        </p:grpSpPr>
        <p:grpSp>
          <p:nvGrpSpPr>
            <p:cNvPr id="38" name="组合 37"/>
            <p:cNvGrpSpPr/>
            <p:nvPr/>
          </p:nvGrpSpPr>
          <p:grpSpPr>
            <a:xfrm>
              <a:off x="4693187" y="647700"/>
              <a:ext cx="2343224" cy="5436542"/>
              <a:chOff x="4552040" y="1695449"/>
              <a:chExt cx="2043427" cy="4740979"/>
            </a:xfrm>
          </p:grpSpPr>
          <p:sp>
            <p:nvSpPr>
              <p:cNvPr id="98" name="Freeform 6"/>
              <p:cNvSpPr>
                <a:spLocks/>
              </p:cNvSpPr>
              <p:nvPr/>
            </p:nvSpPr>
            <p:spPr bwMode="auto">
              <a:xfrm flipH="1">
                <a:off x="4552040" y="1695449"/>
                <a:ext cx="2043427" cy="3869287"/>
              </a:xfrm>
              <a:custGeom>
                <a:avLst/>
                <a:gdLst>
                  <a:gd name="T0" fmla="*/ 842 w 856"/>
                  <a:gd name="T1" fmla="*/ 1138 h 1621"/>
                  <a:gd name="T2" fmla="*/ 813 w 856"/>
                  <a:gd name="T3" fmla="*/ 1050 h 1621"/>
                  <a:gd name="T4" fmla="*/ 792 w 856"/>
                  <a:gd name="T5" fmla="*/ 917 h 1621"/>
                  <a:gd name="T6" fmla="*/ 774 w 856"/>
                  <a:gd name="T7" fmla="*/ 521 h 1621"/>
                  <a:gd name="T8" fmla="*/ 756 w 856"/>
                  <a:gd name="T9" fmla="*/ 288 h 1621"/>
                  <a:gd name="T10" fmla="*/ 714 w 856"/>
                  <a:gd name="T11" fmla="*/ 62 h 1621"/>
                  <a:gd name="T12" fmla="*/ 623 w 856"/>
                  <a:gd name="T13" fmla="*/ 7 h 1621"/>
                  <a:gd name="T14" fmla="*/ 522 w 856"/>
                  <a:gd name="T15" fmla="*/ 17 h 1621"/>
                  <a:gd name="T16" fmla="*/ 472 w 856"/>
                  <a:gd name="T17" fmla="*/ 98 h 1621"/>
                  <a:gd name="T18" fmla="*/ 475 w 856"/>
                  <a:gd name="T19" fmla="*/ 235 h 1621"/>
                  <a:gd name="T20" fmla="*/ 480 w 856"/>
                  <a:gd name="T21" fmla="*/ 274 h 1621"/>
                  <a:gd name="T22" fmla="*/ 485 w 856"/>
                  <a:gd name="T23" fmla="*/ 351 h 1621"/>
                  <a:gd name="T24" fmla="*/ 491 w 856"/>
                  <a:gd name="T25" fmla="*/ 578 h 1621"/>
                  <a:gd name="T26" fmla="*/ 432 w 856"/>
                  <a:gd name="T27" fmla="*/ 594 h 1621"/>
                  <a:gd name="T28" fmla="*/ 293 w 856"/>
                  <a:gd name="T29" fmla="*/ 613 h 1621"/>
                  <a:gd name="T30" fmla="*/ 247 w 856"/>
                  <a:gd name="T31" fmla="*/ 665 h 1621"/>
                  <a:gd name="T32" fmla="*/ 173 w 856"/>
                  <a:gd name="T33" fmla="*/ 665 h 1621"/>
                  <a:gd name="T34" fmla="*/ 155 w 856"/>
                  <a:gd name="T35" fmla="*/ 672 h 1621"/>
                  <a:gd name="T36" fmla="*/ 100 w 856"/>
                  <a:gd name="T37" fmla="*/ 725 h 1621"/>
                  <a:gd name="T38" fmla="*/ 91 w 856"/>
                  <a:gd name="T39" fmla="*/ 788 h 1621"/>
                  <a:gd name="T40" fmla="*/ 40 w 856"/>
                  <a:gd name="T41" fmla="*/ 821 h 1621"/>
                  <a:gd name="T42" fmla="*/ 3 w 856"/>
                  <a:gd name="T43" fmla="*/ 878 h 1621"/>
                  <a:gd name="T44" fmla="*/ 0 w 856"/>
                  <a:gd name="T45" fmla="*/ 920 h 1621"/>
                  <a:gd name="T46" fmla="*/ 31 w 856"/>
                  <a:gd name="T47" fmla="*/ 1068 h 1621"/>
                  <a:gd name="T48" fmla="*/ 22 w 856"/>
                  <a:gd name="T49" fmla="*/ 1203 h 1621"/>
                  <a:gd name="T50" fmla="*/ 45 w 856"/>
                  <a:gd name="T51" fmla="*/ 1302 h 1621"/>
                  <a:gd name="T52" fmla="*/ 72 w 856"/>
                  <a:gd name="T53" fmla="*/ 1456 h 1621"/>
                  <a:gd name="T54" fmla="*/ 79 w 856"/>
                  <a:gd name="T55" fmla="*/ 1579 h 1621"/>
                  <a:gd name="T56" fmla="*/ 229 w 856"/>
                  <a:gd name="T57" fmla="*/ 1605 h 1621"/>
                  <a:gd name="T58" fmla="*/ 645 w 856"/>
                  <a:gd name="T59" fmla="*/ 1605 h 1621"/>
                  <a:gd name="T60" fmla="*/ 825 w 856"/>
                  <a:gd name="T61" fmla="*/ 1584 h 1621"/>
                  <a:gd name="T62" fmla="*/ 832 w 856"/>
                  <a:gd name="T63" fmla="*/ 1347 h 1621"/>
                  <a:gd name="T64" fmla="*/ 848 w 856"/>
                  <a:gd name="T65" fmla="*/ 1260 h 1621"/>
                  <a:gd name="T66" fmla="*/ 853 w 856"/>
                  <a:gd name="T67" fmla="*/ 1171 h 1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56" h="1621">
                    <a:moveTo>
                      <a:pt x="853" y="1171"/>
                    </a:moveTo>
                    <a:cubicBezTo>
                      <a:pt x="851" y="1161"/>
                      <a:pt x="847" y="1150"/>
                      <a:pt x="842" y="1138"/>
                    </a:cubicBezTo>
                    <a:cubicBezTo>
                      <a:pt x="837" y="1127"/>
                      <a:pt x="830" y="1113"/>
                      <a:pt x="820" y="1093"/>
                    </a:cubicBezTo>
                    <a:cubicBezTo>
                      <a:pt x="820" y="1092"/>
                      <a:pt x="816" y="1069"/>
                      <a:pt x="813" y="1050"/>
                    </a:cubicBezTo>
                    <a:cubicBezTo>
                      <a:pt x="808" y="1024"/>
                      <a:pt x="803" y="991"/>
                      <a:pt x="799" y="964"/>
                    </a:cubicBezTo>
                    <a:cubicBezTo>
                      <a:pt x="792" y="917"/>
                      <a:pt x="792" y="917"/>
                      <a:pt x="792" y="917"/>
                    </a:cubicBezTo>
                    <a:cubicBezTo>
                      <a:pt x="791" y="911"/>
                      <a:pt x="785" y="853"/>
                      <a:pt x="785" y="741"/>
                    </a:cubicBezTo>
                    <a:cubicBezTo>
                      <a:pt x="785" y="675"/>
                      <a:pt x="779" y="589"/>
                      <a:pt x="774" y="521"/>
                    </a:cubicBezTo>
                    <a:cubicBezTo>
                      <a:pt x="772" y="487"/>
                      <a:pt x="769" y="452"/>
                      <a:pt x="766" y="418"/>
                    </a:cubicBezTo>
                    <a:cubicBezTo>
                      <a:pt x="762" y="372"/>
                      <a:pt x="759" y="328"/>
                      <a:pt x="756" y="288"/>
                    </a:cubicBezTo>
                    <a:cubicBezTo>
                      <a:pt x="752" y="222"/>
                      <a:pt x="747" y="164"/>
                      <a:pt x="736" y="119"/>
                    </a:cubicBezTo>
                    <a:cubicBezTo>
                      <a:pt x="730" y="96"/>
                      <a:pt x="723" y="77"/>
                      <a:pt x="714" y="62"/>
                    </a:cubicBezTo>
                    <a:cubicBezTo>
                      <a:pt x="703" y="45"/>
                      <a:pt x="689" y="32"/>
                      <a:pt x="673" y="24"/>
                    </a:cubicBezTo>
                    <a:cubicBezTo>
                      <a:pt x="656" y="15"/>
                      <a:pt x="642" y="12"/>
                      <a:pt x="623" y="7"/>
                    </a:cubicBezTo>
                    <a:cubicBezTo>
                      <a:pt x="607" y="3"/>
                      <a:pt x="592" y="0"/>
                      <a:pt x="577" y="0"/>
                    </a:cubicBezTo>
                    <a:cubicBezTo>
                      <a:pt x="557" y="0"/>
                      <a:pt x="538" y="6"/>
                      <a:pt x="522" y="17"/>
                    </a:cubicBezTo>
                    <a:cubicBezTo>
                      <a:pt x="506" y="27"/>
                      <a:pt x="493" y="42"/>
                      <a:pt x="483" y="61"/>
                    </a:cubicBezTo>
                    <a:cubicBezTo>
                      <a:pt x="478" y="71"/>
                      <a:pt x="474" y="82"/>
                      <a:pt x="472" y="98"/>
                    </a:cubicBezTo>
                    <a:cubicBezTo>
                      <a:pt x="470" y="110"/>
                      <a:pt x="469" y="125"/>
                      <a:pt x="469" y="141"/>
                    </a:cubicBezTo>
                    <a:cubicBezTo>
                      <a:pt x="469" y="175"/>
                      <a:pt x="473" y="211"/>
                      <a:pt x="475" y="235"/>
                    </a:cubicBezTo>
                    <a:cubicBezTo>
                      <a:pt x="477" y="247"/>
                      <a:pt x="478" y="258"/>
                      <a:pt x="479" y="268"/>
                    </a:cubicBezTo>
                    <a:cubicBezTo>
                      <a:pt x="480" y="274"/>
                      <a:pt x="480" y="274"/>
                      <a:pt x="480" y="274"/>
                    </a:cubicBezTo>
                    <a:cubicBezTo>
                      <a:pt x="481" y="285"/>
                      <a:pt x="482" y="294"/>
                      <a:pt x="482" y="299"/>
                    </a:cubicBezTo>
                    <a:cubicBezTo>
                      <a:pt x="483" y="307"/>
                      <a:pt x="484" y="325"/>
                      <a:pt x="485" y="351"/>
                    </a:cubicBezTo>
                    <a:cubicBezTo>
                      <a:pt x="486" y="389"/>
                      <a:pt x="488" y="438"/>
                      <a:pt x="489" y="483"/>
                    </a:cubicBezTo>
                    <a:cubicBezTo>
                      <a:pt x="491" y="531"/>
                      <a:pt x="491" y="565"/>
                      <a:pt x="491" y="578"/>
                    </a:cubicBezTo>
                    <a:cubicBezTo>
                      <a:pt x="491" y="586"/>
                      <a:pt x="492" y="602"/>
                      <a:pt x="492" y="625"/>
                    </a:cubicBezTo>
                    <a:cubicBezTo>
                      <a:pt x="485" y="618"/>
                      <a:pt x="438" y="597"/>
                      <a:pt x="432" y="594"/>
                    </a:cubicBezTo>
                    <a:cubicBezTo>
                      <a:pt x="419" y="589"/>
                      <a:pt x="404" y="586"/>
                      <a:pt x="388" y="586"/>
                    </a:cubicBezTo>
                    <a:cubicBezTo>
                      <a:pt x="345" y="586"/>
                      <a:pt x="307" y="605"/>
                      <a:pt x="293" y="613"/>
                    </a:cubicBezTo>
                    <a:cubicBezTo>
                      <a:pt x="282" y="619"/>
                      <a:pt x="272" y="628"/>
                      <a:pt x="263" y="639"/>
                    </a:cubicBezTo>
                    <a:cubicBezTo>
                      <a:pt x="257" y="647"/>
                      <a:pt x="252" y="655"/>
                      <a:pt x="247" y="665"/>
                    </a:cubicBezTo>
                    <a:cubicBezTo>
                      <a:pt x="237" y="660"/>
                      <a:pt x="225" y="658"/>
                      <a:pt x="212" y="658"/>
                    </a:cubicBezTo>
                    <a:cubicBezTo>
                      <a:pt x="200" y="658"/>
                      <a:pt x="187" y="660"/>
                      <a:pt x="173" y="665"/>
                    </a:cubicBezTo>
                    <a:cubicBezTo>
                      <a:pt x="164" y="668"/>
                      <a:pt x="157" y="671"/>
                      <a:pt x="156" y="672"/>
                    </a:cubicBezTo>
                    <a:cubicBezTo>
                      <a:pt x="155" y="672"/>
                      <a:pt x="155" y="672"/>
                      <a:pt x="155" y="672"/>
                    </a:cubicBezTo>
                    <a:cubicBezTo>
                      <a:pt x="151" y="674"/>
                      <a:pt x="137" y="682"/>
                      <a:pt x="123" y="696"/>
                    </a:cubicBezTo>
                    <a:cubicBezTo>
                      <a:pt x="114" y="705"/>
                      <a:pt x="106" y="715"/>
                      <a:pt x="100" y="725"/>
                    </a:cubicBezTo>
                    <a:cubicBezTo>
                      <a:pt x="93" y="738"/>
                      <a:pt x="89" y="753"/>
                      <a:pt x="89" y="767"/>
                    </a:cubicBezTo>
                    <a:cubicBezTo>
                      <a:pt x="89" y="774"/>
                      <a:pt x="90" y="781"/>
                      <a:pt x="91" y="788"/>
                    </a:cubicBezTo>
                    <a:cubicBezTo>
                      <a:pt x="93" y="792"/>
                      <a:pt x="94" y="796"/>
                      <a:pt x="95" y="800"/>
                    </a:cubicBezTo>
                    <a:cubicBezTo>
                      <a:pt x="77" y="802"/>
                      <a:pt x="59" y="809"/>
                      <a:pt x="40" y="821"/>
                    </a:cubicBezTo>
                    <a:cubicBezTo>
                      <a:pt x="31" y="826"/>
                      <a:pt x="24" y="834"/>
                      <a:pt x="18" y="842"/>
                    </a:cubicBezTo>
                    <a:cubicBezTo>
                      <a:pt x="11" y="853"/>
                      <a:pt x="6" y="865"/>
                      <a:pt x="3" y="878"/>
                    </a:cubicBezTo>
                    <a:cubicBezTo>
                      <a:pt x="1" y="888"/>
                      <a:pt x="0" y="897"/>
                      <a:pt x="0" y="907"/>
                    </a:cubicBezTo>
                    <a:cubicBezTo>
                      <a:pt x="0" y="914"/>
                      <a:pt x="0" y="919"/>
                      <a:pt x="0" y="920"/>
                    </a:cubicBezTo>
                    <a:cubicBezTo>
                      <a:pt x="0" y="921"/>
                      <a:pt x="0" y="921"/>
                      <a:pt x="0" y="921"/>
                    </a:cubicBezTo>
                    <a:cubicBezTo>
                      <a:pt x="1" y="923"/>
                      <a:pt x="10" y="987"/>
                      <a:pt x="31" y="1068"/>
                    </a:cubicBezTo>
                    <a:cubicBezTo>
                      <a:pt x="28" y="1085"/>
                      <a:pt x="21" y="1130"/>
                      <a:pt x="21" y="1173"/>
                    </a:cubicBezTo>
                    <a:cubicBezTo>
                      <a:pt x="21" y="1184"/>
                      <a:pt x="21" y="1194"/>
                      <a:pt x="22" y="1203"/>
                    </a:cubicBezTo>
                    <a:cubicBezTo>
                      <a:pt x="26" y="1238"/>
                      <a:pt x="34" y="1267"/>
                      <a:pt x="41" y="1291"/>
                    </a:cubicBezTo>
                    <a:cubicBezTo>
                      <a:pt x="45" y="1302"/>
                      <a:pt x="45" y="1302"/>
                      <a:pt x="45" y="1302"/>
                    </a:cubicBezTo>
                    <a:cubicBezTo>
                      <a:pt x="51" y="1322"/>
                      <a:pt x="57" y="1342"/>
                      <a:pt x="60" y="1361"/>
                    </a:cubicBezTo>
                    <a:cubicBezTo>
                      <a:pt x="64" y="1388"/>
                      <a:pt x="69" y="1424"/>
                      <a:pt x="72" y="1456"/>
                    </a:cubicBezTo>
                    <a:cubicBezTo>
                      <a:pt x="76" y="1489"/>
                      <a:pt x="78" y="1562"/>
                      <a:pt x="78" y="1563"/>
                    </a:cubicBezTo>
                    <a:cubicBezTo>
                      <a:pt x="79" y="1579"/>
                      <a:pt x="79" y="1579"/>
                      <a:pt x="79" y="1579"/>
                    </a:cubicBezTo>
                    <a:cubicBezTo>
                      <a:pt x="114" y="1598"/>
                      <a:pt x="114" y="1598"/>
                      <a:pt x="114" y="1598"/>
                    </a:cubicBezTo>
                    <a:cubicBezTo>
                      <a:pt x="229" y="1605"/>
                      <a:pt x="229" y="1605"/>
                      <a:pt x="229" y="1605"/>
                    </a:cubicBezTo>
                    <a:cubicBezTo>
                      <a:pt x="437" y="1621"/>
                      <a:pt x="437" y="1621"/>
                      <a:pt x="437" y="1621"/>
                    </a:cubicBezTo>
                    <a:cubicBezTo>
                      <a:pt x="645" y="1605"/>
                      <a:pt x="645" y="1605"/>
                      <a:pt x="645" y="1605"/>
                    </a:cubicBezTo>
                    <a:cubicBezTo>
                      <a:pt x="826" y="1598"/>
                      <a:pt x="826" y="1598"/>
                      <a:pt x="826" y="1598"/>
                    </a:cubicBezTo>
                    <a:cubicBezTo>
                      <a:pt x="825" y="1584"/>
                      <a:pt x="825" y="1584"/>
                      <a:pt x="825" y="1584"/>
                    </a:cubicBezTo>
                    <a:cubicBezTo>
                      <a:pt x="825" y="1583"/>
                      <a:pt x="821" y="1525"/>
                      <a:pt x="821" y="1489"/>
                    </a:cubicBezTo>
                    <a:cubicBezTo>
                      <a:pt x="821" y="1438"/>
                      <a:pt x="825" y="1390"/>
                      <a:pt x="832" y="1347"/>
                    </a:cubicBezTo>
                    <a:cubicBezTo>
                      <a:pt x="837" y="1314"/>
                      <a:pt x="842" y="1289"/>
                      <a:pt x="847" y="1269"/>
                    </a:cubicBezTo>
                    <a:cubicBezTo>
                      <a:pt x="848" y="1260"/>
                      <a:pt x="848" y="1260"/>
                      <a:pt x="848" y="1260"/>
                    </a:cubicBezTo>
                    <a:cubicBezTo>
                      <a:pt x="853" y="1237"/>
                      <a:pt x="856" y="1220"/>
                      <a:pt x="856" y="1202"/>
                    </a:cubicBezTo>
                    <a:cubicBezTo>
                      <a:pt x="856" y="1191"/>
                      <a:pt x="855" y="1181"/>
                      <a:pt x="853" y="1171"/>
                    </a:cubicBezTo>
                    <a:close/>
                  </a:path>
                </a:pathLst>
              </a:custGeom>
              <a:solidFill>
                <a:srgbClr val="3F5151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Freeform 7"/>
              <p:cNvSpPr>
                <a:spLocks/>
              </p:cNvSpPr>
              <p:nvPr/>
            </p:nvSpPr>
            <p:spPr bwMode="auto">
              <a:xfrm flipH="1">
                <a:off x="4647315" y="1702560"/>
                <a:ext cx="1942463" cy="3754105"/>
              </a:xfrm>
              <a:custGeom>
                <a:avLst/>
                <a:gdLst>
                  <a:gd name="T0" fmla="*/ 79 w 814"/>
                  <a:gd name="T1" fmla="*/ 1560 h 1573"/>
                  <a:gd name="T2" fmla="*/ 60 w 814"/>
                  <a:gd name="T3" fmla="*/ 1357 h 1573"/>
                  <a:gd name="T4" fmla="*/ 42 w 814"/>
                  <a:gd name="T5" fmla="*/ 1288 h 1573"/>
                  <a:gd name="T6" fmla="*/ 21 w 814"/>
                  <a:gd name="T7" fmla="*/ 1170 h 1573"/>
                  <a:gd name="T8" fmla="*/ 1 w 814"/>
                  <a:gd name="T9" fmla="*/ 917 h 1573"/>
                  <a:gd name="T10" fmla="*/ 0 w 814"/>
                  <a:gd name="T11" fmla="*/ 904 h 1573"/>
                  <a:gd name="T12" fmla="*/ 18 w 814"/>
                  <a:gd name="T13" fmla="*/ 841 h 1573"/>
                  <a:gd name="T14" fmla="*/ 96 w 814"/>
                  <a:gd name="T15" fmla="*/ 799 h 1573"/>
                  <a:gd name="T16" fmla="*/ 89 w 814"/>
                  <a:gd name="T17" fmla="*/ 764 h 1573"/>
                  <a:gd name="T18" fmla="*/ 123 w 814"/>
                  <a:gd name="T19" fmla="*/ 695 h 1573"/>
                  <a:gd name="T20" fmla="*/ 155 w 814"/>
                  <a:gd name="T21" fmla="*/ 671 h 1573"/>
                  <a:gd name="T22" fmla="*/ 210 w 814"/>
                  <a:gd name="T23" fmla="*/ 657 h 1573"/>
                  <a:gd name="T24" fmla="*/ 263 w 814"/>
                  <a:gd name="T25" fmla="*/ 638 h 1573"/>
                  <a:gd name="T26" fmla="*/ 386 w 814"/>
                  <a:gd name="T27" fmla="*/ 585 h 1573"/>
                  <a:gd name="T28" fmla="*/ 466 w 814"/>
                  <a:gd name="T29" fmla="*/ 623 h 1573"/>
                  <a:gd name="T30" fmla="*/ 492 w 814"/>
                  <a:gd name="T31" fmla="*/ 575 h 1573"/>
                  <a:gd name="T32" fmla="*/ 485 w 814"/>
                  <a:gd name="T33" fmla="*/ 348 h 1573"/>
                  <a:gd name="T34" fmla="*/ 480 w 814"/>
                  <a:gd name="T35" fmla="*/ 271 h 1573"/>
                  <a:gd name="T36" fmla="*/ 476 w 814"/>
                  <a:gd name="T37" fmla="*/ 232 h 1573"/>
                  <a:gd name="T38" fmla="*/ 473 w 814"/>
                  <a:gd name="T39" fmla="*/ 95 h 1573"/>
                  <a:gd name="T40" fmla="*/ 521 w 814"/>
                  <a:gd name="T41" fmla="*/ 16 h 1573"/>
                  <a:gd name="T42" fmla="*/ 632 w 814"/>
                  <a:gd name="T43" fmla="*/ 14 h 1573"/>
                  <a:gd name="T44" fmla="*/ 695 w 814"/>
                  <a:gd name="T45" fmla="*/ 109 h 1573"/>
                  <a:gd name="T46" fmla="*/ 725 w 814"/>
                  <a:gd name="T47" fmla="*/ 404 h 1573"/>
                  <a:gd name="T48" fmla="*/ 743 w 814"/>
                  <a:gd name="T49" fmla="*/ 725 h 1573"/>
                  <a:gd name="T50" fmla="*/ 757 w 814"/>
                  <a:gd name="T51" fmla="*/ 945 h 1573"/>
                  <a:gd name="T52" fmla="*/ 800 w 814"/>
                  <a:gd name="T53" fmla="*/ 1118 h 1573"/>
                  <a:gd name="T54" fmla="*/ 814 w 814"/>
                  <a:gd name="T55" fmla="*/ 1181 h 1573"/>
                  <a:gd name="T56" fmla="*/ 804 w 814"/>
                  <a:gd name="T57" fmla="*/ 1247 h 1573"/>
                  <a:gd name="T58" fmla="*/ 779 w 814"/>
                  <a:gd name="T59" fmla="*/ 1465 h 1573"/>
                  <a:gd name="T60" fmla="*/ 784 w 814"/>
                  <a:gd name="T61" fmla="*/ 1573 h 1573"/>
                  <a:gd name="T62" fmla="*/ 430 w 814"/>
                  <a:gd name="T63" fmla="*/ 1539 h 1573"/>
                  <a:gd name="T64" fmla="*/ 79 w 814"/>
                  <a:gd name="T65" fmla="*/ 1573 h 1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14" h="1573">
                    <a:moveTo>
                      <a:pt x="79" y="1573"/>
                    </a:moveTo>
                    <a:cubicBezTo>
                      <a:pt x="79" y="1560"/>
                      <a:pt x="79" y="1560"/>
                      <a:pt x="79" y="1560"/>
                    </a:cubicBezTo>
                    <a:cubicBezTo>
                      <a:pt x="79" y="1559"/>
                      <a:pt x="77" y="1486"/>
                      <a:pt x="73" y="1453"/>
                    </a:cubicBezTo>
                    <a:cubicBezTo>
                      <a:pt x="69" y="1421"/>
                      <a:pt x="65" y="1385"/>
                      <a:pt x="60" y="1357"/>
                    </a:cubicBezTo>
                    <a:cubicBezTo>
                      <a:pt x="57" y="1338"/>
                      <a:pt x="51" y="1319"/>
                      <a:pt x="45" y="1298"/>
                    </a:cubicBezTo>
                    <a:cubicBezTo>
                      <a:pt x="42" y="1288"/>
                      <a:pt x="42" y="1288"/>
                      <a:pt x="42" y="1288"/>
                    </a:cubicBezTo>
                    <a:cubicBezTo>
                      <a:pt x="34" y="1263"/>
                      <a:pt x="26" y="1234"/>
                      <a:pt x="23" y="1200"/>
                    </a:cubicBezTo>
                    <a:cubicBezTo>
                      <a:pt x="22" y="1191"/>
                      <a:pt x="21" y="1181"/>
                      <a:pt x="21" y="1170"/>
                    </a:cubicBezTo>
                    <a:cubicBezTo>
                      <a:pt x="21" y="1126"/>
                      <a:pt x="29" y="1081"/>
                      <a:pt x="32" y="1065"/>
                    </a:cubicBezTo>
                    <a:cubicBezTo>
                      <a:pt x="11" y="983"/>
                      <a:pt x="1" y="920"/>
                      <a:pt x="1" y="917"/>
                    </a:cubicBezTo>
                    <a:cubicBezTo>
                      <a:pt x="1" y="917"/>
                      <a:pt x="1" y="917"/>
                      <a:pt x="1" y="917"/>
                    </a:cubicBezTo>
                    <a:cubicBezTo>
                      <a:pt x="1" y="915"/>
                      <a:pt x="0" y="911"/>
                      <a:pt x="0" y="904"/>
                    </a:cubicBezTo>
                    <a:cubicBezTo>
                      <a:pt x="0" y="894"/>
                      <a:pt x="1" y="885"/>
                      <a:pt x="3" y="876"/>
                    </a:cubicBezTo>
                    <a:cubicBezTo>
                      <a:pt x="6" y="863"/>
                      <a:pt x="11" y="851"/>
                      <a:pt x="18" y="841"/>
                    </a:cubicBezTo>
                    <a:cubicBezTo>
                      <a:pt x="24" y="832"/>
                      <a:pt x="31" y="825"/>
                      <a:pt x="39" y="820"/>
                    </a:cubicBezTo>
                    <a:cubicBezTo>
                      <a:pt x="59" y="808"/>
                      <a:pt x="78" y="801"/>
                      <a:pt x="96" y="799"/>
                    </a:cubicBezTo>
                    <a:cubicBezTo>
                      <a:pt x="95" y="794"/>
                      <a:pt x="93" y="789"/>
                      <a:pt x="92" y="784"/>
                    </a:cubicBezTo>
                    <a:cubicBezTo>
                      <a:pt x="90" y="777"/>
                      <a:pt x="89" y="771"/>
                      <a:pt x="89" y="764"/>
                    </a:cubicBezTo>
                    <a:cubicBezTo>
                      <a:pt x="89" y="750"/>
                      <a:pt x="93" y="736"/>
                      <a:pt x="101" y="723"/>
                    </a:cubicBezTo>
                    <a:cubicBezTo>
                      <a:pt x="106" y="713"/>
                      <a:pt x="114" y="704"/>
                      <a:pt x="123" y="695"/>
                    </a:cubicBezTo>
                    <a:cubicBezTo>
                      <a:pt x="137" y="681"/>
                      <a:pt x="151" y="673"/>
                      <a:pt x="154" y="671"/>
                    </a:cubicBezTo>
                    <a:cubicBezTo>
                      <a:pt x="155" y="671"/>
                      <a:pt x="155" y="671"/>
                      <a:pt x="155" y="671"/>
                    </a:cubicBezTo>
                    <a:cubicBezTo>
                      <a:pt x="156" y="670"/>
                      <a:pt x="163" y="667"/>
                      <a:pt x="172" y="664"/>
                    </a:cubicBezTo>
                    <a:cubicBezTo>
                      <a:pt x="185" y="660"/>
                      <a:pt x="198" y="657"/>
                      <a:pt x="210" y="657"/>
                    </a:cubicBezTo>
                    <a:cubicBezTo>
                      <a:pt x="224" y="657"/>
                      <a:pt x="236" y="660"/>
                      <a:pt x="246" y="665"/>
                    </a:cubicBezTo>
                    <a:cubicBezTo>
                      <a:pt x="251" y="655"/>
                      <a:pt x="257" y="646"/>
                      <a:pt x="263" y="638"/>
                    </a:cubicBezTo>
                    <a:cubicBezTo>
                      <a:pt x="272" y="627"/>
                      <a:pt x="282" y="619"/>
                      <a:pt x="293" y="612"/>
                    </a:cubicBezTo>
                    <a:cubicBezTo>
                      <a:pt x="307" y="604"/>
                      <a:pt x="343" y="585"/>
                      <a:pt x="386" y="585"/>
                    </a:cubicBezTo>
                    <a:cubicBezTo>
                      <a:pt x="402" y="585"/>
                      <a:pt x="416" y="588"/>
                      <a:pt x="429" y="594"/>
                    </a:cubicBezTo>
                    <a:cubicBezTo>
                      <a:pt x="444" y="600"/>
                      <a:pt x="456" y="610"/>
                      <a:pt x="466" y="623"/>
                    </a:cubicBezTo>
                    <a:cubicBezTo>
                      <a:pt x="475" y="635"/>
                      <a:pt x="484" y="651"/>
                      <a:pt x="494" y="672"/>
                    </a:cubicBezTo>
                    <a:cubicBezTo>
                      <a:pt x="493" y="621"/>
                      <a:pt x="492" y="588"/>
                      <a:pt x="492" y="575"/>
                    </a:cubicBezTo>
                    <a:cubicBezTo>
                      <a:pt x="492" y="562"/>
                      <a:pt x="491" y="527"/>
                      <a:pt x="490" y="479"/>
                    </a:cubicBezTo>
                    <a:cubicBezTo>
                      <a:pt x="488" y="434"/>
                      <a:pt x="487" y="385"/>
                      <a:pt x="485" y="348"/>
                    </a:cubicBezTo>
                    <a:cubicBezTo>
                      <a:pt x="484" y="322"/>
                      <a:pt x="483" y="304"/>
                      <a:pt x="483" y="296"/>
                    </a:cubicBezTo>
                    <a:cubicBezTo>
                      <a:pt x="482" y="291"/>
                      <a:pt x="482" y="282"/>
                      <a:pt x="480" y="271"/>
                    </a:cubicBezTo>
                    <a:cubicBezTo>
                      <a:pt x="480" y="265"/>
                      <a:pt x="480" y="265"/>
                      <a:pt x="480" y="265"/>
                    </a:cubicBezTo>
                    <a:cubicBezTo>
                      <a:pt x="478" y="255"/>
                      <a:pt x="477" y="244"/>
                      <a:pt x="476" y="232"/>
                    </a:cubicBezTo>
                    <a:cubicBezTo>
                      <a:pt x="473" y="208"/>
                      <a:pt x="470" y="171"/>
                      <a:pt x="470" y="138"/>
                    </a:cubicBezTo>
                    <a:cubicBezTo>
                      <a:pt x="470" y="122"/>
                      <a:pt x="471" y="108"/>
                      <a:pt x="473" y="95"/>
                    </a:cubicBezTo>
                    <a:cubicBezTo>
                      <a:pt x="475" y="80"/>
                      <a:pt x="478" y="69"/>
                      <a:pt x="483" y="59"/>
                    </a:cubicBezTo>
                    <a:cubicBezTo>
                      <a:pt x="493" y="41"/>
                      <a:pt x="505" y="26"/>
                      <a:pt x="521" y="16"/>
                    </a:cubicBezTo>
                    <a:cubicBezTo>
                      <a:pt x="537" y="5"/>
                      <a:pt x="556" y="0"/>
                      <a:pt x="575" y="0"/>
                    </a:cubicBezTo>
                    <a:cubicBezTo>
                      <a:pt x="594" y="0"/>
                      <a:pt x="613" y="5"/>
                      <a:pt x="632" y="14"/>
                    </a:cubicBezTo>
                    <a:cubicBezTo>
                      <a:pt x="649" y="22"/>
                      <a:pt x="662" y="35"/>
                      <a:pt x="673" y="52"/>
                    </a:cubicBezTo>
                    <a:cubicBezTo>
                      <a:pt x="682" y="67"/>
                      <a:pt x="689" y="85"/>
                      <a:pt x="695" y="109"/>
                    </a:cubicBezTo>
                    <a:cubicBezTo>
                      <a:pt x="706" y="153"/>
                      <a:pt x="711" y="211"/>
                      <a:pt x="715" y="276"/>
                    </a:cubicBezTo>
                    <a:cubicBezTo>
                      <a:pt x="718" y="316"/>
                      <a:pt x="721" y="359"/>
                      <a:pt x="725" y="404"/>
                    </a:cubicBezTo>
                    <a:cubicBezTo>
                      <a:pt x="727" y="438"/>
                      <a:pt x="730" y="472"/>
                      <a:pt x="733" y="506"/>
                    </a:cubicBezTo>
                    <a:cubicBezTo>
                      <a:pt x="738" y="574"/>
                      <a:pt x="743" y="659"/>
                      <a:pt x="743" y="725"/>
                    </a:cubicBezTo>
                    <a:cubicBezTo>
                      <a:pt x="743" y="835"/>
                      <a:pt x="749" y="893"/>
                      <a:pt x="750" y="899"/>
                    </a:cubicBezTo>
                    <a:cubicBezTo>
                      <a:pt x="757" y="945"/>
                      <a:pt x="757" y="945"/>
                      <a:pt x="757" y="945"/>
                    </a:cubicBezTo>
                    <a:cubicBezTo>
                      <a:pt x="761" y="972"/>
                      <a:pt x="778" y="1072"/>
                      <a:pt x="778" y="1073"/>
                    </a:cubicBezTo>
                    <a:cubicBezTo>
                      <a:pt x="788" y="1092"/>
                      <a:pt x="795" y="1107"/>
                      <a:pt x="800" y="1118"/>
                    </a:cubicBezTo>
                    <a:cubicBezTo>
                      <a:pt x="805" y="1130"/>
                      <a:pt x="808" y="1141"/>
                      <a:pt x="811" y="1150"/>
                    </a:cubicBezTo>
                    <a:cubicBezTo>
                      <a:pt x="813" y="1161"/>
                      <a:pt x="814" y="1171"/>
                      <a:pt x="814" y="1181"/>
                    </a:cubicBezTo>
                    <a:cubicBezTo>
                      <a:pt x="814" y="1199"/>
                      <a:pt x="811" y="1216"/>
                      <a:pt x="806" y="1239"/>
                    </a:cubicBezTo>
                    <a:cubicBezTo>
                      <a:pt x="804" y="1247"/>
                      <a:pt x="804" y="1247"/>
                      <a:pt x="804" y="1247"/>
                    </a:cubicBezTo>
                    <a:cubicBezTo>
                      <a:pt x="800" y="1267"/>
                      <a:pt x="795" y="1292"/>
                      <a:pt x="790" y="1325"/>
                    </a:cubicBezTo>
                    <a:cubicBezTo>
                      <a:pt x="783" y="1367"/>
                      <a:pt x="779" y="1415"/>
                      <a:pt x="779" y="1465"/>
                    </a:cubicBezTo>
                    <a:cubicBezTo>
                      <a:pt x="779" y="1501"/>
                      <a:pt x="783" y="1558"/>
                      <a:pt x="783" y="1559"/>
                    </a:cubicBezTo>
                    <a:cubicBezTo>
                      <a:pt x="784" y="1573"/>
                      <a:pt x="784" y="1573"/>
                      <a:pt x="784" y="1573"/>
                    </a:cubicBezTo>
                    <a:cubicBezTo>
                      <a:pt x="674" y="1573"/>
                      <a:pt x="674" y="1573"/>
                      <a:pt x="674" y="1573"/>
                    </a:cubicBezTo>
                    <a:cubicBezTo>
                      <a:pt x="674" y="1573"/>
                      <a:pt x="512" y="1539"/>
                      <a:pt x="430" y="1539"/>
                    </a:cubicBezTo>
                    <a:cubicBezTo>
                      <a:pt x="349" y="1539"/>
                      <a:pt x="198" y="1573"/>
                      <a:pt x="198" y="1573"/>
                    </a:cubicBezTo>
                    <a:lnTo>
                      <a:pt x="79" y="1573"/>
                    </a:lnTo>
                    <a:close/>
                  </a:path>
                </a:pathLst>
              </a:custGeom>
              <a:solidFill>
                <a:srgbClr val="72827F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2B1C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0" name="Freeform 8"/>
              <p:cNvSpPr>
                <a:spLocks/>
              </p:cNvSpPr>
              <p:nvPr/>
            </p:nvSpPr>
            <p:spPr bwMode="auto">
              <a:xfrm flipH="1">
                <a:off x="6298267" y="3710436"/>
                <a:ext cx="174908" cy="147888"/>
              </a:xfrm>
              <a:custGeom>
                <a:avLst/>
                <a:gdLst>
                  <a:gd name="T0" fmla="*/ 73 w 73"/>
                  <a:gd name="T1" fmla="*/ 6 h 62"/>
                  <a:gd name="T2" fmla="*/ 42 w 73"/>
                  <a:gd name="T3" fmla="*/ 3 h 62"/>
                  <a:gd name="T4" fmla="*/ 16 w 73"/>
                  <a:gd name="T5" fmla="*/ 19 h 62"/>
                  <a:gd name="T6" fmla="*/ 5 w 73"/>
                  <a:gd name="T7" fmla="*/ 62 h 62"/>
                  <a:gd name="T8" fmla="*/ 73 w 73"/>
                  <a:gd name="T9" fmla="*/ 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62">
                    <a:moveTo>
                      <a:pt x="73" y="6"/>
                    </a:moveTo>
                    <a:cubicBezTo>
                      <a:pt x="68" y="0"/>
                      <a:pt x="49" y="2"/>
                      <a:pt x="42" y="3"/>
                    </a:cubicBezTo>
                    <a:cubicBezTo>
                      <a:pt x="32" y="6"/>
                      <a:pt x="23" y="12"/>
                      <a:pt x="16" y="19"/>
                    </a:cubicBezTo>
                    <a:cubicBezTo>
                      <a:pt x="12" y="23"/>
                      <a:pt x="0" y="42"/>
                      <a:pt x="5" y="62"/>
                    </a:cubicBezTo>
                    <a:cubicBezTo>
                      <a:pt x="12" y="46"/>
                      <a:pt x="24" y="10"/>
                      <a:pt x="73" y="6"/>
                    </a:cubicBezTo>
                    <a:close/>
                  </a:path>
                </a:pathLst>
              </a:custGeom>
              <a:solidFill>
                <a:srgbClr val="F3F2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1" name="Freeform 9"/>
              <p:cNvSpPr>
                <a:spLocks/>
              </p:cNvSpPr>
              <p:nvPr/>
            </p:nvSpPr>
            <p:spPr bwMode="auto">
              <a:xfrm flipH="1">
                <a:off x="6301111" y="3743143"/>
                <a:ext cx="119449" cy="102384"/>
              </a:xfrm>
              <a:custGeom>
                <a:avLst/>
                <a:gdLst>
                  <a:gd name="T0" fmla="*/ 50 w 50"/>
                  <a:gd name="T1" fmla="*/ 5 h 43"/>
                  <a:gd name="T2" fmla="*/ 12 w 50"/>
                  <a:gd name="T3" fmla="*/ 15 h 43"/>
                  <a:gd name="T4" fmla="*/ 2 w 50"/>
                  <a:gd name="T5" fmla="*/ 43 h 43"/>
                  <a:gd name="T6" fmla="*/ 50 w 50"/>
                  <a:gd name="T7" fmla="*/ 5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0" h="43">
                    <a:moveTo>
                      <a:pt x="50" y="5"/>
                    </a:moveTo>
                    <a:cubicBezTo>
                      <a:pt x="40" y="0"/>
                      <a:pt x="18" y="7"/>
                      <a:pt x="12" y="15"/>
                    </a:cubicBezTo>
                    <a:cubicBezTo>
                      <a:pt x="0" y="29"/>
                      <a:pt x="2" y="43"/>
                      <a:pt x="2" y="43"/>
                    </a:cubicBezTo>
                    <a:cubicBezTo>
                      <a:pt x="10" y="35"/>
                      <a:pt x="20" y="13"/>
                      <a:pt x="50" y="5"/>
                    </a:cubicBezTo>
                    <a:close/>
                  </a:path>
                </a:pathLst>
              </a:custGeom>
              <a:solidFill>
                <a:srgbClr val="F3F2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" name="Freeform 10"/>
              <p:cNvSpPr>
                <a:spLocks/>
              </p:cNvSpPr>
              <p:nvPr/>
            </p:nvSpPr>
            <p:spPr bwMode="auto">
              <a:xfrm flipH="1">
                <a:off x="6030930" y="3401862"/>
                <a:ext cx="210457" cy="137935"/>
              </a:xfrm>
              <a:custGeom>
                <a:avLst/>
                <a:gdLst>
                  <a:gd name="T0" fmla="*/ 88 w 88"/>
                  <a:gd name="T1" fmla="*/ 10 h 58"/>
                  <a:gd name="T2" fmla="*/ 54 w 88"/>
                  <a:gd name="T3" fmla="*/ 1 h 58"/>
                  <a:gd name="T4" fmla="*/ 23 w 88"/>
                  <a:gd name="T5" fmla="*/ 12 h 58"/>
                  <a:gd name="T6" fmla="*/ 1 w 88"/>
                  <a:gd name="T7" fmla="*/ 58 h 58"/>
                  <a:gd name="T8" fmla="*/ 88 w 88"/>
                  <a:gd name="T9" fmla="*/ 1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58">
                    <a:moveTo>
                      <a:pt x="88" y="10"/>
                    </a:moveTo>
                    <a:cubicBezTo>
                      <a:pt x="84" y="2"/>
                      <a:pt x="62" y="0"/>
                      <a:pt x="54" y="1"/>
                    </a:cubicBezTo>
                    <a:cubicBezTo>
                      <a:pt x="43" y="1"/>
                      <a:pt x="32" y="6"/>
                      <a:pt x="23" y="12"/>
                    </a:cubicBezTo>
                    <a:cubicBezTo>
                      <a:pt x="18" y="16"/>
                      <a:pt x="0" y="34"/>
                      <a:pt x="1" y="58"/>
                    </a:cubicBezTo>
                    <a:cubicBezTo>
                      <a:pt x="13" y="42"/>
                      <a:pt x="33" y="4"/>
                      <a:pt x="88" y="10"/>
                    </a:cubicBezTo>
                    <a:close/>
                  </a:path>
                </a:pathLst>
              </a:custGeom>
              <a:solidFill>
                <a:srgbClr val="F3F2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3" name="Freeform 11"/>
              <p:cNvSpPr>
                <a:spLocks/>
              </p:cNvSpPr>
              <p:nvPr/>
            </p:nvSpPr>
            <p:spPr bwMode="auto">
              <a:xfrm flipH="1">
                <a:off x="6040882" y="3440254"/>
                <a:ext cx="146468" cy="95275"/>
              </a:xfrm>
              <a:custGeom>
                <a:avLst/>
                <a:gdLst>
                  <a:gd name="T0" fmla="*/ 61 w 61"/>
                  <a:gd name="T1" fmla="*/ 8 h 40"/>
                  <a:gd name="T2" fmla="*/ 17 w 61"/>
                  <a:gd name="T3" fmla="*/ 11 h 40"/>
                  <a:gd name="T4" fmla="*/ 0 w 61"/>
                  <a:gd name="T5" fmla="*/ 40 h 40"/>
                  <a:gd name="T6" fmla="*/ 61 w 61"/>
                  <a:gd name="T7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1" h="40">
                    <a:moveTo>
                      <a:pt x="61" y="8"/>
                    </a:moveTo>
                    <a:cubicBezTo>
                      <a:pt x="51" y="0"/>
                      <a:pt x="28" y="2"/>
                      <a:pt x="17" y="11"/>
                    </a:cubicBezTo>
                    <a:cubicBezTo>
                      <a:pt x="1" y="24"/>
                      <a:pt x="0" y="40"/>
                      <a:pt x="0" y="40"/>
                    </a:cubicBezTo>
                    <a:cubicBezTo>
                      <a:pt x="11" y="33"/>
                      <a:pt x="26" y="11"/>
                      <a:pt x="61" y="8"/>
                    </a:cubicBezTo>
                    <a:close/>
                  </a:path>
                </a:pathLst>
              </a:custGeom>
              <a:solidFill>
                <a:srgbClr val="F3F2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4" name="Freeform 12"/>
              <p:cNvSpPr>
                <a:spLocks/>
              </p:cNvSpPr>
              <p:nvPr/>
            </p:nvSpPr>
            <p:spPr bwMode="auto">
              <a:xfrm flipH="1">
                <a:off x="5611437" y="3239752"/>
                <a:ext cx="246008" cy="145045"/>
              </a:xfrm>
              <a:custGeom>
                <a:avLst/>
                <a:gdLst>
                  <a:gd name="T0" fmla="*/ 103 w 103"/>
                  <a:gd name="T1" fmla="*/ 13 h 61"/>
                  <a:gd name="T2" fmla="*/ 65 w 103"/>
                  <a:gd name="T3" fmla="*/ 0 h 61"/>
                  <a:gd name="T4" fmla="*/ 28 w 103"/>
                  <a:gd name="T5" fmla="*/ 10 h 61"/>
                  <a:gd name="T6" fmla="*/ 0 w 103"/>
                  <a:gd name="T7" fmla="*/ 61 h 61"/>
                  <a:gd name="T8" fmla="*/ 103 w 103"/>
                  <a:gd name="T9" fmla="*/ 13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61">
                    <a:moveTo>
                      <a:pt x="103" y="13"/>
                    </a:moveTo>
                    <a:cubicBezTo>
                      <a:pt x="99" y="4"/>
                      <a:pt x="74" y="0"/>
                      <a:pt x="65" y="0"/>
                    </a:cubicBezTo>
                    <a:cubicBezTo>
                      <a:pt x="52" y="0"/>
                      <a:pt x="39" y="4"/>
                      <a:pt x="28" y="10"/>
                    </a:cubicBezTo>
                    <a:cubicBezTo>
                      <a:pt x="22" y="15"/>
                      <a:pt x="0" y="34"/>
                      <a:pt x="0" y="61"/>
                    </a:cubicBezTo>
                    <a:cubicBezTo>
                      <a:pt x="14" y="43"/>
                      <a:pt x="40" y="1"/>
                      <a:pt x="103" y="13"/>
                    </a:cubicBezTo>
                    <a:close/>
                  </a:path>
                </a:pathLst>
              </a:custGeom>
              <a:solidFill>
                <a:srgbClr val="F3F2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5" name="Freeform 13"/>
              <p:cNvSpPr>
                <a:spLocks/>
              </p:cNvSpPr>
              <p:nvPr/>
            </p:nvSpPr>
            <p:spPr bwMode="auto">
              <a:xfrm flipH="1">
                <a:off x="5625656" y="3285256"/>
                <a:ext cx="172065" cy="98119"/>
              </a:xfrm>
              <a:custGeom>
                <a:avLst/>
                <a:gdLst>
                  <a:gd name="T0" fmla="*/ 72 w 72"/>
                  <a:gd name="T1" fmla="*/ 10 h 41"/>
                  <a:gd name="T2" fmla="*/ 22 w 72"/>
                  <a:gd name="T3" fmla="*/ 9 h 41"/>
                  <a:gd name="T4" fmla="*/ 0 w 72"/>
                  <a:gd name="T5" fmla="*/ 41 h 41"/>
                  <a:gd name="T6" fmla="*/ 72 w 72"/>
                  <a:gd name="T7" fmla="*/ 1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41">
                    <a:moveTo>
                      <a:pt x="72" y="10"/>
                    </a:moveTo>
                    <a:cubicBezTo>
                      <a:pt x="61" y="0"/>
                      <a:pt x="35" y="0"/>
                      <a:pt x="22" y="9"/>
                    </a:cubicBezTo>
                    <a:cubicBezTo>
                      <a:pt x="2" y="22"/>
                      <a:pt x="0" y="41"/>
                      <a:pt x="0" y="41"/>
                    </a:cubicBezTo>
                    <a:cubicBezTo>
                      <a:pt x="13" y="34"/>
                      <a:pt x="32" y="10"/>
                      <a:pt x="72" y="10"/>
                    </a:cubicBezTo>
                    <a:close/>
                  </a:path>
                </a:pathLst>
              </a:custGeom>
              <a:solidFill>
                <a:srgbClr val="F3F2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Freeform 14"/>
              <p:cNvSpPr>
                <a:spLocks noEditPoints="1"/>
              </p:cNvSpPr>
              <p:nvPr/>
            </p:nvSpPr>
            <p:spPr bwMode="auto">
              <a:xfrm flipH="1">
                <a:off x="5945609" y="4081581"/>
                <a:ext cx="271604" cy="298623"/>
              </a:xfrm>
              <a:custGeom>
                <a:avLst/>
                <a:gdLst>
                  <a:gd name="T0" fmla="*/ 29 w 114"/>
                  <a:gd name="T1" fmla="*/ 31 h 125"/>
                  <a:gd name="T2" fmla="*/ 28 w 114"/>
                  <a:gd name="T3" fmla="*/ 106 h 125"/>
                  <a:gd name="T4" fmla="*/ 99 w 114"/>
                  <a:gd name="T5" fmla="*/ 90 h 125"/>
                  <a:gd name="T6" fmla="*/ 29 w 114"/>
                  <a:gd name="T7" fmla="*/ 31 h 125"/>
                  <a:gd name="T8" fmla="*/ 77 w 114"/>
                  <a:gd name="T9" fmla="*/ 98 h 125"/>
                  <a:gd name="T10" fmla="*/ 25 w 114"/>
                  <a:gd name="T11" fmla="*/ 86 h 125"/>
                  <a:gd name="T12" fmla="*/ 45 w 114"/>
                  <a:gd name="T13" fmla="*/ 36 h 125"/>
                  <a:gd name="T14" fmla="*/ 45 w 114"/>
                  <a:gd name="T15" fmla="*/ 36 h 125"/>
                  <a:gd name="T16" fmla="*/ 46 w 114"/>
                  <a:gd name="T17" fmla="*/ 36 h 125"/>
                  <a:gd name="T18" fmla="*/ 87 w 114"/>
                  <a:gd name="T19" fmla="*/ 55 h 125"/>
                  <a:gd name="T20" fmla="*/ 77 w 114"/>
                  <a:gd name="T21" fmla="*/ 9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" h="125">
                    <a:moveTo>
                      <a:pt x="29" y="31"/>
                    </a:moveTo>
                    <a:cubicBezTo>
                      <a:pt x="0" y="50"/>
                      <a:pt x="18" y="88"/>
                      <a:pt x="28" y="106"/>
                    </a:cubicBezTo>
                    <a:cubicBezTo>
                      <a:pt x="38" y="125"/>
                      <a:pt x="82" y="112"/>
                      <a:pt x="99" y="90"/>
                    </a:cubicBezTo>
                    <a:cubicBezTo>
                      <a:pt x="114" y="71"/>
                      <a:pt x="76" y="0"/>
                      <a:pt x="29" y="31"/>
                    </a:cubicBezTo>
                    <a:close/>
                    <a:moveTo>
                      <a:pt x="77" y="98"/>
                    </a:moveTo>
                    <a:cubicBezTo>
                      <a:pt x="45" y="115"/>
                      <a:pt x="36" y="113"/>
                      <a:pt x="25" y="86"/>
                    </a:cubicBezTo>
                    <a:cubicBezTo>
                      <a:pt x="16" y="65"/>
                      <a:pt x="20" y="45"/>
                      <a:pt x="45" y="36"/>
                    </a:cubicBezTo>
                    <a:cubicBezTo>
                      <a:pt x="43" y="37"/>
                      <a:pt x="38" y="39"/>
                      <a:pt x="45" y="36"/>
                    </a:cubicBezTo>
                    <a:cubicBezTo>
                      <a:pt x="47" y="36"/>
                      <a:pt x="46" y="36"/>
                      <a:pt x="46" y="36"/>
                    </a:cubicBezTo>
                    <a:cubicBezTo>
                      <a:pt x="63" y="31"/>
                      <a:pt x="79" y="39"/>
                      <a:pt x="87" y="55"/>
                    </a:cubicBezTo>
                    <a:cubicBezTo>
                      <a:pt x="97" y="78"/>
                      <a:pt x="103" y="85"/>
                      <a:pt x="77" y="98"/>
                    </a:cubicBezTo>
                    <a:close/>
                  </a:path>
                </a:pathLst>
              </a:custGeom>
              <a:solidFill>
                <a:srgbClr val="F3F2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Freeform 15"/>
              <p:cNvSpPr>
                <a:spLocks noEditPoints="1"/>
              </p:cNvSpPr>
              <p:nvPr/>
            </p:nvSpPr>
            <p:spPr bwMode="auto">
              <a:xfrm flipH="1">
                <a:off x="5639876" y="3940802"/>
                <a:ext cx="295778" cy="322795"/>
              </a:xfrm>
              <a:custGeom>
                <a:avLst/>
                <a:gdLst>
                  <a:gd name="T0" fmla="*/ 31 w 124"/>
                  <a:gd name="T1" fmla="*/ 33 h 135"/>
                  <a:gd name="T2" fmla="*/ 30 w 124"/>
                  <a:gd name="T3" fmla="*/ 115 h 135"/>
                  <a:gd name="T4" fmla="*/ 107 w 124"/>
                  <a:gd name="T5" fmla="*/ 97 h 135"/>
                  <a:gd name="T6" fmla="*/ 31 w 124"/>
                  <a:gd name="T7" fmla="*/ 33 h 135"/>
                  <a:gd name="T8" fmla="*/ 83 w 124"/>
                  <a:gd name="T9" fmla="*/ 106 h 135"/>
                  <a:gd name="T10" fmla="*/ 27 w 124"/>
                  <a:gd name="T11" fmla="*/ 93 h 135"/>
                  <a:gd name="T12" fmla="*/ 49 w 124"/>
                  <a:gd name="T13" fmla="*/ 39 h 135"/>
                  <a:gd name="T14" fmla="*/ 49 w 124"/>
                  <a:gd name="T15" fmla="*/ 39 h 135"/>
                  <a:gd name="T16" fmla="*/ 49 w 124"/>
                  <a:gd name="T17" fmla="*/ 39 h 135"/>
                  <a:gd name="T18" fmla="*/ 94 w 124"/>
                  <a:gd name="T19" fmla="*/ 59 h 135"/>
                  <a:gd name="T20" fmla="*/ 83 w 124"/>
                  <a:gd name="T21" fmla="*/ 106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4" h="135">
                    <a:moveTo>
                      <a:pt x="31" y="33"/>
                    </a:moveTo>
                    <a:cubicBezTo>
                      <a:pt x="0" y="54"/>
                      <a:pt x="19" y="95"/>
                      <a:pt x="30" y="115"/>
                    </a:cubicBezTo>
                    <a:cubicBezTo>
                      <a:pt x="41" y="135"/>
                      <a:pt x="89" y="121"/>
                      <a:pt x="107" y="97"/>
                    </a:cubicBezTo>
                    <a:cubicBezTo>
                      <a:pt x="124" y="77"/>
                      <a:pt x="83" y="0"/>
                      <a:pt x="31" y="33"/>
                    </a:cubicBezTo>
                    <a:close/>
                    <a:moveTo>
                      <a:pt x="83" y="106"/>
                    </a:moveTo>
                    <a:cubicBezTo>
                      <a:pt x="49" y="124"/>
                      <a:pt x="39" y="122"/>
                      <a:pt x="27" y="93"/>
                    </a:cubicBezTo>
                    <a:cubicBezTo>
                      <a:pt x="17" y="70"/>
                      <a:pt x="21" y="48"/>
                      <a:pt x="49" y="39"/>
                    </a:cubicBezTo>
                    <a:cubicBezTo>
                      <a:pt x="46" y="40"/>
                      <a:pt x="41" y="41"/>
                      <a:pt x="49" y="39"/>
                    </a:cubicBezTo>
                    <a:cubicBezTo>
                      <a:pt x="51" y="38"/>
                      <a:pt x="50" y="38"/>
                      <a:pt x="49" y="39"/>
                    </a:cubicBezTo>
                    <a:cubicBezTo>
                      <a:pt x="68" y="33"/>
                      <a:pt x="86" y="41"/>
                      <a:pt x="94" y="59"/>
                    </a:cubicBezTo>
                    <a:cubicBezTo>
                      <a:pt x="106" y="83"/>
                      <a:pt x="111" y="91"/>
                      <a:pt x="83" y="106"/>
                    </a:cubicBezTo>
                    <a:close/>
                  </a:path>
                </a:pathLst>
              </a:custGeom>
              <a:solidFill>
                <a:srgbClr val="F3F2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Freeform 16"/>
              <p:cNvSpPr>
                <a:spLocks/>
              </p:cNvSpPr>
              <p:nvPr/>
            </p:nvSpPr>
            <p:spPr bwMode="auto">
              <a:xfrm flipH="1">
                <a:off x="6097765" y="417543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3F2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9" name="Freeform 17"/>
              <p:cNvSpPr>
                <a:spLocks/>
              </p:cNvSpPr>
              <p:nvPr/>
            </p:nvSpPr>
            <p:spPr bwMode="auto">
              <a:xfrm flipH="1">
                <a:off x="6117672" y="3962132"/>
                <a:ext cx="179173" cy="108071"/>
              </a:xfrm>
              <a:custGeom>
                <a:avLst/>
                <a:gdLst>
                  <a:gd name="T0" fmla="*/ 0 w 75"/>
                  <a:gd name="T1" fmla="*/ 37 h 45"/>
                  <a:gd name="T2" fmla="*/ 69 w 75"/>
                  <a:gd name="T3" fmla="*/ 0 h 45"/>
                  <a:gd name="T4" fmla="*/ 40 w 75"/>
                  <a:gd name="T5" fmla="*/ 30 h 45"/>
                  <a:gd name="T6" fmla="*/ 0 w 75"/>
                  <a:gd name="T7" fmla="*/ 3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45">
                    <a:moveTo>
                      <a:pt x="0" y="37"/>
                    </a:moveTo>
                    <a:cubicBezTo>
                      <a:pt x="0" y="37"/>
                      <a:pt x="38" y="23"/>
                      <a:pt x="69" y="0"/>
                    </a:cubicBezTo>
                    <a:cubicBezTo>
                      <a:pt x="69" y="0"/>
                      <a:pt x="75" y="9"/>
                      <a:pt x="40" y="30"/>
                    </a:cubicBezTo>
                    <a:cubicBezTo>
                      <a:pt x="14" y="45"/>
                      <a:pt x="0" y="37"/>
                      <a:pt x="0" y="37"/>
                    </a:cubicBezTo>
                    <a:close/>
                  </a:path>
                </a:pathLst>
              </a:custGeom>
              <a:solidFill>
                <a:srgbClr val="F3F2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0" name="Freeform 18"/>
              <p:cNvSpPr>
                <a:spLocks/>
              </p:cNvSpPr>
              <p:nvPr/>
            </p:nvSpPr>
            <p:spPr bwMode="auto">
              <a:xfrm flipH="1">
                <a:off x="6120515" y="4014746"/>
                <a:ext cx="116605" cy="76788"/>
              </a:xfrm>
              <a:custGeom>
                <a:avLst/>
                <a:gdLst>
                  <a:gd name="T0" fmla="*/ 0 w 49"/>
                  <a:gd name="T1" fmla="*/ 25 h 32"/>
                  <a:gd name="T2" fmla="*/ 43 w 49"/>
                  <a:gd name="T3" fmla="*/ 0 h 32"/>
                  <a:gd name="T4" fmla="*/ 25 w 49"/>
                  <a:gd name="T5" fmla="*/ 22 h 32"/>
                  <a:gd name="T6" fmla="*/ 0 w 49"/>
                  <a:gd name="T7" fmla="*/ 2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32">
                    <a:moveTo>
                      <a:pt x="0" y="25"/>
                    </a:moveTo>
                    <a:cubicBezTo>
                      <a:pt x="0" y="25"/>
                      <a:pt x="15" y="23"/>
                      <a:pt x="43" y="0"/>
                    </a:cubicBezTo>
                    <a:cubicBezTo>
                      <a:pt x="43" y="0"/>
                      <a:pt x="49" y="8"/>
                      <a:pt x="25" y="22"/>
                    </a:cubicBezTo>
                    <a:cubicBezTo>
                      <a:pt x="8" y="32"/>
                      <a:pt x="0" y="25"/>
                      <a:pt x="0" y="25"/>
                    </a:cubicBezTo>
                    <a:close/>
                  </a:path>
                </a:pathLst>
              </a:custGeom>
              <a:solidFill>
                <a:srgbClr val="F3F2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1" name="Freeform 19"/>
              <p:cNvSpPr>
                <a:spLocks/>
              </p:cNvSpPr>
              <p:nvPr/>
            </p:nvSpPr>
            <p:spPr bwMode="auto">
              <a:xfrm flipH="1">
                <a:off x="5854600" y="3726079"/>
                <a:ext cx="210457" cy="125138"/>
              </a:xfrm>
              <a:custGeom>
                <a:avLst/>
                <a:gdLst>
                  <a:gd name="T0" fmla="*/ 0 w 88"/>
                  <a:gd name="T1" fmla="*/ 43 h 52"/>
                  <a:gd name="T2" fmla="*/ 80 w 88"/>
                  <a:gd name="T3" fmla="*/ 0 h 52"/>
                  <a:gd name="T4" fmla="*/ 47 w 88"/>
                  <a:gd name="T5" fmla="*/ 35 h 52"/>
                  <a:gd name="T6" fmla="*/ 0 w 88"/>
                  <a:gd name="T7" fmla="*/ 4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8" h="52">
                    <a:moveTo>
                      <a:pt x="0" y="43"/>
                    </a:moveTo>
                    <a:cubicBezTo>
                      <a:pt x="0" y="43"/>
                      <a:pt x="44" y="26"/>
                      <a:pt x="80" y="0"/>
                    </a:cubicBezTo>
                    <a:cubicBezTo>
                      <a:pt x="80" y="0"/>
                      <a:pt x="88" y="11"/>
                      <a:pt x="47" y="35"/>
                    </a:cubicBezTo>
                    <a:cubicBezTo>
                      <a:pt x="16" y="52"/>
                      <a:pt x="0" y="43"/>
                      <a:pt x="0" y="43"/>
                    </a:cubicBezTo>
                    <a:close/>
                  </a:path>
                </a:pathLst>
              </a:custGeom>
              <a:solidFill>
                <a:srgbClr val="F3F2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" name="Freeform 20"/>
              <p:cNvSpPr>
                <a:spLocks/>
              </p:cNvSpPr>
              <p:nvPr/>
            </p:nvSpPr>
            <p:spPr bwMode="auto">
              <a:xfrm flipH="1">
                <a:off x="5860289" y="3785803"/>
                <a:ext cx="135092" cy="91008"/>
              </a:xfrm>
              <a:custGeom>
                <a:avLst/>
                <a:gdLst>
                  <a:gd name="T0" fmla="*/ 0 w 57"/>
                  <a:gd name="T1" fmla="*/ 30 h 38"/>
                  <a:gd name="T2" fmla="*/ 50 w 57"/>
                  <a:gd name="T3" fmla="*/ 0 h 38"/>
                  <a:gd name="T4" fmla="*/ 29 w 57"/>
                  <a:gd name="T5" fmla="*/ 27 h 38"/>
                  <a:gd name="T6" fmla="*/ 0 w 57"/>
                  <a:gd name="T7" fmla="*/ 3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38">
                    <a:moveTo>
                      <a:pt x="0" y="30"/>
                    </a:moveTo>
                    <a:cubicBezTo>
                      <a:pt x="0" y="30"/>
                      <a:pt x="18" y="27"/>
                      <a:pt x="50" y="0"/>
                    </a:cubicBezTo>
                    <a:cubicBezTo>
                      <a:pt x="50" y="0"/>
                      <a:pt x="57" y="10"/>
                      <a:pt x="29" y="27"/>
                    </a:cubicBezTo>
                    <a:cubicBezTo>
                      <a:pt x="10" y="38"/>
                      <a:pt x="0" y="30"/>
                      <a:pt x="0" y="30"/>
                    </a:cubicBezTo>
                    <a:close/>
                  </a:path>
                </a:pathLst>
              </a:custGeom>
              <a:solidFill>
                <a:srgbClr val="F3F2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3" name="Freeform 37"/>
              <p:cNvSpPr>
                <a:spLocks noEditPoints="1"/>
              </p:cNvSpPr>
              <p:nvPr/>
            </p:nvSpPr>
            <p:spPr bwMode="auto">
              <a:xfrm flipH="1">
                <a:off x="4680021" y="1735266"/>
                <a:ext cx="1874209" cy="3683006"/>
              </a:xfrm>
              <a:custGeom>
                <a:avLst/>
                <a:gdLst>
                  <a:gd name="T0" fmla="*/ 720 w 785"/>
                  <a:gd name="T1" fmla="*/ 887 h 1543"/>
                  <a:gd name="T2" fmla="*/ 611 w 785"/>
                  <a:gd name="T3" fmla="*/ 13 h 1543"/>
                  <a:gd name="T4" fmla="*/ 479 w 785"/>
                  <a:gd name="T5" fmla="*/ 249 h 1543"/>
                  <a:gd name="T6" fmla="*/ 495 w 785"/>
                  <a:gd name="T7" fmla="*/ 737 h 1543"/>
                  <a:gd name="T8" fmla="*/ 260 w 785"/>
                  <a:gd name="T9" fmla="*/ 633 h 1543"/>
                  <a:gd name="T10" fmla="*/ 146 w 785"/>
                  <a:gd name="T11" fmla="*/ 670 h 1543"/>
                  <a:gd name="T12" fmla="*/ 98 w 785"/>
                  <a:gd name="T13" fmla="*/ 800 h 1543"/>
                  <a:gd name="T14" fmla="*/ 31 w 785"/>
                  <a:gd name="T15" fmla="*/ 1050 h 1543"/>
                  <a:gd name="T16" fmla="*/ 60 w 785"/>
                  <a:gd name="T17" fmla="*/ 1341 h 1543"/>
                  <a:gd name="T18" fmla="*/ 76 w 785"/>
                  <a:gd name="T19" fmla="*/ 1338 h 1543"/>
                  <a:gd name="T20" fmla="*/ 47 w 785"/>
                  <a:gd name="T21" fmla="*/ 1054 h 1543"/>
                  <a:gd name="T22" fmla="*/ 16 w 785"/>
                  <a:gd name="T23" fmla="*/ 890 h 1543"/>
                  <a:gd name="T24" fmla="*/ 203 w 785"/>
                  <a:gd name="T25" fmla="*/ 952 h 1543"/>
                  <a:gd name="T26" fmla="*/ 190 w 785"/>
                  <a:gd name="T27" fmla="*/ 1113 h 1543"/>
                  <a:gd name="T28" fmla="*/ 68 w 785"/>
                  <a:gd name="T29" fmla="*/ 964 h 1543"/>
                  <a:gd name="T30" fmla="*/ 141 w 785"/>
                  <a:gd name="T31" fmla="*/ 1103 h 1543"/>
                  <a:gd name="T32" fmla="*/ 276 w 785"/>
                  <a:gd name="T33" fmla="*/ 1070 h 1543"/>
                  <a:gd name="T34" fmla="*/ 400 w 785"/>
                  <a:gd name="T35" fmla="*/ 1033 h 1543"/>
                  <a:gd name="T36" fmla="*/ 492 w 785"/>
                  <a:gd name="T37" fmla="*/ 1037 h 1543"/>
                  <a:gd name="T38" fmla="*/ 492 w 785"/>
                  <a:gd name="T39" fmla="*/ 946 h 1543"/>
                  <a:gd name="T40" fmla="*/ 314 w 785"/>
                  <a:gd name="T41" fmla="*/ 812 h 1543"/>
                  <a:gd name="T42" fmla="*/ 335 w 785"/>
                  <a:gd name="T43" fmla="*/ 837 h 1543"/>
                  <a:gd name="T44" fmla="*/ 444 w 785"/>
                  <a:gd name="T45" fmla="*/ 844 h 1543"/>
                  <a:gd name="T46" fmla="*/ 538 w 785"/>
                  <a:gd name="T47" fmla="*/ 800 h 1543"/>
                  <a:gd name="T48" fmla="*/ 565 w 785"/>
                  <a:gd name="T49" fmla="*/ 800 h 1543"/>
                  <a:gd name="T50" fmla="*/ 583 w 785"/>
                  <a:gd name="T51" fmla="*/ 807 h 1543"/>
                  <a:gd name="T52" fmla="*/ 597 w 785"/>
                  <a:gd name="T53" fmla="*/ 826 h 1543"/>
                  <a:gd name="T54" fmla="*/ 730 w 785"/>
                  <a:gd name="T55" fmla="*/ 1063 h 1543"/>
                  <a:gd name="T56" fmla="*/ 734 w 785"/>
                  <a:gd name="T57" fmla="*/ 1451 h 1543"/>
                  <a:gd name="T58" fmla="*/ 785 w 785"/>
                  <a:gd name="T59" fmla="*/ 1167 h 1543"/>
                  <a:gd name="T60" fmla="*/ 482 w 785"/>
                  <a:gd name="T61" fmla="*/ 991 h 1543"/>
                  <a:gd name="T62" fmla="*/ 403 w 785"/>
                  <a:gd name="T63" fmla="*/ 938 h 1543"/>
                  <a:gd name="T64" fmla="*/ 477 w 785"/>
                  <a:gd name="T65" fmla="*/ 1025 h 1543"/>
                  <a:gd name="T66" fmla="*/ 391 w 785"/>
                  <a:gd name="T67" fmla="*/ 983 h 1543"/>
                  <a:gd name="T68" fmla="*/ 364 w 785"/>
                  <a:gd name="T69" fmla="*/ 957 h 1543"/>
                  <a:gd name="T70" fmla="*/ 264 w 785"/>
                  <a:gd name="T71" fmla="*/ 1030 h 1543"/>
                  <a:gd name="T72" fmla="*/ 116 w 785"/>
                  <a:gd name="T73" fmla="*/ 796 h 1543"/>
                  <a:gd name="T74" fmla="*/ 154 w 785"/>
                  <a:gd name="T75" fmla="*/ 684 h 1543"/>
                  <a:gd name="T76" fmla="*/ 297 w 785"/>
                  <a:gd name="T77" fmla="*/ 809 h 1543"/>
                  <a:gd name="T78" fmla="*/ 431 w 785"/>
                  <a:gd name="T79" fmla="*/ 847 h 1543"/>
                  <a:gd name="T80" fmla="*/ 437 w 785"/>
                  <a:gd name="T81" fmla="*/ 797 h 1543"/>
                  <a:gd name="T82" fmla="*/ 423 w 785"/>
                  <a:gd name="T83" fmla="*/ 781 h 1543"/>
                  <a:gd name="T84" fmla="*/ 414 w 785"/>
                  <a:gd name="T85" fmla="*/ 753 h 1543"/>
                  <a:gd name="T86" fmla="*/ 326 w 785"/>
                  <a:gd name="T87" fmla="*/ 762 h 1543"/>
                  <a:gd name="T88" fmla="*/ 251 w 785"/>
                  <a:gd name="T89" fmla="*/ 688 h 1543"/>
                  <a:gd name="T90" fmla="*/ 402 w 785"/>
                  <a:gd name="T91" fmla="*/ 608 h 1543"/>
                  <a:gd name="T92" fmla="*/ 674 w 785"/>
                  <a:gd name="T93" fmla="*/ 928 h 1543"/>
                  <a:gd name="T94" fmla="*/ 513 w 785"/>
                  <a:gd name="T95" fmla="*/ 782 h 1543"/>
                  <a:gd name="T96" fmla="*/ 508 w 785"/>
                  <a:gd name="T97" fmla="*/ 561 h 1543"/>
                  <a:gd name="T98" fmla="*/ 511 w 785"/>
                  <a:gd name="T99" fmla="*/ 323 h 1543"/>
                  <a:gd name="T100" fmla="*/ 488 w 785"/>
                  <a:gd name="T101" fmla="*/ 86 h 1543"/>
                  <a:gd name="T102" fmla="*/ 657 w 785"/>
                  <a:gd name="T103" fmla="*/ 134 h 1543"/>
                  <a:gd name="T104" fmla="*/ 686 w 785"/>
                  <a:gd name="T105" fmla="*/ 485 h 1543"/>
                  <a:gd name="T106" fmla="*/ 697 w 785"/>
                  <a:gd name="T107" fmla="*/ 691 h 1543"/>
                  <a:gd name="T108" fmla="*/ 674 w 785"/>
                  <a:gd name="T109" fmla="*/ 928 h 1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85" h="1543">
                    <a:moveTo>
                      <a:pt x="782" y="1140"/>
                    </a:moveTo>
                    <a:cubicBezTo>
                      <a:pt x="779" y="1131"/>
                      <a:pt x="776" y="1121"/>
                      <a:pt x="771" y="1110"/>
                    </a:cubicBezTo>
                    <a:cubicBezTo>
                      <a:pt x="767" y="1099"/>
                      <a:pt x="759" y="1083"/>
                      <a:pt x="749" y="1063"/>
                    </a:cubicBezTo>
                    <a:cubicBezTo>
                      <a:pt x="749" y="1063"/>
                      <a:pt x="744" y="1038"/>
                      <a:pt x="741" y="1019"/>
                    </a:cubicBezTo>
                    <a:cubicBezTo>
                      <a:pt x="737" y="993"/>
                      <a:pt x="732" y="960"/>
                      <a:pt x="728" y="934"/>
                    </a:cubicBezTo>
                    <a:cubicBezTo>
                      <a:pt x="721" y="887"/>
                      <a:pt x="721" y="887"/>
                      <a:pt x="721" y="887"/>
                    </a:cubicBezTo>
                    <a:cubicBezTo>
                      <a:pt x="720" y="887"/>
                      <a:pt x="720" y="887"/>
                      <a:pt x="720" y="887"/>
                    </a:cubicBezTo>
                    <a:cubicBezTo>
                      <a:pt x="720" y="880"/>
                      <a:pt x="714" y="822"/>
                      <a:pt x="714" y="711"/>
                    </a:cubicBezTo>
                    <a:cubicBezTo>
                      <a:pt x="714" y="645"/>
                      <a:pt x="708" y="560"/>
                      <a:pt x="703" y="494"/>
                    </a:cubicBezTo>
                    <a:cubicBezTo>
                      <a:pt x="701" y="460"/>
                      <a:pt x="698" y="425"/>
                      <a:pt x="695" y="392"/>
                    </a:cubicBezTo>
                    <a:cubicBezTo>
                      <a:pt x="692" y="346"/>
                      <a:pt x="688" y="303"/>
                      <a:pt x="686" y="263"/>
                    </a:cubicBezTo>
                    <a:cubicBezTo>
                      <a:pt x="681" y="198"/>
                      <a:pt x="677" y="141"/>
                      <a:pt x="666" y="98"/>
                    </a:cubicBezTo>
                    <a:cubicBezTo>
                      <a:pt x="661" y="76"/>
                      <a:pt x="654" y="59"/>
                      <a:pt x="645" y="46"/>
                    </a:cubicBezTo>
                    <a:cubicBezTo>
                      <a:pt x="636" y="31"/>
                      <a:pt x="625" y="20"/>
                      <a:pt x="611" y="13"/>
                    </a:cubicBezTo>
                    <a:cubicBezTo>
                      <a:pt x="594" y="5"/>
                      <a:pt x="576" y="0"/>
                      <a:pt x="560" y="0"/>
                    </a:cubicBezTo>
                    <a:cubicBezTo>
                      <a:pt x="543" y="0"/>
                      <a:pt x="528" y="5"/>
                      <a:pt x="514" y="14"/>
                    </a:cubicBezTo>
                    <a:cubicBezTo>
                      <a:pt x="501" y="23"/>
                      <a:pt x="489" y="36"/>
                      <a:pt x="481" y="52"/>
                    </a:cubicBezTo>
                    <a:cubicBezTo>
                      <a:pt x="477" y="60"/>
                      <a:pt x="474" y="70"/>
                      <a:pt x="472" y="83"/>
                    </a:cubicBezTo>
                    <a:cubicBezTo>
                      <a:pt x="470" y="95"/>
                      <a:pt x="470" y="108"/>
                      <a:pt x="470" y="124"/>
                    </a:cubicBezTo>
                    <a:cubicBezTo>
                      <a:pt x="470" y="157"/>
                      <a:pt x="473" y="192"/>
                      <a:pt x="475" y="216"/>
                    </a:cubicBezTo>
                    <a:cubicBezTo>
                      <a:pt x="477" y="228"/>
                      <a:pt x="478" y="240"/>
                      <a:pt x="479" y="249"/>
                    </a:cubicBezTo>
                    <a:cubicBezTo>
                      <a:pt x="480" y="255"/>
                      <a:pt x="480" y="255"/>
                      <a:pt x="480" y="255"/>
                    </a:cubicBezTo>
                    <a:cubicBezTo>
                      <a:pt x="481" y="267"/>
                      <a:pt x="482" y="275"/>
                      <a:pt x="482" y="281"/>
                    </a:cubicBezTo>
                    <a:cubicBezTo>
                      <a:pt x="483" y="289"/>
                      <a:pt x="484" y="307"/>
                      <a:pt x="485" y="334"/>
                    </a:cubicBezTo>
                    <a:cubicBezTo>
                      <a:pt x="486" y="371"/>
                      <a:pt x="488" y="420"/>
                      <a:pt x="489" y="465"/>
                    </a:cubicBezTo>
                    <a:cubicBezTo>
                      <a:pt x="491" y="513"/>
                      <a:pt x="492" y="548"/>
                      <a:pt x="492" y="561"/>
                    </a:cubicBezTo>
                    <a:cubicBezTo>
                      <a:pt x="492" y="576"/>
                      <a:pt x="492" y="620"/>
                      <a:pt x="494" y="689"/>
                    </a:cubicBezTo>
                    <a:cubicBezTo>
                      <a:pt x="495" y="737"/>
                      <a:pt x="495" y="737"/>
                      <a:pt x="495" y="737"/>
                    </a:cubicBezTo>
                    <a:cubicBezTo>
                      <a:pt x="494" y="733"/>
                      <a:pt x="490" y="724"/>
                      <a:pt x="489" y="721"/>
                    </a:cubicBezTo>
                    <a:cubicBezTo>
                      <a:pt x="481" y="700"/>
                      <a:pt x="473" y="681"/>
                      <a:pt x="466" y="665"/>
                    </a:cubicBezTo>
                    <a:cubicBezTo>
                      <a:pt x="456" y="644"/>
                      <a:pt x="447" y="629"/>
                      <a:pt x="439" y="618"/>
                    </a:cubicBezTo>
                    <a:cubicBezTo>
                      <a:pt x="431" y="607"/>
                      <a:pt x="421" y="598"/>
                      <a:pt x="408" y="593"/>
                    </a:cubicBezTo>
                    <a:cubicBezTo>
                      <a:pt x="397" y="588"/>
                      <a:pt x="385" y="586"/>
                      <a:pt x="371" y="586"/>
                    </a:cubicBezTo>
                    <a:cubicBezTo>
                      <a:pt x="344" y="586"/>
                      <a:pt x="312" y="595"/>
                      <a:pt x="285" y="611"/>
                    </a:cubicBezTo>
                    <a:cubicBezTo>
                      <a:pt x="276" y="616"/>
                      <a:pt x="267" y="624"/>
                      <a:pt x="260" y="633"/>
                    </a:cubicBezTo>
                    <a:cubicBezTo>
                      <a:pt x="252" y="643"/>
                      <a:pt x="245" y="655"/>
                      <a:pt x="240" y="669"/>
                    </a:cubicBezTo>
                    <a:cubicBezTo>
                      <a:pt x="239" y="670"/>
                      <a:pt x="238" y="673"/>
                      <a:pt x="238" y="673"/>
                    </a:cubicBezTo>
                    <a:cubicBezTo>
                      <a:pt x="237" y="672"/>
                      <a:pt x="237" y="672"/>
                      <a:pt x="237" y="672"/>
                    </a:cubicBezTo>
                    <a:cubicBezTo>
                      <a:pt x="233" y="669"/>
                      <a:pt x="230" y="667"/>
                      <a:pt x="226" y="665"/>
                    </a:cubicBezTo>
                    <a:cubicBezTo>
                      <a:pt x="217" y="660"/>
                      <a:pt x="207" y="658"/>
                      <a:pt x="195" y="658"/>
                    </a:cubicBezTo>
                    <a:cubicBezTo>
                      <a:pt x="185" y="658"/>
                      <a:pt x="173" y="660"/>
                      <a:pt x="162" y="664"/>
                    </a:cubicBezTo>
                    <a:cubicBezTo>
                      <a:pt x="153" y="667"/>
                      <a:pt x="147" y="670"/>
                      <a:pt x="146" y="670"/>
                    </a:cubicBezTo>
                    <a:cubicBezTo>
                      <a:pt x="143" y="672"/>
                      <a:pt x="131" y="679"/>
                      <a:pt x="118" y="691"/>
                    </a:cubicBezTo>
                    <a:cubicBezTo>
                      <a:pt x="110" y="699"/>
                      <a:pt x="103" y="708"/>
                      <a:pt x="98" y="716"/>
                    </a:cubicBezTo>
                    <a:cubicBezTo>
                      <a:pt x="92" y="727"/>
                      <a:pt x="89" y="739"/>
                      <a:pt x="89" y="750"/>
                    </a:cubicBezTo>
                    <a:cubicBezTo>
                      <a:pt x="89" y="755"/>
                      <a:pt x="90" y="761"/>
                      <a:pt x="91" y="766"/>
                    </a:cubicBezTo>
                    <a:cubicBezTo>
                      <a:pt x="95" y="780"/>
                      <a:pt x="98" y="790"/>
                      <a:pt x="100" y="799"/>
                    </a:cubicBezTo>
                    <a:cubicBezTo>
                      <a:pt x="101" y="801"/>
                      <a:pt x="101" y="801"/>
                      <a:pt x="101" y="801"/>
                    </a:cubicBezTo>
                    <a:cubicBezTo>
                      <a:pt x="98" y="800"/>
                      <a:pt x="98" y="800"/>
                      <a:pt x="98" y="800"/>
                    </a:cubicBezTo>
                    <a:cubicBezTo>
                      <a:pt x="95" y="800"/>
                      <a:pt x="91" y="799"/>
                      <a:pt x="88" y="799"/>
                    </a:cubicBezTo>
                    <a:cubicBezTo>
                      <a:pt x="71" y="799"/>
                      <a:pt x="52" y="806"/>
                      <a:pt x="32" y="818"/>
                    </a:cubicBezTo>
                    <a:cubicBezTo>
                      <a:pt x="25" y="823"/>
                      <a:pt x="20" y="828"/>
                      <a:pt x="15" y="835"/>
                    </a:cubicBezTo>
                    <a:cubicBezTo>
                      <a:pt x="9" y="843"/>
                      <a:pt x="5" y="854"/>
                      <a:pt x="3" y="865"/>
                    </a:cubicBezTo>
                    <a:cubicBezTo>
                      <a:pt x="1" y="873"/>
                      <a:pt x="0" y="882"/>
                      <a:pt x="0" y="890"/>
                    </a:cubicBezTo>
                    <a:cubicBezTo>
                      <a:pt x="0" y="896"/>
                      <a:pt x="0" y="900"/>
                      <a:pt x="1" y="901"/>
                    </a:cubicBezTo>
                    <a:cubicBezTo>
                      <a:pt x="1" y="904"/>
                      <a:pt x="10" y="968"/>
                      <a:pt x="31" y="1050"/>
                    </a:cubicBezTo>
                    <a:cubicBezTo>
                      <a:pt x="31" y="1050"/>
                      <a:pt x="31" y="1050"/>
                      <a:pt x="31" y="1050"/>
                    </a:cubicBezTo>
                    <a:cubicBezTo>
                      <a:pt x="31" y="1050"/>
                      <a:pt x="31" y="1050"/>
                      <a:pt x="31" y="1050"/>
                    </a:cubicBezTo>
                    <a:cubicBezTo>
                      <a:pt x="29" y="1064"/>
                      <a:pt x="21" y="1111"/>
                      <a:pt x="21" y="1156"/>
                    </a:cubicBezTo>
                    <a:cubicBezTo>
                      <a:pt x="21" y="1166"/>
                      <a:pt x="21" y="1176"/>
                      <a:pt x="22" y="1185"/>
                    </a:cubicBezTo>
                    <a:cubicBezTo>
                      <a:pt x="26" y="1217"/>
                      <a:pt x="34" y="1246"/>
                      <a:pt x="41" y="1269"/>
                    </a:cubicBezTo>
                    <a:cubicBezTo>
                      <a:pt x="44" y="1280"/>
                      <a:pt x="44" y="1280"/>
                      <a:pt x="44" y="1280"/>
                    </a:cubicBezTo>
                    <a:cubicBezTo>
                      <a:pt x="51" y="1301"/>
                      <a:pt x="57" y="1321"/>
                      <a:pt x="60" y="1341"/>
                    </a:cubicBezTo>
                    <a:cubicBezTo>
                      <a:pt x="64" y="1369"/>
                      <a:pt x="69" y="1405"/>
                      <a:pt x="72" y="1437"/>
                    </a:cubicBezTo>
                    <a:cubicBezTo>
                      <a:pt x="77" y="1475"/>
                      <a:pt x="79" y="1506"/>
                      <a:pt x="79" y="1524"/>
                    </a:cubicBezTo>
                    <a:cubicBezTo>
                      <a:pt x="79" y="1528"/>
                      <a:pt x="79" y="1541"/>
                      <a:pt x="79" y="1543"/>
                    </a:cubicBezTo>
                    <a:cubicBezTo>
                      <a:pt x="95" y="1543"/>
                      <a:pt x="95" y="1543"/>
                      <a:pt x="95" y="1543"/>
                    </a:cubicBezTo>
                    <a:cubicBezTo>
                      <a:pt x="95" y="1540"/>
                      <a:pt x="95" y="1528"/>
                      <a:pt x="95" y="1524"/>
                    </a:cubicBezTo>
                    <a:cubicBezTo>
                      <a:pt x="95" y="1505"/>
                      <a:pt x="93" y="1474"/>
                      <a:pt x="88" y="1435"/>
                    </a:cubicBezTo>
                    <a:cubicBezTo>
                      <a:pt x="85" y="1403"/>
                      <a:pt x="80" y="1367"/>
                      <a:pt x="76" y="1338"/>
                    </a:cubicBezTo>
                    <a:cubicBezTo>
                      <a:pt x="72" y="1317"/>
                      <a:pt x="66" y="1297"/>
                      <a:pt x="60" y="1276"/>
                    </a:cubicBezTo>
                    <a:cubicBezTo>
                      <a:pt x="58" y="1272"/>
                      <a:pt x="57" y="1269"/>
                      <a:pt x="56" y="1265"/>
                    </a:cubicBezTo>
                    <a:cubicBezTo>
                      <a:pt x="49" y="1242"/>
                      <a:pt x="41" y="1214"/>
                      <a:pt x="38" y="1183"/>
                    </a:cubicBezTo>
                    <a:cubicBezTo>
                      <a:pt x="37" y="1175"/>
                      <a:pt x="37" y="1166"/>
                      <a:pt x="37" y="1156"/>
                    </a:cubicBezTo>
                    <a:cubicBezTo>
                      <a:pt x="37" y="1130"/>
                      <a:pt x="40" y="1103"/>
                      <a:pt x="42" y="1085"/>
                    </a:cubicBezTo>
                    <a:cubicBezTo>
                      <a:pt x="44" y="1074"/>
                      <a:pt x="45" y="1066"/>
                      <a:pt x="46" y="1060"/>
                    </a:cubicBezTo>
                    <a:cubicBezTo>
                      <a:pt x="46" y="1057"/>
                      <a:pt x="47" y="1055"/>
                      <a:pt x="47" y="1054"/>
                    </a:cubicBezTo>
                    <a:cubicBezTo>
                      <a:pt x="48" y="1051"/>
                      <a:pt x="48" y="1051"/>
                      <a:pt x="48" y="1051"/>
                    </a:cubicBezTo>
                    <a:cubicBezTo>
                      <a:pt x="48" y="1050"/>
                      <a:pt x="48" y="1049"/>
                      <a:pt x="47" y="1048"/>
                    </a:cubicBezTo>
                    <a:cubicBezTo>
                      <a:pt x="36" y="1004"/>
                      <a:pt x="28" y="966"/>
                      <a:pt x="24" y="942"/>
                    </a:cubicBezTo>
                    <a:cubicBezTo>
                      <a:pt x="21" y="928"/>
                      <a:pt x="19" y="917"/>
                      <a:pt x="18" y="910"/>
                    </a:cubicBezTo>
                    <a:cubicBezTo>
                      <a:pt x="18" y="907"/>
                      <a:pt x="17" y="904"/>
                      <a:pt x="17" y="902"/>
                    </a:cubicBezTo>
                    <a:cubicBezTo>
                      <a:pt x="16" y="899"/>
                      <a:pt x="16" y="899"/>
                      <a:pt x="16" y="899"/>
                    </a:cubicBezTo>
                    <a:cubicBezTo>
                      <a:pt x="16" y="898"/>
                      <a:pt x="16" y="895"/>
                      <a:pt x="16" y="890"/>
                    </a:cubicBezTo>
                    <a:cubicBezTo>
                      <a:pt x="16" y="884"/>
                      <a:pt x="17" y="872"/>
                      <a:pt x="20" y="860"/>
                    </a:cubicBezTo>
                    <a:cubicBezTo>
                      <a:pt x="22" y="854"/>
                      <a:pt x="25" y="849"/>
                      <a:pt x="28" y="844"/>
                    </a:cubicBezTo>
                    <a:cubicBezTo>
                      <a:pt x="32" y="839"/>
                      <a:pt x="36" y="835"/>
                      <a:pt x="41" y="832"/>
                    </a:cubicBezTo>
                    <a:cubicBezTo>
                      <a:pt x="58" y="821"/>
                      <a:pt x="74" y="815"/>
                      <a:pt x="88" y="815"/>
                    </a:cubicBezTo>
                    <a:cubicBezTo>
                      <a:pt x="96" y="815"/>
                      <a:pt x="103" y="817"/>
                      <a:pt x="110" y="820"/>
                    </a:cubicBezTo>
                    <a:cubicBezTo>
                      <a:pt x="117" y="824"/>
                      <a:pt x="123" y="830"/>
                      <a:pt x="128" y="838"/>
                    </a:cubicBezTo>
                    <a:cubicBezTo>
                      <a:pt x="152" y="872"/>
                      <a:pt x="185" y="922"/>
                      <a:pt x="203" y="952"/>
                    </a:cubicBezTo>
                    <a:cubicBezTo>
                      <a:pt x="212" y="968"/>
                      <a:pt x="224" y="991"/>
                      <a:pt x="235" y="1010"/>
                    </a:cubicBezTo>
                    <a:cubicBezTo>
                      <a:pt x="241" y="1021"/>
                      <a:pt x="246" y="1030"/>
                      <a:pt x="250" y="1038"/>
                    </a:cubicBezTo>
                    <a:cubicBezTo>
                      <a:pt x="254" y="1046"/>
                      <a:pt x="257" y="1053"/>
                      <a:pt x="258" y="1056"/>
                    </a:cubicBezTo>
                    <a:cubicBezTo>
                      <a:pt x="259" y="1057"/>
                      <a:pt x="259" y="1059"/>
                      <a:pt x="259" y="1061"/>
                    </a:cubicBezTo>
                    <a:cubicBezTo>
                      <a:pt x="259" y="1068"/>
                      <a:pt x="256" y="1075"/>
                      <a:pt x="251" y="1082"/>
                    </a:cubicBezTo>
                    <a:cubicBezTo>
                      <a:pt x="245" y="1090"/>
                      <a:pt x="235" y="1098"/>
                      <a:pt x="223" y="1103"/>
                    </a:cubicBezTo>
                    <a:cubicBezTo>
                      <a:pt x="211" y="1109"/>
                      <a:pt x="199" y="1113"/>
                      <a:pt x="190" y="1113"/>
                    </a:cubicBezTo>
                    <a:cubicBezTo>
                      <a:pt x="183" y="1112"/>
                      <a:pt x="176" y="1111"/>
                      <a:pt x="170" y="1107"/>
                    </a:cubicBezTo>
                    <a:cubicBezTo>
                      <a:pt x="165" y="1104"/>
                      <a:pt x="159" y="1099"/>
                      <a:pt x="153" y="1093"/>
                    </a:cubicBezTo>
                    <a:cubicBezTo>
                      <a:pt x="151" y="1090"/>
                      <a:pt x="148" y="1087"/>
                      <a:pt x="145" y="1082"/>
                    </a:cubicBezTo>
                    <a:cubicBezTo>
                      <a:pt x="133" y="1064"/>
                      <a:pt x="114" y="1034"/>
                      <a:pt x="101" y="1012"/>
                    </a:cubicBezTo>
                    <a:cubicBezTo>
                      <a:pt x="94" y="1000"/>
                      <a:pt x="87" y="989"/>
                      <a:pt x="82" y="981"/>
                    </a:cubicBezTo>
                    <a:cubicBezTo>
                      <a:pt x="75" y="968"/>
                      <a:pt x="75" y="968"/>
                      <a:pt x="75" y="968"/>
                    </a:cubicBezTo>
                    <a:cubicBezTo>
                      <a:pt x="73" y="965"/>
                      <a:pt x="71" y="964"/>
                      <a:pt x="68" y="964"/>
                    </a:cubicBezTo>
                    <a:cubicBezTo>
                      <a:pt x="66" y="964"/>
                      <a:pt x="65" y="964"/>
                      <a:pt x="64" y="965"/>
                    </a:cubicBezTo>
                    <a:cubicBezTo>
                      <a:pt x="62" y="966"/>
                      <a:pt x="61" y="968"/>
                      <a:pt x="60" y="970"/>
                    </a:cubicBezTo>
                    <a:cubicBezTo>
                      <a:pt x="59" y="972"/>
                      <a:pt x="60" y="974"/>
                      <a:pt x="61" y="976"/>
                    </a:cubicBezTo>
                    <a:cubicBezTo>
                      <a:pt x="61" y="976"/>
                      <a:pt x="76" y="1002"/>
                      <a:pt x="94" y="1031"/>
                    </a:cubicBezTo>
                    <a:cubicBezTo>
                      <a:pt x="104" y="1048"/>
                      <a:pt x="113" y="1062"/>
                      <a:pt x="120" y="1073"/>
                    </a:cubicBezTo>
                    <a:cubicBezTo>
                      <a:pt x="125" y="1080"/>
                      <a:pt x="129" y="1086"/>
                      <a:pt x="132" y="1091"/>
                    </a:cubicBezTo>
                    <a:cubicBezTo>
                      <a:pt x="136" y="1096"/>
                      <a:pt x="139" y="1100"/>
                      <a:pt x="141" y="1103"/>
                    </a:cubicBezTo>
                    <a:cubicBezTo>
                      <a:pt x="148" y="1111"/>
                      <a:pt x="155" y="1117"/>
                      <a:pt x="162" y="1121"/>
                    </a:cubicBezTo>
                    <a:cubicBezTo>
                      <a:pt x="171" y="1126"/>
                      <a:pt x="180" y="1129"/>
                      <a:pt x="190" y="1129"/>
                    </a:cubicBezTo>
                    <a:cubicBezTo>
                      <a:pt x="202" y="1129"/>
                      <a:pt x="215" y="1125"/>
                      <a:pt x="230" y="1118"/>
                    </a:cubicBezTo>
                    <a:cubicBezTo>
                      <a:pt x="244" y="1111"/>
                      <a:pt x="256" y="1102"/>
                      <a:pt x="264" y="1092"/>
                    </a:cubicBezTo>
                    <a:cubicBezTo>
                      <a:pt x="269" y="1085"/>
                      <a:pt x="272" y="1078"/>
                      <a:pt x="274" y="1071"/>
                    </a:cubicBezTo>
                    <a:cubicBezTo>
                      <a:pt x="275" y="1069"/>
                      <a:pt x="275" y="1069"/>
                      <a:pt x="275" y="1069"/>
                    </a:cubicBezTo>
                    <a:cubicBezTo>
                      <a:pt x="276" y="1070"/>
                      <a:pt x="276" y="1070"/>
                      <a:pt x="276" y="1070"/>
                    </a:cubicBezTo>
                    <a:cubicBezTo>
                      <a:pt x="287" y="1075"/>
                      <a:pt x="298" y="1078"/>
                      <a:pt x="310" y="1078"/>
                    </a:cubicBezTo>
                    <a:cubicBezTo>
                      <a:pt x="313" y="1078"/>
                      <a:pt x="316" y="1078"/>
                      <a:pt x="318" y="1078"/>
                    </a:cubicBezTo>
                    <a:cubicBezTo>
                      <a:pt x="338" y="1076"/>
                      <a:pt x="357" y="1070"/>
                      <a:pt x="372" y="1061"/>
                    </a:cubicBezTo>
                    <a:cubicBezTo>
                      <a:pt x="380" y="1056"/>
                      <a:pt x="388" y="1049"/>
                      <a:pt x="393" y="1042"/>
                    </a:cubicBezTo>
                    <a:cubicBezTo>
                      <a:pt x="395" y="1039"/>
                      <a:pt x="396" y="1037"/>
                      <a:pt x="398" y="1033"/>
                    </a:cubicBezTo>
                    <a:cubicBezTo>
                      <a:pt x="399" y="1032"/>
                      <a:pt x="399" y="1032"/>
                      <a:pt x="399" y="1032"/>
                    </a:cubicBezTo>
                    <a:cubicBezTo>
                      <a:pt x="400" y="1033"/>
                      <a:pt x="400" y="1033"/>
                      <a:pt x="400" y="1033"/>
                    </a:cubicBezTo>
                    <a:cubicBezTo>
                      <a:pt x="404" y="1037"/>
                      <a:pt x="408" y="1040"/>
                      <a:pt x="412" y="1042"/>
                    </a:cubicBezTo>
                    <a:cubicBezTo>
                      <a:pt x="420" y="1047"/>
                      <a:pt x="429" y="1050"/>
                      <a:pt x="439" y="1050"/>
                    </a:cubicBezTo>
                    <a:cubicBezTo>
                      <a:pt x="440" y="1050"/>
                      <a:pt x="441" y="1050"/>
                      <a:pt x="443" y="1050"/>
                    </a:cubicBezTo>
                    <a:cubicBezTo>
                      <a:pt x="462" y="1050"/>
                      <a:pt x="476" y="1044"/>
                      <a:pt x="485" y="1039"/>
                    </a:cubicBezTo>
                    <a:cubicBezTo>
                      <a:pt x="487" y="1038"/>
                      <a:pt x="489" y="1037"/>
                      <a:pt x="490" y="1036"/>
                    </a:cubicBezTo>
                    <a:cubicBezTo>
                      <a:pt x="492" y="1035"/>
                      <a:pt x="492" y="1035"/>
                      <a:pt x="492" y="1035"/>
                    </a:cubicBezTo>
                    <a:cubicBezTo>
                      <a:pt x="492" y="1037"/>
                      <a:pt x="492" y="1037"/>
                      <a:pt x="492" y="1037"/>
                    </a:cubicBezTo>
                    <a:cubicBezTo>
                      <a:pt x="493" y="1038"/>
                      <a:pt x="493" y="1040"/>
                      <a:pt x="494" y="1041"/>
                    </a:cubicBezTo>
                    <a:cubicBezTo>
                      <a:pt x="497" y="1050"/>
                      <a:pt x="503" y="1058"/>
                      <a:pt x="511" y="1066"/>
                    </a:cubicBezTo>
                    <a:cubicBezTo>
                      <a:pt x="543" y="1102"/>
                      <a:pt x="618" y="1103"/>
                      <a:pt x="618" y="1099"/>
                    </a:cubicBezTo>
                    <a:cubicBezTo>
                      <a:pt x="619" y="1097"/>
                      <a:pt x="543" y="1093"/>
                      <a:pt x="509" y="1036"/>
                    </a:cubicBezTo>
                    <a:cubicBezTo>
                      <a:pt x="505" y="1030"/>
                      <a:pt x="504" y="1020"/>
                      <a:pt x="502" y="1008"/>
                    </a:cubicBezTo>
                    <a:cubicBezTo>
                      <a:pt x="498" y="992"/>
                      <a:pt x="495" y="974"/>
                      <a:pt x="494" y="961"/>
                    </a:cubicBezTo>
                    <a:cubicBezTo>
                      <a:pt x="493" y="955"/>
                      <a:pt x="492" y="950"/>
                      <a:pt x="492" y="946"/>
                    </a:cubicBezTo>
                    <a:cubicBezTo>
                      <a:pt x="491" y="945"/>
                      <a:pt x="491" y="945"/>
                      <a:pt x="491" y="945"/>
                    </a:cubicBezTo>
                    <a:cubicBezTo>
                      <a:pt x="493" y="945"/>
                      <a:pt x="493" y="945"/>
                      <a:pt x="493" y="945"/>
                    </a:cubicBezTo>
                    <a:cubicBezTo>
                      <a:pt x="512" y="942"/>
                      <a:pt x="535" y="931"/>
                      <a:pt x="549" y="914"/>
                    </a:cubicBezTo>
                    <a:cubicBezTo>
                      <a:pt x="537" y="917"/>
                      <a:pt x="512" y="931"/>
                      <a:pt x="466" y="931"/>
                    </a:cubicBezTo>
                    <a:cubicBezTo>
                      <a:pt x="436" y="930"/>
                      <a:pt x="405" y="923"/>
                      <a:pt x="379" y="910"/>
                    </a:cubicBezTo>
                    <a:cubicBezTo>
                      <a:pt x="353" y="896"/>
                      <a:pt x="334" y="877"/>
                      <a:pt x="325" y="856"/>
                    </a:cubicBezTo>
                    <a:cubicBezTo>
                      <a:pt x="317" y="840"/>
                      <a:pt x="314" y="825"/>
                      <a:pt x="314" y="812"/>
                    </a:cubicBezTo>
                    <a:cubicBezTo>
                      <a:pt x="314" y="805"/>
                      <a:pt x="315" y="799"/>
                      <a:pt x="317" y="794"/>
                    </a:cubicBezTo>
                    <a:cubicBezTo>
                      <a:pt x="319" y="788"/>
                      <a:pt x="322" y="784"/>
                      <a:pt x="327" y="780"/>
                    </a:cubicBezTo>
                    <a:cubicBezTo>
                      <a:pt x="328" y="779"/>
                      <a:pt x="328" y="779"/>
                      <a:pt x="329" y="778"/>
                    </a:cubicBezTo>
                    <a:cubicBezTo>
                      <a:pt x="333" y="776"/>
                      <a:pt x="333" y="776"/>
                      <a:pt x="333" y="776"/>
                    </a:cubicBezTo>
                    <a:cubicBezTo>
                      <a:pt x="331" y="780"/>
                      <a:pt x="331" y="780"/>
                      <a:pt x="331" y="780"/>
                    </a:cubicBezTo>
                    <a:cubicBezTo>
                      <a:pt x="329" y="784"/>
                      <a:pt x="327" y="792"/>
                      <a:pt x="327" y="802"/>
                    </a:cubicBezTo>
                    <a:cubicBezTo>
                      <a:pt x="327" y="813"/>
                      <a:pt x="330" y="825"/>
                      <a:pt x="335" y="837"/>
                    </a:cubicBezTo>
                    <a:cubicBezTo>
                      <a:pt x="335" y="838"/>
                      <a:pt x="336" y="839"/>
                      <a:pt x="337" y="839"/>
                    </a:cubicBezTo>
                    <a:cubicBezTo>
                      <a:pt x="338" y="840"/>
                      <a:pt x="346" y="846"/>
                      <a:pt x="360" y="852"/>
                    </a:cubicBezTo>
                    <a:cubicBezTo>
                      <a:pt x="374" y="857"/>
                      <a:pt x="396" y="864"/>
                      <a:pt x="424" y="864"/>
                    </a:cubicBezTo>
                    <a:cubicBezTo>
                      <a:pt x="425" y="864"/>
                      <a:pt x="427" y="864"/>
                      <a:pt x="428" y="864"/>
                    </a:cubicBezTo>
                    <a:cubicBezTo>
                      <a:pt x="429" y="864"/>
                      <a:pt x="429" y="864"/>
                      <a:pt x="429" y="863"/>
                    </a:cubicBezTo>
                    <a:cubicBezTo>
                      <a:pt x="430" y="863"/>
                      <a:pt x="432" y="863"/>
                      <a:pt x="434" y="861"/>
                    </a:cubicBezTo>
                    <a:cubicBezTo>
                      <a:pt x="437" y="859"/>
                      <a:pt x="441" y="854"/>
                      <a:pt x="444" y="844"/>
                    </a:cubicBezTo>
                    <a:cubicBezTo>
                      <a:pt x="448" y="834"/>
                      <a:pt x="449" y="820"/>
                      <a:pt x="449" y="802"/>
                    </a:cubicBezTo>
                    <a:cubicBezTo>
                      <a:pt x="449" y="801"/>
                      <a:pt x="449" y="797"/>
                      <a:pt x="449" y="797"/>
                    </a:cubicBezTo>
                    <a:cubicBezTo>
                      <a:pt x="451" y="797"/>
                      <a:pt x="451" y="797"/>
                      <a:pt x="451" y="797"/>
                    </a:cubicBezTo>
                    <a:cubicBezTo>
                      <a:pt x="456" y="797"/>
                      <a:pt x="463" y="797"/>
                      <a:pt x="469" y="797"/>
                    </a:cubicBezTo>
                    <a:cubicBezTo>
                      <a:pt x="488" y="797"/>
                      <a:pt x="511" y="798"/>
                      <a:pt x="537" y="799"/>
                    </a:cubicBezTo>
                    <a:cubicBezTo>
                      <a:pt x="538" y="799"/>
                      <a:pt x="538" y="799"/>
                      <a:pt x="538" y="799"/>
                    </a:cubicBezTo>
                    <a:cubicBezTo>
                      <a:pt x="538" y="800"/>
                      <a:pt x="538" y="800"/>
                      <a:pt x="538" y="800"/>
                    </a:cubicBezTo>
                    <a:cubicBezTo>
                      <a:pt x="538" y="801"/>
                      <a:pt x="538" y="801"/>
                      <a:pt x="538" y="802"/>
                    </a:cubicBezTo>
                    <a:cubicBezTo>
                      <a:pt x="538" y="806"/>
                      <a:pt x="535" y="821"/>
                      <a:pt x="533" y="826"/>
                    </a:cubicBezTo>
                    <a:cubicBezTo>
                      <a:pt x="530" y="834"/>
                      <a:pt x="522" y="843"/>
                      <a:pt x="520" y="847"/>
                    </a:cubicBezTo>
                    <a:cubicBezTo>
                      <a:pt x="519" y="848"/>
                      <a:pt x="536" y="843"/>
                      <a:pt x="546" y="821"/>
                    </a:cubicBezTo>
                    <a:cubicBezTo>
                      <a:pt x="549" y="815"/>
                      <a:pt x="550" y="808"/>
                      <a:pt x="550" y="802"/>
                    </a:cubicBezTo>
                    <a:cubicBezTo>
                      <a:pt x="550" y="799"/>
                      <a:pt x="550" y="799"/>
                      <a:pt x="550" y="799"/>
                    </a:cubicBezTo>
                    <a:cubicBezTo>
                      <a:pt x="565" y="800"/>
                      <a:pt x="565" y="800"/>
                      <a:pt x="565" y="800"/>
                    </a:cubicBezTo>
                    <a:cubicBezTo>
                      <a:pt x="565" y="801"/>
                      <a:pt x="565" y="801"/>
                      <a:pt x="565" y="801"/>
                    </a:cubicBezTo>
                    <a:cubicBezTo>
                      <a:pt x="564" y="806"/>
                      <a:pt x="562" y="814"/>
                      <a:pt x="559" y="823"/>
                    </a:cubicBezTo>
                    <a:cubicBezTo>
                      <a:pt x="554" y="835"/>
                      <a:pt x="546" y="851"/>
                      <a:pt x="532" y="868"/>
                    </a:cubicBezTo>
                    <a:cubicBezTo>
                      <a:pt x="528" y="875"/>
                      <a:pt x="558" y="856"/>
                      <a:pt x="572" y="826"/>
                    </a:cubicBezTo>
                    <a:cubicBezTo>
                      <a:pt x="575" y="819"/>
                      <a:pt x="576" y="802"/>
                      <a:pt x="576" y="802"/>
                    </a:cubicBezTo>
                    <a:cubicBezTo>
                      <a:pt x="578" y="803"/>
                      <a:pt x="578" y="803"/>
                      <a:pt x="578" y="803"/>
                    </a:cubicBezTo>
                    <a:cubicBezTo>
                      <a:pt x="580" y="804"/>
                      <a:pt x="581" y="805"/>
                      <a:pt x="583" y="807"/>
                    </a:cubicBezTo>
                    <a:cubicBezTo>
                      <a:pt x="584" y="808"/>
                      <a:pt x="585" y="809"/>
                      <a:pt x="586" y="810"/>
                    </a:cubicBezTo>
                    <a:cubicBezTo>
                      <a:pt x="587" y="811"/>
                      <a:pt x="587" y="811"/>
                      <a:pt x="587" y="811"/>
                    </a:cubicBezTo>
                    <a:cubicBezTo>
                      <a:pt x="587" y="811"/>
                      <a:pt x="587" y="811"/>
                      <a:pt x="587" y="811"/>
                    </a:cubicBezTo>
                    <a:cubicBezTo>
                      <a:pt x="587" y="815"/>
                      <a:pt x="586" y="822"/>
                      <a:pt x="584" y="831"/>
                    </a:cubicBezTo>
                    <a:cubicBezTo>
                      <a:pt x="580" y="843"/>
                      <a:pt x="573" y="854"/>
                      <a:pt x="566" y="862"/>
                    </a:cubicBezTo>
                    <a:cubicBezTo>
                      <a:pt x="567" y="863"/>
                      <a:pt x="591" y="848"/>
                      <a:pt x="595" y="834"/>
                    </a:cubicBezTo>
                    <a:cubicBezTo>
                      <a:pt x="595" y="832"/>
                      <a:pt x="596" y="829"/>
                      <a:pt x="597" y="826"/>
                    </a:cubicBezTo>
                    <a:cubicBezTo>
                      <a:pt x="597" y="823"/>
                      <a:pt x="597" y="823"/>
                      <a:pt x="597" y="823"/>
                    </a:cubicBezTo>
                    <a:cubicBezTo>
                      <a:pt x="599" y="826"/>
                      <a:pt x="599" y="826"/>
                      <a:pt x="599" y="826"/>
                    </a:cubicBezTo>
                    <a:cubicBezTo>
                      <a:pt x="602" y="830"/>
                      <a:pt x="604" y="835"/>
                      <a:pt x="606" y="839"/>
                    </a:cubicBezTo>
                    <a:cubicBezTo>
                      <a:pt x="609" y="844"/>
                      <a:pt x="612" y="851"/>
                      <a:pt x="617" y="861"/>
                    </a:cubicBezTo>
                    <a:cubicBezTo>
                      <a:pt x="628" y="880"/>
                      <a:pt x="643" y="908"/>
                      <a:pt x="660" y="937"/>
                    </a:cubicBezTo>
                    <a:cubicBezTo>
                      <a:pt x="670" y="954"/>
                      <a:pt x="681" y="973"/>
                      <a:pt x="691" y="992"/>
                    </a:cubicBezTo>
                    <a:cubicBezTo>
                      <a:pt x="708" y="1021"/>
                      <a:pt x="720" y="1044"/>
                      <a:pt x="730" y="1063"/>
                    </a:cubicBezTo>
                    <a:cubicBezTo>
                      <a:pt x="743" y="1086"/>
                      <a:pt x="752" y="1104"/>
                      <a:pt x="757" y="1116"/>
                    </a:cubicBezTo>
                    <a:cubicBezTo>
                      <a:pt x="761" y="1126"/>
                      <a:pt x="764" y="1135"/>
                      <a:pt x="766" y="1143"/>
                    </a:cubicBezTo>
                    <a:cubicBezTo>
                      <a:pt x="768" y="1151"/>
                      <a:pt x="769" y="1159"/>
                      <a:pt x="769" y="1167"/>
                    </a:cubicBezTo>
                    <a:cubicBezTo>
                      <a:pt x="769" y="1180"/>
                      <a:pt x="766" y="1195"/>
                      <a:pt x="761" y="1218"/>
                    </a:cubicBezTo>
                    <a:cubicBezTo>
                      <a:pt x="759" y="1227"/>
                      <a:pt x="759" y="1227"/>
                      <a:pt x="759" y="1227"/>
                    </a:cubicBezTo>
                    <a:cubicBezTo>
                      <a:pt x="755" y="1247"/>
                      <a:pt x="750" y="1272"/>
                      <a:pt x="744" y="1306"/>
                    </a:cubicBezTo>
                    <a:cubicBezTo>
                      <a:pt x="737" y="1350"/>
                      <a:pt x="734" y="1399"/>
                      <a:pt x="734" y="1451"/>
                    </a:cubicBezTo>
                    <a:cubicBezTo>
                      <a:pt x="734" y="1493"/>
                      <a:pt x="736" y="1533"/>
                      <a:pt x="737" y="1543"/>
                    </a:cubicBezTo>
                    <a:cubicBezTo>
                      <a:pt x="753" y="1543"/>
                      <a:pt x="753" y="1543"/>
                      <a:pt x="753" y="1543"/>
                    </a:cubicBezTo>
                    <a:cubicBezTo>
                      <a:pt x="753" y="1536"/>
                      <a:pt x="750" y="1495"/>
                      <a:pt x="750" y="1451"/>
                    </a:cubicBezTo>
                    <a:cubicBezTo>
                      <a:pt x="750" y="1400"/>
                      <a:pt x="753" y="1352"/>
                      <a:pt x="760" y="1308"/>
                    </a:cubicBezTo>
                    <a:cubicBezTo>
                      <a:pt x="766" y="1275"/>
                      <a:pt x="771" y="1250"/>
                      <a:pt x="775" y="1230"/>
                    </a:cubicBezTo>
                    <a:cubicBezTo>
                      <a:pt x="777" y="1222"/>
                      <a:pt x="777" y="1222"/>
                      <a:pt x="777" y="1222"/>
                    </a:cubicBezTo>
                    <a:cubicBezTo>
                      <a:pt x="781" y="1200"/>
                      <a:pt x="785" y="1183"/>
                      <a:pt x="785" y="1167"/>
                    </a:cubicBezTo>
                    <a:cubicBezTo>
                      <a:pt x="785" y="1158"/>
                      <a:pt x="784" y="1149"/>
                      <a:pt x="782" y="1140"/>
                    </a:cubicBezTo>
                    <a:close/>
                    <a:moveTo>
                      <a:pt x="413" y="940"/>
                    </a:moveTo>
                    <a:cubicBezTo>
                      <a:pt x="430" y="944"/>
                      <a:pt x="449" y="947"/>
                      <a:pt x="466" y="947"/>
                    </a:cubicBezTo>
                    <a:cubicBezTo>
                      <a:pt x="469" y="947"/>
                      <a:pt x="472" y="947"/>
                      <a:pt x="474" y="947"/>
                    </a:cubicBezTo>
                    <a:cubicBezTo>
                      <a:pt x="475" y="946"/>
                      <a:pt x="475" y="946"/>
                      <a:pt x="475" y="946"/>
                    </a:cubicBezTo>
                    <a:cubicBezTo>
                      <a:pt x="476" y="948"/>
                      <a:pt x="476" y="948"/>
                      <a:pt x="476" y="948"/>
                    </a:cubicBezTo>
                    <a:cubicBezTo>
                      <a:pt x="476" y="955"/>
                      <a:pt x="481" y="984"/>
                      <a:pt x="482" y="991"/>
                    </a:cubicBezTo>
                    <a:cubicBezTo>
                      <a:pt x="482" y="991"/>
                      <a:pt x="468" y="1001"/>
                      <a:pt x="448" y="1004"/>
                    </a:cubicBezTo>
                    <a:cubicBezTo>
                      <a:pt x="430" y="1007"/>
                      <a:pt x="419" y="992"/>
                      <a:pt x="414" y="974"/>
                    </a:cubicBezTo>
                    <a:cubicBezTo>
                      <a:pt x="408" y="952"/>
                      <a:pt x="413" y="940"/>
                      <a:pt x="413" y="940"/>
                    </a:cubicBezTo>
                    <a:close/>
                    <a:moveTo>
                      <a:pt x="372" y="924"/>
                    </a:moveTo>
                    <a:cubicBezTo>
                      <a:pt x="381" y="929"/>
                      <a:pt x="391" y="933"/>
                      <a:pt x="402" y="936"/>
                    </a:cubicBezTo>
                    <a:cubicBezTo>
                      <a:pt x="403" y="937"/>
                      <a:pt x="403" y="937"/>
                      <a:pt x="403" y="937"/>
                    </a:cubicBezTo>
                    <a:cubicBezTo>
                      <a:pt x="403" y="938"/>
                      <a:pt x="403" y="938"/>
                      <a:pt x="403" y="938"/>
                    </a:cubicBezTo>
                    <a:cubicBezTo>
                      <a:pt x="402" y="943"/>
                      <a:pt x="401" y="948"/>
                      <a:pt x="401" y="953"/>
                    </a:cubicBezTo>
                    <a:cubicBezTo>
                      <a:pt x="401" y="961"/>
                      <a:pt x="402" y="969"/>
                      <a:pt x="405" y="977"/>
                    </a:cubicBezTo>
                    <a:cubicBezTo>
                      <a:pt x="414" y="1001"/>
                      <a:pt x="423" y="1018"/>
                      <a:pt x="453" y="1013"/>
                    </a:cubicBezTo>
                    <a:cubicBezTo>
                      <a:pt x="465" y="1010"/>
                      <a:pt x="485" y="1001"/>
                      <a:pt x="485" y="1001"/>
                    </a:cubicBezTo>
                    <a:cubicBezTo>
                      <a:pt x="487" y="1018"/>
                      <a:pt x="487" y="1018"/>
                      <a:pt x="487" y="1018"/>
                    </a:cubicBezTo>
                    <a:cubicBezTo>
                      <a:pt x="487" y="1018"/>
                      <a:pt x="487" y="1018"/>
                      <a:pt x="487" y="1018"/>
                    </a:cubicBezTo>
                    <a:cubicBezTo>
                      <a:pt x="484" y="1021"/>
                      <a:pt x="480" y="1023"/>
                      <a:pt x="477" y="1025"/>
                    </a:cubicBezTo>
                    <a:cubicBezTo>
                      <a:pt x="466" y="1031"/>
                      <a:pt x="455" y="1034"/>
                      <a:pt x="443" y="1034"/>
                    </a:cubicBezTo>
                    <a:cubicBezTo>
                      <a:pt x="441" y="1034"/>
                      <a:pt x="440" y="1034"/>
                      <a:pt x="439" y="1034"/>
                    </a:cubicBezTo>
                    <a:cubicBezTo>
                      <a:pt x="430" y="1033"/>
                      <a:pt x="422" y="1030"/>
                      <a:pt x="415" y="1025"/>
                    </a:cubicBezTo>
                    <a:cubicBezTo>
                      <a:pt x="412" y="1022"/>
                      <a:pt x="409" y="1020"/>
                      <a:pt x="407" y="1017"/>
                    </a:cubicBezTo>
                    <a:cubicBezTo>
                      <a:pt x="405" y="1015"/>
                      <a:pt x="403" y="1012"/>
                      <a:pt x="402" y="1010"/>
                    </a:cubicBezTo>
                    <a:cubicBezTo>
                      <a:pt x="402" y="1010"/>
                      <a:pt x="402" y="1009"/>
                      <a:pt x="401" y="1008"/>
                    </a:cubicBezTo>
                    <a:cubicBezTo>
                      <a:pt x="400" y="1004"/>
                      <a:pt x="396" y="995"/>
                      <a:pt x="391" y="983"/>
                    </a:cubicBezTo>
                    <a:cubicBezTo>
                      <a:pt x="385" y="967"/>
                      <a:pt x="377" y="946"/>
                      <a:pt x="370" y="929"/>
                    </a:cubicBezTo>
                    <a:cubicBezTo>
                      <a:pt x="367" y="922"/>
                      <a:pt x="367" y="922"/>
                      <a:pt x="367" y="922"/>
                    </a:cubicBezTo>
                    <a:lnTo>
                      <a:pt x="372" y="924"/>
                    </a:lnTo>
                    <a:close/>
                    <a:moveTo>
                      <a:pt x="344" y="906"/>
                    </a:moveTo>
                    <a:cubicBezTo>
                      <a:pt x="344" y="906"/>
                      <a:pt x="344" y="906"/>
                      <a:pt x="344" y="906"/>
                    </a:cubicBezTo>
                    <a:cubicBezTo>
                      <a:pt x="344" y="906"/>
                      <a:pt x="344" y="906"/>
                      <a:pt x="344" y="906"/>
                    </a:cubicBezTo>
                    <a:cubicBezTo>
                      <a:pt x="346" y="911"/>
                      <a:pt x="355" y="934"/>
                      <a:pt x="364" y="957"/>
                    </a:cubicBezTo>
                    <a:cubicBezTo>
                      <a:pt x="369" y="971"/>
                      <a:pt x="375" y="985"/>
                      <a:pt x="379" y="995"/>
                    </a:cubicBezTo>
                    <a:cubicBezTo>
                      <a:pt x="381" y="1001"/>
                      <a:pt x="389" y="1019"/>
                      <a:pt x="383" y="1030"/>
                    </a:cubicBezTo>
                    <a:cubicBezTo>
                      <a:pt x="378" y="1038"/>
                      <a:pt x="364" y="1048"/>
                      <a:pt x="352" y="1053"/>
                    </a:cubicBezTo>
                    <a:cubicBezTo>
                      <a:pt x="342" y="1058"/>
                      <a:pt x="329" y="1061"/>
                      <a:pt x="316" y="1062"/>
                    </a:cubicBezTo>
                    <a:cubicBezTo>
                      <a:pt x="314" y="1062"/>
                      <a:pt x="312" y="1062"/>
                      <a:pt x="310" y="1062"/>
                    </a:cubicBezTo>
                    <a:cubicBezTo>
                      <a:pt x="300" y="1062"/>
                      <a:pt x="290" y="1060"/>
                      <a:pt x="281" y="1055"/>
                    </a:cubicBezTo>
                    <a:cubicBezTo>
                      <a:pt x="278" y="1053"/>
                      <a:pt x="268" y="1038"/>
                      <a:pt x="264" y="1030"/>
                    </a:cubicBezTo>
                    <a:cubicBezTo>
                      <a:pt x="252" y="1006"/>
                      <a:pt x="230" y="968"/>
                      <a:pt x="217" y="944"/>
                    </a:cubicBezTo>
                    <a:cubicBezTo>
                      <a:pt x="199" y="914"/>
                      <a:pt x="165" y="863"/>
                      <a:pt x="141" y="828"/>
                    </a:cubicBezTo>
                    <a:cubicBezTo>
                      <a:pt x="136" y="820"/>
                      <a:pt x="129" y="813"/>
                      <a:pt x="121" y="808"/>
                    </a:cubicBezTo>
                    <a:cubicBezTo>
                      <a:pt x="120" y="808"/>
                      <a:pt x="120" y="808"/>
                      <a:pt x="120" y="808"/>
                    </a:cubicBezTo>
                    <a:cubicBezTo>
                      <a:pt x="120" y="808"/>
                      <a:pt x="120" y="808"/>
                      <a:pt x="120" y="808"/>
                    </a:cubicBezTo>
                    <a:cubicBezTo>
                      <a:pt x="120" y="807"/>
                      <a:pt x="120" y="807"/>
                      <a:pt x="119" y="806"/>
                    </a:cubicBezTo>
                    <a:cubicBezTo>
                      <a:pt x="119" y="805"/>
                      <a:pt x="118" y="801"/>
                      <a:pt x="116" y="796"/>
                    </a:cubicBezTo>
                    <a:cubicBezTo>
                      <a:pt x="114" y="788"/>
                      <a:pt x="110" y="777"/>
                      <a:pt x="107" y="762"/>
                    </a:cubicBezTo>
                    <a:cubicBezTo>
                      <a:pt x="106" y="758"/>
                      <a:pt x="105" y="754"/>
                      <a:pt x="105" y="750"/>
                    </a:cubicBezTo>
                    <a:cubicBezTo>
                      <a:pt x="105" y="741"/>
                      <a:pt x="108" y="733"/>
                      <a:pt x="112" y="724"/>
                    </a:cubicBezTo>
                    <a:cubicBezTo>
                      <a:pt x="120" y="711"/>
                      <a:pt x="131" y="701"/>
                      <a:pt x="139" y="695"/>
                    </a:cubicBezTo>
                    <a:cubicBezTo>
                      <a:pt x="143" y="691"/>
                      <a:pt x="147" y="688"/>
                      <a:pt x="150" y="687"/>
                    </a:cubicBezTo>
                    <a:cubicBezTo>
                      <a:pt x="151" y="686"/>
                      <a:pt x="152" y="685"/>
                      <a:pt x="153" y="685"/>
                    </a:cubicBezTo>
                    <a:cubicBezTo>
                      <a:pt x="154" y="684"/>
                      <a:pt x="154" y="684"/>
                      <a:pt x="154" y="684"/>
                    </a:cubicBezTo>
                    <a:cubicBezTo>
                      <a:pt x="154" y="684"/>
                      <a:pt x="160" y="681"/>
                      <a:pt x="167" y="679"/>
                    </a:cubicBezTo>
                    <a:cubicBezTo>
                      <a:pt x="174" y="677"/>
                      <a:pt x="184" y="674"/>
                      <a:pt x="195" y="674"/>
                    </a:cubicBezTo>
                    <a:cubicBezTo>
                      <a:pt x="195" y="674"/>
                      <a:pt x="195" y="674"/>
                      <a:pt x="195" y="674"/>
                    </a:cubicBezTo>
                    <a:cubicBezTo>
                      <a:pt x="204" y="674"/>
                      <a:pt x="212" y="676"/>
                      <a:pt x="219" y="679"/>
                    </a:cubicBezTo>
                    <a:cubicBezTo>
                      <a:pt x="227" y="684"/>
                      <a:pt x="233" y="690"/>
                      <a:pt x="238" y="699"/>
                    </a:cubicBezTo>
                    <a:cubicBezTo>
                      <a:pt x="266" y="752"/>
                      <a:pt x="296" y="807"/>
                      <a:pt x="296" y="807"/>
                    </a:cubicBezTo>
                    <a:cubicBezTo>
                      <a:pt x="296" y="808"/>
                      <a:pt x="297" y="808"/>
                      <a:pt x="297" y="809"/>
                    </a:cubicBezTo>
                    <a:cubicBezTo>
                      <a:pt x="298" y="809"/>
                      <a:pt x="298" y="809"/>
                      <a:pt x="298" y="809"/>
                    </a:cubicBezTo>
                    <a:cubicBezTo>
                      <a:pt x="298" y="811"/>
                      <a:pt x="298" y="811"/>
                      <a:pt x="298" y="811"/>
                    </a:cubicBezTo>
                    <a:cubicBezTo>
                      <a:pt x="298" y="811"/>
                      <a:pt x="298" y="812"/>
                      <a:pt x="298" y="812"/>
                    </a:cubicBezTo>
                    <a:cubicBezTo>
                      <a:pt x="298" y="827"/>
                      <a:pt x="302" y="844"/>
                      <a:pt x="310" y="863"/>
                    </a:cubicBezTo>
                    <a:cubicBezTo>
                      <a:pt x="317" y="878"/>
                      <a:pt x="328" y="893"/>
                      <a:pt x="344" y="906"/>
                    </a:cubicBezTo>
                    <a:close/>
                    <a:moveTo>
                      <a:pt x="438" y="802"/>
                    </a:moveTo>
                    <a:cubicBezTo>
                      <a:pt x="438" y="829"/>
                      <a:pt x="433" y="842"/>
                      <a:pt x="431" y="847"/>
                    </a:cubicBezTo>
                    <a:cubicBezTo>
                      <a:pt x="428" y="852"/>
                      <a:pt x="424" y="852"/>
                      <a:pt x="424" y="852"/>
                    </a:cubicBezTo>
                    <a:cubicBezTo>
                      <a:pt x="398" y="852"/>
                      <a:pt x="377" y="846"/>
                      <a:pt x="365" y="841"/>
                    </a:cubicBezTo>
                    <a:cubicBezTo>
                      <a:pt x="357" y="838"/>
                      <a:pt x="348" y="834"/>
                      <a:pt x="346" y="832"/>
                    </a:cubicBezTo>
                    <a:cubicBezTo>
                      <a:pt x="339" y="825"/>
                      <a:pt x="337" y="807"/>
                      <a:pt x="339" y="794"/>
                    </a:cubicBezTo>
                    <a:cubicBezTo>
                      <a:pt x="339" y="788"/>
                      <a:pt x="342" y="781"/>
                      <a:pt x="342" y="781"/>
                    </a:cubicBezTo>
                    <a:cubicBezTo>
                      <a:pt x="349" y="783"/>
                      <a:pt x="357" y="785"/>
                      <a:pt x="364" y="787"/>
                    </a:cubicBezTo>
                    <a:cubicBezTo>
                      <a:pt x="391" y="793"/>
                      <a:pt x="415" y="797"/>
                      <a:pt x="437" y="797"/>
                    </a:cubicBezTo>
                    <a:cubicBezTo>
                      <a:pt x="438" y="797"/>
                      <a:pt x="438" y="797"/>
                      <a:pt x="438" y="797"/>
                    </a:cubicBezTo>
                    <a:cubicBezTo>
                      <a:pt x="438" y="799"/>
                      <a:pt x="438" y="799"/>
                      <a:pt x="438" y="799"/>
                    </a:cubicBezTo>
                    <a:cubicBezTo>
                      <a:pt x="438" y="800"/>
                      <a:pt x="438" y="801"/>
                      <a:pt x="438" y="802"/>
                    </a:cubicBezTo>
                    <a:close/>
                    <a:moveTo>
                      <a:pt x="491" y="781"/>
                    </a:moveTo>
                    <a:cubicBezTo>
                      <a:pt x="484" y="781"/>
                      <a:pt x="476" y="781"/>
                      <a:pt x="469" y="781"/>
                    </a:cubicBezTo>
                    <a:cubicBezTo>
                      <a:pt x="462" y="781"/>
                      <a:pt x="456" y="781"/>
                      <a:pt x="450" y="781"/>
                    </a:cubicBezTo>
                    <a:cubicBezTo>
                      <a:pt x="423" y="781"/>
                      <a:pt x="423" y="781"/>
                      <a:pt x="423" y="781"/>
                    </a:cubicBezTo>
                    <a:cubicBezTo>
                      <a:pt x="423" y="781"/>
                      <a:pt x="430" y="777"/>
                      <a:pt x="432" y="775"/>
                    </a:cubicBezTo>
                    <a:cubicBezTo>
                      <a:pt x="442" y="771"/>
                      <a:pt x="448" y="769"/>
                      <a:pt x="448" y="769"/>
                    </a:cubicBezTo>
                    <a:cubicBezTo>
                      <a:pt x="448" y="768"/>
                      <a:pt x="443" y="765"/>
                      <a:pt x="425" y="771"/>
                    </a:cubicBezTo>
                    <a:cubicBezTo>
                      <a:pt x="418" y="773"/>
                      <a:pt x="406" y="778"/>
                      <a:pt x="406" y="778"/>
                    </a:cubicBezTo>
                    <a:cubicBezTo>
                      <a:pt x="392" y="776"/>
                      <a:pt x="392" y="776"/>
                      <a:pt x="392" y="776"/>
                    </a:cubicBezTo>
                    <a:cubicBezTo>
                      <a:pt x="392" y="776"/>
                      <a:pt x="403" y="765"/>
                      <a:pt x="446" y="752"/>
                    </a:cubicBezTo>
                    <a:cubicBezTo>
                      <a:pt x="440" y="749"/>
                      <a:pt x="423" y="751"/>
                      <a:pt x="414" y="753"/>
                    </a:cubicBezTo>
                    <a:cubicBezTo>
                      <a:pt x="395" y="759"/>
                      <a:pt x="374" y="773"/>
                      <a:pt x="374" y="773"/>
                    </a:cubicBezTo>
                    <a:cubicBezTo>
                      <a:pt x="374" y="773"/>
                      <a:pt x="369" y="772"/>
                      <a:pt x="368" y="771"/>
                    </a:cubicBezTo>
                    <a:cubicBezTo>
                      <a:pt x="357" y="769"/>
                      <a:pt x="347" y="766"/>
                      <a:pt x="341" y="764"/>
                    </a:cubicBezTo>
                    <a:cubicBezTo>
                      <a:pt x="338" y="764"/>
                      <a:pt x="336" y="763"/>
                      <a:pt x="334" y="762"/>
                    </a:cubicBezTo>
                    <a:cubicBezTo>
                      <a:pt x="332" y="761"/>
                      <a:pt x="332" y="761"/>
                      <a:pt x="332" y="761"/>
                    </a:cubicBezTo>
                    <a:cubicBezTo>
                      <a:pt x="331" y="761"/>
                      <a:pt x="330" y="761"/>
                      <a:pt x="329" y="761"/>
                    </a:cubicBezTo>
                    <a:cubicBezTo>
                      <a:pt x="328" y="761"/>
                      <a:pt x="327" y="761"/>
                      <a:pt x="326" y="762"/>
                    </a:cubicBezTo>
                    <a:cubicBezTo>
                      <a:pt x="324" y="762"/>
                      <a:pt x="318" y="765"/>
                      <a:pt x="311" y="773"/>
                    </a:cubicBezTo>
                    <a:cubicBezTo>
                      <a:pt x="308" y="776"/>
                      <a:pt x="306" y="779"/>
                      <a:pt x="304" y="783"/>
                    </a:cubicBezTo>
                    <a:cubicBezTo>
                      <a:pt x="303" y="786"/>
                      <a:pt x="303" y="786"/>
                      <a:pt x="303" y="786"/>
                    </a:cubicBezTo>
                    <a:cubicBezTo>
                      <a:pt x="302" y="783"/>
                      <a:pt x="302" y="783"/>
                      <a:pt x="302" y="783"/>
                    </a:cubicBezTo>
                    <a:cubicBezTo>
                      <a:pt x="292" y="765"/>
                      <a:pt x="272" y="728"/>
                      <a:pt x="253" y="692"/>
                    </a:cubicBezTo>
                    <a:cubicBezTo>
                      <a:pt x="252" y="691"/>
                      <a:pt x="252" y="690"/>
                      <a:pt x="251" y="689"/>
                    </a:cubicBezTo>
                    <a:cubicBezTo>
                      <a:pt x="251" y="688"/>
                      <a:pt x="251" y="688"/>
                      <a:pt x="251" y="688"/>
                    </a:cubicBezTo>
                    <a:cubicBezTo>
                      <a:pt x="251" y="688"/>
                      <a:pt x="251" y="688"/>
                      <a:pt x="251" y="688"/>
                    </a:cubicBezTo>
                    <a:cubicBezTo>
                      <a:pt x="252" y="684"/>
                      <a:pt x="254" y="675"/>
                      <a:pt x="259" y="664"/>
                    </a:cubicBezTo>
                    <a:cubicBezTo>
                      <a:pt x="263" y="656"/>
                      <a:pt x="268" y="649"/>
                      <a:pt x="273" y="643"/>
                    </a:cubicBezTo>
                    <a:cubicBezTo>
                      <a:pt x="279" y="635"/>
                      <a:pt x="286" y="629"/>
                      <a:pt x="293" y="625"/>
                    </a:cubicBezTo>
                    <a:cubicBezTo>
                      <a:pt x="311" y="614"/>
                      <a:pt x="342" y="602"/>
                      <a:pt x="370" y="602"/>
                    </a:cubicBezTo>
                    <a:cubicBezTo>
                      <a:pt x="371" y="602"/>
                      <a:pt x="371" y="602"/>
                      <a:pt x="371" y="602"/>
                    </a:cubicBezTo>
                    <a:cubicBezTo>
                      <a:pt x="382" y="602"/>
                      <a:pt x="393" y="604"/>
                      <a:pt x="402" y="608"/>
                    </a:cubicBezTo>
                    <a:cubicBezTo>
                      <a:pt x="412" y="612"/>
                      <a:pt x="420" y="618"/>
                      <a:pt x="426" y="627"/>
                    </a:cubicBezTo>
                    <a:cubicBezTo>
                      <a:pt x="434" y="637"/>
                      <a:pt x="442" y="653"/>
                      <a:pt x="451" y="672"/>
                    </a:cubicBezTo>
                    <a:cubicBezTo>
                      <a:pt x="464" y="699"/>
                      <a:pt x="476" y="730"/>
                      <a:pt x="483" y="751"/>
                    </a:cubicBezTo>
                    <a:cubicBezTo>
                      <a:pt x="487" y="761"/>
                      <a:pt x="490" y="770"/>
                      <a:pt x="493" y="779"/>
                    </a:cubicBezTo>
                    <a:cubicBezTo>
                      <a:pt x="493" y="781"/>
                      <a:pt x="493" y="781"/>
                      <a:pt x="493" y="781"/>
                    </a:cubicBezTo>
                    <a:lnTo>
                      <a:pt x="491" y="781"/>
                    </a:lnTo>
                    <a:close/>
                    <a:moveTo>
                      <a:pt x="674" y="928"/>
                    </a:moveTo>
                    <a:cubicBezTo>
                      <a:pt x="670" y="921"/>
                      <a:pt x="670" y="921"/>
                      <a:pt x="670" y="921"/>
                    </a:cubicBezTo>
                    <a:cubicBezTo>
                      <a:pt x="658" y="901"/>
                      <a:pt x="648" y="883"/>
                      <a:pt x="639" y="867"/>
                    </a:cubicBezTo>
                    <a:cubicBezTo>
                      <a:pt x="630" y="851"/>
                      <a:pt x="624" y="839"/>
                      <a:pt x="621" y="833"/>
                    </a:cubicBezTo>
                    <a:cubicBezTo>
                      <a:pt x="610" y="811"/>
                      <a:pt x="599" y="799"/>
                      <a:pt x="591" y="793"/>
                    </a:cubicBezTo>
                    <a:cubicBezTo>
                      <a:pt x="582" y="786"/>
                      <a:pt x="575" y="785"/>
                      <a:pt x="574" y="784"/>
                    </a:cubicBezTo>
                    <a:cubicBezTo>
                      <a:pt x="573" y="784"/>
                      <a:pt x="573" y="784"/>
                      <a:pt x="573" y="784"/>
                    </a:cubicBezTo>
                    <a:cubicBezTo>
                      <a:pt x="569" y="784"/>
                      <a:pt x="543" y="783"/>
                      <a:pt x="513" y="782"/>
                    </a:cubicBezTo>
                    <a:cubicBezTo>
                      <a:pt x="512" y="782"/>
                      <a:pt x="512" y="782"/>
                      <a:pt x="512" y="782"/>
                    </a:cubicBezTo>
                    <a:cubicBezTo>
                      <a:pt x="512" y="780"/>
                      <a:pt x="512" y="780"/>
                      <a:pt x="512" y="780"/>
                    </a:cubicBezTo>
                    <a:cubicBezTo>
                      <a:pt x="512" y="764"/>
                      <a:pt x="510" y="694"/>
                      <a:pt x="510" y="691"/>
                    </a:cubicBezTo>
                    <a:cubicBezTo>
                      <a:pt x="510" y="690"/>
                      <a:pt x="509" y="685"/>
                      <a:pt x="517" y="686"/>
                    </a:cubicBezTo>
                    <a:cubicBezTo>
                      <a:pt x="534" y="689"/>
                      <a:pt x="538" y="681"/>
                      <a:pt x="538" y="681"/>
                    </a:cubicBezTo>
                    <a:cubicBezTo>
                      <a:pt x="526" y="682"/>
                      <a:pt x="512" y="676"/>
                      <a:pt x="510" y="669"/>
                    </a:cubicBezTo>
                    <a:cubicBezTo>
                      <a:pt x="509" y="666"/>
                      <a:pt x="508" y="578"/>
                      <a:pt x="508" y="561"/>
                    </a:cubicBezTo>
                    <a:cubicBezTo>
                      <a:pt x="508" y="552"/>
                      <a:pt x="507" y="540"/>
                      <a:pt x="507" y="515"/>
                    </a:cubicBezTo>
                    <a:cubicBezTo>
                      <a:pt x="506" y="511"/>
                      <a:pt x="515" y="511"/>
                      <a:pt x="520" y="511"/>
                    </a:cubicBezTo>
                    <a:cubicBezTo>
                      <a:pt x="529" y="511"/>
                      <a:pt x="532" y="506"/>
                      <a:pt x="532" y="506"/>
                    </a:cubicBezTo>
                    <a:cubicBezTo>
                      <a:pt x="522" y="507"/>
                      <a:pt x="507" y="502"/>
                      <a:pt x="506" y="497"/>
                    </a:cubicBezTo>
                    <a:cubicBezTo>
                      <a:pt x="505" y="461"/>
                      <a:pt x="504" y="416"/>
                      <a:pt x="502" y="374"/>
                    </a:cubicBezTo>
                    <a:cubicBezTo>
                      <a:pt x="502" y="354"/>
                      <a:pt x="501" y="346"/>
                      <a:pt x="500" y="331"/>
                    </a:cubicBezTo>
                    <a:cubicBezTo>
                      <a:pt x="500" y="323"/>
                      <a:pt x="503" y="322"/>
                      <a:pt x="511" y="323"/>
                    </a:cubicBezTo>
                    <a:cubicBezTo>
                      <a:pt x="517" y="323"/>
                      <a:pt x="522" y="319"/>
                      <a:pt x="522" y="319"/>
                    </a:cubicBezTo>
                    <a:cubicBezTo>
                      <a:pt x="506" y="317"/>
                      <a:pt x="501" y="312"/>
                      <a:pt x="500" y="305"/>
                    </a:cubicBezTo>
                    <a:cubicBezTo>
                      <a:pt x="499" y="292"/>
                      <a:pt x="499" y="285"/>
                      <a:pt x="498" y="280"/>
                    </a:cubicBezTo>
                    <a:cubicBezTo>
                      <a:pt x="498" y="273"/>
                      <a:pt x="497" y="264"/>
                      <a:pt x="496" y="253"/>
                    </a:cubicBezTo>
                    <a:cubicBezTo>
                      <a:pt x="495" y="248"/>
                      <a:pt x="495" y="248"/>
                      <a:pt x="495" y="248"/>
                    </a:cubicBezTo>
                    <a:cubicBezTo>
                      <a:pt x="491" y="216"/>
                      <a:pt x="486" y="166"/>
                      <a:pt x="486" y="124"/>
                    </a:cubicBezTo>
                    <a:cubicBezTo>
                      <a:pt x="486" y="109"/>
                      <a:pt x="486" y="96"/>
                      <a:pt x="488" y="86"/>
                    </a:cubicBezTo>
                    <a:cubicBezTo>
                      <a:pt x="489" y="75"/>
                      <a:pt x="492" y="65"/>
                      <a:pt x="495" y="59"/>
                    </a:cubicBezTo>
                    <a:cubicBezTo>
                      <a:pt x="502" y="45"/>
                      <a:pt x="512" y="35"/>
                      <a:pt x="523" y="27"/>
                    </a:cubicBezTo>
                    <a:cubicBezTo>
                      <a:pt x="534" y="20"/>
                      <a:pt x="547" y="16"/>
                      <a:pt x="560" y="16"/>
                    </a:cubicBezTo>
                    <a:cubicBezTo>
                      <a:pt x="560" y="16"/>
                      <a:pt x="560" y="16"/>
                      <a:pt x="560" y="16"/>
                    </a:cubicBezTo>
                    <a:cubicBezTo>
                      <a:pt x="574" y="16"/>
                      <a:pt x="589" y="20"/>
                      <a:pt x="604" y="28"/>
                    </a:cubicBezTo>
                    <a:cubicBezTo>
                      <a:pt x="615" y="33"/>
                      <a:pt x="624" y="42"/>
                      <a:pt x="632" y="54"/>
                    </a:cubicBezTo>
                    <a:cubicBezTo>
                      <a:pt x="643" y="72"/>
                      <a:pt x="651" y="98"/>
                      <a:pt x="657" y="134"/>
                    </a:cubicBezTo>
                    <a:cubicBezTo>
                      <a:pt x="662" y="168"/>
                      <a:pt x="666" y="211"/>
                      <a:pt x="669" y="264"/>
                    </a:cubicBezTo>
                    <a:cubicBezTo>
                      <a:pt x="670" y="277"/>
                      <a:pt x="671" y="290"/>
                      <a:pt x="672" y="303"/>
                    </a:cubicBezTo>
                    <a:cubicBezTo>
                      <a:pt x="673" y="308"/>
                      <a:pt x="664" y="317"/>
                      <a:pt x="651" y="316"/>
                    </a:cubicBezTo>
                    <a:cubicBezTo>
                      <a:pt x="651" y="316"/>
                      <a:pt x="653" y="318"/>
                      <a:pt x="660" y="319"/>
                    </a:cubicBezTo>
                    <a:cubicBezTo>
                      <a:pt x="663" y="320"/>
                      <a:pt x="672" y="319"/>
                      <a:pt x="673" y="327"/>
                    </a:cubicBezTo>
                    <a:cubicBezTo>
                      <a:pt x="675" y="352"/>
                      <a:pt x="677" y="367"/>
                      <a:pt x="679" y="393"/>
                    </a:cubicBezTo>
                    <a:cubicBezTo>
                      <a:pt x="682" y="424"/>
                      <a:pt x="683" y="453"/>
                      <a:pt x="686" y="485"/>
                    </a:cubicBezTo>
                    <a:cubicBezTo>
                      <a:pt x="685" y="491"/>
                      <a:pt x="675" y="499"/>
                      <a:pt x="656" y="502"/>
                    </a:cubicBezTo>
                    <a:cubicBezTo>
                      <a:pt x="656" y="502"/>
                      <a:pt x="663" y="508"/>
                      <a:pt x="678" y="502"/>
                    </a:cubicBezTo>
                    <a:cubicBezTo>
                      <a:pt x="686" y="500"/>
                      <a:pt x="688" y="512"/>
                      <a:pt x="688" y="512"/>
                    </a:cubicBezTo>
                    <a:cubicBezTo>
                      <a:pt x="691" y="563"/>
                      <a:pt x="695" y="611"/>
                      <a:pt x="697" y="665"/>
                    </a:cubicBezTo>
                    <a:cubicBezTo>
                      <a:pt x="694" y="673"/>
                      <a:pt x="677" y="677"/>
                      <a:pt x="666" y="678"/>
                    </a:cubicBezTo>
                    <a:cubicBezTo>
                      <a:pt x="666" y="678"/>
                      <a:pt x="666" y="682"/>
                      <a:pt x="681" y="682"/>
                    </a:cubicBezTo>
                    <a:cubicBezTo>
                      <a:pt x="686" y="682"/>
                      <a:pt x="696" y="681"/>
                      <a:pt x="697" y="691"/>
                    </a:cubicBezTo>
                    <a:cubicBezTo>
                      <a:pt x="697" y="701"/>
                      <a:pt x="698" y="701"/>
                      <a:pt x="698" y="711"/>
                    </a:cubicBezTo>
                    <a:cubicBezTo>
                      <a:pt x="698" y="830"/>
                      <a:pt x="705" y="889"/>
                      <a:pt x="705" y="890"/>
                    </a:cubicBezTo>
                    <a:cubicBezTo>
                      <a:pt x="705" y="889"/>
                      <a:pt x="705" y="889"/>
                      <a:pt x="705" y="889"/>
                    </a:cubicBezTo>
                    <a:cubicBezTo>
                      <a:pt x="705" y="890"/>
                      <a:pt x="705" y="891"/>
                      <a:pt x="705" y="893"/>
                    </a:cubicBezTo>
                    <a:cubicBezTo>
                      <a:pt x="707" y="904"/>
                      <a:pt x="713" y="940"/>
                      <a:pt x="718" y="976"/>
                    </a:cubicBezTo>
                    <a:cubicBezTo>
                      <a:pt x="720" y="989"/>
                      <a:pt x="725" y="1020"/>
                      <a:pt x="725" y="1020"/>
                    </a:cubicBezTo>
                    <a:cubicBezTo>
                      <a:pt x="710" y="992"/>
                      <a:pt x="689" y="955"/>
                      <a:pt x="674" y="9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4" name="Freeform 40"/>
              <p:cNvSpPr>
                <a:spLocks/>
              </p:cNvSpPr>
              <p:nvPr/>
            </p:nvSpPr>
            <p:spPr bwMode="auto">
              <a:xfrm flipH="1">
                <a:off x="5330591" y="5431069"/>
                <a:ext cx="392419" cy="1005359"/>
              </a:xfrm>
              <a:custGeom>
                <a:avLst/>
                <a:gdLst>
                  <a:gd name="T0" fmla="*/ 250 w 250"/>
                  <a:gd name="T1" fmla="*/ 421 h 421"/>
                  <a:gd name="T2" fmla="*/ 0 w 250"/>
                  <a:gd name="T3" fmla="*/ 421 h 421"/>
                  <a:gd name="T4" fmla="*/ 0 w 250"/>
                  <a:gd name="T5" fmla="*/ 21 h 421"/>
                  <a:gd name="T6" fmla="*/ 119 w 250"/>
                  <a:gd name="T7" fmla="*/ 0 h 421"/>
                  <a:gd name="T8" fmla="*/ 250 w 250"/>
                  <a:gd name="T9" fmla="*/ 21 h 421"/>
                  <a:gd name="T10" fmla="*/ 250 w 250"/>
                  <a:gd name="T11" fmla="*/ 421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421">
                    <a:moveTo>
                      <a:pt x="250" y="421"/>
                    </a:moveTo>
                    <a:cubicBezTo>
                      <a:pt x="0" y="421"/>
                      <a:pt x="0" y="421"/>
                      <a:pt x="0" y="4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44" y="0"/>
                      <a:pt x="119" y="0"/>
                    </a:cubicBezTo>
                    <a:cubicBezTo>
                      <a:pt x="192" y="0"/>
                      <a:pt x="250" y="21"/>
                      <a:pt x="250" y="21"/>
                    </a:cubicBezTo>
                    <a:lnTo>
                      <a:pt x="250" y="42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5174595" y="1493124"/>
              <a:ext cx="1978835" cy="4591118"/>
              <a:chOff x="4552040" y="1695449"/>
              <a:chExt cx="2043427" cy="4740979"/>
            </a:xfrm>
          </p:grpSpPr>
          <p:sp>
            <p:nvSpPr>
              <p:cNvPr id="81" name="Freeform 6"/>
              <p:cNvSpPr>
                <a:spLocks/>
              </p:cNvSpPr>
              <p:nvPr/>
            </p:nvSpPr>
            <p:spPr bwMode="auto">
              <a:xfrm flipH="1">
                <a:off x="4552040" y="1695449"/>
                <a:ext cx="2043427" cy="3869287"/>
              </a:xfrm>
              <a:custGeom>
                <a:avLst/>
                <a:gdLst>
                  <a:gd name="T0" fmla="*/ 842 w 856"/>
                  <a:gd name="T1" fmla="*/ 1138 h 1621"/>
                  <a:gd name="T2" fmla="*/ 813 w 856"/>
                  <a:gd name="T3" fmla="*/ 1050 h 1621"/>
                  <a:gd name="T4" fmla="*/ 792 w 856"/>
                  <a:gd name="T5" fmla="*/ 917 h 1621"/>
                  <a:gd name="T6" fmla="*/ 774 w 856"/>
                  <a:gd name="T7" fmla="*/ 521 h 1621"/>
                  <a:gd name="T8" fmla="*/ 756 w 856"/>
                  <a:gd name="T9" fmla="*/ 288 h 1621"/>
                  <a:gd name="T10" fmla="*/ 714 w 856"/>
                  <a:gd name="T11" fmla="*/ 62 h 1621"/>
                  <a:gd name="T12" fmla="*/ 623 w 856"/>
                  <a:gd name="T13" fmla="*/ 7 h 1621"/>
                  <a:gd name="T14" fmla="*/ 522 w 856"/>
                  <a:gd name="T15" fmla="*/ 17 h 1621"/>
                  <a:gd name="T16" fmla="*/ 472 w 856"/>
                  <a:gd name="T17" fmla="*/ 98 h 1621"/>
                  <a:gd name="T18" fmla="*/ 475 w 856"/>
                  <a:gd name="T19" fmla="*/ 235 h 1621"/>
                  <a:gd name="T20" fmla="*/ 480 w 856"/>
                  <a:gd name="T21" fmla="*/ 274 h 1621"/>
                  <a:gd name="T22" fmla="*/ 485 w 856"/>
                  <a:gd name="T23" fmla="*/ 351 h 1621"/>
                  <a:gd name="T24" fmla="*/ 491 w 856"/>
                  <a:gd name="T25" fmla="*/ 578 h 1621"/>
                  <a:gd name="T26" fmla="*/ 432 w 856"/>
                  <a:gd name="T27" fmla="*/ 594 h 1621"/>
                  <a:gd name="T28" fmla="*/ 293 w 856"/>
                  <a:gd name="T29" fmla="*/ 613 h 1621"/>
                  <a:gd name="T30" fmla="*/ 247 w 856"/>
                  <a:gd name="T31" fmla="*/ 665 h 1621"/>
                  <a:gd name="T32" fmla="*/ 173 w 856"/>
                  <a:gd name="T33" fmla="*/ 665 h 1621"/>
                  <a:gd name="T34" fmla="*/ 155 w 856"/>
                  <a:gd name="T35" fmla="*/ 672 h 1621"/>
                  <a:gd name="T36" fmla="*/ 100 w 856"/>
                  <a:gd name="T37" fmla="*/ 725 h 1621"/>
                  <a:gd name="T38" fmla="*/ 91 w 856"/>
                  <a:gd name="T39" fmla="*/ 788 h 1621"/>
                  <a:gd name="T40" fmla="*/ 40 w 856"/>
                  <a:gd name="T41" fmla="*/ 821 h 1621"/>
                  <a:gd name="T42" fmla="*/ 3 w 856"/>
                  <a:gd name="T43" fmla="*/ 878 h 1621"/>
                  <a:gd name="T44" fmla="*/ 0 w 856"/>
                  <a:gd name="T45" fmla="*/ 920 h 1621"/>
                  <a:gd name="T46" fmla="*/ 31 w 856"/>
                  <a:gd name="T47" fmla="*/ 1068 h 1621"/>
                  <a:gd name="T48" fmla="*/ 22 w 856"/>
                  <a:gd name="T49" fmla="*/ 1203 h 1621"/>
                  <a:gd name="T50" fmla="*/ 45 w 856"/>
                  <a:gd name="T51" fmla="*/ 1302 h 1621"/>
                  <a:gd name="T52" fmla="*/ 72 w 856"/>
                  <a:gd name="T53" fmla="*/ 1456 h 1621"/>
                  <a:gd name="T54" fmla="*/ 79 w 856"/>
                  <a:gd name="T55" fmla="*/ 1579 h 1621"/>
                  <a:gd name="T56" fmla="*/ 229 w 856"/>
                  <a:gd name="T57" fmla="*/ 1605 h 1621"/>
                  <a:gd name="T58" fmla="*/ 645 w 856"/>
                  <a:gd name="T59" fmla="*/ 1605 h 1621"/>
                  <a:gd name="T60" fmla="*/ 825 w 856"/>
                  <a:gd name="T61" fmla="*/ 1584 h 1621"/>
                  <a:gd name="T62" fmla="*/ 832 w 856"/>
                  <a:gd name="T63" fmla="*/ 1347 h 1621"/>
                  <a:gd name="T64" fmla="*/ 848 w 856"/>
                  <a:gd name="T65" fmla="*/ 1260 h 1621"/>
                  <a:gd name="T66" fmla="*/ 853 w 856"/>
                  <a:gd name="T67" fmla="*/ 1171 h 1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56" h="1621">
                    <a:moveTo>
                      <a:pt x="853" y="1171"/>
                    </a:moveTo>
                    <a:cubicBezTo>
                      <a:pt x="851" y="1161"/>
                      <a:pt x="847" y="1150"/>
                      <a:pt x="842" y="1138"/>
                    </a:cubicBezTo>
                    <a:cubicBezTo>
                      <a:pt x="837" y="1127"/>
                      <a:pt x="830" y="1113"/>
                      <a:pt x="820" y="1093"/>
                    </a:cubicBezTo>
                    <a:cubicBezTo>
                      <a:pt x="820" y="1092"/>
                      <a:pt x="816" y="1069"/>
                      <a:pt x="813" y="1050"/>
                    </a:cubicBezTo>
                    <a:cubicBezTo>
                      <a:pt x="808" y="1024"/>
                      <a:pt x="803" y="991"/>
                      <a:pt x="799" y="964"/>
                    </a:cubicBezTo>
                    <a:cubicBezTo>
                      <a:pt x="792" y="917"/>
                      <a:pt x="792" y="917"/>
                      <a:pt x="792" y="917"/>
                    </a:cubicBezTo>
                    <a:cubicBezTo>
                      <a:pt x="791" y="911"/>
                      <a:pt x="785" y="853"/>
                      <a:pt x="785" y="741"/>
                    </a:cubicBezTo>
                    <a:cubicBezTo>
                      <a:pt x="785" y="675"/>
                      <a:pt x="779" y="589"/>
                      <a:pt x="774" y="521"/>
                    </a:cubicBezTo>
                    <a:cubicBezTo>
                      <a:pt x="772" y="487"/>
                      <a:pt x="769" y="452"/>
                      <a:pt x="766" y="418"/>
                    </a:cubicBezTo>
                    <a:cubicBezTo>
                      <a:pt x="762" y="372"/>
                      <a:pt x="759" y="328"/>
                      <a:pt x="756" y="288"/>
                    </a:cubicBezTo>
                    <a:cubicBezTo>
                      <a:pt x="752" y="222"/>
                      <a:pt x="747" y="164"/>
                      <a:pt x="736" y="119"/>
                    </a:cubicBezTo>
                    <a:cubicBezTo>
                      <a:pt x="730" y="96"/>
                      <a:pt x="723" y="77"/>
                      <a:pt x="714" y="62"/>
                    </a:cubicBezTo>
                    <a:cubicBezTo>
                      <a:pt x="703" y="45"/>
                      <a:pt x="689" y="32"/>
                      <a:pt x="673" y="24"/>
                    </a:cubicBezTo>
                    <a:cubicBezTo>
                      <a:pt x="656" y="15"/>
                      <a:pt x="642" y="12"/>
                      <a:pt x="623" y="7"/>
                    </a:cubicBezTo>
                    <a:cubicBezTo>
                      <a:pt x="607" y="3"/>
                      <a:pt x="592" y="0"/>
                      <a:pt x="577" y="0"/>
                    </a:cubicBezTo>
                    <a:cubicBezTo>
                      <a:pt x="557" y="0"/>
                      <a:pt x="538" y="6"/>
                      <a:pt x="522" y="17"/>
                    </a:cubicBezTo>
                    <a:cubicBezTo>
                      <a:pt x="506" y="27"/>
                      <a:pt x="493" y="42"/>
                      <a:pt x="483" y="61"/>
                    </a:cubicBezTo>
                    <a:cubicBezTo>
                      <a:pt x="478" y="71"/>
                      <a:pt x="474" y="82"/>
                      <a:pt x="472" y="98"/>
                    </a:cubicBezTo>
                    <a:cubicBezTo>
                      <a:pt x="470" y="110"/>
                      <a:pt x="469" y="125"/>
                      <a:pt x="469" y="141"/>
                    </a:cubicBezTo>
                    <a:cubicBezTo>
                      <a:pt x="469" y="175"/>
                      <a:pt x="473" y="211"/>
                      <a:pt x="475" y="235"/>
                    </a:cubicBezTo>
                    <a:cubicBezTo>
                      <a:pt x="477" y="247"/>
                      <a:pt x="478" y="258"/>
                      <a:pt x="479" y="268"/>
                    </a:cubicBezTo>
                    <a:cubicBezTo>
                      <a:pt x="480" y="274"/>
                      <a:pt x="480" y="274"/>
                      <a:pt x="480" y="274"/>
                    </a:cubicBezTo>
                    <a:cubicBezTo>
                      <a:pt x="481" y="285"/>
                      <a:pt x="482" y="294"/>
                      <a:pt x="482" y="299"/>
                    </a:cubicBezTo>
                    <a:cubicBezTo>
                      <a:pt x="483" y="307"/>
                      <a:pt x="484" y="325"/>
                      <a:pt x="485" y="351"/>
                    </a:cubicBezTo>
                    <a:cubicBezTo>
                      <a:pt x="486" y="389"/>
                      <a:pt x="488" y="438"/>
                      <a:pt x="489" y="483"/>
                    </a:cubicBezTo>
                    <a:cubicBezTo>
                      <a:pt x="491" y="531"/>
                      <a:pt x="491" y="565"/>
                      <a:pt x="491" y="578"/>
                    </a:cubicBezTo>
                    <a:cubicBezTo>
                      <a:pt x="491" y="586"/>
                      <a:pt x="492" y="602"/>
                      <a:pt x="492" y="625"/>
                    </a:cubicBezTo>
                    <a:cubicBezTo>
                      <a:pt x="485" y="618"/>
                      <a:pt x="438" y="597"/>
                      <a:pt x="432" y="594"/>
                    </a:cubicBezTo>
                    <a:cubicBezTo>
                      <a:pt x="419" y="589"/>
                      <a:pt x="404" y="586"/>
                      <a:pt x="388" y="586"/>
                    </a:cubicBezTo>
                    <a:cubicBezTo>
                      <a:pt x="345" y="586"/>
                      <a:pt x="307" y="605"/>
                      <a:pt x="293" y="613"/>
                    </a:cubicBezTo>
                    <a:cubicBezTo>
                      <a:pt x="282" y="619"/>
                      <a:pt x="272" y="628"/>
                      <a:pt x="263" y="639"/>
                    </a:cubicBezTo>
                    <a:cubicBezTo>
                      <a:pt x="257" y="647"/>
                      <a:pt x="252" y="655"/>
                      <a:pt x="247" y="665"/>
                    </a:cubicBezTo>
                    <a:cubicBezTo>
                      <a:pt x="237" y="660"/>
                      <a:pt x="225" y="658"/>
                      <a:pt x="212" y="658"/>
                    </a:cubicBezTo>
                    <a:cubicBezTo>
                      <a:pt x="200" y="658"/>
                      <a:pt x="187" y="660"/>
                      <a:pt x="173" y="665"/>
                    </a:cubicBezTo>
                    <a:cubicBezTo>
                      <a:pt x="164" y="668"/>
                      <a:pt x="157" y="671"/>
                      <a:pt x="156" y="672"/>
                    </a:cubicBezTo>
                    <a:cubicBezTo>
                      <a:pt x="155" y="672"/>
                      <a:pt x="155" y="672"/>
                      <a:pt x="155" y="672"/>
                    </a:cubicBezTo>
                    <a:cubicBezTo>
                      <a:pt x="151" y="674"/>
                      <a:pt x="137" y="682"/>
                      <a:pt x="123" y="696"/>
                    </a:cubicBezTo>
                    <a:cubicBezTo>
                      <a:pt x="114" y="705"/>
                      <a:pt x="106" y="715"/>
                      <a:pt x="100" y="725"/>
                    </a:cubicBezTo>
                    <a:cubicBezTo>
                      <a:pt x="93" y="738"/>
                      <a:pt x="89" y="753"/>
                      <a:pt x="89" y="767"/>
                    </a:cubicBezTo>
                    <a:cubicBezTo>
                      <a:pt x="89" y="774"/>
                      <a:pt x="90" y="781"/>
                      <a:pt x="91" y="788"/>
                    </a:cubicBezTo>
                    <a:cubicBezTo>
                      <a:pt x="93" y="792"/>
                      <a:pt x="94" y="796"/>
                      <a:pt x="95" y="800"/>
                    </a:cubicBezTo>
                    <a:cubicBezTo>
                      <a:pt x="77" y="802"/>
                      <a:pt x="59" y="809"/>
                      <a:pt x="40" y="821"/>
                    </a:cubicBezTo>
                    <a:cubicBezTo>
                      <a:pt x="31" y="826"/>
                      <a:pt x="24" y="834"/>
                      <a:pt x="18" y="842"/>
                    </a:cubicBezTo>
                    <a:cubicBezTo>
                      <a:pt x="11" y="853"/>
                      <a:pt x="6" y="865"/>
                      <a:pt x="3" y="878"/>
                    </a:cubicBezTo>
                    <a:cubicBezTo>
                      <a:pt x="1" y="888"/>
                      <a:pt x="0" y="897"/>
                      <a:pt x="0" y="907"/>
                    </a:cubicBezTo>
                    <a:cubicBezTo>
                      <a:pt x="0" y="914"/>
                      <a:pt x="0" y="919"/>
                      <a:pt x="0" y="920"/>
                    </a:cubicBezTo>
                    <a:cubicBezTo>
                      <a:pt x="0" y="921"/>
                      <a:pt x="0" y="921"/>
                      <a:pt x="0" y="921"/>
                    </a:cubicBezTo>
                    <a:cubicBezTo>
                      <a:pt x="1" y="923"/>
                      <a:pt x="10" y="987"/>
                      <a:pt x="31" y="1068"/>
                    </a:cubicBezTo>
                    <a:cubicBezTo>
                      <a:pt x="28" y="1085"/>
                      <a:pt x="21" y="1130"/>
                      <a:pt x="21" y="1173"/>
                    </a:cubicBezTo>
                    <a:cubicBezTo>
                      <a:pt x="21" y="1184"/>
                      <a:pt x="21" y="1194"/>
                      <a:pt x="22" y="1203"/>
                    </a:cubicBezTo>
                    <a:cubicBezTo>
                      <a:pt x="26" y="1238"/>
                      <a:pt x="34" y="1267"/>
                      <a:pt x="41" y="1291"/>
                    </a:cubicBezTo>
                    <a:cubicBezTo>
                      <a:pt x="45" y="1302"/>
                      <a:pt x="45" y="1302"/>
                      <a:pt x="45" y="1302"/>
                    </a:cubicBezTo>
                    <a:cubicBezTo>
                      <a:pt x="51" y="1322"/>
                      <a:pt x="57" y="1342"/>
                      <a:pt x="60" y="1361"/>
                    </a:cubicBezTo>
                    <a:cubicBezTo>
                      <a:pt x="64" y="1388"/>
                      <a:pt x="69" y="1424"/>
                      <a:pt x="72" y="1456"/>
                    </a:cubicBezTo>
                    <a:cubicBezTo>
                      <a:pt x="76" y="1489"/>
                      <a:pt x="78" y="1562"/>
                      <a:pt x="78" y="1563"/>
                    </a:cubicBezTo>
                    <a:cubicBezTo>
                      <a:pt x="79" y="1579"/>
                      <a:pt x="79" y="1579"/>
                      <a:pt x="79" y="1579"/>
                    </a:cubicBezTo>
                    <a:cubicBezTo>
                      <a:pt x="114" y="1598"/>
                      <a:pt x="114" y="1598"/>
                      <a:pt x="114" y="1598"/>
                    </a:cubicBezTo>
                    <a:cubicBezTo>
                      <a:pt x="229" y="1605"/>
                      <a:pt x="229" y="1605"/>
                      <a:pt x="229" y="1605"/>
                    </a:cubicBezTo>
                    <a:cubicBezTo>
                      <a:pt x="437" y="1621"/>
                      <a:pt x="437" y="1621"/>
                      <a:pt x="437" y="1621"/>
                    </a:cubicBezTo>
                    <a:cubicBezTo>
                      <a:pt x="645" y="1605"/>
                      <a:pt x="645" y="1605"/>
                      <a:pt x="645" y="1605"/>
                    </a:cubicBezTo>
                    <a:cubicBezTo>
                      <a:pt x="826" y="1598"/>
                      <a:pt x="826" y="1598"/>
                      <a:pt x="826" y="1598"/>
                    </a:cubicBezTo>
                    <a:cubicBezTo>
                      <a:pt x="825" y="1584"/>
                      <a:pt x="825" y="1584"/>
                      <a:pt x="825" y="1584"/>
                    </a:cubicBezTo>
                    <a:cubicBezTo>
                      <a:pt x="825" y="1583"/>
                      <a:pt x="821" y="1525"/>
                      <a:pt x="821" y="1489"/>
                    </a:cubicBezTo>
                    <a:cubicBezTo>
                      <a:pt x="821" y="1438"/>
                      <a:pt x="825" y="1390"/>
                      <a:pt x="832" y="1347"/>
                    </a:cubicBezTo>
                    <a:cubicBezTo>
                      <a:pt x="837" y="1314"/>
                      <a:pt x="842" y="1289"/>
                      <a:pt x="847" y="1269"/>
                    </a:cubicBezTo>
                    <a:cubicBezTo>
                      <a:pt x="848" y="1260"/>
                      <a:pt x="848" y="1260"/>
                      <a:pt x="848" y="1260"/>
                    </a:cubicBezTo>
                    <a:cubicBezTo>
                      <a:pt x="853" y="1237"/>
                      <a:pt x="856" y="1220"/>
                      <a:pt x="856" y="1202"/>
                    </a:cubicBezTo>
                    <a:cubicBezTo>
                      <a:pt x="856" y="1191"/>
                      <a:pt x="855" y="1181"/>
                      <a:pt x="853" y="1171"/>
                    </a:cubicBezTo>
                    <a:close/>
                  </a:path>
                </a:pathLst>
              </a:custGeom>
              <a:solidFill>
                <a:srgbClr val="B4B400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" name="Freeform 7"/>
              <p:cNvSpPr>
                <a:spLocks/>
              </p:cNvSpPr>
              <p:nvPr/>
            </p:nvSpPr>
            <p:spPr bwMode="auto">
              <a:xfrm flipH="1">
                <a:off x="4647315" y="1702560"/>
                <a:ext cx="1942463" cy="3754105"/>
              </a:xfrm>
              <a:custGeom>
                <a:avLst/>
                <a:gdLst>
                  <a:gd name="T0" fmla="*/ 79 w 814"/>
                  <a:gd name="T1" fmla="*/ 1560 h 1573"/>
                  <a:gd name="T2" fmla="*/ 60 w 814"/>
                  <a:gd name="T3" fmla="*/ 1357 h 1573"/>
                  <a:gd name="T4" fmla="*/ 42 w 814"/>
                  <a:gd name="T5" fmla="*/ 1288 h 1573"/>
                  <a:gd name="T6" fmla="*/ 21 w 814"/>
                  <a:gd name="T7" fmla="*/ 1170 h 1573"/>
                  <a:gd name="T8" fmla="*/ 1 w 814"/>
                  <a:gd name="T9" fmla="*/ 917 h 1573"/>
                  <a:gd name="T10" fmla="*/ 0 w 814"/>
                  <a:gd name="T11" fmla="*/ 904 h 1573"/>
                  <a:gd name="T12" fmla="*/ 18 w 814"/>
                  <a:gd name="T13" fmla="*/ 841 h 1573"/>
                  <a:gd name="T14" fmla="*/ 96 w 814"/>
                  <a:gd name="T15" fmla="*/ 799 h 1573"/>
                  <a:gd name="T16" fmla="*/ 89 w 814"/>
                  <a:gd name="T17" fmla="*/ 764 h 1573"/>
                  <a:gd name="T18" fmla="*/ 123 w 814"/>
                  <a:gd name="T19" fmla="*/ 695 h 1573"/>
                  <a:gd name="T20" fmla="*/ 155 w 814"/>
                  <a:gd name="T21" fmla="*/ 671 h 1573"/>
                  <a:gd name="T22" fmla="*/ 210 w 814"/>
                  <a:gd name="T23" fmla="*/ 657 h 1573"/>
                  <a:gd name="T24" fmla="*/ 263 w 814"/>
                  <a:gd name="T25" fmla="*/ 638 h 1573"/>
                  <a:gd name="T26" fmla="*/ 386 w 814"/>
                  <a:gd name="T27" fmla="*/ 585 h 1573"/>
                  <a:gd name="T28" fmla="*/ 466 w 814"/>
                  <a:gd name="T29" fmla="*/ 623 h 1573"/>
                  <a:gd name="T30" fmla="*/ 492 w 814"/>
                  <a:gd name="T31" fmla="*/ 575 h 1573"/>
                  <a:gd name="T32" fmla="*/ 485 w 814"/>
                  <a:gd name="T33" fmla="*/ 348 h 1573"/>
                  <a:gd name="T34" fmla="*/ 480 w 814"/>
                  <a:gd name="T35" fmla="*/ 271 h 1573"/>
                  <a:gd name="T36" fmla="*/ 476 w 814"/>
                  <a:gd name="T37" fmla="*/ 232 h 1573"/>
                  <a:gd name="T38" fmla="*/ 473 w 814"/>
                  <a:gd name="T39" fmla="*/ 95 h 1573"/>
                  <a:gd name="T40" fmla="*/ 521 w 814"/>
                  <a:gd name="T41" fmla="*/ 16 h 1573"/>
                  <a:gd name="T42" fmla="*/ 632 w 814"/>
                  <a:gd name="T43" fmla="*/ 14 h 1573"/>
                  <a:gd name="T44" fmla="*/ 695 w 814"/>
                  <a:gd name="T45" fmla="*/ 109 h 1573"/>
                  <a:gd name="T46" fmla="*/ 725 w 814"/>
                  <a:gd name="T47" fmla="*/ 404 h 1573"/>
                  <a:gd name="T48" fmla="*/ 743 w 814"/>
                  <a:gd name="T49" fmla="*/ 725 h 1573"/>
                  <a:gd name="T50" fmla="*/ 757 w 814"/>
                  <a:gd name="T51" fmla="*/ 945 h 1573"/>
                  <a:gd name="T52" fmla="*/ 800 w 814"/>
                  <a:gd name="T53" fmla="*/ 1118 h 1573"/>
                  <a:gd name="T54" fmla="*/ 814 w 814"/>
                  <a:gd name="T55" fmla="*/ 1181 h 1573"/>
                  <a:gd name="T56" fmla="*/ 804 w 814"/>
                  <a:gd name="T57" fmla="*/ 1247 h 1573"/>
                  <a:gd name="T58" fmla="*/ 779 w 814"/>
                  <a:gd name="T59" fmla="*/ 1465 h 1573"/>
                  <a:gd name="T60" fmla="*/ 784 w 814"/>
                  <a:gd name="T61" fmla="*/ 1573 h 1573"/>
                  <a:gd name="T62" fmla="*/ 430 w 814"/>
                  <a:gd name="T63" fmla="*/ 1539 h 1573"/>
                  <a:gd name="T64" fmla="*/ 79 w 814"/>
                  <a:gd name="T65" fmla="*/ 1573 h 1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14" h="1573">
                    <a:moveTo>
                      <a:pt x="79" y="1573"/>
                    </a:moveTo>
                    <a:cubicBezTo>
                      <a:pt x="79" y="1560"/>
                      <a:pt x="79" y="1560"/>
                      <a:pt x="79" y="1560"/>
                    </a:cubicBezTo>
                    <a:cubicBezTo>
                      <a:pt x="79" y="1559"/>
                      <a:pt x="77" y="1486"/>
                      <a:pt x="73" y="1453"/>
                    </a:cubicBezTo>
                    <a:cubicBezTo>
                      <a:pt x="69" y="1421"/>
                      <a:pt x="65" y="1385"/>
                      <a:pt x="60" y="1357"/>
                    </a:cubicBezTo>
                    <a:cubicBezTo>
                      <a:pt x="57" y="1338"/>
                      <a:pt x="51" y="1319"/>
                      <a:pt x="45" y="1298"/>
                    </a:cubicBezTo>
                    <a:cubicBezTo>
                      <a:pt x="42" y="1288"/>
                      <a:pt x="42" y="1288"/>
                      <a:pt x="42" y="1288"/>
                    </a:cubicBezTo>
                    <a:cubicBezTo>
                      <a:pt x="34" y="1263"/>
                      <a:pt x="26" y="1234"/>
                      <a:pt x="23" y="1200"/>
                    </a:cubicBezTo>
                    <a:cubicBezTo>
                      <a:pt x="22" y="1191"/>
                      <a:pt x="21" y="1181"/>
                      <a:pt x="21" y="1170"/>
                    </a:cubicBezTo>
                    <a:cubicBezTo>
                      <a:pt x="21" y="1126"/>
                      <a:pt x="29" y="1081"/>
                      <a:pt x="32" y="1065"/>
                    </a:cubicBezTo>
                    <a:cubicBezTo>
                      <a:pt x="11" y="983"/>
                      <a:pt x="1" y="920"/>
                      <a:pt x="1" y="917"/>
                    </a:cubicBezTo>
                    <a:cubicBezTo>
                      <a:pt x="1" y="917"/>
                      <a:pt x="1" y="917"/>
                      <a:pt x="1" y="917"/>
                    </a:cubicBezTo>
                    <a:cubicBezTo>
                      <a:pt x="1" y="915"/>
                      <a:pt x="0" y="911"/>
                      <a:pt x="0" y="904"/>
                    </a:cubicBezTo>
                    <a:cubicBezTo>
                      <a:pt x="0" y="894"/>
                      <a:pt x="1" y="885"/>
                      <a:pt x="3" y="876"/>
                    </a:cubicBezTo>
                    <a:cubicBezTo>
                      <a:pt x="6" y="863"/>
                      <a:pt x="11" y="851"/>
                      <a:pt x="18" y="841"/>
                    </a:cubicBezTo>
                    <a:cubicBezTo>
                      <a:pt x="24" y="832"/>
                      <a:pt x="31" y="825"/>
                      <a:pt x="39" y="820"/>
                    </a:cubicBezTo>
                    <a:cubicBezTo>
                      <a:pt x="59" y="808"/>
                      <a:pt x="78" y="801"/>
                      <a:pt x="96" y="799"/>
                    </a:cubicBezTo>
                    <a:cubicBezTo>
                      <a:pt x="95" y="794"/>
                      <a:pt x="93" y="789"/>
                      <a:pt x="92" y="784"/>
                    </a:cubicBezTo>
                    <a:cubicBezTo>
                      <a:pt x="90" y="777"/>
                      <a:pt x="89" y="771"/>
                      <a:pt x="89" y="764"/>
                    </a:cubicBezTo>
                    <a:cubicBezTo>
                      <a:pt x="89" y="750"/>
                      <a:pt x="93" y="736"/>
                      <a:pt x="101" y="723"/>
                    </a:cubicBezTo>
                    <a:cubicBezTo>
                      <a:pt x="106" y="713"/>
                      <a:pt x="114" y="704"/>
                      <a:pt x="123" y="695"/>
                    </a:cubicBezTo>
                    <a:cubicBezTo>
                      <a:pt x="137" y="681"/>
                      <a:pt x="151" y="673"/>
                      <a:pt x="154" y="671"/>
                    </a:cubicBezTo>
                    <a:cubicBezTo>
                      <a:pt x="155" y="671"/>
                      <a:pt x="155" y="671"/>
                      <a:pt x="155" y="671"/>
                    </a:cubicBezTo>
                    <a:cubicBezTo>
                      <a:pt x="156" y="670"/>
                      <a:pt x="163" y="667"/>
                      <a:pt x="172" y="664"/>
                    </a:cubicBezTo>
                    <a:cubicBezTo>
                      <a:pt x="185" y="660"/>
                      <a:pt x="198" y="657"/>
                      <a:pt x="210" y="657"/>
                    </a:cubicBezTo>
                    <a:cubicBezTo>
                      <a:pt x="224" y="657"/>
                      <a:pt x="236" y="660"/>
                      <a:pt x="246" y="665"/>
                    </a:cubicBezTo>
                    <a:cubicBezTo>
                      <a:pt x="251" y="655"/>
                      <a:pt x="257" y="646"/>
                      <a:pt x="263" y="638"/>
                    </a:cubicBezTo>
                    <a:cubicBezTo>
                      <a:pt x="272" y="627"/>
                      <a:pt x="282" y="619"/>
                      <a:pt x="293" y="612"/>
                    </a:cubicBezTo>
                    <a:cubicBezTo>
                      <a:pt x="307" y="604"/>
                      <a:pt x="343" y="585"/>
                      <a:pt x="386" y="585"/>
                    </a:cubicBezTo>
                    <a:cubicBezTo>
                      <a:pt x="402" y="585"/>
                      <a:pt x="416" y="588"/>
                      <a:pt x="429" y="594"/>
                    </a:cubicBezTo>
                    <a:cubicBezTo>
                      <a:pt x="444" y="600"/>
                      <a:pt x="456" y="610"/>
                      <a:pt x="466" y="623"/>
                    </a:cubicBezTo>
                    <a:cubicBezTo>
                      <a:pt x="475" y="635"/>
                      <a:pt x="484" y="651"/>
                      <a:pt x="494" y="672"/>
                    </a:cubicBezTo>
                    <a:cubicBezTo>
                      <a:pt x="493" y="621"/>
                      <a:pt x="492" y="588"/>
                      <a:pt x="492" y="575"/>
                    </a:cubicBezTo>
                    <a:cubicBezTo>
                      <a:pt x="492" y="562"/>
                      <a:pt x="491" y="527"/>
                      <a:pt x="490" y="479"/>
                    </a:cubicBezTo>
                    <a:cubicBezTo>
                      <a:pt x="488" y="434"/>
                      <a:pt x="487" y="385"/>
                      <a:pt x="485" y="348"/>
                    </a:cubicBezTo>
                    <a:cubicBezTo>
                      <a:pt x="484" y="322"/>
                      <a:pt x="483" y="304"/>
                      <a:pt x="483" y="296"/>
                    </a:cubicBezTo>
                    <a:cubicBezTo>
                      <a:pt x="482" y="291"/>
                      <a:pt x="482" y="282"/>
                      <a:pt x="480" y="271"/>
                    </a:cubicBezTo>
                    <a:cubicBezTo>
                      <a:pt x="480" y="265"/>
                      <a:pt x="480" y="265"/>
                      <a:pt x="480" y="265"/>
                    </a:cubicBezTo>
                    <a:cubicBezTo>
                      <a:pt x="478" y="255"/>
                      <a:pt x="477" y="244"/>
                      <a:pt x="476" y="232"/>
                    </a:cubicBezTo>
                    <a:cubicBezTo>
                      <a:pt x="473" y="208"/>
                      <a:pt x="470" y="171"/>
                      <a:pt x="470" y="138"/>
                    </a:cubicBezTo>
                    <a:cubicBezTo>
                      <a:pt x="470" y="122"/>
                      <a:pt x="471" y="108"/>
                      <a:pt x="473" y="95"/>
                    </a:cubicBezTo>
                    <a:cubicBezTo>
                      <a:pt x="475" y="80"/>
                      <a:pt x="478" y="69"/>
                      <a:pt x="483" y="59"/>
                    </a:cubicBezTo>
                    <a:cubicBezTo>
                      <a:pt x="493" y="41"/>
                      <a:pt x="505" y="26"/>
                      <a:pt x="521" y="16"/>
                    </a:cubicBezTo>
                    <a:cubicBezTo>
                      <a:pt x="537" y="5"/>
                      <a:pt x="556" y="0"/>
                      <a:pt x="575" y="0"/>
                    </a:cubicBezTo>
                    <a:cubicBezTo>
                      <a:pt x="594" y="0"/>
                      <a:pt x="613" y="5"/>
                      <a:pt x="632" y="14"/>
                    </a:cubicBezTo>
                    <a:cubicBezTo>
                      <a:pt x="649" y="22"/>
                      <a:pt x="662" y="35"/>
                      <a:pt x="673" y="52"/>
                    </a:cubicBezTo>
                    <a:cubicBezTo>
                      <a:pt x="682" y="67"/>
                      <a:pt x="689" y="85"/>
                      <a:pt x="695" y="109"/>
                    </a:cubicBezTo>
                    <a:cubicBezTo>
                      <a:pt x="706" y="153"/>
                      <a:pt x="711" y="211"/>
                      <a:pt x="715" y="276"/>
                    </a:cubicBezTo>
                    <a:cubicBezTo>
                      <a:pt x="718" y="316"/>
                      <a:pt x="721" y="359"/>
                      <a:pt x="725" y="404"/>
                    </a:cubicBezTo>
                    <a:cubicBezTo>
                      <a:pt x="727" y="438"/>
                      <a:pt x="730" y="472"/>
                      <a:pt x="733" y="506"/>
                    </a:cubicBezTo>
                    <a:cubicBezTo>
                      <a:pt x="738" y="574"/>
                      <a:pt x="743" y="659"/>
                      <a:pt x="743" y="725"/>
                    </a:cubicBezTo>
                    <a:cubicBezTo>
                      <a:pt x="743" y="835"/>
                      <a:pt x="749" y="893"/>
                      <a:pt x="750" y="899"/>
                    </a:cubicBezTo>
                    <a:cubicBezTo>
                      <a:pt x="757" y="945"/>
                      <a:pt x="757" y="945"/>
                      <a:pt x="757" y="945"/>
                    </a:cubicBezTo>
                    <a:cubicBezTo>
                      <a:pt x="761" y="972"/>
                      <a:pt x="778" y="1072"/>
                      <a:pt x="778" y="1073"/>
                    </a:cubicBezTo>
                    <a:cubicBezTo>
                      <a:pt x="788" y="1092"/>
                      <a:pt x="795" y="1107"/>
                      <a:pt x="800" y="1118"/>
                    </a:cubicBezTo>
                    <a:cubicBezTo>
                      <a:pt x="805" y="1130"/>
                      <a:pt x="808" y="1141"/>
                      <a:pt x="811" y="1150"/>
                    </a:cubicBezTo>
                    <a:cubicBezTo>
                      <a:pt x="813" y="1161"/>
                      <a:pt x="814" y="1171"/>
                      <a:pt x="814" y="1181"/>
                    </a:cubicBezTo>
                    <a:cubicBezTo>
                      <a:pt x="814" y="1199"/>
                      <a:pt x="811" y="1216"/>
                      <a:pt x="806" y="1239"/>
                    </a:cubicBezTo>
                    <a:cubicBezTo>
                      <a:pt x="804" y="1247"/>
                      <a:pt x="804" y="1247"/>
                      <a:pt x="804" y="1247"/>
                    </a:cubicBezTo>
                    <a:cubicBezTo>
                      <a:pt x="800" y="1267"/>
                      <a:pt x="795" y="1292"/>
                      <a:pt x="790" y="1325"/>
                    </a:cubicBezTo>
                    <a:cubicBezTo>
                      <a:pt x="783" y="1367"/>
                      <a:pt x="779" y="1415"/>
                      <a:pt x="779" y="1465"/>
                    </a:cubicBezTo>
                    <a:cubicBezTo>
                      <a:pt x="779" y="1501"/>
                      <a:pt x="783" y="1558"/>
                      <a:pt x="783" y="1559"/>
                    </a:cubicBezTo>
                    <a:cubicBezTo>
                      <a:pt x="784" y="1573"/>
                      <a:pt x="784" y="1573"/>
                      <a:pt x="784" y="1573"/>
                    </a:cubicBezTo>
                    <a:cubicBezTo>
                      <a:pt x="674" y="1573"/>
                      <a:pt x="674" y="1573"/>
                      <a:pt x="674" y="1573"/>
                    </a:cubicBezTo>
                    <a:cubicBezTo>
                      <a:pt x="674" y="1573"/>
                      <a:pt x="512" y="1539"/>
                      <a:pt x="430" y="1539"/>
                    </a:cubicBezTo>
                    <a:cubicBezTo>
                      <a:pt x="349" y="1539"/>
                      <a:pt x="198" y="1573"/>
                      <a:pt x="198" y="1573"/>
                    </a:cubicBezTo>
                    <a:lnTo>
                      <a:pt x="79" y="1573"/>
                    </a:lnTo>
                    <a:close/>
                  </a:path>
                </a:pathLst>
              </a:custGeom>
              <a:solidFill>
                <a:srgbClr val="CFCF00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2B1C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" name="Freeform 8"/>
              <p:cNvSpPr>
                <a:spLocks/>
              </p:cNvSpPr>
              <p:nvPr/>
            </p:nvSpPr>
            <p:spPr bwMode="auto">
              <a:xfrm flipH="1">
                <a:off x="6298267" y="3710436"/>
                <a:ext cx="174908" cy="147888"/>
              </a:xfrm>
              <a:custGeom>
                <a:avLst/>
                <a:gdLst>
                  <a:gd name="T0" fmla="*/ 73 w 73"/>
                  <a:gd name="T1" fmla="*/ 6 h 62"/>
                  <a:gd name="T2" fmla="*/ 42 w 73"/>
                  <a:gd name="T3" fmla="*/ 3 h 62"/>
                  <a:gd name="T4" fmla="*/ 16 w 73"/>
                  <a:gd name="T5" fmla="*/ 19 h 62"/>
                  <a:gd name="T6" fmla="*/ 5 w 73"/>
                  <a:gd name="T7" fmla="*/ 62 h 62"/>
                  <a:gd name="T8" fmla="*/ 73 w 73"/>
                  <a:gd name="T9" fmla="*/ 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62">
                    <a:moveTo>
                      <a:pt x="73" y="6"/>
                    </a:moveTo>
                    <a:cubicBezTo>
                      <a:pt x="68" y="0"/>
                      <a:pt x="49" y="2"/>
                      <a:pt x="42" y="3"/>
                    </a:cubicBezTo>
                    <a:cubicBezTo>
                      <a:pt x="32" y="6"/>
                      <a:pt x="23" y="12"/>
                      <a:pt x="16" y="19"/>
                    </a:cubicBezTo>
                    <a:cubicBezTo>
                      <a:pt x="12" y="23"/>
                      <a:pt x="0" y="42"/>
                      <a:pt x="5" y="62"/>
                    </a:cubicBezTo>
                    <a:cubicBezTo>
                      <a:pt x="12" y="46"/>
                      <a:pt x="24" y="10"/>
                      <a:pt x="73" y="6"/>
                    </a:cubicBezTo>
                    <a:close/>
                  </a:path>
                </a:pathLst>
              </a:custGeom>
              <a:solidFill>
                <a:srgbClr val="F3F2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4" name="Freeform 9"/>
              <p:cNvSpPr>
                <a:spLocks/>
              </p:cNvSpPr>
              <p:nvPr/>
            </p:nvSpPr>
            <p:spPr bwMode="auto">
              <a:xfrm flipH="1">
                <a:off x="6301111" y="3743143"/>
                <a:ext cx="119449" cy="102384"/>
              </a:xfrm>
              <a:custGeom>
                <a:avLst/>
                <a:gdLst>
                  <a:gd name="T0" fmla="*/ 50 w 50"/>
                  <a:gd name="T1" fmla="*/ 5 h 43"/>
                  <a:gd name="T2" fmla="*/ 12 w 50"/>
                  <a:gd name="T3" fmla="*/ 15 h 43"/>
                  <a:gd name="T4" fmla="*/ 2 w 50"/>
                  <a:gd name="T5" fmla="*/ 43 h 43"/>
                  <a:gd name="T6" fmla="*/ 50 w 50"/>
                  <a:gd name="T7" fmla="*/ 5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0" h="43">
                    <a:moveTo>
                      <a:pt x="50" y="5"/>
                    </a:moveTo>
                    <a:cubicBezTo>
                      <a:pt x="40" y="0"/>
                      <a:pt x="18" y="7"/>
                      <a:pt x="12" y="15"/>
                    </a:cubicBezTo>
                    <a:cubicBezTo>
                      <a:pt x="0" y="29"/>
                      <a:pt x="2" y="43"/>
                      <a:pt x="2" y="43"/>
                    </a:cubicBezTo>
                    <a:cubicBezTo>
                      <a:pt x="10" y="35"/>
                      <a:pt x="20" y="13"/>
                      <a:pt x="50" y="5"/>
                    </a:cubicBezTo>
                    <a:close/>
                  </a:path>
                </a:pathLst>
              </a:custGeom>
              <a:solidFill>
                <a:srgbClr val="F3F2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5" name="Freeform 10"/>
              <p:cNvSpPr>
                <a:spLocks/>
              </p:cNvSpPr>
              <p:nvPr/>
            </p:nvSpPr>
            <p:spPr bwMode="auto">
              <a:xfrm flipH="1">
                <a:off x="6030930" y="3401862"/>
                <a:ext cx="210457" cy="137935"/>
              </a:xfrm>
              <a:custGeom>
                <a:avLst/>
                <a:gdLst>
                  <a:gd name="T0" fmla="*/ 88 w 88"/>
                  <a:gd name="T1" fmla="*/ 10 h 58"/>
                  <a:gd name="T2" fmla="*/ 54 w 88"/>
                  <a:gd name="T3" fmla="*/ 1 h 58"/>
                  <a:gd name="T4" fmla="*/ 23 w 88"/>
                  <a:gd name="T5" fmla="*/ 12 h 58"/>
                  <a:gd name="T6" fmla="*/ 1 w 88"/>
                  <a:gd name="T7" fmla="*/ 58 h 58"/>
                  <a:gd name="T8" fmla="*/ 88 w 88"/>
                  <a:gd name="T9" fmla="*/ 1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58">
                    <a:moveTo>
                      <a:pt x="88" y="10"/>
                    </a:moveTo>
                    <a:cubicBezTo>
                      <a:pt x="84" y="2"/>
                      <a:pt x="62" y="0"/>
                      <a:pt x="54" y="1"/>
                    </a:cubicBezTo>
                    <a:cubicBezTo>
                      <a:pt x="43" y="1"/>
                      <a:pt x="32" y="6"/>
                      <a:pt x="23" y="12"/>
                    </a:cubicBezTo>
                    <a:cubicBezTo>
                      <a:pt x="18" y="16"/>
                      <a:pt x="0" y="34"/>
                      <a:pt x="1" y="58"/>
                    </a:cubicBezTo>
                    <a:cubicBezTo>
                      <a:pt x="13" y="42"/>
                      <a:pt x="33" y="4"/>
                      <a:pt x="88" y="10"/>
                    </a:cubicBezTo>
                    <a:close/>
                  </a:path>
                </a:pathLst>
              </a:custGeom>
              <a:solidFill>
                <a:srgbClr val="F3F2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Freeform 11"/>
              <p:cNvSpPr>
                <a:spLocks/>
              </p:cNvSpPr>
              <p:nvPr/>
            </p:nvSpPr>
            <p:spPr bwMode="auto">
              <a:xfrm flipH="1">
                <a:off x="6040882" y="3440254"/>
                <a:ext cx="146468" cy="95275"/>
              </a:xfrm>
              <a:custGeom>
                <a:avLst/>
                <a:gdLst>
                  <a:gd name="T0" fmla="*/ 61 w 61"/>
                  <a:gd name="T1" fmla="*/ 8 h 40"/>
                  <a:gd name="T2" fmla="*/ 17 w 61"/>
                  <a:gd name="T3" fmla="*/ 11 h 40"/>
                  <a:gd name="T4" fmla="*/ 0 w 61"/>
                  <a:gd name="T5" fmla="*/ 40 h 40"/>
                  <a:gd name="T6" fmla="*/ 61 w 61"/>
                  <a:gd name="T7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1" h="40">
                    <a:moveTo>
                      <a:pt x="61" y="8"/>
                    </a:moveTo>
                    <a:cubicBezTo>
                      <a:pt x="51" y="0"/>
                      <a:pt x="28" y="2"/>
                      <a:pt x="17" y="11"/>
                    </a:cubicBezTo>
                    <a:cubicBezTo>
                      <a:pt x="1" y="24"/>
                      <a:pt x="0" y="40"/>
                      <a:pt x="0" y="40"/>
                    </a:cubicBezTo>
                    <a:cubicBezTo>
                      <a:pt x="11" y="33"/>
                      <a:pt x="26" y="11"/>
                      <a:pt x="61" y="8"/>
                    </a:cubicBezTo>
                    <a:close/>
                  </a:path>
                </a:pathLst>
              </a:custGeom>
              <a:solidFill>
                <a:srgbClr val="F3F2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Freeform 12"/>
              <p:cNvSpPr>
                <a:spLocks/>
              </p:cNvSpPr>
              <p:nvPr/>
            </p:nvSpPr>
            <p:spPr bwMode="auto">
              <a:xfrm flipH="1">
                <a:off x="5611437" y="3239752"/>
                <a:ext cx="246008" cy="145045"/>
              </a:xfrm>
              <a:custGeom>
                <a:avLst/>
                <a:gdLst>
                  <a:gd name="T0" fmla="*/ 103 w 103"/>
                  <a:gd name="T1" fmla="*/ 13 h 61"/>
                  <a:gd name="T2" fmla="*/ 65 w 103"/>
                  <a:gd name="T3" fmla="*/ 0 h 61"/>
                  <a:gd name="T4" fmla="*/ 28 w 103"/>
                  <a:gd name="T5" fmla="*/ 10 h 61"/>
                  <a:gd name="T6" fmla="*/ 0 w 103"/>
                  <a:gd name="T7" fmla="*/ 61 h 61"/>
                  <a:gd name="T8" fmla="*/ 103 w 103"/>
                  <a:gd name="T9" fmla="*/ 13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61">
                    <a:moveTo>
                      <a:pt x="103" y="13"/>
                    </a:moveTo>
                    <a:cubicBezTo>
                      <a:pt x="99" y="4"/>
                      <a:pt x="74" y="0"/>
                      <a:pt x="65" y="0"/>
                    </a:cubicBezTo>
                    <a:cubicBezTo>
                      <a:pt x="52" y="0"/>
                      <a:pt x="39" y="4"/>
                      <a:pt x="28" y="10"/>
                    </a:cubicBezTo>
                    <a:cubicBezTo>
                      <a:pt x="22" y="15"/>
                      <a:pt x="0" y="34"/>
                      <a:pt x="0" y="61"/>
                    </a:cubicBezTo>
                    <a:cubicBezTo>
                      <a:pt x="14" y="43"/>
                      <a:pt x="40" y="1"/>
                      <a:pt x="103" y="13"/>
                    </a:cubicBezTo>
                    <a:close/>
                  </a:path>
                </a:pathLst>
              </a:custGeom>
              <a:solidFill>
                <a:srgbClr val="F3F2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Freeform 13"/>
              <p:cNvSpPr>
                <a:spLocks/>
              </p:cNvSpPr>
              <p:nvPr/>
            </p:nvSpPr>
            <p:spPr bwMode="auto">
              <a:xfrm flipH="1">
                <a:off x="5625656" y="3285256"/>
                <a:ext cx="172065" cy="98119"/>
              </a:xfrm>
              <a:custGeom>
                <a:avLst/>
                <a:gdLst>
                  <a:gd name="T0" fmla="*/ 72 w 72"/>
                  <a:gd name="T1" fmla="*/ 10 h 41"/>
                  <a:gd name="T2" fmla="*/ 22 w 72"/>
                  <a:gd name="T3" fmla="*/ 9 h 41"/>
                  <a:gd name="T4" fmla="*/ 0 w 72"/>
                  <a:gd name="T5" fmla="*/ 41 h 41"/>
                  <a:gd name="T6" fmla="*/ 72 w 72"/>
                  <a:gd name="T7" fmla="*/ 1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41">
                    <a:moveTo>
                      <a:pt x="72" y="10"/>
                    </a:moveTo>
                    <a:cubicBezTo>
                      <a:pt x="61" y="0"/>
                      <a:pt x="35" y="0"/>
                      <a:pt x="22" y="9"/>
                    </a:cubicBezTo>
                    <a:cubicBezTo>
                      <a:pt x="2" y="22"/>
                      <a:pt x="0" y="41"/>
                      <a:pt x="0" y="41"/>
                    </a:cubicBezTo>
                    <a:cubicBezTo>
                      <a:pt x="13" y="34"/>
                      <a:pt x="32" y="10"/>
                      <a:pt x="72" y="10"/>
                    </a:cubicBezTo>
                    <a:close/>
                  </a:path>
                </a:pathLst>
              </a:custGeom>
              <a:solidFill>
                <a:srgbClr val="F3F2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Freeform 14"/>
              <p:cNvSpPr>
                <a:spLocks noEditPoints="1"/>
              </p:cNvSpPr>
              <p:nvPr/>
            </p:nvSpPr>
            <p:spPr bwMode="auto">
              <a:xfrm flipH="1">
                <a:off x="5945609" y="4081581"/>
                <a:ext cx="271604" cy="298623"/>
              </a:xfrm>
              <a:custGeom>
                <a:avLst/>
                <a:gdLst>
                  <a:gd name="T0" fmla="*/ 29 w 114"/>
                  <a:gd name="T1" fmla="*/ 31 h 125"/>
                  <a:gd name="T2" fmla="*/ 28 w 114"/>
                  <a:gd name="T3" fmla="*/ 106 h 125"/>
                  <a:gd name="T4" fmla="*/ 99 w 114"/>
                  <a:gd name="T5" fmla="*/ 90 h 125"/>
                  <a:gd name="T6" fmla="*/ 29 w 114"/>
                  <a:gd name="T7" fmla="*/ 31 h 125"/>
                  <a:gd name="T8" fmla="*/ 77 w 114"/>
                  <a:gd name="T9" fmla="*/ 98 h 125"/>
                  <a:gd name="T10" fmla="*/ 25 w 114"/>
                  <a:gd name="T11" fmla="*/ 86 h 125"/>
                  <a:gd name="T12" fmla="*/ 45 w 114"/>
                  <a:gd name="T13" fmla="*/ 36 h 125"/>
                  <a:gd name="T14" fmla="*/ 45 w 114"/>
                  <a:gd name="T15" fmla="*/ 36 h 125"/>
                  <a:gd name="T16" fmla="*/ 46 w 114"/>
                  <a:gd name="T17" fmla="*/ 36 h 125"/>
                  <a:gd name="T18" fmla="*/ 87 w 114"/>
                  <a:gd name="T19" fmla="*/ 55 h 125"/>
                  <a:gd name="T20" fmla="*/ 77 w 114"/>
                  <a:gd name="T21" fmla="*/ 9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" h="125">
                    <a:moveTo>
                      <a:pt x="29" y="31"/>
                    </a:moveTo>
                    <a:cubicBezTo>
                      <a:pt x="0" y="50"/>
                      <a:pt x="18" y="88"/>
                      <a:pt x="28" y="106"/>
                    </a:cubicBezTo>
                    <a:cubicBezTo>
                      <a:pt x="38" y="125"/>
                      <a:pt x="82" y="112"/>
                      <a:pt x="99" y="90"/>
                    </a:cubicBezTo>
                    <a:cubicBezTo>
                      <a:pt x="114" y="71"/>
                      <a:pt x="76" y="0"/>
                      <a:pt x="29" y="31"/>
                    </a:cubicBezTo>
                    <a:close/>
                    <a:moveTo>
                      <a:pt x="77" y="98"/>
                    </a:moveTo>
                    <a:cubicBezTo>
                      <a:pt x="45" y="115"/>
                      <a:pt x="36" y="113"/>
                      <a:pt x="25" y="86"/>
                    </a:cubicBezTo>
                    <a:cubicBezTo>
                      <a:pt x="16" y="65"/>
                      <a:pt x="20" y="45"/>
                      <a:pt x="45" y="36"/>
                    </a:cubicBezTo>
                    <a:cubicBezTo>
                      <a:pt x="43" y="37"/>
                      <a:pt x="38" y="39"/>
                      <a:pt x="45" y="36"/>
                    </a:cubicBezTo>
                    <a:cubicBezTo>
                      <a:pt x="47" y="36"/>
                      <a:pt x="46" y="36"/>
                      <a:pt x="46" y="36"/>
                    </a:cubicBezTo>
                    <a:cubicBezTo>
                      <a:pt x="63" y="31"/>
                      <a:pt x="79" y="39"/>
                      <a:pt x="87" y="55"/>
                    </a:cubicBezTo>
                    <a:cubicBezTo>
                      <a:pt x="97" y="78"/>
                      <a:pt x="103" y="85"/>
                      <a:pt x="77" y="98"/>
                    </a:cubicBezTo>
                    <a:close/>
                  </a:path>
                </a:pathLst>
              </a:custGeom>
              <a:solidFill>
                <a:srgbClr val="F3F2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Freeform 15"/>
              <p:cNvSpPr>
                <a:spLocks noEditPoints="1"/>
              </p:cNvSpPr>
              <p:nvPr/>
            </p:nvSpPr>
            <p:spPr bwMode="auto">
              <a:xfrm flipH="1">
                <a:off x="5639876" y="3940802"/>
                <a:ext cx="295778" cy="322795"/>
              </a:xfrm>
              <a:custGeom>
                <a:avLst/>
                <a:gdLst>
                  <a:gd name="T0" fmla="*/ 31 w 124"/>
                  <a:gd name="T1" fmla="*/ 33 h 135"/>
                  <a:gd name="T2" fmla="*/ 30 w 124"/>
                  <a:gd name="T3" fmla="*/ 115 h 135"/>
                  <a:gd name="T4" fmla="*/ 107 w 124"/>
                  <a:gd name="T5" fmla="*/ 97 h 135"/>
                  <a:gd name="T6" fmla="*/ 31 w 124"/>
                  <a:gd name="T7" fmla="*/ 33 h 135"/>
                  <a:gd name="T8" fmla="*/ 83 w 124"/>
                  <a:gd name="T9" fmla="*/ 106 h 135"/>
                  <a:gd name="T10" fmla="*/ 27 w 124"/>
                  <a:gd name="T11" fmla="*/ 93 h 135"/>
                  <a:gd name="T12" fmla="*/ 49 w 124"/>
                  <a:gd name="T13" fmla="*/ 39 h 135"/>
                  <a:gd name="T14" fmla="*/ 49 w 124"/>
                  <a:gd name="T15" fmla="*/ 39 h 135"/>
                  <a:gd name="T16" fmla="*/ 49 w 124"/>
                  <a:gd name="T17" fmla="*/ 39 h 135"/>
                  <a:gd name="T18" fmla="*/ 94 w 124"/>
                  <a:gd name="T19" fmla="*/ 59 h 135"/>
                  <a:gd name="T20" fmla="*/ 83 w 124"/>
                  <a:gd name="T21" fmla="*/ 106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4" h="135">
                    <a:moveTo>
                      <a:pt x="31" y="33"/>
                    </a:moveTo>
                    <a:cubicBezTo>
                      <a:pt x="0" y="54"/>
                      <a:pt x="19" y="95"/>
                      <a:pt x="30" y="115"/>
                    </a:cubicBezTo>
                    <a:cubicBezTo>
                      <a:pt x="41" y="135"/>
                      <a:pt x="89" y="121"/>
                      <a:pt x="107" y="97"/>
                    </a:cubicBezTo>
                    <a:cubicBezTo>
                      <a:pt x="124" y="77"/>
                      <a:pt x="83" y="0"/>
                      <a:pt x="31" y="33"/>
                    </a:cubicBezTo>
                    <a:close/>
                    <a:moveTo>
                      <a:pt x="83" y="106"/>
                    </a:moveTo>
                    <a:cubicBezTo>
                      <a:pt x="49" y="124"/>
                      <a:pt x="39" y="122"/>
                      <a:pt x="27" y="93"/>
                    </a:cubicBezTo>
                    <a:cubicBezTo>
                      <a:pt x="17" y="70"/>
                      <a:pt x="21" y="48"/>
                      <a:pt x="49" y="39"/>
                    </a:cubicBezTo>
                    <a:cubicBezTo>
                      <a:pt x="46" y="40"/>
                      <a:pt x="41" y="41"/>
                      <a:pt x="49" y="39"/>
                    </a:cubicBezTo>
                    <a:cubicBezTo>
                      <a:pt x="51" y="38"/>
                      <a:pt x="50" y="38"/>
                      <a:pt x="49" y="39"/>
                    </a:cubicBezTo>
                    <a:cubicBezTo>
                      <a:pt x="68" y="33"/>
                      <a:pt x="86" y="41"/>
                      <a:pt x="94" y="59"/>
                    </a:cubicBezTo>
                    <a:cubicBezTo>
                      <a:pt x="106" y="83"/>
                      <a:pt x="111" y="91"/>
                      <a:pt x="83" y="106"/>
                    </a:cubicBezTo>
                    <a:close/>
                  </a:path>
                </a:pathLst>
              </a:custGeom>
              <a:solidFill>
                <a:srgbClr val="F3F2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Freeform 16"/>
              <p:cNvSpPr>
                <a:spLocks/>
              </p:cNvSpPr>
              <p:nvPr/>
            </p:nvSpPr>
            <p:spPr bwMode="auto">
              <a:xfrm flipH="1">
                <a:off x="6097765" y="417543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3F2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" name="Freeform 17"/>
              <p:cNvSpPr>
                <a:spLocks/>
              </p:cNvSpPr>
              <p:nvPr/>
            </p:nvSpPr>
            <p:spPr bwMode="auto">
              <a:xfrm flipH="1">
                <a:off x="6117672" y="3962132"/>
                <a:ext cx="179173" cy="108071"/>
              </a:xfrm>
              <a:custGeom>
                <a:avLst/>
                <a:gdLst>
                  <a:gd name="T0" fmla="*/ 0 w 75"/>
                  <a:gd name="T1" fmla="*/ 37 h 45"/>
                  <a:gd name="T2" fmla="*/ 69 w 75"/>
                  <a:gd name="T3" fmla="*/ 0 h 45"/>
                  <a:gd name="T4" fmla="*/ 40 w 75"/>
                  <a:gd name="T5" fmla="*/ 30 h 45"/>
                  <a:gd name="T6" fmla="*/ 0 w 75"/>
                  <a:gd name="T7" fmla="*/ 3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45">
                    <a:moveTo>
                      <a:pt x="0" y="37"/>
                    </a:moveTo>
                    <a:cubicBezTo>
                      <a:pt x="0" y="37"/>
                      <a:pt x="38" y="23"/>
                      <a:pt x="69" y="0"/>
                    </a:cubicBezTo>
                    <a:cubicBezTo>
                      <a:pt x="69" y="0"/>
                      <a:pt x="75" y="9"/>
                      <a:pt x="40" y="30"/>
                    </a:cubicBezTo>
                    <a:cubicBezTo>
                      <a:pt x="14" y="45"/>
                      <a:pt x="0" y="37"/>
                      <a:pt x="0" y="37"/>
                    </a:cubicBezTo>
                    <a:close/>
                  </a:path>
                </a:pathLst>
              </a:custGeom>
              <a:solidFill>
                <a:srgbClr val="F3F2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Freeform 18"/>
              <p:cNvSpPr>
                <a:spLocks/>
              </p:cNvSpPr>
              <p:nvPr/>
            </p:nvSpPr>
            <p:spPr bwMode="auto">
              <a:xfrm flipH="1">
                <a:off x="6120515" y="4014746"/>
                <a:ext cx="116605" cy="76788"/>
              </a:xfrm>
              <a:custGeom>
                <a:avLst/>
                <a:gdLst>
                  <a:gd name="T0" fmla="*/ 0 w 49"/>
                  <a:gd name="T1" fmla="*/ 25 h 32"/>
                  <a:gd name="T2" fmla="*/ 43 w 49"/>
                  <a:gd name="T3" fmla="*/ 0 h 32"/>
                  <a:gd name="T4" fmla="*/ 25 w 49"/>
                  <a:gd name="T5" fmla="*/ 22 h 32"/>
                  <a:gd name="T6" fmla="*/ 0 w 49"/>
                  <a:gd name="T7" fmla="*/ 2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32">
                    <a:moveTo>
                      <a:pt x="0" y="25"/>
                    </a:moveTo>
                    <a:cubicBezTo>
                      <a:pt x="0" y="25"/>
                      <a:pt x="15" y="23"/>
                      <a:pt x="43" y="0"/>
                    </a:cubicBezTo>
                    <a:cubicBezTo>
                      <a:pt x="43" y="0"/>
                      <a:pt x="49" y="8"/>
                      <a:pt x="25" y="22"/>
                    </a:cubicBezTo>
                    <a:cubicBezTo>
                      <a:pt x="8" y="32"/>
                      <a:pt x="0" y="25"/>
                      <a:pt x="0" y="25"/>
                    </a:cubicBezTo>
                    <a:close/>
                  </a:path>
                </a:pathLst>
              </a:custGeom>
              <a:solidFill>
                <a:srgbClr val="F3F2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Freeform 19"/>
              <p:cNvSpPr>
                <a:spLocks/>
              </p:cNvSpPr>
              <p:nvPr/>
            </p:nvSpPr>
            <p:spPr bwMode="auto">
              <a:xfrm flipH="1">
                <a:off x="5854600" y="3726079"/>
                <a:ext cx="210457" cy="125138"/>
              </a:xfrm>
              <a:custGeom>
                <a:avLst/>
                <a:gdLst>
                  <a:gd name="T0" fmla="*/ 0 w 88"/>
                  <a:gd name="T1" fmla="*/ 43 h 52"/>
                  <a:gd name="T2" fmla="*/ 80 w 88"/>
                  <a:gd name="T3" fmla="*/ 0 h 52"/>
                  <a:gd name="T4" fmla="*/ 47 w 88"/>
                  <a:gd name="T5" fmla="*/ 35 h 52"/>
                  <a:gd name="T6" fmla="*/ 0 w 88"/>
                  <a:gd name="T7" fmla="*/ 4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8" h="52">
                    <a:moveTo>
                      <a:pt x="0" y="43"/>
                    </a:moveTo>
                    <a:cubicBezTo>
                      <a:pt x="0" y="43"/>
                      <a:pt x="44" y="26"/>
                      <a:pt x="80" y="0"/>
                    </a:cubicBezTo>
                    <a:cubicBezTo>
                      <a:pt x="80" y="0"/>
                      <a:pt x="88" y="11"/>
                      <a:pt x="47" y="35"/>
                    </a:cubicBezTo>
                    <a:cubicBezTo>
                      <a:pt x="16" y="52"/>
                      <a:pt x="0" y="43"/>
                      <a:pt x="0" y="43"/>
                    </a:cubicBezTo>
                    <a:close/>
                  </a:path>
                </a:pathLst>
              </a:custGeom>
              <a:solidFill>
                <a:srgbClr val="F3F2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Freeform 20"/>
              <p:cNvSpPr>
                <a:spLocks/>
              </p:cNvSpPr>
              <p:nvPr/>
            </p:nvSpPr>
            <p:spPr bwMode="auto">
              <a:xfrm flipH="1">
                <a:off x="5860289" y="3785803"/>
                <a:ext cx="135092" cy="91008"/>
              </a:xfrm>
              <a:custGeom>
                <a:avLst/>
                <a:gdLst>
                  <a:gd name="T0" fmla="*/ 0 w 57"/>
                  <a:gd name="T1" fmla="*/ 30 h 38"/>
                  <a:gd name="T2" fmla="*/ 50 w 57"/>
                  <a:gd name="T3" fmla="*/ 0 h 38"/>
                  <a:gd name="T4" fmla="*/ 29 w 57"/>
                  <a:gd name="T5" fmla="*/ 27 h 38"/>
                  <a:gd name="T6" fmla="*/ 0 w 57"/>
                  <a:gd name="T7" fmla="*/ 3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38">
                    <a:moveTo>
                      <a:pt x="0" y="30"/>
                    </a:moveTo>
                    <a:cubicBezTo>
                      <a:pt x="0" y="30"/>
                      <a:pt x="18" y="27"/>
                      <a:pt x="50" y="0"/>
                    </a:cubicBezTo>
                    <a:cubicBezTo>
                      <a:pt x="50" y="0"/>
                      <a:pt x="57" y="10"/>
                      <a:pt x="29" y="27"/>
                    </a:cubicBezTo>
                    <a:cubicBezTo>
                      <a:pt x="10" y="38"/>
                      <a:pt x="0" y="30"/>
                      <a:pt x="0" y="30"/>
                    </a:cubicBezTo>
                    <a:close/>
                  </a:path>
                </a:pathLst>
              </a:custGeom>
              <a:solidFill>
                <a:srgbClr val="F3F2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6" name="Freeform 37"/>
              <p:cNvSpPr>
                <a:spLocks noEditPoints="1"/>
              </p:cNvSpPr>
              <p:nvPr/>
            </p:nvSpPr>
            <p:spPr bwMode="auto">
              <a:xfrm flipH="1">
                <a:off x="4680021" y="1735266"/>
                <a:ext cx="1874209" cy="3683006"/>
              </a:xfrm>
              <a:custGeom>
                <a:avLst/>
                <a:gdLst>
                  <a:gd name="T0" fmla="*/ 720 w 785"/>
                  <a:gd name="T1" fmla="*/ 887 h 1543"/>
                  <a:gd name="T2" fmla="*/ 611 w 785"/>
                  <a:gd name="T3" fmla="*/ 13 h 1543"/>
                  <a:gd name="T4" fmla="*/ 479 w 785"/>
                  <a:gd name="T5" fmla="*/ 249 h 1543"/>
                  <a:gd name="T6" fmla="*/ 495 w 785"/>
                  <a:gd name="T7" fmla="*/ 737 h 1543"/>
                  <a:gd name="T8" fmla="*/ 260 w 785"/>
                  <a:gd name="T9" fmla="*/ 633 h 1543"/>
                  <a:gd name="T10" fmla="*/ 146 w 785"/>
                  <a:gd name="T11" fmla="*/ 670 h 1543"/>
                  <a:gd name="T12" fmla="*/ 98 w 785"/>
                  <a:gd name="T13" fmla="*/ 800 h 1543"/>
                  <a:gd name="T14" fmla="*/ 31 w 785"/>
                  <a:gd name="T15" fmla="*/ 1050 h 1543"/>
                  <a:gd name="T16" fmla="*/ 60 w 785"/>
                  <a:gd name="T17" fmla="*/ 1341 h 1543"/>
                  <a:gd name="T18" fmla="*/ 76 w 785"/>
                  <a:gd name="T19" fmla="*/ 1338 h 1543"/>
                  <a:gd name="T20" fmla="*/ 47 w 785"/>
                  <a:gd name="T21" fmla="*/ 1054 h 1543"/>
                  <a:gd name="T22" fmla="*/ 16 w 785"/>
                  <a:gd name="T23" fmla="*/ 890 h 1543"/>
                  <a:gd name="T24" fmla="*/ 203 w 785"/>
                  <a:gd name="T25" fmla="*/ 952 h 1543"/>
                  <a:gd name="T26" fmla="*/ 190 w 785"/>
                  <a:gd name="T27" fmla="*/ 1113 h 1543"/>
                  <a:gd name="T28" fmla="*/ 68 w 785"/>
                  <a:gd name="T29" fmla="*/ 964 h 1543"/>
                  <a:gd name="T30" fmla="*/ 141 w 785"/>
                  <a:gd name="T31" fmla="*/ 1103 h 1543"/>
                  <a:gd name="T32" fmla="*/ 276 w 785"/>
                  <a:gd name="T33" fmla="*/ 1070 h 1543"/>
                  <a:gd name="T34" fmla="*/ 400 w 785"/>
                  <a:gd name="T35" fmla="*/ 1033 h 1543"/>
                  <a:gd name="T36" fmla="*/ 492 w 785"/>
                  <a:gd name="T37" fmla="*/ 1037 h 1543"/>
                  <a:gd name="T38" fmla="*/ 492 w 785"/>
                  <a:gd name="T39" fmla="*/ 946 h 1543"/>
                  <a:gd name="T40" fmla="*/ 314 w 785"/>
                  <a:gd name="T41" fmla="*/ 812 h 1543"/>
                  <a:gd name="T42" fmla="*/ 335 w 785"/>
                  <a:gd name="T43" fmla="*/ 837 h 1543"/>
                  <a:gd name="T44" fmla="*/ 444 w 785"/>
                  <a:gd name="T45" fmla="*/ 844 h 1543"/>
                  <a:gd name="T46" fmla="*/ 538 w 785"/>
                  <a:gd name="T47" fmla="*/ 800 h 1543"/>
                  <a:gd name="T48" fmla="*/ 565 w 785"/>
                  <a:gd name="T49" fmla="*/ 800 h 1543"/>
                  <a:gd name="T50" fmla="*/ 583 w 785"/>
                  <a:gd name="T51" fmla="*/ 807 h 1543"/>
                  <a:gd name="T52" fmla="*/ 597 w 785"/>
                  <a:gd name="T53" fmla="*/ 826 h 1543"/>
                  <a:gd name="T54" fmla="*/ 730 w 785"/>
                  <a:gd name="T55" fmla="*/ 1063 h 1543"/>
                  <a:gd name="T56" fmla="*/ 734 w 785"/>
                  <a:gd name="T57" fmla="*/ 1451 h 1543"/>
                  <a:gd name="T58" fmla="*/ 785 w 785"/>
                  <a:gd name="T59" fmla="*/ 1167 h 1543"/>
                  <a:gd name="T60" fmla="*/ 482 w 785"/>
                  <a:gd name="T61" fmla="*/ 991 h 1543"/>
                  <a:gd name="T62" fmla="*/ 403 w 785"/>
                  <a:gd name="T63" fmla="*/ 938 h 1543"/>
                  <a:gd name="T64" fmla="*/ 477 w 785"/>
                  <a:gd name="T65" fmla="*/ 1025 h 1543"/>
                  <a:gd name="T66" fmla="*/ 391 w 785"/>
                  <a:gd name="T67" fmla="*/ 983 h 1543"/>
                  <a:gd name="T68" fmla="*/ 364 w 785"/>
                  <a:gd name="T69" fmla="*/ 957 h 1543"/>
                  <a:gd name="T70" fmla="*/ 264 w 785"/>
                  <a:gd name="T71" fmla="*/ 1030 h 1543"/>
                  <a:gd name="T72" fmla="*/ 116 w 785"/>
                  <a:gd name="T73" fmla="*/ 796 h 1543"/>
                  <a:gd name="T74" fmla="*/ 154 w 785"/>
                  <a:gd name="T75" fmla="*/ 684 h 1543"/>
                  <a:gd name="T76" fmla="*/ 297 w 785"/>
                  <a:gd name="T77" fmla="*/ 809 h 1543"/>
                  <a:gd name="T78" fmla="*/ 431 w 785"/>
                  <a:gd name="T79" fmla="*/ 847 h 1543"/>
                  <a:gd name="T80" fmla="*/ 437 w 785"/>
                  <a:gd name="T81" fmla="*/ 797 h 1543"/>
                  <a:gd name="T82" fmla="*/ 423 w 785"/>
                  <a:gd name="T83" fmla="*/ 781 h 1543"/>
                  <a:gd name="T84" fmla="*/ 414 w 785"/>
                  <a:gd name="T85" fmla="*/ 753 h 1543"/>
                  <a:gd name="T86" fmla="*/ 326 w 785"/>
                  <a:gd name="T87" fmla="*/ 762 h 1543"/>
                  <a:gd name="T88" fmla="*/ 251 w 785"/>
                  <a:gd name="T89" fmla="*/ 688 h 1543"/>
                  <a:gd name="T90" fmla="*/ 402 w 785"/>
                  <a:gd name="T91" fmla="*/ 608 h 1543"/>
                  <a:gd name="T92" fmla="*/ 674 w 785"/>
                  <a:gd name="T93" fmla="*/ 928 h 1543"/>
                  <a:gd name="T94" fmla="*/ 513 w 785"/>
                  <a:gd name="T95" fmla="*/ 782 h 1543"/>
                  <a:gd name="T96" fmla="*/ 508 w 785"/>
                  <a:gd name="T97" fmla="*/ 561 h 1543"/>
                  <a:gd name="T98" fmla="*/ 511 w 785"/>
                  <a:gd name="T99" fmla="*/ 323 h 1543"/>
                  <a:gd name="T100" fmla="*/ 488 w 785"/>
                  <a:gd name="T101" fmla="*/ 86 h 1543"/>
                  <a:gd name="T102" fmla="*/ 657 w 785"/>
                  <a:gd name="T103" fmla="*/ 134 h 1543"/>
                  <a:gd name="T104" fmla="*/ 686 w 785"/>
                  <a:gd name="T105" fmla="*/ 485 h 1543"/>
                  <a:gd name="T106" fmla="*/ 697 w 785"/>
                  <a:gd name="T107" fmla="*/ 691 h 1543"/>
                  <a:gd name="T108" fmla="*/ 674 w 785"/>
                  <a:gd name="T109" fmla="*/ 928 h 1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85" h="1543">
                    <a:moveTo>
                      <a:pt x="782" y="1140"/>
                    </a:moveTo>
                    <a:cubicBezTo>
                      <a:pt x="779" y="1131"/>
                      <a:pt x="776" y="1121"/>
                      <a:pt x="771" y="1110"/>
                    </a:cubicBezTo>
                    <a:cubicBezTo>
                      <a:pt x="767" y="1099"/>
                      <a:pt x="759" y="1083"/>
                      <a:pt x="749" y="1063"/>
                    </a:cubicBezTo>
                    <a:cubicBezTo>
                      <a:pt x="749" y="1063"/>
                      <a:pt x="744" y="1038"/>
                      <a:pt x="741" y="1019"/>
                    </a:cubicBezTo>
                    <a:cubicBezTo>
                      <a:pt x="737" y="993"/>
                      <a:pt x="732" y="960"/>
                      <a:pt x="728" y="934"/>
                    </a:cubicBezTo>
                    <a:cubicBezTo>
                      <a:pt x="721" y="887"/>
                      <a:pt x="721" y="887"/>
                      <a:pt x="721" y="887"/>
                    </a:cubicBezTo>
                    <a:cubicBezTo>
                      <a:pt x="720" y="887"/>
                      <a:pt x="720" y="887"/>
                      <a:pt x="720" y="887"/>
                    </a:cubicBezTo>
                    <a:cubicBezTo>
                      <a:pt x="720" y="880"/>
                      <a:pt x="714" y="822"/>
                      <a:pt x="714" y="711"/>
                    </a:cubicBezTo>
                    <a:cubicBezTo>
                      <a:pt x="714" y="645"/>
                      <a:pt x="708" y="560"/>
                      <a:pt x="703" y="494"/>
                    </a:cubicBezTo>
                    <a:cubicBezTo>
                      <a:pt x="701" y="460"/>
                      <a:pt x="698" y="425"/>
                      <a:pt x="695" y="392"/>
                    </a:cubicBezTo>
                    <a:cubicBezTo>
                      <a:pt x="692" y="346"/>
                      <a:pt x="688" y="303"/>
                      <a:pt x="686" y="263"/>
                    </a:cubicBezTo>
                    <a:cubicBezTo>
                      <a:pt x="681" y="198"/>
                      <a:pt x="677" y="141"/>
                      <a:pt x="666" y="98"/>
                    </a:cubicBezTo>
                    <a:cubicBezTo>
                      <a:pt x="661" y="76"/>
                      <a:pt x="654" y="59"/>
                      <a:pt x="645" y="46"/>
                    </a:cubicBezTo>
                    <a:cubicBezTo>
                      <a:pt x="636" y="31"/>
                      <a:pt x="625" y="20"/>
                      <a:pt x="611" y="13"/>
                    </a:cubicBezTo>
                    <a:cubicBezTo>
                      <a:pt x="594" y="5"/>
                      <a:pt x="576" y="0"/>
                      <a:pt x="560" y="0"/>
                    </a:cubicBezTo>
                    <a:cubicBezTo>
                      <a:pt x="543" y="0"/>
                      <a:pt x="528" y="5"/>
                      <a:pt x="514" y="14"/>
                    </a:cubicBezTo>
                    <a:cubicBezTo>
                      <a:pt x="501" y="23"/>
                      <a:pt x="489" y="36"/>
                      <a:pt x="481" y="52"/>
                    </a:cubicBezTo>
                    <a:cubicBezTo>
                      <a:pt x="477" y="60"/>
                      <a:pt x="474" y="70"/>
                      <a:pt x="472" y="83"/>
                    </a:cubicBezTo>
                    <a:cubicBezTo>
                      <a:pt x="470" y="95"/>
                      <a:pt x="470" y="108"/>
                      <a:pt x="470" y="124"/>
                    </a:cubicBezTo>
                    <a:cubicBezTo>
                      <a:pt x="470" y="157"/>
                      <a:pt x="473" y="192"/>
                      <a:pt x="475" y="216"/>
                    </a:cubicBezTo>
                    <a:cubicBezTo>
                      <a:pt x="477" y="228"/>
                      <a:pt x="478" y="240"/>
                      <a:pt x="479" y="249"/>
                    </a:cubicBezTo>
                    <a:cubicBezTo>
                      <a:pt x="480" y="255"/>
                      <a:pt x="480" y="255"/>
                      <a:pt x="480" y="255"/>
                    </a:cubicBezTo>
                    <a:cubicBezTo>
                      <a:pt x="481" y="267"/>
                      <a:pt x="482" y="275"/>
                      <a:pt x="482" y="281"/>
                    </a:cubicBezTo>
                    <a:cubicBezTo>
                      <a:pt x="483" y="289"/>
                      <a:pt x="484" y="307"/>
                      <a:pt x="485" y="334"/>
                    </a:cubicBezTo>
                    <a:cubicBezTo>
                      <a:pt x="486" y="371"/>
                      <a:pt x="488" y="420"/>
                      <a:pt x="489" y="465"/>
                    </a:cubicBezTo>
                    <a:cubicBezTo>
                      <a:pt x="491" y="513"/>
                      <a:pt x="492" y="548"/>
                      <a:pt x="492" y="561"/>
                    </a:cubicBezTo>
                    <a:cubicBezTo>
                      <a:pt x="492" y="576"/>
                      <a:pt x="492" y="620"/>
                      <a:pt x="494" y="689"/>
                    </a:cubicBezTo>
                    <a:cubicBezTo>
                      <a:pt x="495" y="737"/>
                      <a:pt x="495" y="737"/>
                      <a:pt x="495" y="737"/>
                    </a:cubicBezTo>
                    <a:cubicBezTo>
                      <a:pt x="494" y="733"/>
                      <a:pt x="490" y="724"/>
                      <a:pt x="489" y="721"/>
                    </a:cubicBezTo>
                    <a:cubicBezTo>
                      <a:pt x="481" y="700"/>
                      <a:pt x="473" y="681"/>
                      <a:pt x="466" y="665"/>
                    </a:cubicBezTo>
                    <a:cubicBezTo>
                      <a:pt x="456" y="644"/>
                      <a:pt x="447" y="629"/>
                      <a:pt x="439" y="618"/>
                    </a:cubicBezTo>
                    <a:cubicBezTo>
                      <a:pt x="431" y="607"/>
                      <a:pt x="421" y="598"/>
                      <a:pt x="408" y="593"/>
                    </a:cubicBezTo>
                    <a:cubicBezTo>
                      <a:pt x="397" y="588"/>
                      <a:pt x="385" y="586"/>
                      <a:pt x="371" y="586"/>
                    </a:cubicBezTo>
                    <a:cubicBezTo>
                      <a:pt x="344" y="586"/>
                      <a:pt x="312" y="595"/>
                      <a:pt x="285" y="611"/>
                    </a:cubicBezTo>
                    <a:cubicBezTo>
                      <a:pt x="276" y="616"/>
                      <a:pt x="267" y="624"/>
                      <a:pt x="260" y="633"/>
                    </a:cubicBezTo>
                    <a:cubicBezTo>
                      <a:pt x="252" y="643"/>
                      <a:pt x="245" y="655"/>
                      <a:pt x="240" y="669"/>
                    </a:cubicBezTo>
                    <a:cubicBezTo>
                      <a:pt x="239" y="670"/>
                      <a:pt x="238" y="673"/>
                      <a:pt x="238" y="673"/>
                    </a:cubicBezTo>
                    <a:cubicBezTo>
                      <a:pt x="237" y="672"/>
                      <a:pt x="237" y="672"/>
                      <a:pt x="237" y="672"/>
                    </a:cubicBezTo>
                    <a:cubicBezTo>
                      <a:pt x="233" y="669"/>
                      <a:pt x="230" y="667"/>
                      <a:pt x="226" y="665"/>
                    </a:cubicBezTo>
                    <a:cubicBezTo>
                      <a:pt x="217" y="660"/>
                      <a:pt x="207" y="658"/>
                      <a:pt x="195" y="658"/>
                    </a:cubicBezTo>
                    <a:cubicBezTo>
                      <a:pt x="185" y="658"/>
                      <a:pt x="173" y="660"/>
                      <a:pt x="162" y="664"/>
                    </a:cubicBezTo>
                    <a:cubicBezTo>
                      <a:pt x="153" y="667"/>
                      <a:pt x="147" y="670"/>
                      <a:pt x="146" y="670"/>
                    </a:cubicBezTo>
                    <a:cubicBezTo>
                      <a:pt x="143" y="672"/>
                      <a:pt x="131" y="679"/>
                      <a:pt x="118" y="691"/>
                    </a:cubicBezTo>
                    <a:cubicBezTo>
                      <a:pt x="110" y="699"/>
                      <a:pt x="103" y="708"/>
                      <a:pt x="98" y="716"/>
                    </a:cubicBezTo>
                    <a:cubicBezTo>
                      <a:pt x="92" y="727"/>
                      <a:pt x="89" y="739"/>
                      <a:pt x="89" y="750"/>
                    </a:cubicBezTo>
                    <a:cubicBezTo>
                      <a:pt x="89" y="755"/>
                      <a:pt x="90" y="761"/>
                      <a:pt x="91" y="766"/>
                    </a:cubicBezTo>
                    <a:cubicBezTo>
                      <a:pt x="95" y="780"/>
                      <a:pt x="98" y="790"/>
                      <a:pt x="100" y="799"/>
                    </a:cubicBezTo>
                    <a:cubicBezTo>
                      <a:pt x="101" y="801"/>
                      <a:pt x="101" y="801"/>
                      <a:pt x="101" y="801"/>
                    </a:cubicBezTo>
                    <a:cubicBezTo>
                      <a:pt x="98" y="800"/>
                      <a:pt x="98" y="800"/>
                      <a:pt x="98" y="800"/>
                    </a:cubicBezTo>
                    <a:cubicBezTo>
                      <a:pt x="95" y="800"/>
                      <a:pt x="91" y="799"/>
                      <a:pt x="88" y="799"/>
                    </a:cubicBezTo>
                    <a:cubicBezTo>
                      <a:pt x="71" y="799"/>
                      <a:pt x="52" y="806"/>
                      <a:pt x="32" y="818"/>
                    </a:cubicBezTo>
                    <a:cubicBezTo>
                      <a:pt x="25" y="823"/>
                      <a:pt x="20" y="828"/>
                      <a:pt x="15" y="835"/>
                    </a:cubicBezTo>
                    <a:cubicBezTo>
                      <a:pt x="9" y="843"/>
                      <a:pt x="5" y="854"/>
                      <a:pt x="3" y="865"/>
                    </a:cubicBezTo>
                    <a:cubicBezTo>
                      <a:pt x="1" y="873"/>
                      <a:pt x="0" y="882"/>
                      <a:pt x="0" y="890"/>
                    </a:cubicBezTo>
                    <a:cubicBezTo>
                      <a:pt x="0" y="896"/>
                      <a:pt x="0" y="900"/>
                      <a:pt x="1" y="901"/>
                    </a:cubicBezTo>
                    <a:cubicBezTo>
                      <a:pt x="1" y="904"/>
                      <a:pt x="10" y="968"/>
                      <a:pt x="31" y="1050"/>
                    </a:cubicBezTo>
                    <a:cubicBezTo>
                      <a:pt x="31" y="1050"/>
                      <a:pt x="31" y="1050"/>
                      <a:pt x="31" y="1050"/>
                    </a:cubicBezTo>
                    <a:cubicBezTo>
                      <a:pt x="31" y="1050"/>
                      <a:pt x="31" y="1050"/>
                      <a:pt x="31" y="1050"/>
                    </a:cubicBezTo>
                    <a:cubicBezTo>
                      <a:pt x="29" y="1064"/>
                      <a:pt x="21" y="1111"/>
                      <a:pt x="21" y="1156"/>
                    </a:cubicBezTo>
                    <a:cubicBezTo>
                      <a:pt x="21" y="1166"/>
                      <a:pt x="21" y="1176"/>
                      <a:pt x="22" y="1185"/>
                    </a:cubicBezTo>
                    <a:cubicBezTo>
                      <a:pt x="26" y="1217"/>
                      <a:pt x="34" y="1246"/>
                      <a:pt x="41" y="1269"/>
                    </a:cubicBezTo>
                    <a:cubicBezTo>
                      <a:pt x="44" y="1280"/>
                      <a:pt x="44" y="1280"/>
                      <a:pt x="44" y="1280"/>
                    </a:cubicBezTo>
                    <a:cubicBezTo>
                      <a:pt x="51" y="1301"/>
                      <a:pt x="57" y="1321"/>
                      <a:pt x="60" y="1341"/>
                    </a:cubicBezTo>
                    <a:cubicBezTo>
                      <a:pt x="64" y="1369"/>
                      <a:pt x="69" y="1405"/>
                      <a:pt x="72" y="1437"/>
                    </a:cubicBezTo>
                    <a:cubicBezTo>
                      <a:pt x="77" y="1475"/>
                      <a:pt x="79" y="1506"/>
                      <a:pt x="79" y="1524"/>
                    </a:cubicBezTo>
                    <a:cubicBezTo>
                      <a:pt x="79" y="1528"/>
                      <a:pt x="79" y="1541"/>
                      <a:pt x="79" y="1543"/>
                    </a:cubicBezTo>
                    <a:cubicBezTo>
                      <a:pt x="95" y="1543"/>
                      <a:pt x="95" y="1543"/>
                      <a:pt x="95" y="1543"/>
                    </a:cubicBezTo>
                    <a:cubicBezTo>
                      <a:pt x="95" y="1540"/>
                      <a:pt x="95" y="1528"/>
                      <a:pt x="95" y="1524"/>
                    </a:cubicBezTo>
                    <a:cubicBezTo>
                      <a:pt x="95" y="1505"/>
                      <a:pt x="93" y="1474"/>
                      <a:pt x="88" y="1435"/>
                    </a:cubicBezTo>
                    <a:cubicBezTo>
                      <a:pt x="85" y="1403"/>
                      <a:pt x="80" y="1367"/>
                      <a:pt x="76" y="1338"/>
                    </a:cubicBezTo>
                    <a:cubicBezTo>
                      <a:pt x="72" y="1317"/>
                      <a:pt x="66" y="1297"/>
                      <a:pt x="60" y="1276"/>
                    </a:cubicBezTo>
                    <a:cubicBezTo>
                      <a:pt x="58" y="1272"/>
                      <a:pt x="57" y="1269"/>
                      <a:pt x="56" y="1265"/>
                    </a:cubicBezTo>
                    <a:cubicBezTo>
                      <a:pt x="49" y="1242"/>
                      <a:pt x="41" y="1214"/>
                      <a:pt x="38" y="1183"/>
                    </a:cubicBezTo>
                    <a:cubicBezTo>
                      <a:pt x="37" y="1175"/>
                      <a:pt x="37" y="1166"/>
                      <a:pt x="37" y="1156"/>
                    </a:cubicBezTo>
                    <a:cubicBezTo>
                      <a:pt x="37" y="1130"/>
                      <a:pt x="40" y="1103"/>
                      <a:pt x="42" y="1085"/>
                    </a:cubicBezTo>
                    <a:cubicBezTo>
                      <a:pt x="44" y="1074"/>
                      <a:pt x="45" y="1066"/>
                      <a:pt x="46" y="1060"/>
                    </a:cubicBezTo>
                    <a:cubicBezTo>
                      <a:pt x="46" y="1057"/>
                      <a:pt x="47" y="1055"/>
                      <a:pt x="47" y="1054"/>
                    </a:cubicBezTo>
                    <a:cubicBezTo>
                      <a:pt x="48" y="1051"/>
                      <a:pt x="48" y="1051"/>
                      <a:pt x="48" y="1051"/>
                    </a:cubicBezTo>
                    <a:cubicBezTo>
                      <a:pt x="48" y="1050"/>
                      <a:pt x="48" y="1049"/>
                      <a:pt x="47" y="1048"/>
                    </a:cubicBezTo>
                    <a:cubicBezTo>
                      <a:pt x="36" y="1004"/>
                      <a:pt x="28" y="966"/>
                      <a:pt x="24" y="942"/>
                    </a:cubicBezTo>
                    <a:cubicBezTo>
                      <a:pt x="21" y="928"/>
                      <a:pt x="19" y="917"/>
                      <a:pt x="18" y="910"/>
                    </a:cubicBezTo>
                    <a:cubicBezTo>
                      <a:pt x="18" y="907"/>
                      <a:pt x="17" y="904"/>
                      <a:pt x="17" y="902"/>
                    </a:cubicBezTo>
                    <a:cubicBezTo>
                      <a:pt x="16" y="899"/>
                      <a:pt x="16" y="899"/>
                      <a:pt x="16" y="899"/>
                    </a:cubicBezTo>
                    <a:cubicBezTo>
                      <a:pt x="16" y="898"/>
                      <a:pt x="16" y="895"/>
                      <a:pt x="16" y="890"/>
                    </a:cubicBezTo>
                    <a:cubicBezTo>
                      <a:pt x="16" y="884"/>
                      <a:pt x="17" y="872"/>
                      <a:pt x="20" y="860"/>
                    </a:cubicBezTo>
                    <a:cubicBezTo>
                      <a:pt x="22" y="854"/>
                      <a:pt x="25" y="849"/>
                      <a:pt x="28" y="844"/>
                    </a:cubicBezTo>
                    <a:cubicBezTo>
                      <a:pt x="32" y="839"/>
                      <a:pt x="36" y="835"/>
                      <a:pt x="41" y="832"/>
                    </a:cubicBezTo>
                    <a:cubicBezTo>
                      <a:pt x="58" y="821"/>
                      <a:pt x="74" y="815"/>
                      <a:pt x="88" y="815"/>
                    </a:cubicBezTo>
                    <a:cubicBezTo>
                      <a:pt x="96" y="815"/>
                      <a:pt x="103" y="817"/>
                      <a:pt x="110" y="820"/>
                    </a:cubicBezTo>
                    <a:cubicBezTo>
                      <a:pt x="117" y="824"/>
                      <a:pt x="123" y="830"/>
                      <a:pt x="128" y="838"/>
                    </a:cubicBezTo>
                    <a:cubicBezTo>
                      <a:pt x="152" y="872"/>
                      <a:pt x="185" y="922"/>
                      <a:pt x="203" y="952"/>
                    </a:cubicBezTo>
                    <a:cubicBezTo>
                      <a:pt x="212" y="968"/>
                      <a:pt x="224" y="991"/>
                      <a:pt x="235" y="1010"/>
                    </a:cubicBezTo>
                    <a:cubicBezTo>
                      <a:pt x="241" y="1021"/>
                      <a:pt x="246" y="1030"/>
                      <a:pt x="250" y="1038"/>
                    </a:cubicBezTo>
                    <a:cubicBezTo>
                      <a:pt x="254" y="1046"/>
                      <a:pt x="257" y="1053"/>
                      <a:pt x="258" y="1056"/>
                    </a:cubicBezTo>
                    <a:cubicBezTo>
                      <a:pt x="259" y="1057"/>
                      <a:pt x="259" y="1059"/>
                      <a:pt x="259" y="1061"/>
                    </a:cubicBezTo>
                    <a:cubicBezTo>
                      <a:pt x="259" y="1068"/>
                      <a:pt x="256" y="1075"/>
                      <a:pt x="251" y="1082"/>
                    </a:cubicBezTo>
                    <a:cubicBezTo>
                      <a:pt x="245" y="1090"/>
                      <a:pt x="235" y="1098"/>
                      <a:pt x="223" y="1103"/>
                    </a:cubicBezTo>
                    <a:cubicBezTo>
                      <a:pt x="211" y="1109"/>
                      <a:pt x="199" y="1113"/>
                      <a:pt x="190" y="1113"/>
                    </a:cubicBezTo>
                    <a:cubicBezTo>
                      <a:pt x="183" y="1112"/>
                      <a:pt x="176" y="1111"/>
                      <a:pt x="170" y="1107"/>
                    </a:cubicBezTo>
                    <a:cubicBezTo>
                      <a:pt x="165" y="1104"/>
                      <a:pt x="159" y="1099"/>
                      <a:pt x="153" y="1093"/>
                    </a:cubicBezTo>
                    <a:cubicBezTo>
                      <a:pt x="151" y="1090"/>
                      <a:pt x="148" y="1087"/>
                      <a:pt x="145" y="1082"/>
                    </a:cubicBezTo>
                    <a:cubicBezTo>
                      <a:pt x="133" y="1064"/>
                      <a:pt x="114" y="1034"/>
                      <a:pt x="101" y="1012"/>
                    </a:cubicBezTo>
                    <a:cubicBezTo>
                      <a:pt x="94" y="1000"/>
                      <a:pt x="87" y="989"/>
                      <a:pt x="82" y="981"/>
                    </a:cubicBezTo>
                    <a:cubicBezTo>
                      <a:pt x="75" y="968"/>
                      <a:pt x="75" y="968"/>
                      <a:pt x="75" y="968"/>
                    </a:cubicBezTo>
                    <a:cubicBezTo>
                      <a:pt x="73" y="965"/>
                      <a:pt x="71" y="964"/>
                      <a:pt x="68" y="964"/>
                    </a:cubicBezTo>
                    <a:cubicBezTo>
                      <a:pt x="66" y="964"/>
                      <a:pt x="65" y="964"/>
                      <a:pt x="64" y="965"/>
                    </a:cubicBezTo>
                    <a:cubicBezTo>
                      <a:pt x="62" y="966"/>
                      <a:pt x="61" y="968"/>
                      <a:pt x="60" y="970"/>
                    </a:cubicBezTo>
                    <a:cubicBezTo>
                      <a:pt x="59" y="972"/>
                      <a:pt x="60" y="974"/>
                      <a:pt x="61" y="976"/>
                    </a:cubicBezTo>
                    <a:cubicBezTo>
                      <a:pt x="61" y="976"/>
                      <a:pt x="76" y="1002"/>
                      <a:pt x="94" y="1031"/>
                    </a:cubicBezTo>
                    <a:cubicBezTo>
                      <a:pt x="104" y="1048"/>
                      <a:pt x="113" y="1062"/>
                      <a:pt x="120" y="1073"/>
                    </a:cubicBezTo>
                    <a:cubicBezTo>
                      <a:pt x="125" y="1080"/>
                      <a:pt x="129" y="1086"/>
                      <a:pt x="132" y="1091"/>
                    </a:cubicBezTo>
                    <a:cubicBezTo>
                      <a:pt x="136" y="1096"/>
                      <a:pt x="139" y="1100"/>
                      <a:pt x="141" y="1103"/>
                    </a:cubicBezTo>
                    <a:cubicBezTo>
                      <a:pt x="148" y="1111"/>
                      <a:pt x="155" y="1117"/>
                      <a:pt x="162" y="1121"/>
                    </a:cubicBezTo>
                    <a:cubicBezTo>
                      <a:pt x="171" y="1126"/>
                      <a:pt x="180" y="1129"/>
                      <a:pt x="190" y="1129"/>
                    </a:cubicBezTo>
                    <a:cubicBezTo>
                      <a:pt x="202" y="1129"/>
                      <a:pt x="215" y="1125"/>
                      <a:pt x="230" y="1118"/>
                    </a:cubicBezTo>
                    <a:cubicBezTo>
                      <a:pt x="244" y="1111"/>
                      <a:pt x="256" y="1102"/>
                      <a:pt x="264" y="1092"/>
                    </a:cubicBezTo>
                    <a:cubicBezTo>
                      <a:pt x="269" y="1085"/>
                      <a:pt x="272" y="1078"/>
                      <a:pt x="274" y="1071"/>
                    </a:cubicBezTo>
                    <a:cubicBezTo>
                      <a:pt x="275" y="1069"/>
                      <a:pt x="275" y="1069"/>
                      <a:pt x="275" y="1069"/>
                    </a:cubicBezTo>
                    <a:cubicBezTo>
                      <a:pt x="276" y="1070"/>
                      <a:pt x="276" y="1070"/>
                      <a:pt x="276" y="1070"/>
                    </a:cubicBezTo>
                    <a:cubicBezTo>
                      <a:pt x="287" y="1075"/>
                      <a:pt x="298" y="1078"/>
                      <a:pt x="310" y="1078"/>
                    </a:cubicBezTo>
                    <a:cubicBezTo>
                      <a:pt x="313" y="1078"/>
                      <a:pt x="316" y="1078"/>
                      <a:pt x="318" y="1078"/>
                    </a:cubicBezTo>
                    <a:cubicBezTo>
                      <a:pt x="338" y="1076"/>
                      <a:pt x="357" y="1070"/>
                      <a:pt x="372" y="1061"/>
                    </a:cubicBezTo>
                    <a:cubicBezTo>
                      <a:pt x="380" y="1056"/>
                      <a:pt x="388" y="1049"/>
                      <a:pt x="393" y="1042"/>
                    </a:cubicBezTo>
                    <a:cubicBezTo>
                      <a:pt x="395" y="1039"/>
                      <a:pt x="396" y="1037"/>
                      <a:pt x="398" y="1033"/>
                    </a:cubicBezTo>
                    <a:cubicBezTo>
                      <a:pt x="399" y="1032"/>
                      <a:pt x="399" y="1032"/>
                      <a:pt x="399" y="1032"/>
                    </a:cubicBezTo>
                    <a:cubicBezTo>
                      <a:pt x="400" y="1033"/>
                      <a:pt x="400" y="1033"/>
                      <a:pt x="400" y="1033"/>
                    </a:cubicBezTo>
                    <a:cubicBezTo>
                      <a:pt x="404" y="1037"/>
                      <a:pt x="408" y="1040"/>
                      <a:pt x="412" y="1042"/>
                    </a:cubicBezTo>
                    <a:cubicBezTo>
                      <a:pt x="420" y="1047"/>
                      <a:pt x="429" y="1050"/>
                      <a:pt x="439" y="1050"/>
                    </a:cubicBezTo>
                    <a:cubicBezTo>
                      <a:pt x="440" y="1050"/>
                      <a:pt x="441" y="1050"/>
                      <a:pt x="443" y="1050"/>
                    </a:cubicBezTo>
                    <a:cubicBezTo>
                      <a:pt x="462" y="1050"/>
                      <a:pt x="476" y="1044"/>
                      <a:pt x="485" y="1039"/>
                    </a:cubicBezTo>
                    <a:cubicBezTo>
                      <a:pt x="487" y="1038"/>
                      <a:pt x="489" y="1037"/>
                      <a:pt x="490" y="1036"/>
                    </a:cubicBezTo>
                    <a:cubicBezTo>
                      <a:pt x="492" y="1035"/>
                      <a:pt x="492" y="1035"/>
                      <a:pt x="492" y="1035"/>
                    </a:cubicBezTo>
                    <a:cubicBezTo>
                      <a:pt x="492" y="1037"/>
                      <a:pt x="492" y="1037"/>
                      <a:pt x="492" y="1037"/>
                    </a:cubicBezTo>
                    <a:cubicBezTo>
                      <a:pt x="493" y="1038"/>
                      <a:pt x="493" y="1040"/>
                      <a:pt x="494" y="1041"/>
                    </a:cubicBezTo>
                    <a:cubicBezTo>
                      <a:pt x="497" y="1050"/>
                      <a:pt x="503" y="1058"/>
                      <a:pt x="511" y="1066"/>
                    </a:cubicBezTo>
                    <a:cubicBezTo>
                      <a:pt x="543" y="1102"/>
                      <a:pt x="618" y="1103"/>
                      <a:pt x="618" y="1099"/>
                    </a:cubicBezTo>
                    <a:cubicBezTo>
                      <a:pt x="619" y="1097"/>
                      <a:pt x="543" y="1093"/>
                      <a:pt x="509" y="1036"/>
                    </a:cubicBezTo>
                    <a:cubicBezTo>
                      <a:pt x="505" y="1030"/>
                      <a:pt x="504" y="1020"/>
                      <a:pt x="502" y="1008"/>
                    </a:cubicBezTo>
                    <a:cubicBezTo>
                      <a:pt x="498" y="992"/>
                      <a:pt x="495" y="974"/>
                      <a:pt x="494" y="961"/>
                    </a:cubicBezTo>
                    <a:cubicBezTo>
                      <a:pt x="493" y="955"/>
                      <a:pt x="492" y="950"/>
                      <a:pt x="492" y="946"/>
                    </a:cubicBezTo>
                    <a:cubicBezTo>
                      <a:pt x="491" y="945"/>
                      <a:pt x="491" y="945"/>
                      <a:pt x="491" y="945"/>
                    </a:cubicBezTo>
                    <a:cubicBezTo>
                      <a:pt x="493" y="945"/>
                      <a:pt x="493" y="945"/>
                      <a:pt x="493" y="945"/>
                    </a:cubicBezTo>
                    <a:cubicBezTo>
                      <a:pt x="512" y="942"/>
                      <a:pt x="535" y="931"/>
                      <a:pt x="549" y="914"/>
                    </a:cubicBezTo>
                    <a:cubicBezTo>
                      <a:pt x="537" y="917"/>
                      <a:pt x="512" y="931"/>
                      <a:pt x="466" y="931"/>
                    </a:cubicBezTo>
                    <a:cubicBezTo>
                      <a:pt x="436" y="930"/>
                      <a:pt x="405" y="923"/>
                      <a:pt x="379" y="910"/>
                    </a:cubicBezTo>
                    <a:cubicBezTo>
                      <a:pt x="353" y="896"/>
                      <a:pt x="334" y="877"/>
                      <a:pt x="325" y="856"/>
                    </a:cubicBezTo>
                    <a:cubicBezTo>
                      <a:pt x="317" y="840"/>
                      <a:pt x="314" y="825"/>
                      <a:pt x="314" y="812"/>
                    </a:cubicBezTo>
                    <a:cubicBezTo>
                      <a:pt x="314" y="805"/>
                      <a:pt x="315" y="799"/>
                      <a:pt x="317" y="794"/>
                    </a:cubicBezTo>
                    <a:cubicBezTo>
                      <a:pt x="319" y="788"/>
                      <a:pt x="322" y="784"/>
                      <a:pt x="327" y="780"/>
                    </a:cubicBezTo>
                    <a:cubicBezTo>
                      <a:pt x="328" y="779"/>
                      <a:pt x="328" y="779"/>
                      <a:pt x="329" y="778"/>
                    </a:cubicBezTo>
                    <a:cubicBezTo>
                      <a:pt x="333" y="776"/>
                      <a:pt x="333" y="776"/>
                      <a:pt x="333" y="776"/>
                    </a:cubicBezTo>
                    <a:cubicBezTo>
                      <a:pt x="331" y="780"/>
                      <a:pt x="331" y="780"/>
                      <a:pt x="331" y="780"/>
                    </a:cubicBezTo>
                    <a:cubicBezTo>
                      <a:pt x="329" y="784"/>
                      <a:pt x="327" y="792"/>
                      <a:pt x="327" y="802"/>
                    </a:cubicBezTo>
                    <a:cubicBezTo>
                      <a:pt x="327" y="813"/>
                      <a:pt x="330" y="825"/>
                      <a:pt x="335" y="837"/>
                    </a:cubicBezTo>
                    <a:cubicBezTo>
                      <a:pt x="335" y="838"/>
                      <a:pt x="336" y="839"/>
                      <a:pt x="337" y="839"/>
                    </a:cubicBezTo>
                    <a:cubicBezTo>
                      <a:pt x="338" y="840"/>
                      <a:pt x="346" y="846"/>
                      <a:pt x="360" y="852"/>
                    </a:cubicBezTo>
                    <a:cubicBezTo>
                      <a:pt x="374" y="857"/>
                      <a:pt x="396" y="864"/>
                      <a:pt x="424" y="864"/>
                    </a:cubicBezTo>
                    <a:cubicBezTo>
                      <a:pt x="425" y="864"/>
                      <a:pt x="427" y="864"/>
                      <a:pt x="428" y="864"/>
                    </a:cubicBezTo>
                    <a:cubicBezTo>
                      <a:pt x="429" y="864"/>
                      <a:pt x="429" y="864"/>
                      <a:pt x="429" y="863"/>
                    </a:cubicBezTo>
                    <a:cubicBezTo>
                      <a:pt x="430" y="863"/>
                      <a:pt x="432" y="863"/>
                      <a:pt x="434" y="861"/>
                    </a:cubicBezTo>
                    <a:cubicBezTo>
                      <a:pt x="437" y="859"/>
                      <a:pt x="441" y="854"/>
                      <a:pt x="444" y="844"/>
                    </a:cubicBezTo>
                    <a:cubicBezTo>
                      <a:pt x="448" y="834"/>
                      <a:pt x="449" y="820"/>
                      <a:pt x="449" y="802"/>
                    </a:cubicBezTo>
                    <a:cubicBezTo>
                      <a:pt x="449" y="801"/>
                      <a:pt x="449" y="797"/>
                      <a:pt x="449" y="797"/>
                    </a:cubicBezTo>
                    <a:cubicBezTo>
                      <a:pt x="451" y="797"/>
                      <a:pt x="451" y="797"/>
                      <a:pt x="451" y="797"/>
                    </a:cubicBezTo>
                    <a:cubicBezTo>
                      <a:pt x="456" y="797"/>
                      <a:pt x="463" y="797"/>
                      <a:pt x="469" y="797"/>
                    </a:cubicBezTo>
                    <a:cubicBezTo>
                      <a:pt x="488" y="797"/>
                      <a:pt x="511" y="798"/>
                      <a:pt x="537" y="799"/>
                    </a:cubicBezTo>
                    <a:cubicBezTo>
                      <a:pt x="538" y="799"/>
                      <a:pt x="538" y="799"/>
                      <a:pt x="538" y="799"/>
                    </a:cubicBezTo>
                    <a:cubicBezTo>
                      <a:pt x="538" y="800"/>
                      <a:pt x="538" y="800"/>
                      <a:pt x="538" y="800"/>
                    </a:cubicBezTo>
                    <a:cubicBezTo>
                      <a:pt x="538" y="801"/>
                      <a:pt x="538" y="801"/>
                      <a:pt x="538" y="802"/>
                    </a:cubicBezTo>
                    <a:cubicBezTo>
                      <a:pt x="538" y="806"/>
                      <a:pt x="535" y="821"/>
                      <a:pt x="533" y="826"/>
                    </a:cubicBezTo>
                    <a:cubicBezTo>
                      <a:pt x="530" y="834"/>
                      <a:pt x="522" y="843"/>
                      <a:pt x="520" y="847"/>
                    </a:cubicBezTo>
                    <a:cubicBezTo>
                      <a:pt x="519" y="848"/>
                      <a:pt x="536" y="843"/>
                      <a:pt x="546" y="821"/>
                    </a:cubicBezTo>
                    <a:cubicBezTo>
                      <a:pt x="549" y="815"/>
                      <a:pt x="550" y="808"/>
                      <a:pt x="550" y="802"/>
                    </a:cubicBezTo>
                    <a:cubicBezTo>
                      <a:pt x="550" y="799"/>
                      <a:pt x="550" y="799"/>
                      <a:pt x="550" y="799"/>
                    </a:cubicBezTo>
                    <a:cubicBezTo>
                      <a:pt x="565" y="800"/>
                      <a:pt x="565" y="800"/>
                      <a:pt x="565" y="800"/>
                    </a:cubicBezTo>
                    <a:cubicBezTo>
                      <a:pt x="565" y="801"/>
                      <a:pt x="565" y="801"/>
                      <a:pt x="565" y="801"/>
                    </a:cubicBezTo>
                    <a:cubicBezTo>
                      <a:pt x="564" y="806"/>
                      <a:pt x="562" y="814"/>
                      <a:pt x="559" y="823"/>
                    </a:cubicBezTo>
                    <a:cubicBezTo>
                      <a:pt x="554" y="835"/>
                      <a:pt x="546" y="851"/>
                      <a:pt x="532" y="868"/>
                    </a:cubicBezTo>
                    <a:cubicBezTo>
                      <a:pt x="528" y="875"/>
                      <a:pt x="558" y="856"/>
                      <a:pt x="572" y="826"/>
                    </a:cubicBezTo>
                    <a:cubicBezTo>
                      <a:pt x="575" y="819"/>
                      <a:pt x="576" y="802"/>
                      <a:pt x="576" y="802"/>
                    </a:cubicBezTo>
                    <a:cubicBezTo>
                      <a:pt x="578" y="803"/>
                      <a:pt x="578" y="803"/>
                      <a:pt x="578" y="803"/>
                    </a:cubicBezTo>
                    <a:cubicBezTo>
                      <a:pt x="580" y="804"/>
                      <a:pt x="581" y="805"/>
                      <a:pt x="583" y="807"/>
                    </a:cubicBezTo>
                    <a:cubicBezTo>
                      <a:pt x="584" y="808"/>
                      <a:pt x="585" y="809"/>
                      <a:pt x="586" y="810"/>
                    </a:cubicBezTo>
                    <a:cubicBezTo>
                      <a:pt x="587" y="811"/>
                      <a:pt x="587" y="811"/>
                      <a:pt x="587" y="811"/>
                    </a:cubicBezTo>
                    <a:cubicBezTo>
                      <a:pt x="587" y="811"/>
                      <a:pt x="587" y="811"/>
                      <a:pt x="587" y="811"/>
                    </a:cubicBezTo>
                    <a:cubicBezTo>
                      <a:pt x="587" y="815"/>
                      <a:pt x="586" y="822"/>
                      <a:pt x="584" y="831"/>
                    </a:cubicBezTo>
                    <a:cubicBezTo>
                      <a:pt x="580" y="843"/>
                      <a:pt x="573" y="854"/>
                      <a:pt x="566" y="862"/>
                    </a:cubicBezTo>
                    <a:cubicBezTo>
                      <a:pt x="567" y="863"/>
                      <a:pt x="591" y="848"/>
                      <a:pt x="595" y="834"/>
                    </a:cubicBezTo>
                    <a:cubicBezTo>
                      <a:pt x="595" y="832"/>
                      <a:pt x="596" y="829"/>
                      <a:pt x="597" y="826"/>
                    </a:cubicBezTo>
                    <a:cubicBezTo>
                      <a:pt x="597" y="823"/>
                      <a:pt x="597" y="823"/>
                      <a:pt x="597" y="823"/>
                    </a:cubicBezTo>
                    <a:cubicBezTo>
                      <a:pt x="599" y="826"/>
                      <a:pt x="599" y="826"/>
                      <a:pt x="599" y="826"/>
                    </a:cubicBezTo>
                    <a:cubicBezTo>
                      <a:pt x="602" y="830"/>
                      <a:pt x="604" y="835"/>
                      <a:pt x="606" y="839"/>
                    </a:cubicBezTo>
                    <a:cubicBezTo>
                      <a:pt x="609" y="844"/>
                      <a:pt x="612" y="851"/>
                      <a:pt x="617" y="861"/>
                    </a:cubicBezTo>
                    <a:cubicBezTo>
                      <a:pt x="628" y="880"/>
                      <a:pt x="643" y="908"/>
                      <a:pt x="660" y="937"/>
                    </a:cubicBezTo>
                    <a:cubicBezTo>
                      <a:pt x="670" y="954"/>
                      <a:pt x="681" y="973"/>
                      <a:pt x="691" y="992"/>
                    </a:cubicBezTo>
                    <a:cubicBezTo>
                      <a:pt x="708" y="1021"/>
                      <a:pt x="720" y="1044"/>
                      <a:pt x="730" y="1063"/>
                    </a:cubicBezTo>
                    <a:cubicBezTo>
                      <a:pt x="743" y="1086"/>
                      <a:pt x="752" y="1104"/>
                      <a:pt x="757" y="1116"/>
                    </a:cubicBezTo>
                    <a:cubicBezTo>
                      <a:pt x="761" y="1126"/>
                      <a:pt x="764" y="1135"/>
                      <a:pt x="766" y="1143"/>
                    </a:cubicBezTo>
                    <a:cubicBezTo>
                      <a:pt x="768" y="1151"/>
                      <a:pt x="769" y="1159"/>
                      <a:pt x="769" y="1167"/>
                    </a:cubicBezTo>
                    <a:cubicBezTo>
                      <a:pt x="769" y="1180"/>
                      <a:pt x="766" y="1195"/>
                      <a:pt x="761" y="1218"/>
                    </a:cubicBezTo>
                    <a:cubicBezTo>
                      <a:pt x="759" y="1227"/>
                      <a:pt x="759" y="1227"/>
                      <a:pt x="759" y="1227"/>
                    </a:cubicBezTo>
                    <a:cubicBezTo>
                      <a:pt x="755" y="1247"/>
                      <a:pt x="750" y="1272"/>
                      <a:pt x="744" y="1306"/>
                    </a:cubicBezTo>
                    <a:cubicBezTo>
                      <a:pt x="737" y="1350"/>
                      <a:pt x="734" y="1399"/>
                      <a:pt x="734" y="1451"/>
                    </a:cubicBezTo>
                    <a:cubicBezTo>
                      <a:pt x="734" y="1493"/>
                      <a:pt x="736" y="1533"/>
                      <a:pt x="737" y="1543"/>
                    </a:cubicBezTo>
                    <a:cubicBezTo>
                      <a:pt x="753" y="1543"/>
                      <a:pt x="753" y="1543"/>
                      <a:pt x="753" y="1543"/>
                    </a:cubicBezTo>
                    <a:cubicBezTo>
                      <a:pt x="753" y="1536"/>
                      <a:pt x="750" y="1495"/>
                      <a:pt x="750" y="1451"/>
                    </a:cubicBezTo>
                    <a:cubicBezTo>
                      <a:pt x="750" y="1400"/>
                      <a:pt x="753" y="1352"/>
                      <a:pt x="760" y="1308"/>
                    </a:cubicBezTo>
                    <a:cubicBezTo>
                      <a:pt x="766" y="1275"/>
                      <a:pt x="771" y="1250"/>
                      <a:pt x="775" y="1230"/>
                    </a:cubicBezTo>
                    <a:cubicBezTo>
                      <a:pt x="777" y="1222"/>
                      <a:pt x="777" y="1222"/>
                      <a:pt x="777" y="1222"/>
                    </a:cubicBezTo>
                    <a:cubicBezTo>
                      <a:pt x="781" y="1200"/>
                      <a:pt x="785" y="1183"/>
                      <a:pt x="785" y="1167"/>
                    </a:cubicBezTo>
                    <a:cubicBezTo>
                      <a:pt x="785" y="1158"/>
                      <a:pt x="784" y="1149"/>
                      <a:pt x="782" y="1140"/>
                    </a:cubicBezTo>
                    <a:close/>
                    <a:moveTo>
                      <a:pt x="413" y="940"/>
                    </a:moveTo>
                    <a:cubicBezTo>
                      <a:pt x="430" y="944"/>
                      <a:pt x="449" y="947"/>
                      <a:pt x="466" y="947"/>
                    </a:cubicBezTo>
                    <a:cubicBezTo>
                      <a:pt x="469" y="947"/>
                      <a:pt x="472" y="947"/>
                      <a:pt x="474" y="947"/>
                    </a:cubicBezTo>
                    <a:cubicBezTo>
                      <a:pt x="475" y="946"/>
                      <a:pt x="475" y="946"/>
                      <a:pt x="475" y="946"/>
                    </a:cubicBezTo>
                    <a:cubicBezTo>
                      <a:pt x="476" y="948"/>
                      <a:pt x="476" y="948"/>
                      <a:pt x="476" y="948"/>
                    </a:cubicBezTo>
                    <a:cubicBezTo>
                      <a:pt x="476" y="955"/>
                      <a:pt x="481" y="984"/>
                      <a:pt x="482" y="991"/>
                    </a:cubicBezTo>
                    <a:cubicBezTo>
                      <a:pt x="482" y="991"/>
                      <a:pt x="468" y="1001"/>
                      <a:pt x="448" y="1004"/>
                    </a:cubicBezTo>
                    <a:cubicBezTo>
                      <a:pt x="430" y="1007"/>
                      <a:pt x="419" y="992"/>
                      <a:pt x="414" y="974"/>
                    </a:cubicBezTo>
                    <a:cubicBezTo>
                      <a:pt x="408" y="952"/>
                      <a:pt x="413" y="940"/>
                      <a:pt x="413" y="940"/>
                    </a:cubicBezTo>
                    <a:close/>
                    <a:moveTo>
                      <a:pt x="372" y="924"/>
                    </a:moveTo>
                    <a:cubicBezTo>
                      <a:pt x="381" y="929"/>
                      <a:pt x="391" y="933"/>
                      <a:pt x="402" y="936"/>
                    </a:cubicBezTo>
                    <a:cubicBezTo>
                      <a:pt x="403" y="937"/>
                      <a:pt x="403" y="937"/>
                      <a:pt x="403" y="937"/>
                    </a:cubicBezTo>
                    <a:cubicBezTo>
                      <a:pt x="403" y="938"/>
                      <a:pt x="403" y="938"/>
                      <a:pt x="403" y="938"/>
                    </a:cubicBezTo>
                    <a:cubicBezTo>
                      <a:pt x="402" y="943"/>
                      <a:pt x="401" y="948"/>
                      <a:pt x="401" y="953"/>
                    </a:cubicBezTo>
                    <a:cubicBezTo>
                      <a:pt x="401" y="961"/>
                      <a:pt x="402" y="969"/>
                      <a:pt x="405" y="977"/>
                    </a:cubicBezTo>
                    <a:cubicBezTo>
                      <a:pt x="414" y="1001"/>
                      <a:pt x="423" y="1018"/>
                      <a:pt x="453" y="1013"/>
                    </a:cubicBezTo>
                    <a:cubicBezTo>
                      <a:pt x="465" y="1010"/>
                      <a:pt x="485" y="1001"/>
                      <a:pt x="485" y="1001"/>
                    </a:cubicBezTo>
                    <a:cubicBezTo>
                      <a:pt x="487" y="1018"/>
                      <a:pt x="487" y="1018"/>
                      <a:pt x="487" y="1018"/>
                    </a:cubicBezTo>
                    <a:cubicBezTo>
                      <a:pt x="487" y="1018"/>
                      <a:pt x="487" y="1018"/>
                      <a:pt x="487" y="1018"/>
                    </a:cubicBezTo>
                    <a:cubicBezTo>
                      <a:pt x="484" y="1021"/>
                      <a:pt x="480" y="1023"/>
                      <a:pt x="477" y="1025"/>
                    </a:cubicBezTo>
                    <a:cubicBezTo>
                      <a:pt x="466" y="1031"/>
                      <a:pt x="455" y="1034"/>
                      <a:pt x="443" y="1034"/>
                    </a:cubicBezTo>
                    <a:cubicBezTo>
                      <a:pt x="441" y="1034"/>
                      <a:pt x="440" y="1034"/>
                      <a:pt x="439" y="1034"/>
                    </a:cubicBezTo>
                    <a:cubicBezTo>
                      <a:pt x="430" y="1033"/>
                      <a:pt x="422" y="1030"/>
                      <a:pt x="415" y="1025"/>
                    </a:cubicBezTo>
                    <a:cubicBezTo>
                      <a:pt x="412" y="1022"/>
                      <a:pt x="409" y="1020"/>
                      <a:pt x="407" y="1017"/>
                    </a:cubicBezTo>
                    <a:cubicBezTo>
                      <a:pt x="405" y="1015"/>
                      <a:pt x="403" y="1012"/>
                      <a:pt x="402" y="1010"/>
                    </a:cubicBezTo>
                    <a:cubicBezTo>
                      <a:pt x="402" y="1010"/>
                      <a:pt x="402" y="1009"/>
                      <a:pt x="401" y="1008"/>
                    </a:cubicBezTo>
                    <a:cubicBezTo>
                      <a:pt x="400" y="1004"/>
                      <a:pt x="396" y="995"/>
                      <a:pt x="391" y="983"/>
                    </a:cubicBezTo>
                    <a:cubicBezTo>
                      <a:pt x="385" y="967"/>
                      <a:pt x="377" y="946"/>
                      <a:pt x="370" y="929"/>
                    </a:cubicBezTo>
                    <a:cubicBezTo>
                      <a:pt x="367" y="922"/>
                      <a:pt x="367" y="922"/>
                      <a:pt x="367" y="922"/>
                    </a:cubicBezTo>
                    <a:lnTo>
                      <a:pt x="372" y="924"/>
                    </a:lnTo>
                    <a:close/>
                    <a:moveTo>
                      <a:pt x="344" y="906"/>
                    </a:moveTo>
                    <a:cubicBezTo>
                      <a:pt x="344" y="906"/>
                      <a:pt x="344" y="906"/>
                      <a:pt x="344" y="906"/>
                    </a:cubicBezTo>
                    <a:cubicBezTo>
                      <a:pt x="344" y="906"/>
                      <a:pt x="344" y="906"/>
                      <a:pt x="344" y="906"/>
                    </a:cubicBezTo>
                    <a:cubicBezTo>
                      <a:pt x="346" y="911"/>
                      <a:pt x="355" y="934"/>
                      <a:pt x="364" y="957"/>
                    </a:cubicBezTo>
                    <a:cubicBezTo>
                      <a:pt x="369" y="971"/>
                      <a:pt x="375" y="985"/>
                      <a:pt x="379" y="995"/>
                    </a:cubicBezTo>
                    <a:cubicBezTo>
                      <a:pt x="381" y="1001"/>
                      <a:pt x="389" y="1019"/>
                      <a:pt x="383" y="1030"/>
                    </a:cubicBezTo>
                    <a:cubicBezTo>
                      <a:pt x="378" y="1038"/>
                      <a:pt x="364" y="1048"/>
                      <a:pt x="352" y="1053"/>
                    </a:cubicBezTo>
                    <a:cubicBezTo>
                      <a:pt x="342" y="1058"/>
                      <a:pt x="329" y="1061"/>
                      <a:pt x="316" y="1062"/>
                    </a:cubicBezTo>
                    <a:cubicBezTo>
                      <a:pt x="314" y="1062"/>
                      <a:pt x="312" y="1062"/>
                      <a:pt x="310" y="1062"/>
                    </a:cubicBezTo>
                    <a:cubicBezTo>
                      <a:pt x="300" y="1062"/>
                      <a:pt x="290" y="1060"/>
                      <a:pt x="281" y="1055"/>
                    </a:cubicBezTo>
                    <a:cubicBezTo>
                      <a:pt x="278" y="1053"/>
                      <a:pt x="268" y="1038"/>
                      <a:pt x="264" y="1030"/>
                    </a:cubicBezTo>
                    <a:cubicBezTo>
                      <a:pt x="252" y="1006"/>
                      <a:pt x="230" y="968"/>
                      <a:pt x="217" y="944"/>
                    </a:cubicBezTo>
                    <a:cubicBezTo>
                      <a:pt x="199" y="914"/>
                      <a:pt x="165" y="863"/>
                      <a:pt x="141" y="828"/>
                    </a:cubicBezTo>
                    <a:cubicBezTo>
                      <a:pt x="136" y="820"/>
                      <a:pt x="129" y="813"/>
                      <a:pt x="121" y="808"/>
                    </a:cubicBezTo>
                    <a:cubicBezTo>
                      <a:pt x="120" y="808"/>
                      <a:pt x="120" y="808"/>
                      <a:pt x="120" y="808"/>
                    </a:cubicBezTo>
                    <a:cubicBezTo>
                      <a:pt x="120" y="808"/>
                      <a:pt x="120" y="808"/>
                      <a:pt x="120" y="808"/>
                    </a:cubicBezTo>
                    <a:cubicBezTo>
                      <a:pt x="120" y="807"/>
                      <a:pt x="120" y="807"/>
                      <a:pt x="119" y="806"/>
                    </a:cubicBezTo>
                    <a:cubicBezTo>
                      <a:pt x="119" y="805"/>
                      <a:pt x="118" y="801"/>
                      <a:pt x="116" y="796"/>
                    </a:cubicBezTo>
                    <a:cubicBezTo>
                      <a:pt x="114" y="788"/>
                      <a:pt x="110" y="777"/>
                      <a:pt x="107" y="762"/>
                    </a:cubicBezTo>
                    <a:cubicBezTo>
                      <a:pt x="106" y="758"/>
                      <a:pt x="105" y="754"/>
                      <a:pt x="105" y="750"/>
                    </a:cubicBezTo>
                    <a:cubicBezTo>
                      <a:pt x="105" y="741"/>
                      <a:pt x="108" y="733"/>
                      <a:pt x="112" y="724"/>
                    </a:cubicBezTo>
                    <a:cubicBezTo>
                      <a:pt x="120" y="711"/>
                      <a:pt x="131" y="701"/>
                      <a:pt x="139" y="695"/>
                    </a:cubicBezTo>
                    <a:cubicBezTo>
                      <a:pt x="143" y="691"/>
                      <a:pt x="147" y="688"/>
                      <a:pt x="150" y="687"/>
                    </a:cubicBezTo>
                    <a:cubicBezTo>
                      <a:pt x="151" y="686"/>
                      <a:pt x="152" y="685"/>
                      <a:pt x="153" y="685"/>
                    </a:cubicBezTo>
                    <a:cubicBezTo>
                      <a:pt x="154" y="684"/>
                      <a:pt x="154" y="684"/>
                      <a:pt x="154" y="684"/>
                    </a:cubicBezTo>
                    <a:cubicBezTo>
                      <a:pt x="154" y="684"/>
                      <a:pt x="160" y="681"/>
                      <a:pt x="167" y="679"/>
                    </a:cubicBezTo>
                    <a:cubicBezTo>
                      <a:pt x="174" y="677"/>
                      <a:pt x="184" y="674"/>
                      <a:pt x="195" y="674"/>
                    </a:cubicBezTo>
                    <a:cubicBezTo>
                      <a:pt x="195" y="674"/>
                      <a:pt x="195" y="674"/>
                      <a:pt x="195" y="674"/>
                    </a:cubicBezTo>
                    <a:cubicBezTo>
                      <a:pt x="204" y="674"/>
                      <a:pt x="212" y="676"/>
                      <a:pt x="219" y="679"/>
                    </a:cubicBezTo>
                    <a:cubicBezTo>
                      <a:pt x="227" y="684"/>
                      <a:pt x="233" y="690"/>
                      <a:pt x="238" y="699"/>
                    </a:cubicBezTo>
                    <a:cubicBezTo>
                      <a:pt x="266" y="752"/>
                      <a:pt x="296" y="807"/>
                      <a:pt x="296" y="807"/>
                    </a:cubicBezTo>
                    <a:cubicBezTo>
                      <a:pt x="296" y="808"/>
                      <a:pt x="297" y="808"/>
                      <a:pt x="297" y="809"/>
                    </a:cubicBezTo>
                    <a:cubicBezTo>
                      <a:pt x="298" y="809"/>
                      <a:pt x="298" y="809"/>
                      <a:pt x="298" y="809"/>
                    </a:cubicBezTo>
                    <a:cubicBezTo>
                      <a:pt x="298" y="811"/>
                      <a:pt x="298" y="811"/>
                      <a:pt x="298" y="811"/>
                    </a:cubicBezTo>
                    <a:cubicBezTo>
                      <a:pt x="298" y="811"/>
                      <a:pt x="298" y="812"/>
                      <a:pt x="298" y="812"/>
                    </a:cubicBezTo>
                    <a:cubicBezTo>
                      <a:pt x="298" y="827"/>
                      <a:pt x="302" y="844"/>
                      <a:pt x="310" y="863"/>
                    </a:cubicBezTo>
                    <a:cubicBezTo>
                      <a:pt x="317" y="878"/>
                      <a:pt x="328" y="893"/>
                      <a:pt x="344" y="906"/>
                    </a:cubicBezTo>
                    <a:close/>
                    <a:moveTo>
                      <a:pt x="438" y="802"/>
                    </a:moveTo>
                    <a:cubicBezTo>
                      <a:pt x="438" y="829"/>
                      <a:pt x="433" y="842"/>
                      <a:pt x="431" y="847"/>
                    </a:cubicBezTo>
                    <a:cubicBezTo>
                      <a:pt x="428" y="852"/>
                      <a:pt x="424" y="852"/>
                      <a:pt x="424" y="852"/>
                    </a:cubicBezTo>
                    <a:cubicBezTo>
                      <a:pt x="398" y="852"/>
                      <a:pt x="377" y="846"/>
                      <a:pt x="365" y="841"/>
                    </a:cubicBezTo>
                    <a:cubicBezTo>
                      <a:pt x="357" y="838"/>
                      <a:pt x="348" y="834"/>
                      <a:pt x="346" y="832"/>
                    </a:cubicBezTo>
                    <a:cubicBezTo>
                      <a:pt x="339" y="825"/>
                      <a:pt x="337" y="807"/>
                      <a:pt x="339" y="794"/>
                    </a:cubicBezTo>
                    <a:cubicBezTo>
                      <a:pt x="339" y="788"/>
                      <a:pt x="342" y="781"/>
                      <a:pt x="342" y="781"/>
                    </a:cubicBezTo>
                    <a:cubicBezTo>
                      <a:pt x="349" y="783"/>
                      <a:pt x="357" y="785"/>
                      <a:pt x="364" y="787"/>
                    </a:cubicBezTo>
                    <a:cubicBezTo>
                      <a:pt x="391" y="793"/>
                      <a:pt x="415" y="797"/>
                      <a:pt x="437" y="797"/>
                    </a:cubicBezTo>
                    <a:cubicBezTo>
                      <a:pt x="438" y="797"/>
                      <a:pt x="438" y="797"/>
                      <a:pt x="438" y="797"/>
                    </a:cubicBezTo>
                    <a:cubicBezTo>
                      <a:pt x="438" y="799"/>
                      <a:pt x="438" y="799"/>
                      <a:pt x="438" y="799"/>
                    </a:cubicBezTo>
                    <a:cubicBezTo>
                      <a:pt x="438" y="800"/>
                      <a:pt x="438" y="801"/>
                      <a:pt x="438" y="802"/>
                    </a:cubicBezTo>
                    <a:close/>
                    <a:moveTo>
                      <a:pt x="491" y="781"/>
                    </a:moveTo>
                    <a:cubicBezTo>
                      <a:pt x="484" y="781"/>
                      <a:pt x="476" y="781"/>
                      <a:pt x="469" y="781"/>
                    </a:cubicBezTo>
                    <a:cubicBezTo>
                      <a:pt x="462" y="781"/>
                      <a:pt x="456" y="781"/>
                      <a:pt x="450" y="781"/>
                    </a:cubicBezTo>
                    <a:cubicBezTo>
                      <a:pt x="423" y="781"/>
                      <a:pt x="423" y="781"/>
                      <a:pt x="423" y="781"/>
                    </a:cubicBezTo>
                    <a:cubicBezTo>
                      <a:pt x="423" y="781"/>
                      <a:pt x="430" y="777"/>
                      <a:pt x="432" y="775"/>
                    </a:cubicBezTo>
                    <a:cubicBezTo>
                      <a:pt x="442" y="771"/>
                      <a:pt x="448" y="769"/>
                      <a:pt x="448" y="769"/>
                    </a:cubicBezTo>
                    <a:cubicBezTo>
                      <a:pt x="448" y="768"/>
                      <a:pt x="443" y="765"/>
                      <a:pt x="425" y="771"/>
                    </a:cubicBezTo>
                    <a:cubicBezTo>
                      <a:pt x="418" y="773"/>
                      <a:pt x="406" y="778"/>
                      <a:pt x="406" y="778"/>
                    </a:cubicBezTo>
                    <a:cubicBezTo>
                      <a:pt x="392" y="776"/>
                      <a:pt x="392" y="776"/>
                      <a:pt x="392" y="776"/>
                    </a:cubicBezTo>
                    <a:cubicBezTo>
                      <a:pt x="392" y="776"/>
                      <a:pt x="403" y="765"/>
                      <a:pt x="446" y="752"/>
                    </a:cubicBezTo>
                    <a:cubicBezTo>
                      <a:pt x="440" y="749"/>
                      <a:pt x="423" y="751"/>
                      <a:pt x="414" y="753"/>
                    </a:cubicBezTo>
                    <a:cubicBezTo>
                      <a:pt x="395" y="759"/>
                      <a:pt x="374" y="773"/>
                      <a:pt x="374" y="773"/>
                    </a:cubicBezTo>
                    <a:cubicBezTo>
                      <a:pt x="374" y="773"/>
                      <a:pt x="369" y="772"/>
                      <a:pt x="368" y="771"/>
                    </a:cubicBezTo>
                    <a:cubicBezTo>
                      <a:pt x="357" y="769"/>
                      <a:pt x="347" y="766"/>
                      <a:pt x="341" y="764"/>
                    </a:cubicBezTo>
                    <a:cubicBezTo>
                      <a:pt x="338" y="764"/>
                      <a:pt x="336" y="763"/>
                      <a:pt x="334" y="762"/>
                    </a:cubicBezTo>
                    <a:cubicBezTo>
                      <a:pt x="332" y="761"/>
                      <a:pt x="332" y="761"/>
                      <a:pt x="332" y="761"/>
                    </a:cubicBezTo>
                    <a:cubicBezTo>
                      <a:pt x="331" y="761"/>
                      <a:pt x="330" y="761"/>
                      <a:pt x="329" y="761"/>
                    </a:cubicBezTo>
                    <a:cubicBezTo>
                      <a:pt x="328" y="761"/>
                      <a:pt x="327" y="761"/>
                      <a:pt x="326" y="762"/>
                    </a:cubicBezTo>
                    <a:cubicBezTo>
                      <a:pt x="324" y="762"/>
                      <a:pt x="318" y="765"/>
                      <a:pt x="311" y="773"/>
                    </a:cubicBezTo>
                    <a:cubicBezTo>
                      <a:pt x="308" y="776"/>
                      <a:pt x="306" y="779"/>
                      <a:pt x="304" y="783"/>
                    </a:cubicBezTo>
                    <a:cubicBezTo>
                      <a:pt x="303" y="786"/>
                      <a:pt x="303" y="786"/>
                      <a:pt x="303" y="786"/>
                    </a:cubicBezTo>
                    <a:cubicBezTo>
                      <a:pt x="302" y="783"/>
                      <a:pt x="302" y="783"/>
                      <a:pt x="302" y="783"/>
                    </a:cubicBezTo>
                    <a:cubicBezTo>
                      <a:pt x="292" y="765"/>
                      <a:pt x="272" y="728"/>
                      <a:pt x="253" y="692"/>
                    </a:cubicBezTo>
                    <a:cubicBezTo>
                      <a:pt x="252" y="691"/>
                      <a:pt x="252" y="690"/>
                      <a:pt x="251" y="689"/>
                    </a:cubicBezTo>
                    <a:cubicBezTo>
                      <a:pt x="251" y="688"/>
                      <a:pt x="251" y="688"/>
                      <a:pt x="251" y="688"/>
                    </a:cubicBezTo>
                    <a:cubicBezTo>
                      <a:pt x="251" y="688"/>
                      <a:pt x="251" y="688"/>
                      <a:pt x="251" y="688"/>
                    </a:cubicBezTo>
                    <a:cubicBezTo>
                      <a:pt x="252" y="684"/>
                      <a:pt x="254" y="675"/>
                      <a:pt x="259" y="664"/>
                    </a:cubicBezTo>
                    <a:cubicBezTo>
                      <a:pt x="263" y="656"/>
                      <a:pt x="268" y="649"/>
                      <a:pt x="273" y="643"/>
                    </a:cubicBezTo>
                    <a:cubicBezTo>
                      <a:pt x="279" y="635"/>
                      <a:pt x="286" y="629"/>
                      <a:pt x="293" y="625"/>
                    </a:cubicBezTo>
                    <a:cubicBezTo>
                      <a:pt x="311" y="614"/>
                      <a:pt x="342" y="602"/>
                      <a:pt x="370" y="602"/>
                    </a:cubicBezTo>
                    <a:cubicBezTo>
                      <a:pt x="371" y="602"/>
                      <a:pt x="371" y="602"/>
                      <a:pt x="371" y="602"/>
                    </a:cubicBezTo>
                    <a:cubicBezTo>
                      <a:pt x="382" y="602"/>
                      <a:pt x="393" y="604"/>
                      <a:pt x="402" y="608"/>
                    </a:cubicBezTo>
                    <a:cubicBezTo>
                      <a:pt x="412" y="612"/>
                      <a:pt x="420" y="618"/>
                      <a:pt x="426" y="627"/>
                    </a:cubicBezTo>
                    <a:cubicBezTo>
                      <a:pt x="434" y="637"/>
                      <a:pt x="442" y="653"/>
                      <a:pt x="451" y="672"/>
                    </a:cubicBezTo>
                    <a:cubicBezTo>
                      <a:pt x="464" y="699"/>
                      <a:pt x="476" y="730"/>
                      <a:pt x="483" y="751"/>
                    </a:cubicBezTo>
                    <a:cubicBezTo>
                      <a:pt x="487" y="761"/>
                      <a:pt x="490" y="770"/>
                      <a:pt x="493" y="779"/>
                    </a:cubicBezTo>
                    <a:cubicBezTo>
                      <a:pt x="493" y="781"/>
                      <a:pt x="493" y="781"/>
                      <a:pt x="493" y="781"/>
                    </a:cubicBezTo>
                    <a:lnTo>
                      <a:pt x="491" y="781"/>
                    </a:lnTo>
                    <a:close/>
                    <a:moveTo>
                      <a:pt x="674" y="928"/>
                    </a:moveTo>
                    <a:cubicBezTo>
                      <a:pt x="670" y="921"/>
                      <a:pt x="670" y="921"/>
                      <a:pt x="670" y="921"/>
                    </a:cubicBezTo>
                    <a:cubicBezTo>
                      <a:pt x="658" y="901"/>
                      <a:pt x="648" y="883"/>
                      <a:pt x="639" y="867"/>
                    </a:cubicBezTo>
                    <a:cubicBezTo>
                      <a:pt x="630" y="851"/>
                      <a:pt x="624" y="839"/>
                      <a:pt x="621" y="833"/>
                    </a:cubicBezTo>
                    <a:cubicBezTo>
                      <a:pt x="610" y="811"/>
                      <a:pt x="599" y="799"/>
                      <a:pt x="591" y="793"/>
                    </a:cubicBezTo>
                    <a:cubicBezTo>
                      <a:pt x="582" y="786"/>
                      <a:pt x="575" y="785"/>
                      <a:pt x="574" y="784"/>
                    </a:cubicBezTo>
                    <a:cubicBezTo>
                      <a:pt x="573" y="784"/>
                      <a:pt x="573" y="784"/>
                      <a:pt x="573" y="784"/>
                    </a:cubicBezTo>
                    <a:cubicBezTo>
                      <a:pt x="569" y="784"/>
                      <a:pt x="543" y="783"/>
                      <a:pt x="513" y="782"/>
                    </a:cubicBezTo>
                    <a:cubicBezTo>
                      <a:pt x="512" y="782"/>
                      <a:pt x="512" y="782"/>
                      <a:pt x="512" y="782"/>
                    </a:cubicBezTo>
                    <a:cubicBezTo>
                      <a:pt x="512" y="780"/>
                      <a:pt x="512" y="780"/>
                      <a:pt x="512" y="780"/>
                    </a:cubicBezTo>
                    <a:cubicBezTo>
                      <a:pt x="512" y="764"/>
                      <a:pt x="510" y="694"/>
                      <a:pt x="510" y="691"/>
                    </a:cubicBezTo>
                    <a:cubicBezTo>
                      <a:pt x="510" y="690"/>
                      <a:pt x="509" y="685"/>
                      <a:pt x="517" y="686"/>
                    </a:cubicBezTo>
                    <a:cubicBezTo>
                      <a:pt x="534" y="689"/>
                      <a:pt x="538" y="681"/>
                      <a:pt x="538" y="681"/>
                    </a:cubicBezTo>
                    <a:cubicBezTo>
                      <a:pt x="526" y="682"/>
                      <a:pt x="512" y="676"/>
                      <a:pt x="510" y="669"/>
                    </a:cubicBezTo>
                    <a:cubicBezTo>
                      <a:pt x="509" y="666"/>
                      <a:pt x="508" y="578"/>
                      <a:pt x="508" y="561"/>
                    </a:cubicBezTo>
                    <a:cubicBezTo>
                      <a:pt x="508" y="552"/>
                      <a:pt x="507" y="540"/>
                      <a:pt x="507" y="515"/>
                    </a:cubicBezTo>
                    <a:cubicBezTo>
                      <a:pt x="506" y="511"/>
                      <a:pt x="515" y="511"/>
                      <a:pt x="520" y="511"/>
                    </a:cubicBezTo>
                    <a:cubicBezTo>
                      <a:pt x="529" y="511"/>
                      <a:pt x="532" y="506"/>
                      <a:pt x="532" y="506"/>
                    </a:cubicBezTo>
                    <a:cubicBezTo>
                      <a:pt x="522" y="507"/>
                      <a:pt x="507" y="502"/>
                      <a:pt x="506" y="497"/>
                    </a:cubicBezTo>
                    <a:cubicBezTo>
                      <a:pt x="505" y="461"/>
                      <a:pt x="504" y="416"/>
                      <a:pt x="502" y="374"/>
                    </a:cubicBezTo>
                    <a:cubicBezTo>
                      <a:pt x="502" y="354"/>
                      <a:pt x="501" y="346"/>
                      <a:pt x="500" y="331"/>
                    </a:cubicBezTo>
                    <a:cubicBezTo>
                      <a:pt x="500" y="323"/>
                      <a:pt x="503" y="322"/>
                      <a:pt x="511" y="323"/>
                    </a:cubicBezTo>
                    <a:cubicBezTo>
                      <a:pt x="517" y="323"/>
                      <a:pt x="522" y="319"/>
                      <a:pt x="522" y="319"/>
                    </a:cubicBezTo>
                    <a:cubicBezTo>
                      <a:pt x="506" y="317"/>
                      <a:pt x="501" y="312"/>
                      <a:pt x="500" y="305"/>
                    </a:cubicBezTo>
                    <a:cubicBezTo>
                      <a:pt x="499" y="292"/>
                      <a:pt x="499" y="285"/>
                      <a:pt x="498" y="280"/>
                    </a:cubicBezTo>
                    <a:cubicBezTo>
                      <a:pt x="498" y="273"/>
                      <a:pt x="497" y="264"/>
                      <a:pt x="496" y="253"/>
                    </a:cubicBezTo>
                    <a:cubicBezTo>
                      <a:pt x="495" y="248"/>
                      <a:pt x="495" y="248"/>
                      <a:pt x="495" y="248"/>
                    </a:cubicBezTo>
                    <a:cubicBezTo>
                      <a:pt x="491" y="216"/>
                      <a:pt x="486" y="166"/>
                      <a:pt x="486" y="124"/>
                    </a:cubicBezTo>
                    <a:cubicBezTo>
                      <a:pt x="486" y="109"/>
                      <a:pt x="486" y="96"/>
                      <a:pt x="488" y="86"/>
                    </a:cubicBezTo>
                    <a:cubicBezTo>
                      <a:pt x="489" y="75"/>
                      <a:pt x="492" y="65"/>
                      <a:pt x="495" y="59"/>
                    </a:cubicBezTo>
                    <a:cubicBezTo>
                      <a:pt x="502" y="45"/>
                      <a:pt x="512" y="35"/>
                      <a:pt x="523" y="27"/>
                    </a:cubicBezTo>
                    <a:cubicBezTo>
                      <a:pt x="534" y="20"/>
                      <a:pt x="547" y="16"/>
                      <a:pt x="560" y="16"/>
                    </a:cubicBezTo>
                    <a:cubicBezTo>
                      <a:pt x="560" y="16"/>
                      <a:pt x="560" y="16"/>
                      <a:pt x="560" y="16"/>
                    </a:cubicBezTo>
                    <a:cubicBezTo>
                      <a:pt x="574" y="16"/>
                      <a:pt x="589" y="20"/>
                      <a:pt x="604" y="28"/>
                    </a:cubicBezTo>
                    <a:cubicBezTo>
                      <a:pt x="615" y="33"/>
                      <a:pt x="624" y="42"/>
                      <a:pt x="632" y="54"/>
                    </a:cubicBezTo>
                    <a:cubicBezTo>
                      <a:pt x="643" y="72"/>
                      <a:pt x="651" y="98"/>
                      <a:pt x="657" y="134"/>
                    </a:cubicBezTo>
                    <a:cubicBezTo>
                      <a:pt x="662" y="168"/>
                      <a:pt x="666" y="211"/>
                      <a:pt x="669" y="264"/>
                    </a:cubicBezTo>
                    <a:cubicBezTo>
                      <a:pt x="670" y="277"/>
                      <a:pt x="671" y="290"/>
                      <a:pt x="672" y="303"/>
                    </a:cubicBezTo>
                    <a:cubicBezTo>
                      <a:pt x="673" y="308"/>
                      <a:pt x="664" y="317"/>
                      <a:pt x="651" y="316"/>
                    </a:cubicBezTo>
                    <a:cubicBezTo>
                      <a:pt x="651" y="316"/>
                      <a:pt x="653" y="318"/>
                      <a:pt x="660" y="319"/>
                    </a:cubicBezTo>
                    <a:cubicBezTo>
                      <a:pt x="663" y="320"/>
                      <a:pt x="672" y="319"/>
                      <a:pt x="673" y="327"/>
                    </a:cubicBezTo>
                    <a:cubicBezTo>
                      <a:pt x="675" y="352"/>
                      <a:pt x="677" y="367"/>
                      <a:pt x="679" y="393"/>
                    </a:cubicBezTo>
                    <a:cubicBezTo>
                      <a:pt x="682" y="424"/>
                      <a:pt x="683" y="453"/>
                      <a:pt x="686" y="485"/>
                    </a:cubicBezTo>
                    <a:cubicBezTo>
                      <a:pt x="685" y="491"/>
                      <a:pt x="675" y="499"/>
                      <a:pt x="656" y="502"/>
                    </a:cubicBezTo>
                    <a:cubicBezTo>
                      <a:pt x="656" y="502"/>
                      <a:pt x="663" y="508"/>
                      <a:pt x="678" y="502"/>
                    </a:cubicBezTo>
                    <a:cubicBezTo>
                      <a:pt x="686" y="500"/>
                      <a:pt x="688" y="512"/>
                      <a:pt x="688" y="512"/>
                    </a:cubicBezTo>
                    <a:cubicBezTo>
                      <a:pt x="691" y="563"/>
                      <a:pt x="695" y="611"/>
                      <a:pt x="697" y="665"/>
                    </a:cubicBezTo>
                    <a:cubicBezTo>
                      <a:pt x="694" y="673"/>
                      <a:pt x="677" y="677"/>
                      <a:pt x="666" y="678"/>
                    </a:cubicBezTo>
                    <a:cubicBezTo>
                      <a:pt x="666" y="678"/>
                      <a:pt x="666" y="682"/>
                      <a:pt x="681" y="682"/>
                    </a:cubicBezTo>
                    <a:cubicBezTo>
                      <a:pt x="686" y="682"/>
                      <a:pt x="696" y="681"/>
                      <a:pt x="697" y="691"/>
                    </a:cubicBezTo>
                    <a:cubicBezTo>
                      <a:pt x="697" y="701"/>
                      <a:pt x="698" y="701"/>
                      <a:pt x="698" y="711"/>
                    </a:cubicBezTo>
                    <a:cubicBezTo>
                      <a:pt x="698" y="830"/>
                      <a:pt x="705" y="889"/>
                      <a:pt x="705" y="890"/>
                    </a:cubicBezTo>
                    <a:cubicBezTo>
                      <a:pt x="705" y="889"/>
                      <a:pt x="705" y="889"/>
                      <a:pt x="705" y="889"/>
                    </a:cubicBezTo>
                    <a:cubicBezTo>
                      <a:pt x="705" y="890"/>
                      <a:pt x="705" y="891"/>
                      <a:pt x="705" y="893"/>
                    </a:cubicBezTo>
                    <a:cubicBezTo>
                      <a:pt x="707" y="904"/>
                      <a:pt x="713" y="940"/>
                      <a:pt x="718" y="976"/>
                    </a:cubicBezTo>
                    <a:cubicBezTo>
                      <a:pt x="720" y="989"/>
                      <a:pt x="725" y="1020"/>
                      <a:pt x="725" y="1020"/>
                    </a:cubicBezTo>
                    <a:cubicBezTo>
                      <a:pt x="710" y="992"/>
                      <a:pt x="689" y="955"/>
                      <a:pt x="674" y="9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Freeform 40"/>
              <p:cNvSpPr>
                <a:spLocks/>
              </p:cNvSpPr>
              <p:nvPr/>
            </p:nvSpPr>
            <p:spPr bwMode="auto">
              <a:xfrm flipH="1">
                <a:off x="5330589" y="5431069"/>
                <a:ext cx="422617" cy="1005359"/>
              </a:xfrm>
              <a:custGeom>
                <a:avLst/>
                <a:gdLst>
                  <a:gd name="T0" fmla="*/ 250 w 250"/>
                  <a:gd name="T1" fmla="*/ 421 h 421"/>
                  <a:gd name="T2" fmla="*/ 0 w 250"/>
                  <a:gd name="T3" fmla="*/ 421 h 421"/>
                  <a:gd name="T4" fmla="*/ 0 w 250"/>
                  <a:gd name="T5" fmla="*/ 21 h 421"/>
                  <a:gd name="T6" fmla="*/ 119 w 250"/>
                  <a:gd name="T7" fmla="*/ 0 h 421"/>
                  <a:gd name="T8" fmla="*/ 250 w 250"/>
                  <a:gd name="T9" fmla="*/ 21 h 421"/>
                  <a:gd name="T10" fmla="*/ 250 w 250"/>
                  <a:gd name="T11" fmla="*/ 421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421">
                    <a:moveTo>
                      <a:pt x="250" y="421"/>
                    </a:moveTo>
                    <a:cubicBezTo>
                      <a:pt x="0" y="421"/>
                      <a:pt x="0" y="421"/>
                      <a:pt x="0" y="4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44" y="0"/>
                      <a:pt x="119" y="0"/>
                    </a:cubicBezTo>
                    <a:cubicBezTo>
                      <a:pt x="192" y="0"/>
                      <a:pt x="250" y="21"/>
                      <a:pt x="250" y="21"/>
                    </a:cubicBezTo>
                    <a:lnTo>
                      <a:pt x="250" y="421"/>
                    </a:lnTo>
                    <a:close/>
                  </a:path>
                </a:pathLst>
              </a:custGeom>
              <a:solidFill>
                <a:srgbClr val="CFCF00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115269" y="2245314"/>
              <a:ext cx="1654630" cy="3838927"/>
              <a:chOff x="4552040" y="1695449"/>
              <a:chExt cx="2043427" cy="4740979"/>
            </a:xfrm>
          </p:grpSpPr>
          <p:sp>
            <p:nvSpPr>
              <p:cNvPr id="64" name="Freeform 6"/>
              <p:cNvSpPr>
                <a:spLocks/>
              </p:cNvSpPr>
              <p:nvPr/>
            </p:nvSpPr>
            <p:spPr bwMode="auto">
              <a:xfrm flipH="1">
                <a:off x="4552040" y="1695449"/>
                <a:ext cx="2043427" cy="3869287"/>
              </a:xfrm>
              <a:custGeom>
                <a:avLst/>
                <a:gdLst>
                  <a:gd name="T0" fmla="*/ 842 w 856"/>
                  <a:gd name="T1" fmla="*/ 1138 h 1621"/>
                  <a:gd name="T2" fmla="*/ 813 w 856"/>
                  <a:gd name="T3" fmla="*/ 1050 h 1621"/>
                  <a:gd name="T4" fmla="*/ 792 w 856"/>
                  <a:gd name="T5" fmla="*/ 917 h 1621"/>
                  <a:gd name="T6" fmla="*/ 774 w 856"/>
                  <a:gd name="T7" fmla="*/ 521 h 1621"/>
                  <a:gd name="T8" fmla="*/ 756 w 856"/>
                  <a:gd name="T9" fmla="*/ 288 h 1621"/>
                  <a:gd name="T10" fmla="*/ 714 w 856"/>
                  <a:gd name="T11" fmla="*/ 62 h 1621"/>
                  <a:gd name="T12" fmla="*/ 623 w 856"/>
                  <a:gd name="T13" fmla="*/ 7 h 1621"/>
                  <a:gd name="T14" fmla="*/ 522 w 856"/>
                  <a:gd name="T15" fmla="*/ 17 h 1621"/>
                  <a:gd name="T16" fmla="*/ 472 w 856"/>
                  <a:gd name="T17" fmla="*/ 98 h 1621"/>
                  <a:gd name="T18" fmla="*/ 475 w 856"/>
                  <a:gd name="T19" fmla="*/ 235 h 1621"/>
                  <a:gd name="T20" fmla="*/ 480 w 856"/>
                  <a:gd name="T21" fmla="*/ 274 h 1621"/>
                  <a:gd name="T22" fmla="*/ 485 w 856"/>
                  <a:gd name="T23" fmla="*/ 351 h 1621"/>
                  <a:gd name="T24" fmla="*/ 491 w 856"/>
                  <a:gd name="T25" fmla="*/ 578 h 1621"/>
                  <a:gd name="T26" fmla="*/ 432 w 856"/>
                  <a:gd name="T27" fmla="*/ 594 h 1621"/>
                  <a:gd name="T28" fmla="*/ 293 w 856"/>
                  <a:gd name="T29" fmla="*/ 613 h 1621"/>
                  <a:gd name="T30" fmla="*/ 247 w 856"/>
                  <a:gd name="T31" fmla="*/ 665 h 1621"/>
                  <a:gd name="T32" fmla="*/ 173 w 856"/>
                  <a:gd name="T33" fmla="*/ 665 h 1621"/>
                  <a:gd name="T34" fmla="*/ 155 w 856"/>
                  <a:gd name="T35" fmla="*/ 672 h 1621"/>
                  <a:gd name="T36" fmla="*/ 100 w 856"/>
                  <a:gd name="T37" fmla="*/ 725 h 1621"/>
                  <a:gd name="T38" fmla="*/ 91 w 856"/>
                  <a:gd name="T39" fmla="*/ 788 h 1621"/>
                  <a:gd name="T40" fmla="*/ 40 w 856"/>
                  <a:gd name="T41" fmla="*/ 821 h 1621"/>
                  <a:gd name="T42" fmla="*/ 3 w 856"/>
                  <a:gd name="T43" fmla="*/ 878 h 1621"/>
                  <a:gd name="T44" fmla="*/ 0 w 856"/>
                  <a:gd name="T45" fmla="*/ 920 h 1621"/>
                  <a:gd name="T46" fmla="*/ 31 w 856"/>
                  <a:gd name="T47" fmla="*/ 1068 h 1621"/>
                  <a:gd name="T48" fmla="*/ 22 w 856"/>
                  <a:gd name="T49" fmla="*/ 1203 h 1621"/>
                  <a:gd name="T50" fmla="*/ 45 w 856"/>
                  <a:gd name="T51" fmla="*/ 1302 h 1621"/>
                  <a:gd name="T52" fmla="*/ 72 w 856"/>
                  <a:gd name="T53" fmla="*/ 1456 h 1621"/>
                  <a:gd name="T54" fmla="*/ 79 w 856"/>
                  <a:gd name="T55" fmla="*/ 1579 h 1621"/>
                  <a:gd name="T56" fmla="*/ 229 w 856"/>
                  <a:gd name="T57" fmla="*/ 1605 h 1621"/>
                  <a:gd name="T58" fmla="*/ 645 w 856"/>
                  <a:gd name="T59" fmla="*/ 1605 h 1621"/>
                  <a:gd name="T60" fmla="*/ 825 w 856"/>
                  <a:gd name="T61" fmla="*/ 1584 h 1621"/>
                  <a:gd name="T62" fmla="*/ 832 w 856"/>
                  <a:gd name="T63" fmla="*/ 1347 h 1621"/>
                  <a:gd name="T64" fmla="*/ 848 w 856"/>
                  <a:gd name="T65" fmla="*/ 1260 h 1621"/>
                  <a:gd name="T66" fmla="*/ 853 w 856"/>
                  <a:gd name="T67" fmla="*/ 1171 h 1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56" h="1621">
                    <a:moveTo>
                      <a:pt x="853" y="1171"/>
                    </a:moveTo>
                    <a:cubicBezTo>
                      <a:pt x="851" y="1161"/>
                      <a:pt x="847" y="1150"/>
                      <a:pt x="842" y="1138"/>
                    </a:cubicBezTo>
                    <a:cubicBezTo>
                      <a:pt x="837" y="1127"/>
                      <a:pt x="830" y="1113"/>
                      <a:pt x="820" y="1093"/>
                    </a:cubicBezTo>
                    <a:cubicBezTo>
                      <a:pt x="820" y="1092"/>
                      <a:pt x="816" y="1069"/>
                      <a:pt x="813" y="1050"/>
                    </a:cubicBezTo>
                    <a:cubicBezTo>
                      <a:pt x="808" y="1024"/>
                      <a:pt x="803" y="991"/>
                      <a:pt x="799" y="964"/>
                    </a:cubicBezTo>
                    <a:cubicBezTo>
                      <a:pt x="792" y="917"/>
                      <a:pt x="792" y="917"/>
                      <a:pt x="792" y="917"/>
                    </a:cubicBezTo>
                    <a:cubicBezTo>
                      <a:pt x="791" y="911"/>
                      <a:pt x="785" y="853"/>
                      <a:pt x="785" y="741"/>
                    </a:cubicBezTo>
                    <a:cubicBezTo>
                      <a:pt x="785" y="675"/>
                      <a:pt x="779" y="589"/>
                      <a:pt x="774" y="521"/>
                    </a:cubicBezTo>
                    <a:cubicBezTo>
                      <a:pt x="772" y="487"/>
                      <a:pt x="769" y="452"/>
                      <a:pt x="766" y="418"/>
                    </a:cubicBezTo>
                    <a:cubicBezTo>
                      <a:pt x="762" y="372"/>
                      <a:pt x="759" y="328"/>
                      <a:pt x="756" y="288"/>
                    </a:cubicBezTo>
                    <a:cubicBezTo>
                      <a:pt x="752" y="222"/>
                      <a:pt x="747" y="164"/>
                      <a:pt x="736" y="119"/>
                    </a:cubicBezTo>
                    <a:cubicBezTo>
                      <a:pt x="730" y="96"/>
                      <a:pt x="723" y="77"/>
                      <a:pt x="714" y="62"/>
                    </a:cubicBezTo>
                    <a:cubicBezTo>
                      <a:pt x="703" y="45"/>
                      <a:pt x="689" y="32"/>
                      <a:pt x="673" y="24"/>
                    </a:cubicBezTo>
                    <a:cubicBezTo>
                      <a:pt x="656" y="15"/>
                      <a:pt x="642" y="12"/>
                      <a:pt x="623" y="7"/>
                    </a:cubicBezTo>
                    <a:cubicBezTo>
                      <a:pt x="607" y="3"/>
                      <a:pt x="592" y="0"/>
                      <a:pt x="577" y="0"/>
                    </a:cubicBezTo>
                    <a:cubicBezTo>
                      <a:pt x="557" y="0"/>
                      <a:pt x="538" y="6"/>
                      <a:pt x="522" y="17"/>
                    </a:cubicBezTo>
                    <a:cubicBezTo>
                      <a:pt x="506" y="27"/>
                      <a:pt x="493" y="42"/>
                      <a:pt x="483" y="61"/>
                    </a:cubicBezTo>
                    <a:cubicBezTo>
                      <a:pt x="478" y="71"/>
                      <a:pt x="474" y="82"/>
                      <a:pt x="472" y="98"/>
                    </a:cubicBezTo>
                    <a:cubicBezTo>
                      <a:pt x="470" y="110"/>
                      <a:pt x="469" y="125"/>
                      <a:pt x="469" y="141"/>
                    </a:cubicBezTo>
                    <a:cubicBezTo>
                      <a:pt x="469" y="175"/>
                      <a:pt x="473" y="211"/>
                      <a:pt x="475" y="235"/>
                    </a:cubicBezTo>
                    <a:cubicBezTo>
                      <a:pt x="477" y="247"/>
                      <a:pt x="478" y="258"/>
                      <a:pt x="479" y="268"/>
                    </a:cubicBezTo>
                    <a:cubicBezTo>
                      <a:pt x="480" y="274"/>
                      <a:pt x="480" y="274"/>
                      <a:pt x="480" y="274"/>
                    </a:cubicBezTo>
                    <a:cubicBezTo>
                      <a:pt x="481" y="285"/>
                      <a:pt x="482" y="294"/>
                      <a:pt x="482" y="299"/>
                    </a:cubicBezTo>
                    <a:cubicBezTo>
                      <a:pt x="483" y="307"/>
                      <a:pt x="484" y="325"/>
                      <a:pt x="485" y="351"/>
                    </a:cubicBezTo>
                    <a:cubicBezTo>
                      <a:pt x="486" y="389"/>
                      <a:pt x="488" y="438"/>
                      <a:pt x="489" y="483"/>
                    </a:cubicBezTo>
                    <a:cubicBezTo>
                      <a:pt x="491" y="531"/>
                      <a:pt x="491" y="565"/>
                      <a:pt x="491" y="578"/>
                    </a:cubicBezTo>
                    <a:cubicBezTo>
                      <a:pt x="491" y="586"/>
                      <a:pt x="492" y="602"/>
                      <a:pt x="492" y="625"/>
                    </a:cubicBezTo>
                    <a:cubicBezTo>
                      <a:pt x="485" y="618"/>
                      <a:pt x="438" y="597"/>
                      <a:pt x="432" y="594"/>
                    </a:cubicBezTo>
                    <a:cubicBezTo>
                      <a:pt x="419" y="589"/>
                      <a:pt x="404" y="586"/>
                      <a:pt x="388" y="586"/>
                    </a:cubicBezTo>
                    <a:cubicBezTo>
                      <a:pt x="345" y="586"/>
                      <a:pt x="307" y="605"/>
                      <a:pt x="293" y="613"/>
                    </a:cubicBezTo>
                    <a:cubicBezTo>
                      <a:pt x="282" y="619"/>
                      <a:pt x="272" y="628"/>
                      <a:pt x="263" y="639"/>
                    </a:cubicBezTo>
                    <a:cubicBezTo>
                      <a:pt x="257" y="647"/>
                      <a:pt x="252" y="655"/>
                      <a:pt x="247" y="665"/>
                    </a:cubicBezTo>
                    <a:cubicBezTo>
                      <a:pt x="237" y="660"/>
                      <a:pt x="225" y="658"/>
                      <a:pt x="212" y="658"/>
                    </a:cubicBezTo>
                    <a:cubicBezTo>
                      <a:pt x="200" y="658"/>
                      <a:pt x="187" y="660"/>
                      <a:pt x="173" y="665"/>
                    </a:cubicBezTo>
                    <a:cubicBezTo>
                      <a:pt x="164" y="668"/>
                      <a:pt x="157" y="671"/>
                      <a:pt x="156" y="672"/>
                    </a:cubicBezTo>
                    <a:cubicBezTo>
                      <a:pt x="155" y="672"/>
                      <a:pt x="155" y="672"/>
                      <a:pt x="155" y="672"/>
                    </a:cubicBezTo>
                    <a:cubicBezTo>
                      <a:pt x="151" y="674"/>
                      <a:pt x="137" y="682"/>
                      <a:pt x="123" y="696"/>
                    </a:cubicBezTo>
                    <a:cubicBezTo>
                      <a:pt x="114" y="705"/>
                      <a:pt x="106" y="715"/>
                      <a:pt x="100" y="725"/>
                    </a:cubicBezTo>
                    <a:cubicBezTo>
                      <a:pt x="93" y="738"/>
                      <a:pt x="89" y="753"/>
                      <a:pt x="89" y="767"/>
                    </a:cubicBezTo>
                    <a:cubicBezTo>
                      <a:pt x="89" y="774"/>
                      <a:pt x="90" y="781"/>
                      <a:pt x="91" y="788"/>
                    </a:cubicBezTo>
                    <a:cubicBezTo>
                      <a:pt x="93" y="792"/>
                      <a:pt x="94" y="796"/>
                      <a:pt x="95" y="800"/>
                    </a:cubicBezTo>
                    <a:cubicBezTo>
                      <a:pt x="77" y="802"/>
                      <a:pt x="59" y="809"/>
                      <a:pt x="40" y="821"/>
                    </a:cubicBezTo>
                    <a:cubicBezTo>
                      <a:pt x="31" y="826"/>
                      <a:pt x="24" y="834"/>
                      <a:pt x="18" y="842"/>
                    </a:cubicBezTo>
                    <a:cubicBezTo>
                      <a:pt x="11" y="853"/>
                      <a:pt x="6" y="865"/>
                      <a:pt x="3" y="878"/>
                    </a:cubicBezTo>
                    <a:cubicBezTo>
                      <a:pt x="1" y="888"/>
                      <a:pt x="0" y="897"/>
                      <a:pt x="0" y="907"/>
                    </a:cubicBezTo>
                    <a:cubicBezTo>
                      <a:pt x="0" y="914"/>
                      <a:pt x="0" y="919"/>
                      <a:pt x="0" y="920"/>
                    </a:cubicBezTo>
                    <a:cubicBezTo>
                      <a:pt x="0" y="921"/>
                      <a:pt x="0" y="921"/>
                      <a:pt x="0" y="921"/>
                    </a:cubicBezTo>
                    <a:cubicBezTo>
                      <a:pt x="1" y="923"/>
                      <a:pt x="10" y="987"/>
                      <a:pt x="31" y="1068"/>
                    </a:cubicBezTo>
                    <a:cubicBezTo>
                      <a:pt x="28" y="1085"/>
                      <a:pt x="21" y="1130"/>
                      <a:pt x="21" y="1173"/>
                    </a:cubicBezTo>
                    <a:cubicBezTo>
                      <a:pt x="21" y="1184"/>
                      <a:pt x="21" y="1194"/>
                      <a:pt x="22" y="1203"/>
                    </a:cubicBezTo>
                    <a:cubicBezTo>
                      <a:pt x="26" y="1238"/>
                      <a:pt x="34" y="1267"/>
                      <a:pt x="41" y="1291"/>
                    </a:cubicBezTo>
                    <a:cubicBezTo>
                      <a:pt x="45" y="1302"/>
                      <a:pt x="45" y="1302"/>
                      <a:pt x="45" y="1302"/>
                    </a:cubicBezTo>
                    <a:cubicBezTo>
                      <a:pt x="51" y="1322"/>
                      <a:pt x="57" y="1342"/>
                      <a:pt x="60" y="1361"/>
                    </a:cubicBezTo>
                    <a:cubicBezTo>
                      <a:pt x="64" y="1388"/>
                      <a:pt x="69" y="1424"/>
                      <a:pt x="72" y="1456"/>
                    </a:cubicBezTo>
                    <a:cubicBezTo>
                      <a:pt x="76" y="1489"/>
                      <a:pt x="78" y="1562"/>
                      <a:pt x="78" y="1563"/>
                    </a:cubicBezTo>
                    <a:cubicBezTo>
                      <a:pt x="79" y="1579"/>
                      <a:pt x="79" y="1579"/>
                      <a:pt x="79" y="1579"/>
                    </a:cubicBezTo>
                    <a:cubicBezTo>
                      <a:pt x="114" y="1598"/>
                      <a:pt x="114" y="1598"/>
                      <a:pt x="114" y="1598"/>
                    </a:cubicBezTo>
                    <a:cubicBezTo>
                      <a:pt x="229" y="1605"/>
                      <a:pt x="229" y="1605"/>
                      <a:pt x="229" y="1605"/>
                    </a:cubicBezTo>
                    <a:cubicBezTo>
                      <a:pt x="437" y="1621"/>
                      <a:pt x="437" y="1621"/>
                      <a:pt x="437" y="1621"/>
                    </a:cubicBezTo>
                    <a:cubicBezTo>
                      <a:pt x="645" y="1605"/>
                      <a:pt x="645" y="1605"/>
                      <a:pt x="645" y="1605"/>
                    </a:cubicBezTo>
                    <a:cubicBezTo>
                      <a:pt x="826" y="1598"/>
                      <a:pt x="826" y="1598"/>
                      <a:pt x="826" y="1598"/>
                    </a:cubicBezTo>
                    <a:cubicBezTo>
                      <a:pt x="825" y="1584"/>
                      <a:pt x="825" y="1584"/>
                      <a:pt x="825" y="1584"/>
                    </a:cubicBezTo>
                    <a:cubicBezTo>
                      <a:pt x="825" y="1583"/>
                      <a:pt x="821" y="1525"/>
                      <a:pt x="821" y="1489"/>
                    </a:cubicBezTo>
                    <a:cubicBezTo>
                      <a:pt x="821" y="1438"/>
                      <a:pt x="825" y="1390"/>
                      <a:pt x="832" y="1347"/>
                    </a:cubicBezTo>
                    <a:cubicBezTo>
                      <a:pt x="837" y="1314"/>
                      <a:pt x="842" y="1289"/>
                      <a:pt x="847" y="1269"/>
                    </a:cubicBezTo>
                    <a:cubicBezTo>
                      <a:pt x="848" y="1260"/>
                      <a:pt x="848" y="1260"/>
                      <a:pt x="848" y="1260"/>
                    </a:cubicBezTo>
                    <a:cubicBezTo>
                      <a:pt x="853" y="1237"/>
                      <a:pt x="856" y="1220"/>
                      <a:pt x="856" y="1202"/>
                    </a:cubicBezTo>
                    <a:cubicBezTo>
                      <a:pt x="856" y="1191"/>
                      <a:pt x="855" y="1181"/>
                      <a:pt x="853" y="1171"/>
                    </a:cubicBezTo>
                    <a:close/>
                  </a:path>
                </a:pathLst>
              </a:custGeom>
              <a:solidFill>
                <a:srgbClr val="E98702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Freeform 7"/>
              <p:cNvSpPr>
                <a:spLocks/>
              </p:cNvSpPr>
              <p:nvPr/>
            </p:nvSpPr>
            <p:spPr bwMode="auto">
              <a:xfrm flipH="1">
                <a:off x="4647315" y="1702560"/>
                <a:ext cx="1942463" cy="3754105"/>
              </a:xfrm>
              <a:custGeom>
                <a:avLst/>
                <a:gdLst>
                  <a:gd name="T0" fmla="*/ 79 w 814"/>
                  <a:gd name="T1" fmla="*/ 1560 h 1573"/>
                  <a:gd name="T2" fmla="*/ 60 w 814"/>
                  <a:gd name="T3" fmla="*/ 1357 h 1573"/>
                  <a:gd name="T4" fmla="*/ 42 w 814"/>
                  <a:gd name="T5" fmla="*/ 1288 h 1573"/>
                  <a:gd name="T6" fmla="*/ 21 w 814"/>
                  <a:gd name="T7" fmla="*/ 1170 h 1573"/>
                  <a:gd name="T8" fmla="*/ 1 w 814"/>
                  <a:gd name="T9" fmla="*/ 917 h 1573"/>
                  <a:gd name="T10" fmla="*/ 0 w 814"/>
                  <a:gd name="T11" fmla="*/ 904 h 1573"/>
                  <a:gd name="T12" fmla="*/ 18 w 814"/>
                  <a:gd name="T13" fmla="*/ 841 h 1573"/>
                  <a:gd name="T14" fmla="*/ 96 w 814"/>
                  <a:gd name="T15" fmla="*/ 799 h 1573"/>
                  <a:gd name="T16" fmla="*/ 89 w 814"/>
                  <a:gd name="T17" fmla="*/ 764 h 1573"/>
                  <a:gd name="T18" fmla="*/ 123 w 814"/>
                  <a:gd name="T19" fmla="*/ 695 h 1573"/>
                  <a:gd name="T20" fmla="*/ 155 w 814"/>
                  <a:gd name="T21" fmla="*/ 671 h 1573"/>
                  <a:gd name="T22" fmla="*/ 210 w 814"/>
                  <a:gd name="T23" fmla="*/ 657 h 1573"/>
                  <a:gd name="T24" fmla="*/ 263 w 814"/>
                  <a:gd name="T25" fmla="*/ 638 h 1573"/>
                  <a:gd name="T26" fmla="*/ 386 w 814"/>
                  <a:gd name="T27" fmla="*/ 585 h 1573"/>
                  <a:gd name="T28" fmla="*/ 466 w 814"/>
                  <a:gd name="T29" fmla="*/ 623 h 1573"/>
                  <a:gd name="T30" fmla="*/ 492 w 814"/>
                  <a:gd name="T31" fmla="*/ 575 h 1573"/>
                  <a:gd name="T32" fmla="*/ 485 w 814"/>
                  <a:gd name="T33" fmla="*/ 348 h 1573"/>
                  <a:gd name="T34" fmla="*/ 480 w 814"/>
                  <a:gd name="T35" fmla="*/ 271 h 1573"/>
                  <a:gd name="T36" fmla="*/ 476 w 814"/>
                  <a:gd name="T37" fmla="*/ 232 h 1573"/>
                  <a:gd name="T38" fmla="*/ 473 w 814"/>
                  <a:gd name="T39" fmla="*/ 95 h 1573"/>
                  <a:gd name="T40" fmla="*/ 521 w 814"/>
                  <a:gd name="T41" fmla="*/ 16 h 1573"/>
                  <a:gd name="T42" fmla="*/ 632 w 814"/>
                  <a:gd name="T43" fmla="*/ 14 h 1573"/>
                  <a:gd name="T44" fmla="*/ 695 w 814"/>
                  <a:gd name="T45" fmla="*/ 109 h 1573"/>
                  <a:gd name="T46" fmla="*/ 725 w 814"/>
                  <a:gd name="T47" fmla="*/ 404 h 1573"/>
                  <a:gd name="T48" fmla="*/ 743 w 814"/>
                  <a:gd name="T49" fmla="*/ 725 h 1573"/>
                  <a:gd name="T50" fmla="*/ 757 w 814"/>
                  <a:gd name="T51" fmla="*/ 945 h 1573"/>
                  <a:gd name="T52" fmla="*/ 800 w 814"/>
                  <a:gd name="T53" fmla="*/ 1118 h 1573"/>
                  <a:gd name="T54" fmla="*/ 814 w 814"/>
                  <a:gd name="T55" fmla="*/ 1181 h 1573"/>
                  <a:gd name="T56" fmla="*/ 804 w 814"/>
                  <a:gd name="T57" fmla="*/ 1247 h 1573"/>
                  <a:gd name="T58" fmla="*/ 779 w 814"/>
                  <a:gd name="T59" fmla="*/ 1465 h 1573"/>
                  <a:gd name="T60" fmla="*/ 784 w 814"/>
                  <a:gd name="T61" fmla="*/ 1573 h 1573"/>
                  <a:gd name="T62" fmla="*/ 430 w 814"/>
                  <a:gd name="T63" fmla="*/ 1539 h 1573"/>
                  <a:gd name="T64" fmla="*/ 79 w 814"/>
                  <a:gd name="T65" fmla="*/ 1573 h 1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14" h="1573">
                    <a:moveTo>
                      <a:pt x="79" y="1573"/>
                    </a:moveTo>
                    <a:cubicBezTo>
                      <a:pt x="79" y="1560"/>
                      <a:pt x="79" y="1560"/>
                      <a:pt x="79" y="1560"/>
                    </a:cubicBezTo>
                    <a:cubicBezTo>
                      <a:pt x="79" y="1559"/>
                      <a:pt x="77" y="1486"/>
                      <a:pt x="73" y="1453"/>
                    </a:cubicBezTo>
                    <a:cubicBezTo>
                      <a:pt x="69" y="1421"/>
                      <a:pt x="65" y="1385"/>
                      <a:pt x="60" y="1357"/>
                    </a:cubicBezTo>
                    <a:cubicBezTo>
                      <a:pt x="57" y="1338"/>
                      <a:pt x="51" y="1319"/>
                      <a:pt x="45" y="1298"/>
                    </a:cubicBezTo>
                    <a:cubicBezTo>
                      <a:pt x="42" y="1288"/>
                      <a:pt x="42" y="1288"/>
                      <a:pt x="42" y="1288"/>
                    </a:cubicBezTo>
                    <a:cubicBezTo>
                      <a:pt x="34" y="1263"/>
                      <a:pt x="26" y="1234"/>
                      <a:pt x="23" y="1200"/>
                    </a:cubicBezTo>
                    <a:cubicBezTo>
                      <a:pt x="22" y="1191"/>
                      <a:pt x="21" y="1181"/>
                      <a:pt x="21" y="1170"/>
                    </a:cubicBezTo>
                    <a:cubicBezTo>
                      <a:pt x="21" y="1126"/>
                      <a:pt x="29" y="1081"/>
                      <a:pt x="32" y="1065"/>
                    </a:cubicBezTo>
                    <a:cubicBezTo>
                      <a:pt x="11" y="983"/>
                      <a:pt x="1" y="920"/>
                      <a:pt x="1" y="917"/>
                    </a:cubicBezTo>
                    <a:cubicBezTo>
                      <a:pt x="1" y="917"/>
                      <a:pt x="1" y="917"/>
                      <a:pt x="1" y="917"/>
                    </a:cubicBezTo>
                    <a:cubicBezTo>
                      <a:pt x="1" y="915"/>
                      <a:pt x="0" y="911"/>
                      <a:pt x="0" y="904"/>
                    </a:cubicBezTo>
                    <a:cubicBezTo>
                      <a:pt x="0" y="894"/>
                      <a:pt x="1" y="885"/>
                      <a:pt x="3" y="876"/>
                    </a:cubicBezTo>
                    <a:cubicBezTo>
                      <a:pt x="6" y="863"/>
                      <a:pt x="11" y="851"/>
                      <a:pt x="18" y="841"/>
                    </a:cubicBezTo>
                    <a:cubicBezTo>
                      <a:pt x="24" y="832"/>
                      <a:pt x="31" y="825"/>
                      <a:pt x="39" y="820"/>
                    </a:cubicBezTo>
                    <a:cubicBezTo>
                      <a:pt x="59" y="808"/>
                      <a:pt x="78" y="801"/>
                      <a:pt x="96" y="799"/>
                    </a:cubicBezTo>
                    <a:cubicBezTo>
                      <a:pt x="95" y="794"/>
                      <a:pt x="93" y="789"/>
                      <a:pt x="92" y="784"/>
                    </a:cubicBezTo>
                    <a:cubicBezTo>
                      <a:pt x="90" y="777"/>
                      <a:pt x="89" y="771"/>
                      <a:pt x="89" y="764"/>
                    </a:cubicBezTo>
                    <a:cubicBezTo>
                      <a:pt x="89" y="750"/>
                      <a:pt x="93" y="736"/>
                      <a:pt x="101" y="723"/>
                    </a:cubicBezTo>
                    <a:cubicBezTo>
                      <a:pt x="106" y="713"/>
                      <a:pt x="114" y="704"/>
                      <a:pt x="123" y="695"/>
                    </a:cubicBezTo>
                    <a:cubicBezTo>
                      <a:pt x="137" y="681"/>
                      <a:pt x="151" y="673"/>
                      <a:pt x="154" y="671"/>
                    </a:cubicBezTo>
                    <a:cubicBezTo>
                      <a:pt x="155" y="671"/>
                      <a:pt x="155" y="671"/>
                      <a:pt x="155" y="671"/>
                    </a:cubicBezTo>
                    <a:cubicBezTo>
                      <a:pt x="156" y="670"/>
                      <a:pt x="163" y="667"/>
                      <a:pt x="172" y="664"/>
                    </a:cubicBezTo>
                    <a:cubicBezTo>
                      <a:pt x="185" y="660"/>
                      <a:pt x="198" y="657"/>
                      <a:pt x="210" y="657"/>
                    </a:cubicBezTo>
                    <a:cubicBezTo>
                      <a:pt x="224" y="657"/>
                      <a:pt x="236" y="660"/>
                      <a:pt x="246" y="665"/>
                    </a:cubicBezTo>
                    <a:cubicBezTo>
                      <a:pt x="251" y="655"/>
                      <a:pt x="257" y="646"/>
                      <a:pt x="263" y="638"/>
                    </a:cubicBezTo>
                    <a:cubicBezTo>
                      <a:pt x="272" y="627"/>
                      <a:pt x="282" y="619"/>
                      <a:pt x="293" y="612"/>
                    </a:cubicBezTo>
                    <a:cubicBezTo>
                      <a:pt x="307" y="604"/>
                      <a:pt x="343" y="585"/>
                      <a:pt x="386" y="585"/>
                    </a:cubicBezTo>
                    <a:cubicBezTo>
                      <a:pt x="402" y="585"/>
                      <a:pt x="416" y="588"/>
                      <a:pt x="429" y="594"/>
                    </a:cubicBezTo>
                    <a:cubicBezTo>
                      <a:pt x="444" y="600"/>
                      <a:pt x="456" y="610"/>
                      <a:pt x="466" y="623"/>
                    </a:cubicBezTo>
                    <a:cubicBezTo>
                      <a:pt x="475" y="635"/>
                      <a:pt x="484" y="651"/>
                      <a:pt x="494" y="672"/>
                    </a:cubicBezTo>
                    <a:cubicBezTo>
                      <a:pt x="493" y="621"/>
                      <a:pt x="492" y="588"/>
                      <a:pt x="492" y="575"/>
                    </a:cubicBezTo>
                    <a:cubicBezTo>
                      <a:pt x="492" y="562"/>
                      <a:pt x="491" y="527"/>
                      <a:pt x="490" y="479"/>
                    </a:cubicBezTo>
                    <a:cubicBezTo>
                      <a:pt x="488" y="434"/>
                      <a:pt x="487" y="385"/>
                      <a:pt x="485" y="348"/>
                    </a:cubicBezTo>
                    <a:cubicBezTo>
                      <a:pt x="484" y="322"/>
                      <a:pt x="483" y="304"/>
                      <a:pt x="483" y="296"/>
                    </a:cubicBezTo>
                    <a:cubicBezTo>
                      <a:pt x="482" y="291"/>
                      <a:pt x="482" y="282"/>
                      <a:pt x="480" y="271"/>
                    </a:cubicBezTo>
                    <a:cubicBezTo>
                      <a:pt x="480" y="265"/>
                      <a:pt x="480" y="265"/>
                      <a:pt x="480" y="265"/>
                    </a:cubicBezTo>
                    <a:cubicBezTo>
                      <a:pt x="478" y="255"/>
                      <a:pt x="477" y="244"/>
                      <a:pt x="476" y="232"/>
                    </a:cubicBezTo>
                    <a:cubicBezTo>
                      <a:pt x="473" y="208"/>
                      <a:pt x="470" y="171"/>
                      <a:pt x="470" y="138"/>
                    </a:cubicBezTo>
                    <a:cubicBezTo>
                      <a:pt x="470" y="122"/>
                      <a:pt x="471" y="108"/>
                      <a:pt x="473" y="95"/>
                    </a:cubicBezTo>
                    <a:cubicBezTo>
                      <a:pt x="475" y="80"/>
                      <a:pt x="478" y="69"/>
                      <a:pt x="483" y="59"/>
                    </a:cubicBezTo>
                    <a:cubicBezTo>
                      <a:pt x="493" y="41"/>
                      <a:pt x="505" y="26"/>
                      <a:pt x="521" y="16"/>
                    </a:cubicBezTo>
                    <a:cubicBezTo>
                      <a:pt x="537" y="5"/>
                      <a:pt x="556" y="0"/>
                      <a:pt x="575" y="0"/>
                    </a:cubicBezTo>
                    <a:cubicBezTo>
                      <a:pt x="594" y="0"/>
                      <a:pt x="613" y="5"/>
                      <a:pt x="632" y="14"/>
                    </a:cubicBezTo>
                    <a:cubicBezTo>
                      <a:pt x="649" y="22"/>
                      <a:pt x="662" y="35"/>
                      <a:pt x="673" y="52"/>
                    </a:cubicBezTo>
                    <a:cubicBezTo>
                      <a:pt x="682" y="67"/>
                      <a:pt x="689" y="85"/>
                      <a:pt x="695" y="109"/>
                    </a:cubicBezTo>
                    <a:cubicBezTo>
                      <a:pt x="706" y="153"/>
                      <a:pt x="711" y="211"/>
                      <a:pt x="715" y="276"/>
                    </a:cubicBezTo>
                    <a:cubicBezTo>
                      <a:pt x="718" y="316"/>
                      <a:pt x="721" y="359"/>
                      <a:pt x="725" y="404"/>
                    </a:cubicBezTo>
                    <a:cubicBezTo>
                      <a:pt x="727" y="438"/>
                      <a:pt x="730" y="472"/>
                      <a:pt x="733" y="506"/>
                    </a:cubicBezTo>
                    <a:cubicBezTo>
                      <a:pt x="738" y="574"/>
                      <a:pt x="743" y="659"/>
                      <a:pt x="743" y="725"/>
                    </a:cubicBezTo>
                    <a:cubicBezTo>
                      <a:pt x="743" y="835"/>
                      <a:pt x="749" y="893"/>
                      <a:pt x="750" y="899"/>
                    </a:cubicBezTo>
                    <a:cubicBezTo>
                      <a:pt x="757" y="945"/>
                      <a:pt x="757" y="945"/>
                      <a:pt x="757" y="945"/>
                    </a:cubicBezTo>
                    <a:cubicBezTo>
                      <a:pt x="761" y="972"/>
                      <a:pt x="778" y="1072"/>
                      <a:pt x="778" y="1073"/>
                    </a:cubicBezTo>
                    <a:cubicBezTo>
                      <a:pt x="788" y="1092"/>
                      <a:pt x="795" y="1107"/>
                      <a:pt x="800" y="1118"/>
                    </a:cubicBezTo>
                    <a:cubicBezTo>
                      <a:pt x="805" y="1130"/>
                      <a:pt x="808" y="1141"/>
                      <a:pt x="811" y="1150"/>
                    </a:cubicBezTo>
                    <a:cubicBezTo>
                      <a:pt x="813" y="1161"/>
                      <a:pt x="814" y="1171"/>
                      <a:pt x="814" y="1181"/>
                    </a:cubicBezTo>
                    <a:cubicBezTo>
                      <a:pt x="814" y="1199"/>
                      <a:pt x="811" y="1216"/>
                      <a:pt x="806" y="1239"/>
                    </a:cubicBezTo>
                    <a:cubicBezTo>
                      <a:pt x="804" y="1247"/>
                      <a:pt x="804" y="1247"/>
                      <a:pt x="804" y="1247"/>
                    </a:cubicBezTo>
                    <a:cubicBezTo>
                      <a:pt x="800" y="1267"/>
                      <a:pt x="795" y="1292"/>
                      <a:pt x="790" y="1325"/>
                    </a:cubicBezTo>
                    <a:cubicBezTo>
                      <a:pt x="783" y="1367"/>
                      <a:pt x="779" y="1415"/>
                      <a:pt x="779" y="1465"/>
                    </a:cubicBezTo>
                    <a:cubicBezTo>
                      <a:pt x="779" y="1501"/>
                      <a:pt x="783" y="1558"/>
                      <a:pt x="783" y="1559"/>
                    </a:cubicBezTo>
                    <a:cubicBezTo>
                      <a:pt x="784" y="1573"/>
                      <a:pt x="784" y="1573"/>
                      <a:pt x="784" y="1573"/>
                    </a:cubicBezTo>
                    <a:cubicBezTo>
                      <a:pt x="674" y="1573"/>
                      <a:pt x="674" y="1573"/>
                      <a:pt x="674" y="1573"/>
                    </a:cubicBezTo>
                    <a:cubicBezTo>
                      <a:pt x="674" y="1573"/>
                      <a:pt x="512" y="1539"/>
                      <a:pt x="430" y="1539"/>
                    </a:cubicBezTo>
                    <a:cubicBezTo>
                      <a:pt x="349" y="1539"/>
                      <a:pt x="198" y="1573"/>
                      <a:pt x="198" y="1573"/>
                    </a:cubicBezTo>
                    <a:lnTo>
                      <a:pt x="79" y="1573"/>
                    </a:lnTo>
                    <a:close/>
                  </a:path>
                </a:pathLst>
              </a:custGeom>
              <a:solidFill>
                <a:srgbClr val="FAB100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2B1C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Freeform 8"/>
              <p:cNvSpPr>
                <a:spLocks/>
              </p:cNvSpPr>
              <p:nvPr/>
            </p:nvSpPr>
            <p:spPr bwMode="auto">
              <a:xfrm flipH="1">
                <a:off x="6298267" y="3710436"/>
                <a:ext cx="174908" cy="147888"/>
              </a:xfrm>
              <a:custGeom>
                <a:avLst/>
                <a:gdLst>
                  <a:gd name="T0" fmla="*/ 73 w 73"/>
                  <a:gd name="T1" fmla="*/ 6 h 62"/>
                  <a:gd name="T2" fmla="*/ 42 w 73"/>
                  <a:gd name="T3" fmla="*/ 3 h 62"/>
                  <a:gd name="T4" fmla="*/ 16 w 73"/>
                  <a:gd name="T5" fmla="*/ 19 h 62"/>
                  <a:gd name="T6" fmla="*/ 5 w 73"/>
                  <a:gd name="T7" fmla="*/ 62 h 62"/>
                  <a:gd name="T8" fmla="*/ 73 w 73"/>
                  <a:gd name="T9" fmla="*/ 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62">
                    <a:moveTo>
                      <a:pt x="73" y="6"/>
                    </a:moveTo>
                    <a:cubicBezTo>
                      <a:pt x="68" y="0"/>
                      <a:pt x="49" y="2"/>
                      <a:pt x="42" y="3"/>
                    </a:cubicBezTo>
                    <a:cubicBezTo>
                      <a:pt x="32" y="6"/>
                      <a:pt x="23" y="12"/>
                      <a:pt x="16" y="19"/>
                    </a:cubicBezTo>
                    <a:cubicBezTo>
                      <a:pt x="12" y="23"/>
                      <a:pt x="0" y="42"/>
                      <a:pt x="5" y="62"/>
                    </a:cubicBezTo>
                    <a:cubicBezTo>
                      <a:pt x="12" y="46"/>
                      <a:pt x="24" y="10"/>
                      <a:pt x="73" y="6"/>
                    </a:cubicBezTo>
                    <a:close/>
                  </a:path>
                </a:pathLst>
              </a:custGeom>
              <a:solidFill>
                <a:srgbClr val="F3F2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Freeform 9"/>
              <p:cNvSpPr>
                <a:spLocks/>
              </p:cNvSpPr>
              <p:nvPr/>
            </p:nvSpPr>
            <p:spPr bwMode="auto">
              <a:xfrm flipH="1">
                <a:off x="6301111" y="3743143"/>
                <a:ext cx="119449" cy="102384"/>
              </a:xfrm>
              <a:custGeom>
                <a:avLst/>
                <a:gdLst>
                  <a:gd name="T0" fmla="*/ 50 w 50"/>
                  <a:gd name="T1" fmla="*/ 5 h 43"/>
                  <a:gd name="T2" fmla="*/ 12 w 50"/>
                  <a:gd name="T3" fmla="*/ 15 h 43"/>
                  <a:gd name="T4" fmla="*/ 2 w 50"/>
                  <a:gd name="T5" fmla="*/ 43 h 43"/>
                  <a:gd name="T6" fmla="*/ 50 w 50"/>
                  <a:gd name="T7" fmla="*/ 5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0" h="43">
                    <a:moveTo>
                      <a:pt x="50" y="5"/>
                    </a:moveTo>
                    <a:cubicBezTo>
                      <a:pt x="40" y="0"/>
                      <a:pt x="18" y="7"/>
                      <a:pt x="12" y="15"/>
                    </a:cubicBezTo>
                    <a:cubicBezTo>
                      <a:pt x="0" y="29"/>
                      <a:pt x="2" y="43"/>
                      <a:pt x="2" y="43"/>
                    </a:cubicBezTo>
                    <a:cubicBezTo>
                      <a:pt x="10" y="35"/>
                      <a:pt x="20" y="13"/>
                      <a:pt x="50" y="5"/>
                    </a:cubicBezTo>
                    <a:close/>
                  </a:path>
                </a:pathLst>
              </a:custGeom>
              <a:solidFill>
                <a:srgbClr val="F3F2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Freeform 10"/>
              <p:cNvSpPr>
                <a:spLocks/>
              </p:cNvSpPr>
              <p:nvPr/>
            </p:nvSpPr>
            <p:spPr bwMode="auto">
              <a:xfrm flipH="1">
                <a:off x="6030930" y="3401862"/>
                <a:ext cx="210457" cy="137935"/>
              </a:xfrm>
              <a:custGeom>
                <a:avLst/>
                <a:gdLst>
                  <a:gd name="T0" fmla="*/ 88 w 88"/>
                  <a:gd name="T1" fmla="*/ 10 h 58"/>
                  <a:gd name="T2" fmla="*/ 54 w 88"/>
                  <a:gd name="T3" fmla="*/ 1 h 58"/>
                  <a:gd name="T4" fmla="*/ 23 w 88"/>
                  <a:gd name="T5" fmla="*/ 12 h 58"/>
                  <a:gd name="T6" fmla="*/ 1 w 88"/>
                  <a:gd name="T7" fmla="*/ 58 h 58"/>
                  <a:gd name="T8" fmla="*/ 88 w 88"/>
                  <a:gd name="T9" fmla="*/ 1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58">
                    <a:moveTo>
                      <a:pt x="88" y="10"/>
                    </a:moveTo>
                    <a:cubicBezTo>
                      <a:pt x="84" y="2"/>
                      <a:pt x="62" y="0"/>
                      <a:pt x="54" y="1"/>
                    </a:cubicBezTo>
                    <a:cubicBezTo>
                      <a:pt x="43" y="1"/>
                      <a:pt x="32" y="6"/>
                      <a:pt x="23" y="12"/>
                    </a:cubicBezTo>
                    <a:cubicBezTo>
                      <a:pt x="18" y="16"/>
                      <a:pt x="0" y="34"/>
                      <a:pt x="1" y="58"/>
                    </a:cubicBezTo>
                    <a:cubicBezTo>
                      <a:pt x="13" y="42"/>
                      <a:pt x="33" y="4"/>
                      <a:pt x="88" y="10"/>
                    </a:cubicBezTo>
                    <a:close/>
                  </a:path>
                </a:pathLst>
              </a:custGeom>
              <a:solidFill>
                <a:srgbClr val="F3F2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Freeform 11"/>
              <p:cNvSpPr>
                <a:spLocks/>
              </p:cNvSpPr>
              <p:nvPr/>
            </p:nvSpPr>
            <p:spPr bwMode="auto">
              <a:xfrm flipH="1">
                <a:off x="6040882" y="3440254"/>
                <a:ext cx="146468" cy="95275"/>
              </a:xfrm>
              <a:custGeom>
                <a:avLst/>
                <a:gdLst>
                  <a:gd name="T0" fmla="*/ 61 w 61"/>
                  <a:gd name="T1" fmla="*/ 8 h 40"/>
                  <a:gd name="T2" fmla="*/ 17 w 61"/>
                  <a:gd name="T3" fmla="*/ 11 h 40"/>
                  <a:gd name="T4" fmla="*/ 0 w 61"/>
                  <a:gd name="T5" fmla="*/ 40 h 40"/>
                  <a:gd name="T6" fmla="*/ 61 w 61"/>
                  <a:gd name="T7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1" h="40">
                    <a:moveTo>
                      <a:pt x="61" y="8"/>
                    </a:moveTo>
                    <a:cubicBezTo>
                      <a:pt x="51" y="0"/>
                      <a:pt x="28" y="2"/>
                      <a:pt x="17" y="11"/>
                    </a:cubicBezTo>
                    <a:cubicBezTo>
                      <a:pt x="1" y="24"/>
                      <a:pt x="0" y="40"/>
                      <a:pt x="0" y="40"/>
                    </a:cubicBezTo>
                    <a:cubicBezTo>
                      <a:pt x="11" y="33"/>
                      <a:pt x="26" y="11"/>
                      <a:pt x="61" y="8"/>
                    </a:cubicBezTo>
                    <a:close/>
                  </a:path>
                </a:pathLst>
              </a:custGeom>
              <a:solidFill>
                <a:srgbClr val="F3F2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Freeform 12"/>
              <p:cNvSpPr>
                <a:spLocks/>
              </p:cNvSpPr>
              <p:nvPr/>
            </p:nvSpPr>
            <p:spPr bwMode="auto">
              <a:xfrm flipH="1">
                <a:off x="5611437" y="3239752"/>
                <a:ext cx="246008" cy="145045"/>
              </a:xfrm>
              <a:custGeom>
                <a:avLst/>
                <a:gdLst>
                  <a:gd name="T0" fmla="*/ 103 w 103"/>
                  <a:gd name="T1" fmla="*/ 13 h 61"/>
                  <a:gd name="T2" fmla="*/ 65 w 103"/>
                  <a:gd name="T3" fmla="*/ 0 h 61"/>
                  <a:gd name="T4" fmla="*/ 28 w 103"/>
                  <a:gd name="T5" fmla="*/ 10 h 61"/>
                  <a:gd name="T6" fmla="*/ 0 w 103"/>
                  <a:gd name="T7" fmla="*/ 61 h 61"/>
                  <a:gd name="T8" fmla="*/ 103 w 103"/>
                  <a:gd name="T9" fmla="*/ 13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61">
                    <a:moveTo>
                      <a:pt x="103" y="13"/>
                    </a:moveTo>
                    <a:cubicBezTo>
                      <a:pt x="99" y="4"/>
                      <a:pt x="74" y="0"/>
                      <a:pt x="65" y="0"/>
                    </a:cubicBezTo>
                    <a:cubicBezTo>
                      <a:pt x="52" y="0"/>
                      <a:pt x="39" y="4"/>
                      <a:pt x="28" y="10"/>
                    </a:cubicBezTo>
                    <a:cubicBezTo>
                      <a:pt x="22" y="15"/>
                      <a:pt x="0" y="34"/>
                      <a:pt x="0" y="61"/>
                    </a:cubicBezTo>
                    <a:cubicBezTo>
                      <a:pt x="14" y="43"/>
                      <a:pt x="40" y="1"/>
                      <a:pt x="103" y="13"/>
                    </a:cubicBezTo>
                    <a:close/>
                  </a:path>
                </a:pathLst>
              </a:custGeom>
              <a:solidFill>
                <a:srgbClr val="F3F2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" name="Freeform 13"/>
              <p:cNvSpPr>
                <a:spLocks/>
              </p:cNvSpPr>
              <p:nvPr/>
            </p:nvSpPr>
            <p:spPr bwMode="auto">
              <a:xfrm flipH="1">
                <a:off x="5625656" y="3285256"/>
                <a:ext cx="172065" cy="98119"/>
              </a:xfrm>
              <a:custGeom>
                <a:avLst/>
                <a:gdLst>
                  <a:gd name="T0" fmla="*/ 72 w 72"/>
                  <a:gd name="T1" fmla="*/ 10 h 41"/>
                  <a:gd name="T2" fmla="*/ 22 w 72"/>
                  <a:gd name="T3" fmla="*/ 9 h 41"/>
                  <a:gd name="T4" fmla="*/ 0 w 72"/>
                  <a:gd name="T5" fmla="*/ 41 h 41"/>
                  <a:gd name="T6" fmla="*/ 72 w 72"/>
                  <a:gd name="T7" fmla="*/ 1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41">
                    <a:moveTo>
                      <a:pt x="72" y="10"/>
                    </a:moveTo>
                    <a:cubicBezTo>
                      <a:pt x="61" y="0"/>
                      <a:pt x="35" y="0"/>
                      <a:pt x="22" y="9"/>
                    </a:cubicBezTo>
                    <a:cubicBezTo>
                      <a:pt x="2" y="22"/>
                      <a:pt x="0" y="41"/>
                      <a:pt x="0" y="41"/>
                    </a:cubicBezTo>
                    <a:cubicBezTo>
                      <a:pt x="13" y="34"/>
                      <a:pt x="32" y="10"/>
                      <a:pt x="72" y="10"/>
                    </a:cubicBezTo>
                    <a:close/>
                  </a:path>
                </a:pathLst>
              </a:custGeom>
              <a:solidFill>
                <a:srgbClr val="F3F2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Freeform 14"/>
              <p:cNvSpPr>
                <a:spLocks noEditPoints="1"/>
              </p:cNvSpPr>
              <p:nvPr/>
            </p:nvSpPr>
            <p:spPr bwMode="auto">
              <a:xfrm flipH="1">
                <a:off x="5945609" y="4081581"/>
                <a:ext cx="271604" cy="298623"/>
              </a:xfrm>
              <a:custGeom>
                <a:avLst/>
                <a:gdLst>
                  <a:gd name="T0" fmla="*/ 29 w 114"/>
                  <a:gd name="T1" fmla="*/ 31 h 125"/>
                  <a:gd name="T2" fmla="*/ 28 w 114"/>
                  <a:gd name="T3" fmla="*/ 106 h 125"/>
                  <a:gd name="T4" fmla="*/ 99 w 114"/>
                  <a:gd name="T5" fmla="*/ 90 h 125"/>
                  <a:gd name="T6" fmla="*/ 29 w 114"/>
                  <a:gd name="T7" fmla="*/ 31 h 125"/>
                  <a:gd name="T8" fmla="*/ 77 w 114"/>
                  <a:gd name="T9" fmla="*/ 98 h 125"/>
                  <a:gd name="T10" fmla="*/ 25 w 114"/>
                  <a:gd name="T11" fmla="*/ 86 h 125"/>
                  <a:gd name="T12" fmla="*/ 45 w 114"/>
                  <a:gd name="T13" fmla="*/ 36 h 125"/>
                  <a:gd name="T14" fmla="*/ 45 w 114"/>
                  <a:gd name="T15" fmla="*/ 36 h 125"/>
                  <a:gd name="T16" fmla="*/ 46 w 114"/>
                  <a:gd name="T17" fmla="*/ 36 h 125"/>
                  <a:gd name="T18" fmla="*/ 87 w 114"/>
                  <a:gd name="T19" fmla="*/ 55 h 125"/>
                  <a:gd name="T20" fmla="*/ 77 w 114"/>
                  <a:gd name="T21" fmla="*/ 9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" h="125">
                    <a:moveTo>
                      <a:pt x="29" y="31"/>
                    </a:moveTo>
                    <a:cubicBezTo>
                      <a:pt x="0" y="50"/>
                      <a:pt x="18" y="88"/>
                      <a:pt x="28" y="106"/>
                    </a:cubicBezTo>
                    <a:cubicBezTo>
                      <a:pt x="38" y="125"/>
                      <a:pt x="82" y="112"/>
                      <a:pt x="99" y="90"/>
                    </a:cubicBezTo>
                    <a:cubicBezTo>
                      <a:pt x="114" y="71"/>
                      <a:pt x="76" y="0"/>
                      <a:pt x="29" y="31"/>
                    </a:cubicBezTo>
                    <a:close/>
                    <a:moveTo>
                      <a:pt x="77" y="98"/>
                    </a:moveTo>
                    <a:cubicBezTo>
                      <a:pt x="45" y="115"/>
                      <a:pt x="36" y="113"/>
                      <a:pt x="25" y="86"/>
                    </a:cubicBezTo>
                    <a:cubicBezTo>
                      <a:pt x="16" y="65"/>
                      <a:pt x="20" y="45"/>
                      <a:pt x="45" y="36"/>
                    </a:cubicBezTo>
                    <a:cubicBezTo>
                      <a:pt x="43" y="37"/>
                      <a:pt x="38" y="39"/>
                      <a:pt x="45" y="36"/>
                    </a:cubicBezTo>
                    <a:cubicBezTo>
                      <a:pt x="47" y="36"/>
                      <a:pt x="46" y="36"/>
                      <a:pt x="46" y="36"/>
                    </a:cubicBezTo>
                    <a:cubicBezTo>
                      <a:pt x="63" y="31"/>
                      <a:pt x="79" y="39"/>
                      <a:pt x="87" y="55"/>
                    </a:cubicBezTo>
                    <a:cubicBezTo>
                      <a:pt x="97" y="78"/>
                      <a:pt x="103" y="85"/>
                      <a:pt x="77" y="98"/>
                    </a:cubicBezTo>
                    <a:close/>
                  </a:path>
                </a:pathLst>
              </a:custGeom>
              <a:solidFill>
                <a:srgbClr val="F3F2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Freeform 15"/>
              <p:cNvSpPr>
                <a:spLocks noEditPoints="1"/>
              </p:cNvSpPr>
              <p:nvPr/>
            </p:nvSpPr>
            <p:spPr bwMode="auto">
              <a:xfrm flipH="1">
                <a:off x="5639876" y="3940802"/>
                <a:ext cx="295778" cy="322795"/>
              </a:xfrm>
              <a:custGeom>
                <a:avLst/>
                <a:gdLst>
                  <a:gd name="T0" fmla="*/ 31 w 124"/>
                  <a:gd name="T1" fmla="*/ 33 h 135"/>
                  <a:gd name="T2" fmla="*/ 30 w 124"/>
                  <a:gd name="T3" fmla="*/ 115 h 135"/>
                  <a:gd name="T4" fmla="*/ 107 w 124"/>
                  <a:gd name="T5" fmla="*/ 97 h 135"/>
                  <a:gd name="T6" fmla="*/ 31 w 124"/>
                  <a:gd name="T7" fmla="*/ 33 h 135"/>
                  <a:gd name="T8" fmla="*/ 83 w 124"/>
                  <a:gd name="T9" fmla="*/ 106 h 135"/>
                  <a:gd name="T10" fmla="*/ 27 w 124"/>
                  <a:gd name="T11" fmla="*/ 93 h 135"/>
                  <a:gd name="T12" fmla="*/ 49 w 124"/>
                  <a:gd name="T13" fmla="*/ 39 h 135"/>
                  <a:gd name="T14" fmla="*/ 49 w 124"/>
                  <a:gd name="T15" fmla="*/ 39 h 135"/>
                  <a:gd name="T16" fmla="*/ 49 w 124"/>
                  <a:gd name="T17" fmla="*/ 39 h 135"/>
                  <a:gd name="T18" fmla="*/ 94 w 124"/>
                  <a:gd name="T19" fmla="*/ 59 h 135"/>
                  <a:gd name="T20" fmla="*/ 83 w 124"/>
                  <a:gd name="T21" fmla="*/ 106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4" h="135">
                    <a:moveTo>
                      <a:pt x="31" y="33"/>
                    </a:moveTo>
                    <a:cubicBezTo>
                      <a:pt x="0" y="54"/>
                      <a:pt x="19" y="95"/>
                      <a:pt x="30" y="115"/>
                    </a:cubicBezTo>
                    <a:cubicBezTo>
                      <a:pt x="41" y="135"/>
                      <a:pt x="89" y="121"/>
                      <a:pt x="107" y="97"/>
                    </a:cubicBezTo>
                    <a:cubicBezTo>
                      <a:pt x="124" y="77"/>
                      <a:pt x="83" y="0"/>
                      <a:pt x="31" y="33"/>
                    </a:cubicBezTo>
                    <a:close/>
                    <a:moveTo>
                      <a:pt x="83" y="106"/>
                    </a:moveTo>
                    <a:cubicBezTo>
                      <a:pt x="49" y="124"/>
                      <a:pt x="39" y="122"/>
                      <a:pt x="27" y="93"/>
                    </a:cubicBezTo>
                    <a:cubicBezTo>
                      <a:pt x="17" y="70"/>
                      <a:pt x="21" y="48"/>
                      <a:pt x="49" y="39"/>
                    </a:cubicBezTo>
                    <a:cubicBezTo>
                      <a:pt x="46" y="40"/>
                      <a:pt x="41" y="41"/>
                      <a:pt x="49" y="39"/>
                    </a:cubicBezTo>
                    <a:cubicBezTo>
                      <a:pt x="51" y="38"/>
                      <a:pt x="50" y="38"/>
                      <a:pt x="49" y="39"/>
                    </a:cubicBezTo>
                    <a:cubicBezTo>
                      <a:pt x="68" y="33"/>
                      <a:pt x="86" y="41"/>
                      <a:pt x="94" y="59"/>
                    </a:cubicBezTo>
                    <a:cubicBezTo>
                      <a:pt x="106" y="83"/>
                      <a:pt x="111" y="91"/>
                      <a:pt x="83" y="106"/>
                    </a:cubicBezTo>
                    <a:close/>
                  </a:path>
                </a:pathLst>
              </a:custGeom>
              <a:solidFill>
                <a:srgbClr val="F3F2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" name="Freeform 16"/>
              <p:cNvSpPr>
                <a:spLocks/>
              </p:cNvSpPr>
              <p:nvPr/>
            </p:nvSpPr>
            <p:spPr bwMode="auto">
              <a:xfrm flipH="1">
                <a:off x="6097765" y="417543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3F2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Freeform 17"/>
              <p:cNvSpPr>
                <a:spLocks/>
              </p:cNvSpPr>
              <p:nvPr/>
            </p:nvSpPr>
            <p:spPr bwMode="auto">
              <a:xfrm flipH="1">
                <a:off x="6117672" y="3962132"/>
                <a:ext cx="179173" cy="108071"/>
              </a:xfrm>
              <a:custGeom>
                <a:avLst/>
                <a:gdLst>
                  <a:gd name="T0" fmla="*/ 0 w 75"/>
                  <a:gd name="T1" fmla="*/ 37 h 45"/>
                  <a:gd name="T2" fmla="*/ 69 w 75"/>
                  <a:gd name="T3" fmla="*/ 0 h 45"/>
                  <a:gd name="T4" fmla="*/ 40 w 75"/>
                  <a:gd name="T5" fmla="*/ 30 h 45"/>
                  <a:gd name="T6" fmla="*/ 0 w 75"/>
                  <a:gd name="T7" fmla="*/ 3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45">
                    <a:moveTo>
                      <a:pt x="0" y="37"/>
                    </a:moveTo>
                    <a:cubicBezTo>
                      <a:pt x="0" y="37"/>
                      <a:pt x="38" y="23"/>
                      <a:pt x="69" y="0"/>
                    </a:cubicBezTo>
                    <a:cubicBezTo>
                      <a:pt x="69" y="0"/>
                      <a:pt x="75" y="9"/>
                      <a:pt x="40" y="30"/>
                    </a:cubicBezTo>
                    <a:cubicBezTo>
                      <a:pt x="14" y="45"/>
                      <a:pt x="0" y="37"/>
                      <a:pt x="0" y="37"/>
                    </a:cubicBezTo>
                    <a:close/>
                  </a:path>
                </a:pathLst>
              </a:custGeom>
              <a:solidFill>
                <a:srgbClr val="F3F2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" name="Freeform 18"/>
              <p:cNvSpPr>
                <a:spLocks/>
              </p:cNvSpPr>
              <p:nvPr/>
            </p:nvSpPr>
            <p:spPr bwMode="auto">
              <a:xfrm flipH="1">
                <a:off x="6120515" y="4014746"/>
                <a:ext cx="116605" cy="76788"/>
              </a:xfrm>
              <a:custGeom>
                <a:avLst/>
                <a:gdLst>
                  <a:gd name="T0" fmla="*/ 0 w 49"/>
                  <a:gd name="T1" fmla="*/ 25 h 32"/>
                  <a:gd name="T2" fmla="*/ 43 w 49"/>
                  <a:gd name="T3" fmla="*/ 0 h 32"/>
                  <a:gd name="T4" fmla="*/ 25 w 49"/>
                  <a:gd name="T5" fmla="*/ 22 h 32"/>
                  <a:gd name="T6" fmla="*/ 0 w 49"/>
                  <a:gd name="T7" fmla="*/ 2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32">
                    <a:moveTo>
                      <a:pt x="0" y="25"/>
                    </a:moveTo>
                    <a:cubicBezTo>
                      <a:pt x="0" y="25"/>
                      <a:pt x="15" y="23"/>
                      <a:pt x="43" y="0"/>
                    </a:cubicBezTo>
                    <a:cubicBezTo>
                      <a:pt x="43" y="0"/>
                      <a:pt x="49" y="8"/>
                      <a:pt x="25" y="22"/>
                    </a:cubicBezTo>
                    <a:cubicBezTo>
                      <a:pt x="8" y="32"/>
                      <a:pt x="0" y="25"/>
                      <a:pt x="0" y="25"/>
                    </a:cubicBezTo>
                    <a:close/>
                  </a:path>
                </a:pathLst>
              </a:custGeom>
              <a:solidFill>
                <a:srgbClr val="F3F2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Freeform 19"/>
              <p:cNvSpPr>
                <a:spLocks/>
              </p:cNvSpPr>
              <p:nvPr/>
            </p:nvSpPr>
            <p:spPr bwMode="auto">
              <a:xfrm flipH="1">
                <a:off x="5854600" y="3726079"/>
                <a:ext cx="210457" cy="125138"/>
              </a:xfrm>
              <a:custGeom>
                <a:avLst/>
                <a:gdLst>
                  <a:gd name="T0" fmla="*/ 0 w 88"/>
                  <a:gd name="T1" fmla="*/ 43 h 52"/>
                  <a:gd name="T2" fmla="*/ 80 w 88"/>
                  <a:gd name="T3" fmla="*/ 0 h 52"/>
                  <a:gd name="T4" fmla="*/ 47 w 88"/>
                  <a:gd name="T5" fmla="*/ 35 h 52"/>
                  <a:gd name="T6" fmla="*/ 0 w 88"/>
                  <a:gd name="T7" fmla="*/ 4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8" h="52">
                    <a:moveTo>
                      <a:pt x="0" y="43"/>
                    </a:moveTo>
                    <a:cubicBezTo>
                      <a:pt x="0" y="43"/>
                      <a:pt x="44" y="26"/>
                      <a:pt x="80" y="0"/>
                    </a:cubicBezTo>
                    <a:cubicBezTo>
                      <a:pt x="80" y="0"/>
                      <a:pt x="88" y="11"/>
                      <a:pt x="47" y="35"/>
                    </a:cubicBezTo>
                    <a:cubicBezTo>
                      <a:pt x="16" y="52"/>
                      <a:pt x="0" y="43"/>
                      <a:pt x="0" y="43"/>
                    </a:cubicBezTo>
                    <a:close/>
                  </a:path>
                </a:pathLst>
              </a:custGeom>
              <a:solidFill>
                <a:srgbClr val="F3F2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Freeform 20"/>
              <p:cNvSpPr>
                <a:spLocks/>
              </p:cNvSpPr>
              <p:nvPr/>
            </p:nvSpPr>
            <p:spPr bwMode="auto">
              <a:xfrm flipH="1">
                <a:off x="5860289" y="3785803"/>
                <a:ext cx="135092" cy="91008"/>
              </a:xfrm>
              <a:custGeom>
                <a:avLst/>
                <a:gdLst>
                  <a:gd name="T0" fmla="*/ 0 w 57"/>
                  <a:gd name="T1" fmla="*/ 30 h 38"/>
                  <a:gd name="T2" fmla="*/ 50 w 57"/>
                  <a:gd name="T3" fmla="*/ 0 h 38"/>
                  <a:gd name="T4" fmla="*/ 29 w 57"/>
                  <a:gd name="T5" fmla="*/ 27 h 38"/>
                  <a:gd name="T6" fmla="*/ 0 w 57"/>
                  <a:gd name="T7" fmla="*/ 3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38">
                    <a:moveTo>
                      <a:pt x="0" y="30"/>
                    </a:moveTo>
                    <a:cubicBezTo>
                      <a:pt x="0" y="30"/>
                      <a:pt x="18" y="27"/>
                      <a:pt x="50" y="0"/>
                    </a:cubicBezTo>
                    <a:cubicBezTo>
                      <a:pt x="50" y="0"/>
                      <a:pt x="57" y="10"/>
                      <a:pt x="29" y="27"/>
                    </a:cubicBezTo>
                    <a:cubicBezTo>
                      <a:pt x="10" y="38"/>
                      <a:pt x="0" y="30"/>
                      <a:pt x="0" y="30"/>
                    </a:cubicBezTo>
                    <a:close/>
                  </a:path>
                </a:pathLst>
              </a:custGeom>
              <a:solidFill>
                <a:srgbClr val="F3F2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" name="Freeform 37"/>
              <p:cNvSpPr>
                <a:spLocks noEditPoints="1"/>
              </p:cNvSpPr>
              <p:nvPr/>
            </p:nvSpPr>
            <p:spPr bwMode="auto">
              <a:xfrm flipH="1">
                <a:off x="4680021" y="1735266"/>
                <a:ext cx="1874209" cy="3683006"/>
              </a:xfrm>
              <a:custGeom>
                <a:avLst/>
                <a:gdLst>
                  <a:gd name="T0" fmla="*/ 720 w 785"/>
                  <a:gd name="T1" fmla="*/ 887 h 1543"/>
                  <a:gd name="T2" fmla="*/ 611 w 785"/>
                  <a:gd name="T3" fmla="*/ 13 h 1543"/>
                  <a:gd name="T4" fmla="*/ 479 w 785"/>
                  <a:gd name="T5" fmla="*/ 249 h 1543"/>
                  <a:gd name="T6" fmla="*/ 495 w 785"/>
                  <a:gd name="T7" fmla="*/ 737 h 1543"/>
                  <a:gd name="T8" fmla="*/ 260 w 785"/>
                  <a:gd name="T9" fmla="*/ 633 h 1543"/>
                  <a:gd name="T10" fmla="*/ 146 w 785"/>
                  <a:gd name="T11" fmla="*/ 670 h 1543"/>
                  <a:gd name="T12" fmla="*/ 98 w 785"/>
                  <a:gd name="T13" fmla="*/ 800 h 1543"/>
                  <a:gd name="T14" fmla="*/ 31 w 785"/>
                  <a:gd name="T15" fmla="*/ 1050 h 1543"/>
                  <a:gd name="T16" fmla="*/ 60 w 785"/>
                  <a:gd name="T17" fmla="*/ 1341 h 1543"/>
                  <a:gd name="T18" fmla="*/ 76 w 785"/>
                  <a:gd name="T19" fmla="*/ 1338 h 1543"/>
                  <a:gd name="T20" fmla="*/ 47 w 785"/>
                  <a:gd name="T21" fmla="*/ 1054 h 1543"/>
                  <a:gd name="T22" fmla="*/ 16 w 785"/>
                  <a:gd name="T23" fmla="*/ 890 h 1543"/>
                  <a:gd name="T24" fmla="*/ 203 w 785"/>
                  <a:gd name="T25" fmla="*/ 952 h 1543"/>
                  <a:gd name="T26" fmla="*/ 190 w 785"/>
                  <a:gd name="T27" fmla="*/ 1113 h 1543"/>
                  <a:gd name="T28" fmla="*/ 68 w 785"/>
                  <a:gd name="T29" fmla="*/ 964 h 1543"/>
                  <a:gd name="T30" fmla="*/ 141 w 785"/>
                  <a:gd name="T31" fmla="*/ 1103 h 1543"/>
                  <a:gd name="T32" fmla="*/ 276 w 785"/>
                  <a:gd name="T33" fmla="*/ 1070 h 1543"/>
                  <a:gd name="T34" fmla="*/ 400 w 785"/>
                  <a:gd name="T35" fmla="*/ 1033 h 1543"/>
                  <a:gd name="T36" fmla="*/ 492 w 785"/>
                  <a:gd name="T37" fmla="*/ 1037 h 1543"/>
                  <a:gd name="T38" fmla="*/ 492 w 785"/>
                  <a:gd name="T39" fmla="*/ 946 h 1543"/>
                  <a:gd name="T40" fmla="*/ 314 w 785"/>
                  <a:gd name="T41" fmla="*/ 812 h 1543"/>
                  <a:gd name="T42" fmla="*/ 335 w 785"/>
                  <a:gd name="T43" fmla="*/ 837 h 1543"/>
                  <a:gd name="T44" fmla="*/ 444 w 785"/>
                  <a:gd name="T45" fmla="*/ 844 h 1543"/>
                  <a:gd name="T46" fmla="*/ 538 w 785"/>
                  <a:gd name="T47" fmla="*/ 800 h 1543"/>
                  <a:gd name="T48" fmla="*/ 565 w 785"/>
                  <a:gd name="T49" fmla="*/ 800 h 1543"/>
                  <a:gd name="T50" fmla="*/ 583 w 785"/>
                  <a:gd name="T51" fmla="*/ 807 h 1543"/>
                  <a:gd name="T52" fmla="*/ 597 w 785"/>
                  <a:gd name="T53" fmla="*/ 826 h 1543"/>
                  <a:gd name="T54" fmla="*/ 730 w 785"/>
                  <a:gd name="T55" fmla="*/ 1063 h 1543"/>
                  <a:gd name="T56" fmla="*/ 734 w 785"/>
                  <a:gd name="T57" fmla="*/ 1451 h 1543"/>
                  <a:gd name="T58" fmla="*/ 785 w 785"/>
                  <a:gd name="T59" fmla="*/ 1167 h 1543"/>
                  <a:gd name="T60" fmla="*/ 482 w 785"/>
                  <a:gd name="T61" fmla="*/ 991 h 1543"/>
                  <a:gd name="T62" fmla="*/ 403 w 785"/>
                  <a:gd name="T63" fmla="*/ 938 h 1543"/>
                  <a:gd name="T64" fmla="*/ 477 w 785"/>
                  <a:gd name="T65" fmla="*/ 1025 h 1543"/>
                  <a:gd name="T66" fmla="*/ 391 w 785"/>
                  <a:gd name="T67" fmla="*/ 983 h 1543"/>
                  <a:gd name="T68" fmla="*/ 364 w 785"/>
                  <a:gd name="T69" fmla="*/ 957 h 1543"/>
                  <a:gd name="T70" fmla="*/ 264 w 785"/>
                  <a:gd name="T71" fmla="*/ 1030 h 1543"/>
                  <a:gd name="T72" fmla="*/ 116 w 785"/>
                  <a:gd name="T73" fmla="*/ 796 h 1543"/>
                  <a:gd name="T74" fmla="*/ 154 w 785"/>
                  <a:gd name="T75" fmla="*/ 684 h 1543"/>
                  <a:gd name="T76" fmla="*/ 297 w 785"/>
                  <a:gd name="T77" fmla="*/ 809 h 1543"/>
                  <a:gd name="T78" fmla="*/ 431 w 785"/>
                  <a:gd name="T79" fmla="*/ 847 h 1543"/>
                  <a:gd name="T80" fmla="*/ 437 w 785"/>
                  <a:gd name="T81" fmla="*/ 797 h 1543"/>
                  <a:gd name="T82" fmla="*/ 423 w 785"/>
                  <a:gd name="T83" fmla="*/ 781 h 1543"/>
                  <a:gd name="T84" fmla="*/ 414 w 785"/>
                  <a:gd name="T85" fmla="*/ 753 h 1543"/>
                  <a:gd name="T86" fmla="*/ 326 w 785"/>
                  <a:gd name="T87" fmla="*/ 762 h 1543"/>
                  <a:gd name="T88" fmla="*/ 251 w 785"/>
                  <a:gd name="T89" fmla="*/ 688 h 1543"/>
                  <a:gd name="T90" fmla="*/ 402 w 785"/>
                  <a:gd name="T91" fmla="*/ 608 h 1543"/>
                  <a:gd name="T92" fmla="*/ 674 w 785"/>
                  <a:gd name="T93" fmla="*/ 928 h 1543"/>
                  <a:gd name="T94" fmla="*/ 513 w 785"/>
                  <a:gd name="T95" fmla="*/ 782 h 1543"/>
                  <a:gd name="T96" fmla="*/ 508 w 785"/>
                  <a:gd name="T97" fmla="*/ 561 h 1543"/>
                  <a:gd name="T98" fmla="*/ 511 w 785"/>
                  <a:gd name="T99" fmla="*/ 323 h 1543"/>
                  <a:gd name="T100" fmla="*/ 488 w 785"/>
                  <a:gd name="T101" fmla="*/ 86 h 1543"/>
                  <a:gd name="T102" fmla="*/ 657 w 785"/>
                  <a:gd name="T103" fmla="*/ 134 h 1543"/>
                  <a:gd name="T104" fmla="*/ 686 w 785"/>
                  <a:gd name="T105" fmla="*/ 485 h 1543"/>
                  <a:gd name="T106" fmla="*/ 697 w 785"/>
                  <a:gd name="T107" fmla="*/ 691 h 1543"/>
                  <a:gd name="T108" fmla="*/ 674 w 785"/>
                  <a:gd name="T109" fmla="*/ 928 h 1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85" h="1543">
                    <a:moveTo>
                      <a:pt x="782" y="1140"/>
                    </a:moveTo>
                    <a:cubicBezTo>
                      <a:pt x="779" y="1131"/>
                      <a:pt x="776" y="1121"/>
                      <a:pt x="771" y="1110"/>
                    </a:cubicBezTo>
                    <a:cubicBezTo>
                      <a:pt x="767" y="1099"/>
                      <a:pt x="759" y="1083"/>
                      <a:pt x="749" y="1063"/>
                    </a:cubicBezTo>
                    <a:cubicBezTo>
                      <a:pt x="749" y="1063"/>
                      <a:pt x="744" y="1038"/>
                      <a:pt x="741" y="1019"/>
                    </a:cubicBezTo>
                    <a:cubicBezTo>
                      <a:pt x="737" y="993"/>
                      <a:pt x="732" y="960"/>
                      <a:pt x="728" y="934"/>
                    </a:cubicBezTo>
                    <a:cubicBezTo>
                      <a:pt x="721" y="887"/>
                      <a:pt x="721" y="887"/>
                      <a:pt x="721" y="887"/>
                    </a:cubicBezTo>
                    <a:cubicBezTo>
                      <a:pt x="720" y="887"/>
                      <a:pt x="720" y="887"/>
                      <a:pt x="720" y="887"/>
                    </a:cubicBezTo>
                    <a:cubicBezTo>
                      <a:pt x="720" y="880"/>
                      <a:pt x="714" y="822"/>
                      <a:pt x="714" y="711"/>
                    </a:cubicBezTo>
                    <a:cubicBezTo>
                      <a:pt x="714" y="645"/>
                      <a:pt x="708" y="560"/>
                      <a:pt x="703" y="494"/>
                    </a:cubicBezTo>
                    <a:cubicBezTo>
                      <a:pt x="701" y="460"/>
                      <a:pt x="698" y="425"/>
                      <a:pt x="695" y="392"/>
                    </a:cubicBezTo>
                    <a:cubicBezTo>
                      <a:pt x="692" y="346"/>
                      <a:pt x="688" y="303"/>
                      <a:pt x="686" y="263"/>
                    </a:cubicBezTo>
                    <a:cubicBezTo>
                      <a:pt x="681" y="198"/>
                      <a:pt x="677" y="141"/>
                      <a:pt x="666" y="98"/>
                    </a:cubicBezTo>
                    <a:cubicBezTo>
                      <a:pt x="661" y="76"/>
                      <a:pt x="654" y="59"/>
                      <a:pt x="645" y="46"/>
                    </a:cubicBezTo>
                    <a:cubicBezTo>
                      <a:pt x="636" y="31"/>
                      <a:pt x="625" y="20"/>
                      <a:pt x="611" y="13"/>
                    </a:cubicBezTo>
                    <a:cubicBezTo>
                      <a:pt x="594" y="5"/>
                      <a:pt x="576" y="0"/>
                      <a:pt x="560" y="0"/>
                    </a:cubicBezTo>
                    <a:cubicBezTo>
                      <a:pt x="543" y="0"/>
                      <a:pt x="528" y="5"/>
                      <a:pt x="514" y="14"/>
                    </a:cubicBezTo>
                    <a:cubicBezTo>
                      <a:pt x="501" y="23"/>
                      <a:pt x="489" y="36"/>
                      <a:pt x="481" y="52"/>
                    </a:cubicBezTo>
                    <a:cubicBezTo>
                      <a:pt x="477" y="60"/>
                      <a:pt x="474" y="70"/>
                      <a:pt x="472" y="83"/>
                    </a:cubicBezTo>
                    <a:cubicBezTo>
                      <a:pt x="470" y="95"/>
                      <a:pt x="470" y="108"/>
                      <a:pt x="470" y="124"/>
                    </a:cubicBezTo>
                    <a:cubicBezTo>
                      <a:pt x="470" y="157"/>
                      <a:pt x="473" y="192"/>
                      <a:pt x="475" y="216"/>
                    </a:cubicBezTo>
                    <a:cubicBezTo>
                      <a:pt x="477" y="228"/>
                      <a:pt x="478" y="240"/>
                      <a:pt x="479" y="249"/>
                    </a:cubicBezTo>
                    <a:cubicBezTo>
                      <a:pt x="480" y="255"/>
                      <a:pt x="480" y="255"/>
                      <a:pt x="480" y="255"/>
                    </a:cubicBezTo>
                    <a:cubicBezTo>
                      <a:pt x="481" y="267"/>
                      <a:pt x="482" y="275"/>
                      <a:pt x="482" y="281"/>
                    </a:cubicBezTo>
                    <a:cubicBezTo>
                      <a:pt x="483" y="289"/>
                      <a:pt x="484" y="307"/>
                      <a:pt x="485" y="334"/>
                    </a:cubicBezTo>
                    <a:cubicBezTo>
                      <a:pt x="486" y="371"/>
                      <a:pt x="488" y="420"/>
                      <a:pt x="489" y="465"/>
                    </a:cubicBezTo>
                    <a:cubicBezTo>
                      <a:pt x="491" y="513"/>
                      <a:pt x="492" y="548"/>
                      <a:pt x="492" y="561"/>
                    </a:cubicBezTo>
                    <a:cubicBezTo>
                      <a:pt x="492" y="576"/>
                      <a:pt x="492" y="620"/>
                      <a:pt x="494" y="689"/>
                    </a:cubicBezTo>
                    <a:cubicBezTo>
                      <a:pt x="495" y="737"/>
                      <a:pt x="495" y="737"/>
                      <a:pt x="495" y="737"/>
                    </a:cubicBezTo>
                    <a:cubicBezTo>
                      <a:pt x="494" y="733"/>
                      <a:pt x="490" y="724"/>
                      <a:pt x="489" y="721"/>
                    </a:cubicBezTo>
                    <a:cubicBezTo>
                      <a:pt x="481" y="700"/>
                      <a:pt x="473" y="681"/>
                      <a:pt x="466" y="665"/>
                    </a:cubicBezTo>
                    <a:cubicBezTo>
                      <a:pt x="456" y="644"/>
                      <a:pt x="447" y="629"/>
                      <a:pt x="439" y="618"/>
                    </a:cubicBezTo>
                    <a:cubicBezTo>
                      <a:pt x="431" y="607"/>
                      <a:pt x="421" y="598"/>
                      <a:pt x="408" y="593"/>
                    </a:cubicBezTo>
                    <a:cubicBezTo>
                      <a:pt x="397" y="588"/>
                      <a:pt x="385" y="586"/>
                      <a:pt x="371" y="586"/>
                    </a:cubicBezTo>
                    <a:cubicBezTo>
                      <a:pt x="344" y="586"/>
                      <a:pt x="312" y="595"/>
                      <a:pt x="285" y="611"/>
                    </a:cubicBezTo>
                    <a:cubicBezTo>
                      <a:pt x="276" y="616"/>
                      <a:pt x="267" y="624"/>
                      <a:pt x="260" y="633"/>
                    </a:cubicBezTo>
                    <a:cubicBezTo>
                      <a:pt x="252" y="643"/>
                      <a:pt x="245" y="655"/>
                      <a:pt x="240" y="669"/>
                    </a:cubicBezTo>
                    <a:cubicBezTo>
                      <a:pt x="239" y="670"/>
                      <a:pt x="238" y="673"/>
                      <a:pt x="238" y="673"/>
                    </a:cubicBezTo>
                    <a:cubicBezTo>
                      <a:pt x="237" y="672"/>
                      <a:pt x="237" y="672"/>
                      <a:pt x="237" y="672"/>
                    </a:cubicBezTo>
                    <a:cubicBezTo>
                      <a:pt x="233" y="669"/>
                      <a:pt x="230" y="667"/>
                      <a:pt x="226" y="665"/>
                    </a:cubicBezTo>
                    <a:cubicBezTo>
                      <a:pt x="217" y="660"/>
                      <a:pt x="207" y="658"/>
                      <a:pt x="195" y="658"/>
                    </a:cubicBezTo>
                    <a:cubicBezTo>
                      <a:pt x="185" y="658"/>
                      <a:pt x="173" y="660"/>
                      <a:pt x="162" y="664"/>
                    </a:cubicBezTo>
                    <a:cubicBezTo>
                      <a:pt x="153" y="667"/>
                      <a:pt x="147" y="670"/>
                      <a:pt x="146" y="670"/>
                    </a:cubicBezTo>
                    <a:cubicBezTo>
                      <a:pt x="143" y="672"/>
                      <a:pt x="131" y="679"/>
                      <a:pt x="118" y="691"/>
                    </a:cubicBezTo>
                    <a:cubicBezTo>
                      <a:pt x="110" y="699"/>
                      <a:pt x="103" y="708"/>
                      <a:pt x="98" y="716"/>
                    </a:cubicBezTo>
                    <a:cubicBezTo>
                      <a:pt x="92" y="727"/>
                      <a:pt x="89" y="739"/>
                      <a:pt x="89" y="750"/>
                    </a:cubicBezTo>
                    <a:cubicBezTo>
                      <a:pt x="89" y="755"/>
                      <a:pt x="90" y="761"/>
                      <a:pt x="91" y="766"/>
                    </a:cubicBezTo>
                    <a:cubicBezTo>
                      <a:pt x="95" y="780"/>
                      <a:pt x="98" y="790"/>
                      <a:pt x="100" y="799"/>
                    </a:cubicBezTo>
                    <a:cubicBezTo>
                      <a:pt x="101" y="801"/>
                      <a:pt x="101" y="801"/>
                      <a:pt x="101" y="801"/>
                    </a:cubicBezTo>
                    <a:cubicBezTo>
                      <a:pt x="98" y="800"/>
                      <a:pt x="98" y="800"/>
                      <a:pt x="98" y="800"/>
                    </a:cubicBezTo>
                    <a:cubicBezTo>
                      <a:pt x="95" y="800"/>
                      <a:pt x="91" y="799"/>
                      <a:pt x="88" y="799"/>
                    </a:cubicBezTo>
                    <a:cubicBezTo>
                      <a:pt x="71" y="799"/>
                      <a:pt x="52" y="806"/>
                      <a:pt x="32" y="818"/>
                    </a:cubicBezTo>
                    <a:cubicBezTo>
                      <a:pt x="25" y="823"/>
                      <a:pt x="20" y="828"/>
                      <a:pt x="15" y="835"/>
                    </a:cubicBezTo>
                    <a:cubicBezTo>
                      <a:pt x="9" y="843"/>
                      <a:pt x="5" y="854"/>
                      <a:pt x="3" y="865"/>
                    </a:cubicBezTo>
                    <a:cubicBezTo>
                      <a:pt x="1" y="873"/>
                      <a:pt x="0" y="882"/>
                      <a:pt x="0" y="890"/>
                    </a:cubicBezTo>
                    <a:cubicBezTo>
                      <a:pt x="0" y="896"/>
                      <a:pt x="0" y="900"/>
                      <a:pt x="1" y="901"/>
                    </a:cubicBezTo>
                    <a:cubicBezTo>
                      <a:pt x="1" y="904"/>
                      <a:pt x="10" y="968"/>
                      <a:pt x="31" y="1050"/>
                    </a:cubicBezTo>
                    <a:cubicBezTo>
                      <a:pt x="31" y="1050"/>
                      <a:pt x="31" y="1050"/>
                      <a:pt x="31" y="1050"/>
                    </a:cubicBezTo>
                    <a:cubicBezTo>
                      <a:pt x="31" y="1050"/>
                      <a:pt x="31" y="1050"/>
                      <a:pt x="31" y="1050"/>
                    </a:cubicBezTo>
                    <a:cubicBezTo>
                      <a:pt x="29" y="1064"/>
                      <a:pt x="21" y="1111"/>
                      <a:pt x="21" y="1156"/>
                    </a:cubicBezTo>
                    <a:cubicBezTo>
                      <a:pt x="21" y="1166"/>
                      <a:pt x="21" y="1176"/>
                      <a:pt x="22" y="1185"/>
                    </a:cubicBezTo>
                    <a:cubicBezTo>
                      <a:pt x="26" y="1217"/>
                      <a:pt x="34" y="1246"/>
                      <a:pt x="41" y="1269"/>
                    </a:cubicBezTo>
                    <a:cubicBezTo>
                      <a:pt x="44" y="1280"/>
                      <a:pt x="44" y="1280"/>
                      <a:pt x="44" y="1280"/>
                    </a:cubicBezTo>
                    <a:cubicBezTo>
                      <a:pt x="51" y="1301"/>
                      <a:pt x="57" y="1321"/>
                      <a:pt x="60" y="1341"/>
                    </a:cubicBezTo>
                    <a:cubicBezTo>
                      <a:pt x="64" y="1369"/>
                      <a:pt x="69" y="1405"/>
                      <a:pt x="72" y="1437"/>
                    </a:cubicBezTo>
                    <a:cubicBezTo>
                      <a:pt x="77" y="1475"/>
                      <a:pt x="79" y="1506"/>
                      <a:pt x="79" y="1524"/>
                    </a:cubicBezTo>
                    <a:cubicBezTo>
                      <a:pt x="79" y="1528"/>
                      <a:pt x="79" y="1541"/>
                      <a:pt x="79" y="1543"/>
                    </a:cubicBezTo>
                    <a:cubicBezTo>
                      <a:pt x="95" y="1543"/>
                      <a:pt x="95" y="1543"/>
                      <a:pt x="95" y="1543"/>
                    </a:cubicBezTo>
                    <a:cubicBezTo>
                      <a:pt x="95" y="1540"/>
                      <a:pt x="95" y="1528"/>
                      <a:pt x="95" y="1524"/>
                    </a:cubicBezTo>
                    <a:cubicBezTo>
                      <a:pt x="95" y="1505"/>
                      <a:pt x="93" y="1474"/>
                      <a:pt x="88" y="1435"/>
                    </a:cubicBezTo>
                    <a:cubicBezTo>
                      <a:pt x="85" y="1403"/>
                      <a:pt x="80" y="1367"/>
                      <a:pt x="76" y="1338"/>
                    </a:cubicBezTo>
                    <a:cubicBezTo>
                      <a:pt x="72" y="1317"/>
                      <a:pt x="66" y="1297"/>
                      <a:pt x="60" y="1276"/>
                    </a:cubicBezTo>
                    <a:cubicBezTo>
                      <a:pt x="58" y="1272"/>
                      <a:pt x="57" y="1269"/>
                      <a:pt x="56" y="1265"/>
                    </a:cubicBezTo>
                    <a:cubicBezTo>
                      <a:pt x="49" y="1242"/>
                      <a:pt x="41" y="1214"/>
                      <a:pt x="38" y="1183"/>
                    </a:cubicBezTo>
                    <a:cubicBezTo>
                      <a:pt x="37" y="1175"/>
                      <a:pt x="37" y="1166"/>
                      <a:pt x="37" y="1156"/>
                    </a:cubicBezTo>
                    <a:cubicBezTo>
                      <a:pt x="37" y="1130"/>
                      <a:pt x="40" y="1103"/>
                      <a:pt x="42" y="1085"/>
                    </a:cubicBezTo>
                    <a:cubicBezTo>
                      <a:pt x="44" y="1074"/>
                      <a:pt x="45" y="1066"/>
                      <a:pt x="46" y="1060"/>
                    </a:cubicBezTo>
                    <a:cubicBezTo>
                      <a:pt x="46" y="1057"/>
                      <a:pt x="47" y="1055"/>
                      <a:pt x="47" y="1054"/>
                    </a:cubicBezTo>
                    <a:cubicBezTo>
                      <a:pt x="48" y="1051"/>
                      <a:pt x="48" y="1051"/>
                      <a:pt x="48" y="1051"/>
                    </a:cubicBezTo>
                    <a:cubicBezTo>
                      <a:pt x="48" y="1050"/>
                      <a:pt x="48" y="1049"/>
                      <a:pt x="47" y="1048"/>
                    </a:cubicBezTo>
                    <a:cubicBezTo>
                      <a:pt x="36" y="1004"/>
                      <a:pt x="28" y="966"/>
                      <a:pt x="24" y="942"/>
                    </a:cubicBezTo>
                    <a:cubicBezTo>
                      <a:pt x="21" y="928"/>
                      <a:pt x="19" y="917"/>
                      <a:pt x="18" y="910"/>
                    </a:cubicBezTo>
                    <a:cubicBezTo>
                      <a:pt x="18" y="907"/>
                      <a:pt x="17" y="904"/>
                      <a:pt x="17" y="902"/>
                    </a:cubicBezTo>
                    <a:cubicBezTo>
                      <a:pt x="16" y="899"/>
                      <a:pt x="16" y="899"/>
                      <a:pt x="16" y="899"/>
                    </a:cubicBezTo>
                    <a:cubicBezTo>
                      <a:pt x="16" y="898"/>
                      <a:pt x="16" y="895"/>
                      <a:pt x="16" y="890"/>
                    </a:cubicBezTo>
                    <a:cubicBezTo>
                      <a:pt x="16" y="884"/>
                      <a:pt x="17" y="872"/>
                      <a:pt x="20" y="860"/>
                    </a:cubicBezTo>
                    <a:cubicBezTo>
                      <a:pt x="22" y="854"/>
                      <a:pt x="25" y="849"/>
                      <a:pt x="28" y="844"/>
                    </a:cubicBezTo>
                    <a:cubicBezTo>
                      <a:pt x="32" y="839"/>
                      <a:pt x="36" y="835"/>
                      <a:pt x="41" y="832"/>
                    </a:cubicBezTo>
                    <a:cubicBezTo>
                      <a:pt x="58" y="821"/>
                      <a:pt x="74" y="815"/>
                      <a:pt x="88" y="815"/>
                    </a:cubicBezTo>
                    <a:cubicBezTo>
                      <a:pt x="96" y="815"/>
                      <a:pt x="103" y="817"/>
                      <a:pt x="110" y="820"/>
                    </a:cubicBezTo>
                    <a:cubicBezTo>
                      <a:pt x="117" y="824"/>
                      <a:pt x="123" y="830"/>
                      <a:pt x="128" y="838"/>
                    </a:cubicBezTo>
                    <a:cubicBezTo>
                      <a:pt x="152" y="872"/>
                      <a:pt x="185" y="922"/>
                      <a:pt x="203" y="952"/>
                    </a:cubicBezTo>
                    <a:cubicBezTo>
                      <a:pt x="212" y="968"/>
                      <a:pt x="224" y="991"/>
                      <a:pt x="235" y="1010"/>
                    </a:cubicBezTo>
                    <a:cubicBezTo>
                      <a:pt x="241" y="1021"/>
                      <a:pt x="246" y="1030"/>
                      <a:pt x="250" y="1038"/>
                    </a:cubicBezTo>
                    <a:cubicBezTo>
                      <a:pt x="254" y="1046"/>
                      <a:pt x="257" y="1053"/>
                      <a:pt x="258" y="1056"/>
                    </a:cubicBezTo>
                    <a:cubicBezTo>
                      <a:pt x="259" y="1057"/>
                      <a:pt x="259" y="1059"/>
                      <a:pt x="259" y="1061"/>
                    </a:cubicBezTo>
                    <a:cubicBezTo>
                      <a:pt x="259" y="1068"/>
                      <a:pt x="256" y="1075"/>
                      <a:pt x="251" y="1082"/>
                    </a:cubicBezTo>
                    <a:cubicBezTo>
                      <a:pt x="245" y="1090"/>
                      <a:pt x="235" y="1098"/>
                      <a:pt x="223" y="1103"/>
                    </a:cubicBezTo>
                    <a:cubicBezTo>
                      <a:pt x="211" y="1109"/>
                      <a:pt x="199" y="1113"/>
                      <a:pt x="190" y="1113"/>
                    </a:cubicBezTo>
                    <a:cubicBezTo>
                      <a:pt x="183" y="1112"/>
                      <a:pt x="176" y="1111"/>
                      <a:pt x="170" y="1107"/>
                    </a:cubicBezTo>
                    <a:cubicBezTo>
                      <a:pt x="165" y="1104"/>
                      <a:pt x="159" y="1099"/>
                      <a:pt x="153" y="1093"/>
                    </a:cubicBezTo>
                    <a:cubicBezTo>
                      <a:pt x="151" y="1090"/>
                      <a:pt x="148" y="1087"/>
                      <a:pt x="145" y="1082"/>
                    </a:cubicBezTo>
                    <a:cubicBezTo>
                      <a:pt x="133" y="1064"/>
                      <a:pt x="114" y="1034"/>
                      <a:pt x="101" y="1012"/>
                    </a:cubicBezTo>
                    <a:cubicBezTo>
                      <a:pt x="94" y="1000"/>
                      <a:pt x="87" y="989"/>
                      <a:pt x="82" y="981"/>
                    </a:cubicBezTo>
                    <a:cubicBezTo>
                      <a:pt x="75" y="968"/>
                      <a:pt x="75" y="968"/>
                      <a:pt x="75" y="968"/>
                    </a:cubicBezTo>
                    <a:cubicBezTo>
                      <a:pt x="73" y="965"/>
                      <a:pt x="71" y="964"/>
                      <a:pt x="68" y="964"/>
                    </a:cubicBezTo>
                    <a:cubicBezTo>
                      <a:pt x="66" y="964"/>
                      <a:pt x="65" y="964"/>
                      <a:pt x="64" y="965"/>
                    </a:cubicBezTo>
                    <a:cubicBezTo>
                      <a:pt x="62" y="966"/>
                      <a:pt x="61" y="968"/>
                      <a:pt x="60" y="970"/>
                    </a:cubicBezTo>
                    <a:cubicBezTo>
                      <a:pt x="59" y="972"/>
                      <a:pt x="60" y="974"/>
                      <a:pt x="61" y="976"/>
                    </a:cubicBezTo>
                    <a:cubicBezTo>
                      <a:pt x="61" y="976"/>
                      <a:pt x="76" y="1002"/>
                      <a:pt x="94" y="1031"/>
                    </a:cubicBezTo>
                    <a:cubicBezTo>
                      <a:pt x="104" y="1048"/>
                      <a:pt x="113" y="1062"/>
                      <a:pt x="120" y="1073"/>
                    </a:cubicBezTo>
                    <a:cubicBezTo>
                      <a:pt x="125" y="1080"/>
                      <a:pt x="129" y="1086"/>
                      <a:pt x="132" y="1091"/>
                    </a:cubicBezTo>
                    <a:cubicBezTo>
                      <a:pt x="136" y="1096"/>
                      <a:pt x="139" y="1100"/>
                      <a:pt x="141" y="1103"/>
                    </a:cubicBezTo>
                    <a:cubicBezTo>
                      <a:pt x="148" y="1111"/>
                      <a:pt x="155" y="1117"/>
                      <a:pt x="162" y="1121"/>
                    </a:cubicBezTo>
                    <a:cubicBezTo>
                      <a:pt x="171" y="1126"/>
                      <a:pt x="180" y="1129"/>
                      <a:pt x="190" y="1129"/>
                    </a:cubicBezTo>
                    <a:cubicBezTo>
                      <a:pt x="202" y="1129"/>
                      <a:pt x="215" y="1125"/>
                      <a:pt x="230" y="1118"/>
                    </a:cubicBezTo>
                    <a:cubicBezTo>
                      <a:pt x="244" y="1111"/>
                      <a:pt x="256" y="1102"/>
                      <a:pt x="264" y="1092"/>
                    </a:cubicBezTo>
                    <a:cubicBezTo>
                      <a:pt x="269" y="1085"/>
                      <a:pt x="272" y="1078"/>
                      <a:pt x="274" y="1071"/>
                    </a:cubicBezTo>
                    <a:cubicBezTo>
                      <a:pt x="275" y="1069"/>
                      <a:pt x="275" y="1069"/>
                      <a:pt x="275" y="1069"/>
                    </a:cubicBezTo>
                    <a:cubicBezTo>
                      <a:pt x="276" y="1070"/>
                      <a:pt x="276" y="1070"/>
                      <a:pt x="276" y="1070"/>
                    </a:cubicBezTo>
                    <a:cubicBezTo>
                      <a:pt x="287" y="1075"/>
                      <a:pt x="298" y="1078"/>
                      <a:pt x="310" y="1078"/>
                    </a:cubicBezTo>
                    <a:cubicBezTo>
                      <a:pt x="313" y="1078"/>
                      <a:pt x="316" y="1078"/>
                      <a:pt x="318" y="1078"/>
                    </a:cubicBezTo>
                    <a:cubicBezTo>
                      <a:pt x="338" y="1076"/>
                      <a:pt x="357" y="1070"/>
                      <a:pt x="372" y="1061"/>
                    </a:cubicBezTo>
                    <a:cubicBezTo>
                      <a:pt x="380" y="1056"/>
                      <a:pt x="388" y="1049"/>
                      <a:pt x="393" y="1042"/>
                    </a:cubicBezTo>
                    <a:cubicBezTo>
                      <a:pt x="395" y="1039"/>
                      <a:pt x="396" y="1037"/>
                      <a:pt x="398" y="1033"/>
                    </a:cubicBezTo>
                    <a:cubicBezTo>
                      <a:pt x="399" y="1032"/>
                      <a:pt x="399" y="1032"/>
                      <a:pt x="399" y="1032"/>
                    </a:cubicBezTo>
                    <a:cubicBezTo>
                      <a:pt x="400" y="1033"/>
                      <a:pt x="400" y="1033"/>
                      <a:pt x="400" y="1033"/>
                    </a:cubicBezTo>
                    <a:cubicBezTo>
                      <a:pt x="404" y="1037"/>
                      <a:pt x="408" y="1040"/>
                      <a:pt x="412" y="1042"/>
                    </a:cubicBezTo>
                    <a:cubicBezTo>
                      <a:pt x="420" y="1047"/>
                      <a:pt x="429" y="1050"/>
                      <a:pt x="439" y="1050"/>
                    </a:cubicBezTo>
                    <a:cubicBezTo>
                      <a:pt x="440" y="1050"/>
                      <a:pt x="441" y="1050"/>
                      <a:pt x="443" y="1050"/>
                    </a:cubicBezTo>
                    <a:cubicBezTo>
                      <a:pt x="462" y="1050"/>
                      <a:pt x="476" y="1044"/>
                      <a:pt x="485" y="1039"/>
                    </a:cubicBezTo>
                    <a:cubicBezTo>
                      <a:pt x="487" y="1038"/>
                      <a:pt x="489" y="1037"/>
                      <a:pt x="490" y="1036"/>
                    </a:cubicBezTo>
                    <a:cubicBezTo>
                      <a:pt x="492" y="1035"/>
                      <a:pt x="492" y="1035"/>
                      <a:pt x="492" y="1035"/>
                    </a:cubicBezTo>
                    <a:cubicBezTo>
                      <a:pt x="492" y="1037"/>
                      <a:pt x="492" y="1037"/>
                      <a:pt x="492" y="1037"/>
                    </a:cubicBezTo>
                    <a:cubicBezTo>
                      <a:pt x="493" y="1038"/>
                      <a:pt x="493" y="1040"/>
                      <a:pt x="494" y="1041"/>
                    </a:cubicBezTo>
                    <a:cubicBezTo>
                      <a:pt x="497" y="1050"/>
                      <a:pt x="503" y="1058"/>
                      <a:pt x="511" y="1066"/>
                    </a:cubicBezTo>
                    <a:cubicBezTo>
                      <a:pt x="543" y="1102"/>
                      <a:pt x="618" y="1103"/>
                      <a:pt x="618" y="1099"/>
                    </a:cubicBezTo>
                    <a:cubicBezTo>
                      <a:pt x="619" y="1097"/>
                      <a:pt x="543" y="1093"/>
                      <a:pt x="509" y="1036"/>
                    </a:cubicBezTo>
                    <a:cubicBezTo>
                      <a:pt x="505" y="1030"/>
                      <a:pt x="504" y="1020"/>
                      <a:pt x="502" y="1008"/>
                    </a:cubicBezTo>
                    <a:cubicBezTo>
                      <a:pt x="498" y="992"/>
                      <a:pt x="495" y="974"/>
                      <a:pt x="494" y="961"/>
                    </a:cubicBezTo>
                    <a:cubicBezTo>
                      <a:pt x="493" y="955"/>
                      <a:pt x="492" y="950"/>
                      <a:pt x="492" y="946"/>
                    </a:cubicBezTo>
                    <a:cubicBezTo>
                      <a:pt x="491" y="945"/>
                      <a:pt x="491" y="945"/>
                      <a:pt x="491" y="945"/>
                    </a:cubicBezTo>
                    <a:cubicBezTo>
                      <a:pt x="493" y="945"/>
                      <a:pt x="493" y="945"/>
                      <a:pt x="493" y="945"/>
                    </a:cubicBezTo>
                    <a:cubicBezTo>
                      <a:pt x="512" y="942"/>
                      <a:pt x="535" y="931"/>
                      <a:pt x="549" y="914"/>
                    </a:cubicBezTo>
                    <a:cubicBezTo>
                      <a:pt x="537" y="917"/>
                      <a:pt x="512" y="931"/>
                      <a:pt x="466" y="931"/>
                    </a:cubicBezTo>
                    <a:cubicBezTo>
                      <a:pt x="436" y="930"/>
                      <a:pt x="405" y="923"/>
                      <a:pt x="379" y="910"/>
                    </a:cubicBezTo>
                    <a:cubicBezTo>
                      <a:pt x="353" y="896"/>
                      <a:pt x="334" y="877"/>
                      <a:pt x="325" y="856"/>
                    </a:cubicBezTo>
                    <a:cubicBezTo>
                      <a:pt x="317" y="840"/>
                      <a:pt x="314" y="825"/>
                      <a:pt x="314" y="812"/>
                    </a:cubicBezTo>
                    <a:cubicBezTo>
                      <a:pt x="314" y="805"/>
                      <a:pt x="315" y="799"/>
                      <a:pt x="317" y="794"/>
                    </a:cubicBezTo>
                    <a:cubicBezTo>
                      <a:pt x="319" y="788"/>
                      <a:pt x="322" y="784"/>
                      <a:pt x="327" y="780"/>
                    </a:cubicBezTo>
                    <a:cubicBezTo>
                      <a:pt x="328" y="779"/>
                      <a:pt x="328" y="779"/>
                      <a:pt x="329" y="778"/>
                    </a:cubicBezTo>
                    <a:cubicBezTo>
                      <a:pt x="333" y="776"/>
                      <a:pt x="333" y="776"/>
                      <a:pt x="333" y="776"/>
                    </a:cubicBezTo>
                    <a:cubicBezTo>
                      <a:pt x="331" y="780"/>
                      <a:pt x="331" y="780"/>
                      <a:pt x="331" y="780"/>
                    </a:cubicBezTo>
                    <a:cubicBezTo>
                      <a:pt x="329" y="784"/>
                      <a:pt x="327" y="792"/>
                      <a:pt x="327" y="802"/>
                    </a:cubicBezTo>
                    <a:cubicBezTo>
                      <a:pt x="327" y="813"/>
                      <a:pt x="330" y="825"/>
                      <a:pt x="335" y="837"/>
                    </a:cubicBezTo>
                    <a:cubicBezTo>
                      <a:pt x="335" y="838"/>
                      <a:pt x="336" y="839"/>
                      <a:pt x="337" y="839"/>
                    </a:cubicBezTo>
                    <a:cubicBezTo>
                      <a:pt x="338" y="840"/>
                      <a:pt x="346" y="846"/>
                      <a:pt x="360" y="852"/>
                    </a:cubicBezTo>
                    <a:cubicBezTo>
                      <a:pt x="374" y="857"/>
                      <a:pt x="396" y="864"/>
                      <a:pt x="424" y="864"/>
                    </a:cubicBezTo>
                    <a:cubicBezTo>
                      <a:pt x="425" y="864"/>
                      <a:pt x="427" y="864"/>
                      <a:pt x="428" y="864"/>
                    </a:cubicBezTo>
                    <a:cubicBezTo>
                      <a:pt x="429" y="864"/>
                      <a:pt x="429" y="864"/>
                      <a:pt x="429" y="863"/>
                    </a:cubicBezTo>
                    <a:cubicBezTo>
                      <a:pt x="430" y="863"/>
                      <a:pt x="432" y="863"/>
                      <a:pt x="434" y="861"/>
                    </a:cubicBezTo>
                    <a:cubicBezTo>
                      <a:pt x="437" y="859"/>
                      <a:pt x="441" y="854"/>
                      <a:pt x="444" y="844"/>
                    </a:cubicBezTo>
                    <a:cubicBezTo>
                      <a:pt x="448" y="834"/>
                      <a:pt x="449" y="820"/>
                      <a:pt x="449" y="802"/>
                    </a:cubicBezTo>
                    <a:cubicBezTo>
                      <a:pt x="449" y="801"/>
                      <a:pt x="449" y="797"/>
                      <a:pt x="449" y="797"/>
                    </a:cubicBezTo>
                    <a:cubicBezTo>
                      <a:pt x="451" y="797"/>
                      <a:pt x="451" y="797"/>
                      <a:pt x="451" y="797"/>
                    </a:cubicBezTo>
                    <a:cubicBezTo>
                      <a:pt x="456" y="797"/>
                      <a:pt x="463" y="797"/>
                      <a:pt x="469" y="797"/>
                    </a:cubicBezTo>
                    <a:cubicBezTo>
                      <a:pt x="488" y="797"/>
                      <a:pt x="511" y="798"/>
                      <a:pt x="537" y="799"/>
                    </a:cubicBezTo>
                    <a:cubicBezTo>
                      <a:pt x="538" y="799"/>
                      <a:pt x="538" y="799"/>
                      <a:pt x="538" y="799"/>
                    </a:cubicBezTo>
                    <a:cubicBezTo>
                      <a:pt x="538" y="800"/>
                      <a:pt x="538" y="800"/>
                      <a:pt x="538" y="800"/>
                    </a:cubicBezTo>
                    <a:cubicBezTo>
                      <a:pt x="538" y="801"/>
                      <a:pt x="538" y="801"/>
                      <a:pt x="538" y="802"/>
                    </a:cubicBezTo>
                    <a:cubicBezTo>
                      <a:pt x="538" y="806"/>
                      <a:pt x="535" y="821"/>
                      <a:pt x="533" y="826"/>
                    </a:cubicBezTo>
                    <a:cubicBezTo>
                      <a:pt x="530" y="834"/>
                      <a:pt x="522" y="843"/>
                      <a:pt x="520" y="847"/>
                    </a:cubicBezTo>
                    <a:cubicBezTo>
                      <a:pt x="519" y="848"/>
                      <a:pt x="536" y="843"/>
                      <a:pt x="546" y="821"/>
                    </a:cubicBezTo>
                    <a:cubicBezTo>
                      <a:pt x="549" y="815"/>
                      <a:pt x="550" y="808"/>
                      <a:pt x="550" y="802"/>
                    </a:cubicBezTo>
                    <a:cubicBezTo>
                      <a:pt x="550" y="799"/>
                      <a:pt x="550" y="799"/>
                      <a:pt x="550" y="799"/>
                    </a:cubicBezTo>
                    <a:cubicBezTo>
                      <a:pt x="565" y="800"/>
                      <a:pt x="565" y="800"/>
                      <a:pt x="565" y="800"/>
                    </a:cubicBezTo>
                    <a:cubicBezTo>
                      <a:pt x="565" y="801"/>
                      <a:pt x="565" y="801"/>
                      <a:pt x="565" y="801"/>
                    </a:cubicBezTo>
                    <a:cubicBezTo>
                      <a:pt x="564" y="806"/>
                      <a:pt x="562" y="814"/>
                      <a:pt x="559" y="823"/>
                    </a:cubicBezTo>
                    <a:cubicBezTo>
                      <a:pt x="554" y="835"/>
                      <a:pt x="546" y="851"/>
                      <a:pt x="532" y="868"/>
                    </a:cubicBezTo>
                    <a:cubicBezTo>
                      <a:pt x="528" y="875"/>
                      <a:pt x="558" y="856"/>
                      <a:pt x="572" y="826"/>
                    </a:cubicBezTo>
                    <a:cubicBezTo>
                      <a:pt x="575" y="819"/>
                      <a:pt x="576" y="802"/>
                      <a:pt x="576" y="802"/>
                    </a:cubicBezTo>
                    <a:cubicBezTo>
                      <a:pt x="578" y="803"/>
                      <a:pt x="578" y="803"/>
                      <a:pt x="578" y="803"/>
                    </a:cubicBezTo>
                    <a:cubicBezTo>
                      <a:pt x="580" y="804"/>
                      <a:pt x="581" y="805"/>
                      <a:pt x="583" y="807"/>
                    </a:cubicBezTo>
                    <a:cubicBezTo>
                      <a:pt x="584" y="808"/>
                      <a:pt x="585" y="809"/>
                      <a:pt x="586" y="810"/>
                    </a:cubicBezTo>
                    <a:cubicBezTo>
                      <a:pt x="587" y="811"/>
                      <a:pt x="587" y="811"/>
                      <a:pt x="587" y="811"/>
                    </a:cubicBezTo>
                    <a:cubicBezTo>
                      <a:pt x="587" y="811"/>
                      <a:pt x="587" y="811"/>
                      <a:pt x="587" y="811"/>
                    </a:cubicBezTo>
                    <a:cubicBezTo>
                      <a:pt x="587" y="815"/>
                      <a:pt x="586" y="822"/>
                      <a:pt x="584" y="831"/>
                    </a:cubicBezTo>
                    <a:cubicBezTo>
                      <a:pt x="580" y="843"/>
                      <a:pt x="573" y="854"/>
                      <a:pt x="566" y="862"/>
                    </a:cubicBezTo>
                    <a:cubicBezTo>
                      <a:pt x="567" y="863"/>
                      <a:pt x="591" y="848"/>
                      <a:pt x="595" y="834"/>
                    </a:cubicBezTo>
                    <a:cubicBezTo>
                      <a:pt x="595" y="832"/>
                      <a:pt x="596" y="829"/>
                      <a:pt x="597" y="826"/>
                    </a:cubicBezTo>
                    <a:cubicBezTo>
                      <a:pt x="597" y="823"/>
                      <a:pt x="597" y="823"/>
                      <a:pt x="597" y="823"/>
                    </a:cubicBezTo>
                    <a:cubicBezTo>
                      <a:pt x="599" y="826"/>
                      <a:pt x="599" y="826"/>
                      <a:pt x="599" y="826"/>
                    </a:cubicBezTo>
                    <a:cubicBezTo>
                      <a:pt x="602" y="830"/>
                      <a:pt x="604" y="835"/>
                      <a:pt x="606" y="839"/>
                    </a:cubicBezTo>
                    <a:cubicBezTo>
                      <a:pt x="609" y="844"/>
                      <a:pt x="612" y="851"/>
                      <a:pt x="617" y="861"/>
                    </a:cubicBezTo>
                    <a:cubicBezTo>
                      <a:pt x="628" y="880"/>
                      <a:pt x="643" y="908"/>
                      <a:pt x="660" y="937"/>
                    </a:cubicBezTo>
                    <a:cubicBezTo>
                      <a:pt x="670" y="954"/>
                      <a:pt x="681" y="973"/>
                      <a:pt x="691" y="992"/>
                    </a:cubicBezTo>
                    <a:cubicBezTo>
                      <a:pt x="708" y="1021"/>
                      <a:pt x="720" y="1044"/>
                      <a:pt x="730" y="1063"/>
                    </a:cubicBezTo>
                    <a:cubicBezTo>
                      <a:pt x="743" y="1086"/>
                      <a:pt x="752" y="1104"/>
                      <a:pt x="757" y="1116"/>
                    </a:cubicBezTo>
                    <a:cubicBezTo>
                      <a:pt x="761" y="1126"/>
                      <a:pt x="764" y="1135"/>
                      <a:pt x="766" y="1143"/>
                    </a:cubicBezTo>
                    <a:cubicBezTo>
                      <a:pt x="768" y="1151"/>
                      <a:pt x="769" y="1159"/>
                      <a:pt x="769" y="1167"/>
                    </a:cubicBezTo>
                    <a:cubicBezTo>
                      <a:pt x="769" y="1180"/>
                      <a:pt x="766" y="1195"/>
                      <a:pt x="761" y="1218"/>
                    </a:cubicBezTo>
                    <a:cubicBezTo>
                      <a:pt x="759" y="1227"/>
                      <a:pt x="759" y="1227"/>
                      <a:pt x="759" y="1227"/>
                    </a:cubicBezTo>
                    <a:cubicBezTo>
                      <a:pt x="755" y="1247"/>
                      <a:pt x="750" y="1272"/>
                      <a:pt x="744" y="1306"/>
                    </a:cubicBezTo>
                    <a:cubicBezTo>
                      <a:pt x="737" y="1350"/>
                      <a:pt x="734" y="1399"/>
                      <a:pt x="734" y="1451"/>
                    </a:cubicBezTo>
                    <a:cubicBezTo>
                      <a:pt x="734" y="1493"/>
                      <a:pt x="736" y="1533"/>
                      <a:pt x="737" y="1543"/>
                    </a:cubicBezTo>
                    <a:cubicBezTo>
                      <a:pt x="753" y="1543"/>
                      <a:pt x="753" y="1543"/>
                      <a:pt x="753" y="1543"/>
                    </a:cubicBezTo>
                    <a:cubicBezTo>
                      <a:pt x="753" y="1536"/>
                      <a:pt x="750" y="1495"/>
                      <a:pt x="750" y="1451"/>
                    </a:cubicBezTo>
                    <a:cubicBezTo>
                      <a:pt x="750" y="1400"/>
                      <a:pt x="753" y="1352"/>
                      <a:pt x="760" y="1308"/>
                    </a:cubicBezTo>
                    <a:cubicBezTo>
                      <a:pt x="766" y="1275"/>
                      <a:pt x="771" y="1250"/>
                      <a:pt x="775" y="1230"/>
                    </a:cubicBezTo>
                    <a:cubicBezTo>
                      <a:pt x="777" y="1222"/>
                      <a:pt x="777" y="1222"/>
                      <a:pt x="777" y="1222"/>
                    </a:cubicBezTo>
                    <a:cubicBezTo>
                      <a:pt x="781" y="1200"/>
                      <a:pt x="785" y="1183"/>
                      <a:pt x="785" y="1167"/>
                    </a:cubicBezTo>
                    <a:cubicBezTo>
                      <a:pt x="785" y="1158"/>
                      <a:pt x="784" y="1149"/>
                      <a:pt x="782" y="1140"/>
                    </a:cubicBezTo>
                    <a:close/>
                    <a:moveTo>
                      <a:pt x="413" y="940"/>
                    </a:moveTo>
                    <a:cubicBezTo>
                      <a:pt x="430" y="944"/>
                      <a:pt x="449" y="947"/>
                      <a:pt x="466" y="947"/>
                    </a:cubicBezTo>
                    <a:cubicBezTo>
                      <a:pt x="469" y="947"/>
                      <a:pt x="472" y="947"/>
                      <a:pt x="474" y="947"/>
                    </a:cubicBezTo>
                    <a:cubicBezTo>
                      <a:pt x="475" y="946"/>
                      <a:pt x="475" y="946"/>
                      <a:pt x="475" y="946"/>
                    </a:cubicBezTo>
                    <a:cubicBezTo>
                      <a:pt x="476" y="948"/>
                      <a:pt x="476" y="948"/>
                      <a:pt x="476" y="948"/>
                    </a:cubicBezTo>
                    <a:cubicBezTo>
                      <a:pt x="476" y="955"/>
                      <a:pt x="481" y="984"/>
                      <a:pt x="482" y="991"/>
                    </a:cubicBezTo>
                    <a:cubicBezTo>
                      <a:pt x="482" y="991"/>
                      <a:pt x="468" y="1001"/>
                      <a:pt x="448" y="1004"/>
                    </a:cubicBezTo>
                    <a:cubicBezTo>
                      <a:pt x="430" y="1007"/>
                      <a:pt x="419" y="992"/>
                      <a:pt x="414" y="974"/>
                    </a:cubicBezTo>
                    <a:cubicBezTo>
                      <a:pt x="408" y="952"/>
                      <a:pt x="413" y="940"/>
                      <a:pt x="413" y="940"/>
                    </a:cubicBezTo>
                    <a:close/>
                    <a:moveTo>
                      <a:pt x="372" y="924"/>
                    </a:moveTo>
                    <a:cubicBezTo>
                      <a:pt x="381" y="929"/>
                      <a:pt x="391" y="933"/>
                      <a:pt x="402" y="936"/>
                    </a:cubicBezTo>
                    <a:cubicBezTo>
                      <a:pt x="403" y="937"/>
                      <a:pt x="403" y="937"/>
                      <a:pt x="403" y="937"/>
                    </a:cubicBezTo>
                    <a:cubicBezTo>
                      <a:pt x="403" y="938"/>
                      <a:pt x="403" y="938"/>
                      <a:pt x="403" y="938"/>
                    </a:cubicBezTo>
                    <a:cubicBezTo>
                      <a:pt x="402" y="943"/>
                      <a:pt x="401" y="948"/>
                      <a:pt x="401" y="953"/>
                    </a:cubicBezTo>
                    <a:cubicBezTo>
                      <a:pt x="401" y="961"/>
                      <a:pt x="402" y="969"/>
                      <a:pt x="405" y="977"/>
                    </a:cubicBezTo>
                    <a:cubicBezTo>
                      <a:pt x="414" y="1001"/>
                      <a:pt x="423" y="1018"/>
                      <a:pt x="453" y="1013"/>
                    </a:cubicBezTo>
                    <a:cubicBezTo>
                      <a:pt x="465" y="1010"/>
                      <a:pt x="485" y="1001"/>
                      <a:pt x="485" y="1001"/>
                    </a:cubicBezTo>
                    <a:cubicBezTo>
                      <a:pt x="487" y="1018"/>
                      <a:pt x="487" y="1018"/>
                      <a:pt x="487" y="1018"/>
                    </a:cubicBezTo>
                    <a:cubicBezTo>
                      <a:pt x="487" y="1018"/>
                      <a:pt x="487" y="1018"/>
                      <a:pt x="487" y="1018"/>
                    </a:cubicBezTo>
                    <a:cubicBezTo>
                      <a:pt x="484" y="1021"/>
                      <a:pt x="480" y="1023"/>
                      <a:pt x="477" y="1025"/>
                    </a:cubicBezTo>
                    <a:cubicBezTo>
                      <a:pt x="466" y="1031"/>
                      <a:pt x="455" y="1034"/>
                      <a:pt x="443" y="1034"/>
                    </a:cubicBezTo>
                    <a:cubicBezTo>
                      <a:pt x="441" y="1034"/>
                      <a:pt x="440" y="1034"/>
                      <a:pt x="439" y="1034"/>
                    </a:cubicBezTo>
                    <a:cubicBezTo>
                      <a:pt x="430" y="1033"/>
                      <a:pt x="422" y="1030"/>
                      <a:pt x="415" y="1025"/>
                    </a:cubicBezTo>
                    <a:cubicBezTo>
                      <a:pt x="412" y="1022"/>
                      <a:pt x="409" y="1020"/>
                      <a:pt x="407" y="1017"/>
                    </a:cubicBezTo>
                    <a:cubicBezTo>
                      <a:pt x="405" y="1015"/>
                      <a:pt x="403" y="1012"/>
                      <a:pt x="402" y="1010"/>
                    </a:cubicBezTo>
                    <a:cubicBezTo>
                      <a:pt x="402" y="1010"/>
                      <a:pt x="402" y="1009"/>
                      <a:pt x="401" y="1008"/>
                    </a:cubicBezTo>
                    <a:cubicBezTo>
                      <a:pt x="400" y="1004"/>
                      <a:pt x="396" y="995"/>
                      <a:pt x="391" y="983"/>
                    </a:cubicBezTo>
                    <a:cubicBezTo>
                      <a:pt x="385" y="967"/>
                      <a:pt x="377" y="946"/>
                      <a:pt x="370" y="929"/>
                    </a:cubicBezTo>
                    <a:cubicBezTo>
                      <a:pt x="367" y="922"/>
                      <a:pt x="367" y="922"/>
                      <a:pt x="367" y="922"/>
                    </a:cubicBezTo>
                    <a:lnTo>
                      <a:pt x="372" y="924"/>
                    </a:lnTo>
                    <a:close/>
                    <a:moveTo>
                      <a:pt x="344" y="906"/>
                    </a:moveTo>
                    <a:cubicBezTo>
                      <a:pt x="344" y="906"/>
                      <a:pt x="344" y="906"/>
                      <a:pt x="344" y="906"/>
                    </a:cubicBezTo>
                    <a:cubicBezTo>
                      <a:pt x="344" y="906"/>
                      <a:pt x="344" y="906"/>
                      <a:pt x="344" y="906"/>
                    </a:cubicBezTo>
                    <a:cubicBezTo>
                      <a:pt x="346" y="911"/>
                      <a:pt x="355" y="934"/>
                      <a:pt x="364" y="957"/>
                    </a:cubicBezTo>
                    <a:cubicBezTo>
                      <a:pt x="369" y="971"/>
                      <a:pt x="375" y="985"/>
                      <a:pt x="379" y="995"/>
                    </a:cubicBezTo>
                    <a:cubicBezTo>
                      <a:pt x="381" y="1001"/>
                      <a:pt x="389" y="1019"/>
                      <a:pt x="383" y="1030"/>
                    </a:cubicBezTo>
                    <a:cubicBezTo>
                      <a:pt x="378" y="1038"/>
                      <a:pt x="364" y="1048"/>
                      <a:pt x="352" y="1053"/>
                    </a:cubicBezTo>
                    <a:cubicBezTo>
                      <a:pt x="342" y="1058"/>
                      <a:pt x="329" y="1061"/>
                      <a:pt x="316" y="1062"/>
                    </a:cubicBezTo>
                    <a:cubicBezTo>
                      <a:pt x="314" y="1062"/>
                      <a:pt x="312" y="1062"/>
                      <a:pt x="310" y="1062"/>
                    </a:cubicBezTo>
                    <a:cubicBezTo>
                      <a:pt x="300" y="1062"/>
                      <a:pt x="290" y="1060"/>
                      <a:pt x="281" y="1055"/>
                    </a:cubicBezTo>
                    <a:cubicBezTo>
                      <a:pt x="278" y="1053"/>
                      <a:pt x="268" y="1038"/>
                      <a:pt x="264" y="1030"/>
                    </a:cubicBezTo>
                    <a:cubicBezTo>
                      <a:pt x="252" y="1006"/>
                      <a:pt x="230" y="968"/>
                      <a:pt x="217" y="944"/>
                    </a:cubicBezTo>
                    <a:cubicBezTo>
                      <a:pt x="199" y="914"/>
                      <a:pt x="165" y="863"/>
                      <a:pt x="141" y="828"/>
                    </a:cubicBezTo>
                    <a:cubicBezTo>
                      <a:pt x="136" y="820"/>
                      <a:pt x="129" y="813"/>
                      <a:pt x="121" y="808"/>
                    </a:cubicBezTo>
                    <a:cubicBezTo>
                      <a:pt x="120" y="808"/>
                      <a:pt x="120" y="808"/>
                      <a:pt x="120" y="808"/>
                    </a:cubicBezTo>
                    <a:cubicBezTo>
                      <a:pt x="120" y="808"/>
                      <a:pt x="120" y="808"/>
                      <a:pt x="120" y="808"/>
                    </a:cubicBezTo>
                    <a:cubicBezTo>
                      <a:pt x="120" y="807"/>
                      <a:pt x="120" y="807"/>
                      <a:pt x="119" y="806"/>
                    </a:cubicBezTo>
                    <a:cubicBezTo>
                      <a:pt x="119" y="805"/>
                      <a:pt x="118" y="801"/>
                      <a:pt x="116" y="796"/>
                    </a:cubicBezTo>
                    <a:cubicBezTo>
                      <a:pt x="114" y="788"/>
                      <a:pt x="110" y="777"/>
                      <a:pt x="107" y="762"/>
                    </a:cubicBezTo>
                    <a:cubicBezTo>
                      <a:pt x="106" y="758"/>
                      <a:pt x="105" y="754"/>
                      <a:pt x="105" y="750"/>
                    </a:cubicBezTo>
                    <a:cubicBezTo>
                      <a:pt x="105" y="741"/>
                      <a:pt x="108" y="733"/>
                      <a:pt x="112" y="724"/>
                    </a:cubicBezTo>
                    <a:cubicBezTo>
                      <a:pt x="120" y="711"/>
                      <a:pt x="131" y="701"/>
                      <a:pt x="139" y="695"/>
                    </a:cubicBezTo>
                    <a:cubicBezTo>
                      <a:pt x="143" y="691"/>
                      <a:pt x="147" y="688"/>
                      <a:pt x="150" y="687"/>
                    </a:cubicBezTo>
                    <a:cubicBezTo>
                      <a:pt x="151" y="686"/>
                      <a:pt x="152" y="685"/>
                      <a:pt x="153" y="685"/>
                    </a:cubicBezTo>
                    <a:cubicBezTo>
                      <a:pt x="154" y="684"/>
                      <a:pt x="154" y="684"/>
                      <a:pt x="154" y="684"/>
                    </a:cubicBezTo>
                    <a:cubicBezTo>
                      <a:pt x="154" y="684"/>
                      <a:pt x="160" y="681"/>
                      <a:pt x="167" y="679"/>
                    </a:cubicBezTo>
                    <a:cubicBezTo>
                      <a:pt x="174" y="677"/>
                      <a:pt x="184" y="674"/>
                      <a:pt x="195" y="674"/>
                    </a:cubicBezTo>
                    <a:cubicBezTo>
                      <a:pt x="195" y="674"/>
                      <a:pt x="195" y="674"/>
                      <a:pt x="195" y="674"/>
                    </a:cubicBezTo>
                    <a:cubicBezTo>
                      <a:pt x="204" y="674"/>
                      <a:pt x="212" y="676"/>
                      <a:pt x="219" y="679"/>
                    </a:cubicBezTo>
                    <a:cubicBezTo>
                      <a:pt x="227" y="684"/>
                      <a:pt x="233" y="690"/>
                      <a:pt x="238" y="699"/>
                    </a:cubicBezTo>
                    <a:cubicBezTo>
                      <a:pt x="266" y="752"/>
                      <a:pt x="296" y="807"/>
                      <a:pt x="296" y="807"/>
                    </a:cubicBezTo>
                    <a:cubicBezTo>
                      <a:pt x="296" y="808"/>
                      <a:pt x="297" y="808"/>
                      <a:pt x="297" y="809"/>
                    </a:cubicBezTo>
                    <a:cubicBezTo>
                      <a:pt x="298" y="809"/>
                      <a:pt x="298" y="809"/>
                      <a:pt x="298" y="809"/>
                    </a:cubicBezTo>
                    <a:cubicBezTo>
                      <a:pt x="298" y="811"/>
                      <a:pt x="298" y="811"/>
                      <a:pt x="298" y="811"/>
                    </a:cubicBezTo>
                    <a:cubicBezTo>
                      <a:pt x="298" y="811"/>
                      <a:pt x="298" y="812"/>
                      <a:pt x="298" y="812"/>
                    </a:cubicBezTo>
                    <a:cubicBezTo>
                      <a:pt x="298" y="827"/>
                      <a:pt x="302" y="844"/>
                      <a:pt x="310" y="863"/>
                    </a:cubicBezTo>
                    <a:cubicBezTo>
                      <a:pt x="317" y="878"/>
                      <a:pt x="328" y="893"/>
                      <a:pt x="344" y="906"/>
                    </a:cubicBezTo>
                    <a:close/>
                    <a:moveTo>
                      <a:pt x="438" y="802"/>
                    </a:moveTo>
                    <a:cubicBezTo>
                      <a:pt x="438" y="829"/>
                      <a:pt x="433" y="842"/>
                      <a:pt x="431" y="847"/>
                    </a:cubicBezTo>
                    <a:cubicBezTo>
                      <a:pt x="428" y="852"/>
                      <a:pt x="424" y="852"/>
                      <a:pt x="424" y="852"/>
                    </a:cubicBezTo>
                    <a:cubicBezTo>
                      <a:pt x="398" y="852"/>
                      <a:pt x="377" y="846"/>
                      <a:pt x="365" y="841"/>
                    </a:cubicBezTo>
                    <a:cubicBezTo>
                      <a:pt x="357" y="838"/>
                      <a:pt x="348" y="834"/>
                      <a:pt x="346" y="832"/>
                    </a:cubicBezTo>
                    <a:cubicBezTo>
                      <a:pt x="339" y="825"/>
                      <a:pt x="337" y="807"/>
                      <a:pt x="339" y="794"/>
                    </a:cubicBezTo>
                    <a:cubicBezTo>
                      <a:pt x="339" y="788"/>
                      <a:pt x="342" y="781"/>
                      <a:pt x="342" y="781"/>
                    </a:cubicBezTo>
                    <a:cubicBezTo>
                      <a:pt x="349" y="783"/>
                      <a:pt x="357" y="785"/>
                      <a:pt x="364" y="787"/>
                    </a:cubicBezTo>
                    <a:cubicBezTo>
                      <a:pt x="391" y="793"/>
                      <a:pt x="415" y="797"/>
                      <a:pt x="437" y="797"/>
                    </a:cubicBezTo>
                    <a:cubicBezTo>
                      <a:pt x="438" y="797"/>
                      <a:pt x="438" y="797"/>
                      <a:pt x="438" y="797"/>
                    </a:cubicBezTo>
                    <a:cubicBezTo>
                      <a:pt x="438" y="799"/>
                      <a:pt x="438" y="799"/>
                      <a:pt x="438" y="799"/>
                    </a:cubicBezTo>
                    <a:cubicBezTo>
                      <a:pt x="438" y="800"/>
                      <a:pt x="438" y="801"/>
                      <a:pt x="438" y="802"/>
                    </a:cubicBezTo>
                    <a:close/>
                    <a:moveTo>
                      <a:pt x="491" y="781"/>
                    </a:moveTo>
                    <a:cubicBezTo>
                      <a:pt x="484" y="781"/>
                      <a:pt x="476" y="781"/>
                      <a:pt x="469" y="781"/>
                    </a:cubicBezTo>
                    <a:cubicBezTo>
                      <a:pt x="462" y="781"/>
                      <a:pt x="456" y="781"/>
                      <a:pt x="450" y="781"/>
                    </a:cubicBezTo>
                    <a:cubicBezTo>
                      <a:pt x="423" y="781"/>
                      <a:pt x="423" y="781"/>
                      <a:pt x="423" y="781"/>
                    </a:cubicBezTo>
                    <a:cubicBezTo>
                      <a:pt x="423" y="781"/>
                      <a:pt x="430" y="777"/>
                      <a:pt x="432" y="775"/>
                    </a:cubicBezTo>
                    <a:cubicBezTo>
                      <a:pt x="442" y="771"/>
                      <a:pt x="448" y="769"/>
                      <a:pt x="448" y="769"/>
                    </a:cubicBezTo>
                    <a:cubicBezTo>
                      <a:pt x="448" y="768"/>
                      <a:pt x="443" y="765"/>
                      <a:pt x="425" y="771"/>
                    </a:cubicBezTo>
                    <a:cubicBezTo>
                      <a:pt x="418" y="773"/>
                      <a:pt x="406" y="778"/>
                      <a:pt x="406" y="778"/>
                    </a:cubicBezTo>
                    <a:cubicBezTo>
                      <a:pt x="392" y="776"/>
                      <a:pt x="392" y="776"/>
                      <a:pt x="392" y="776"/>
                    </a:cubicBezTo>
                    <a:cubicBezTo>
                      <a:pt x="392" y="776"/>
                      <a:pt x="403" y="765"/>
                      <a:pt x="446" y="752"/>
                    </a:cubicBezTo>
                    <a:cubicBezTo>
                      <a:pt x="440" y="749"/>
                      <a:pt x="423" y="751"/>
                      <a:pt x="414" y="753"/>
                    </a:cubicBezTo>
                    <a:cubicBezTo>
                      <a:pt x="395" y="759"/>
                      <a:pt x="374" y="773"/>
                      <a:pt x="374" y="773"/>
                    </a:cubicBezTo>
                    <a:cubicBezTo>
                      <a:pt x="374" y="773"/>
                      <a:pt x="369" y="772"/>
                      <a:pt x="368" y="771"/>
                    </a:cubicBezTo>
                    <a:cubicBezTo>
                      <a:pt x="357" y="769"/>
                      <a:pt x="347" y="766"/>
                      <a:pt x="341" y="764"/>
                    </a:cubicBezTo>
                    <a:cubicBezTo>
                      <a:pt x="338" y="764"/>
                      <a:pt x="336" y="763"/>
                      <a:pt x="334" y="762"/>
                    </a:cubicBezTo>
                    <a:cubicBezTo>
                      <a:pt x="332" y="761"/>
                      <a:pt x="332" y="761"/>
                      <a:pt x="332" y="761"/>
                    </a:cubicBezTo>
                    <a:cubicBezTo>
                      <a:pt x="331" y="761"/>
                      <a:pt x="330" y="761"/>
                      <a:pt x="329" y="761"/>
                    </a:cubicBezTo>
                    <a:cubicBezTo>
                      <a:pt x="328" y="761"/>
                      <a:pt x="327" y="761"/>
                      <a:pt x="326" y="762"/>
                    </a:cubicBezTo>
                    <a:cubicBezTo>
                      <a:pt x="324" y="762"/>
                      <a:pt x="318" y="765"/>
                      <a:pt x="311" y="773"/>
                    </a:cubicBezTo>
                    <a:cubicBezTo>
                      <a:pt x="308" y="776"/>
                      <a:pt x="306" y="779"/>
                      <a:pt x="304" y="783"/>
                    </a:cubicBezTo>
                    <a:cubicBezTo>
                      <a:pt x="303" y="786"/>
                      <a:pt x="303" y="786"/>
                      <a:pt x="303" y="786"/>
                    </a:cubicBezTo>
                    <a:cubicBezTo>
                      <a:pt x="302" y="783"/>
                      <a:pt x="302" y="783"/>
                      <a:pt x="302" y="783"/>
                    </a:cubicBezTo>
                    <a:cubicBezTo>
                      <a:pt x="292" y="765"/>
                      <a:pt x="272" y="728"/>
                      <a:pt x="253" y="692"/>
                    </a:cubicBezTo>
                    <a:cubicBezTo>
                      <a:pt x="252" y="691"/>
                      <a:pt x="252" y="690"/>
                      <a:pt x="251" y="689"/>
                    </a:cubicBezTo>
                    <a:cubicBezTo>
                      <a:pt x="251" y="688"/>
                      <a:pt x="251" y="688"/>
                      <a:pt x="251" y="688"/>
                    </a:cubicBezTo>
                    <a:cubicBezTo>
                      <a:pt x="251" y="688"/>
                      <a:pt x="251" y="688"/>
                      <a:pt x="251" y="688"/>
                    </a:cubicBezTo>
                    <a:cubicBezTo>
                      <a:pt x="252" y="684"/>
                      <a:pt x="254" y="675"/>
                      <a:pt x="259" y="664"/>
                    </a:cubicBezTo>
                    <a:cubicBezTo>
                      <a:pt x="263" y="656"/>
                      <a:pt x="268" y="649"/>
                      <a:pt x="273" y="643"/>
                    </a:cubicBezTo>
                    <a:cubicBezTo>
                      <a:pt x="279" y="635"/>
                      <a:pt x="286" y="629"/>
                      <a:pt x="293" y="625"/>
                    </a:cubicBezTo>
                    <a:cubicBezTo>
                      <a:pt x="311" y="614"/>
                      <a:pt x="342" y="602"/>
                      <a:pt x="370" y="602"/>
                    </a:cubicBezTo>
                    <a:cubicBezTo>
                      <a:pt x="371" y="602"/>
                      <a:pt x="371" y="602"/>
                      <a:pt x="371" y="602"/>
                    </a:cubicBezTo>
                    <a:cubicBezTo>
                      <a:pt x="382" y="602"/>
                      <a:pt x="393" y="604"/>
                      <a:pt x="402" y="608"/>
                    </a:cubicBezTo>
                    <a:cubicBezTo>
                      <a:pt x="412" y="612"/>
                      <a:pt x="420" y="618"/>
                      <a:pt x="426" y="627"/>
                    </a:cubicBezTo>
                    <a:cubicBezTo>
                      <a:pt x="434" y="637"/>
                      <a:pt x="442" y="653"/>
                      <a:pt x="451" y="672"/>
                    </a:cubicBezTo>
                    <a:cubicBezTo>
                      <a:pt x="464" y="699"/>
                      <a:pt x="476" y="730"/>
                      <a:pt x="483" y="751"/>
                    </a:cubicBezTo>
                    <a:cubicBezTo>
                      <a:pt x="487" y="761"/>
                      <a:pt x="490" y="770"/>
                      <a:pt x="493" y="779"/>
                    </a:cubicBezTo>
                    <a:cubicBezTo>
                      <a:pt x="493" y="781"/>
                      <a:pt x="493" y="781"/>
                      <a:pt x="493" y="781"/>
                    </a:cubicBezTo>
                    <a:lnTo>
                      <a:pt x="491" y="781"/>
                    </a:lnTo>
                    <a:close/>
                    <a:moveTo>
                      <a:pt x="674" y="928"/>
                    </a:moveTo>
                    <a:cubicBezTo>
                      <a:pt x="670" y="921"/>
                      <a:pt x="670" y="921"/>
                      <a:pt x="670" y="921"/>
                    </a:cubicBezTo>
                    <a:cubicBezTo>
                      <a:pt x="658" y="901"/>
                      <a:pt x="648" y="883"/>
                      <a:pt x="639" y="867"/>
                    </a:cubicBezTo>
                    <a:cubicBezTo>
                      <a:pt x="630" y="851"/>
                      <a:pt x="624" y="839"/>
                      <a:pt x="621" y="833"/>
                    </a:cubicBezTo>
                    <a:cubicBezTo>
                      <a:pt x="610" y="811"/>
                      <a:pt x="599" y="799"/>
                      <a:pt x="591" y="793"/>
                    </a:cubicBezTo>
                    <a:cubicBezTo>
                      <a:pt x="582" y="786"/>
                      <a:pt x="575" y="785"/>
                      <a:pt x="574" y="784"/>
                    </a:cubicBezTo>
                    <a:cubicBezTo>
                      <a:pt x="573" y="784"/>
                      <a:pt x="573" y="784"/>
                      <a:pt x="573" y="784"/>
                    </a:cubicBezTo>
                    <a:cubicBezTo>
                      <a:pt x="569" y="784"/>
                      <a:pt x="543" y="783"/>
                      <a:pt x="513" y="782"/>
                    </a:cubicBezTo>
                    <a:cubicBezTo>
                      <a:pt x="512" y="782"/>
                      <a:pt x="512" y="782"/>
                      <a:pt x="512" y="782"/>
                    </a:cubicBezTo>
                    <a:cubicBezTo>
                      <a:pt x="512" y="780"/>
                      <a:pt x="512" y="780"/>
                      <a:pt x="512" y="780"/>
                    </a:cubicBezTo>
                    <a:cubicBezTo>
                      <a:pt x="512" y="764"/>
                      <a:pt x="510" y="694"/>
                      <a:pt x="510" y="691"/>
                    </a:cubicBezTo>
                    <a:cubicBezTo>
                      <a:pt x="510" y="690"/>
                      <a:pt x="509" y="685"/>
                      <a:pt x="517" y="686"/>
                    </a:cubicBezTo>
                    <a:cubicBezTo>
                      <a:pt x="534" y="689"/>
                      <a:pt x="538" y="681"/>
                      <a:pt x="538" y="681"/>
                    </a:cubicBezTo>
                    <a:cubicBezTo>
                      <a:pt x="526" y="682"/>
                      <a:pt x="512" y="676"/>
                      <a:pt x="510" y="669"/>
                    </a:cubicBezTo>
                    <a:cubicBezTo>
                      <a:pt x="509" y="666"/>
                      <a:pt x="508" y="578"/>
                      <a:pt x="508" y="561"/>
                    </a:cubicBezTo>
                    <a:cubicBezTo>
                      <a:pt x="508" y="552"/>
                      <a:pt x="507" y="540"/>
                      <a:pt x="507" y="515"/>
                    </a:cubicBezTo>
                    <a:cubicBezTo>
                      <a:pt x="506" y="511"/>
                      <a:pt x="515" y="511"/>
                      <a:pt x="520" y="511"/>
                    </a:cubicBezTo>
                    <a:cubicBezTo>
                      <a:pt x="529" y="511"/>
                      <a:pt x="532" y="506"/>
                      <a:pt x="532" y="506"/>
                    </a:cubicBezTo>
                    <a:cubicBezTo>
                      <a:pt x="522" y="507"/>
                      <a:pt x="507" y="502"/>
                      <a:pt x="506" y="497"/>
                    </a:cubicBezTo>
                    <a:cubicBezTo>
                      <a:pt x="505" y="461"/>
                      <a:pt x="504" y="416"/>
                      <a:pt x="502" y="374"/>
                    </a:cubicBezTo>
                    <a:cubicBezTo>
                      <a:pt x="502" y="354"/>
                      <a:pt x="501" y="346"/>
                      <a:pt x="500" y="331"/>
                    </a:cubicBezTo>
                    <a:cubicBezTo>
                      <a:pt x="500" y="323"/>
                      <a:pt x="503" y="322"/>
                      <a:pt x="511" y="323"/>
                    </a:cubicBezTo>
                    <a:cubicBezTo>
                      <a:pt x="517" y="323"/>
                      <a:pt x="522" y="319"/>
                      <a:pt x="522" y="319"/>
                    </a:cubicBezTo>
                    <a:cubicBezTo>
                      <a:pt x="506" y="317"/>
                      <a:pt x="501" y="312"/>
                      <a:pt x="500" y="305"/>
                    </a:cubicBezTo>
                    <a:cubicBezTo>
                      <a:pt x="499" y="292"/>
                      <a:pt x="499" y="285"/>
                      <a:pt x="498" y="280"/>
                    </a:cubicBezTo>
                    <a:cubicBezTo>
                      <a:pt x="498" y="273"/>
                      <a:pt x="497" y="264"/>
                      <a:pt x="496" y="253"/>
                    </a:cubicBezTo>
                    <a:cubicBezTo>
                      <a:pt x="495" y="248"/>
                      <a:pt x="495" y="248"/>
                      <a:pt x="495" y="248"/>
                    </a:cubicBezTo>
                    <a:cubicBezTo>
                      <a:pt x="491" y="216"/>
                      <a:pt x="486" y="166"/>
                      <a:pt x="486" y="124"/>
                    </a:cubicBezTo>
                    <a:cubicBezTo>
                      <a:pt x="486" y="109"/>
                      <a:pt x="486" y="96"/>
                      <a:pt x="488" y="86"/>
                    </a:cubicBezTo>
                    <a:cubicBezTo>
                      <a:pt x="489" y="75"/>
                      <a:pt x="492" y="65"/>
                      <a:pt x="495" y="59"/>
                    </a:cubicBezTo>
                    <a:cubicBezTo>
                      <a:pt x="502" y="45"/>
                      <a:pt x="512" y="35"/>
                      <a:pt x="523" y="27"/>
                    </a:cubicBezTo>
                    <a:cubicBezTo>
                      <a:pt x="534" y="20"/>
                      <a:pt x="547" y="16"/>
                      <a:pt x="560" y="16"/>
                    </a:cubicBezTo>
                    <a:cubicBezTo>
                      <a:pt x="560" y="16"/>
                      <a:pt x="560" y="16"/>
                      <a:pt x="560" y="16"/>
                    </a:cubicBezTo>
                    <a:cubicBezTo>
                      <a:pt x="574" y="16"/>
                      <a:pt x="589" y="20"/>
                      <a:pt x="604" y="28"/>
                    </a:cubicBezTo>
                    <a:cubicBezTo>
                      <a:pt x="615" y="33"/>
                      <a:pt x="624" y="42"/>
                      <a:pt x="632" y="54"/>
                    </a:cubicBezTo>
                    <a:cubicBezTo>
                      <a:pt x="643" y="72"/>
                      <a:pt x="651" y="98"/>
                      <a:pt x="657" y="134"/>
                    </a:cubicBezTo>
                    <a:cubicBezTo>
                      <a:pt x="662" y="168"/>
                      <a:pt x="666" y="211"/>
                      <a:pt x="669" y="264"/>
                    </a:cubicBezTo>
                    <a:cubicBezTo>
                      <a:pt x="670" y="277"/>
                      <a:pt x="671" y="290"/>
                      <a:pt x="672" y="303"/>
                    </a:cubicBezTo>
                    <a:cubicBezTo>
                      <a:pt x="673" y="308"/>
                      <a:pt x="664" y="317"/>
                      <a:pt x="651" y="316"/>
                    </a:cubicBezTo>
                    <a:cubicBezTo>
                      <a:pt x="651" y="316"/>
                      <a:pt x="653" y="318"/>
                      <a:pt x="660" y="319"/>
                    </a:cubicBezTo>
                    <a:cubicBezTo>
                      <a:pt x="663" y="320"/>
                      <a:pt x="672" y="319"/>
                      <a:pt x="673" y="327"/>
                    </a:cubicBezTo>
                    <a:cubicBezTo>
                      <a:pt x="675" y="352"/>
                      <a:pt x="677" y="367"/>
                      <a:pt x="679" y="393"/>
                    </a:cubicBezTo>
                    <a:cubicBezTo>
                      <a:pt x="682" y="424"/>
                      <a:pt x="683" y="453"/>
                      <a:pt x="686" y="485"/>
                    </a:cubicBezTo>
                    <a:cubicBezTo>
                      <a:pt x="685" y="491"/>
                      <a:pt x="675" y="499"/>
                      <a:pt x="656" y="502"/>
                    </a:cubicBezTo>
                    <a:cubicBezTo>
                      <a:pt x="656" y="502"/>
                      <a:pt x="663" y="508"/>
                      <a:pt x="678" y="502"/>
                    </a:cubicBezTo>
                    <a:cubicBezTo>
                      <a:pt x="686" y="500"/>
                      <a:pt x="688" y="512"/>
                      <a:pt x="688" y="512"/>
                    </a:cubicBezTo>
                    <a:cubicBezTo>
                      <a:pt x="691" y="563"/>
                      <a:pt x="695" y="611"/>
                      <a:pt x="697" y="665"/>
                    </a:cubicBezTo>
                    <a:cubicBezTo>
                      <a:pt x="694" y="673"/>
                      <a:pt x="677" y="677"/>
                      <a:pt x="666" y="678"/>
                    </a:cubicBezTo>
                    <a:cubicBezTo>
                      <a:pt x="666" y="678"/>
                      <a:pt x="666" y="682"/>
                      <a:pt x="681" y="682"/>
                    </a:cubicBezTo>
                    <a:cubicBezTo>
                      <a:pt x="686" y="682"/>
                      <a:pt x="696" y="681"/>
                      <a:pt x="697" y="691"/>
                    </a:cubicBezTo>
                    <a:cubicBezTo>
                      <a:pt x="697" y="701"/>
                      <a:pt x="698" y="701"/>
                      <a:pt x="698" y="711"/>
                    </a:cubicBezTo>
                    <a:cubicBezTo>
                      <a:pt x="698" y="830"/>
                      <a:pt x="705" y="889"/>
                      <a:pt x="705" y="890"/>
                    </a:cubicBezTo>
                    <a:cubicBezTo>
                      <a:pt x="705" y="889"/>
                      <a:pt x="705" y="889"/>
                      <a:pt x="705" y="889"/>
                    </a:cubicBezTo>
                    <a:cubicBezTo>
                      <a:pt x="705" y="890"/>
                      <a:pt x="705" y="891"/>
                      <a:pt x="705" y="893"/>
                    </a:cubicBezTo>
                    <a:cubicBezTo>
                      <a:pt x="707" y="904"/>
                      <a:pt x="713" y="940"/>
                      <a:pt x="718" y="976"/>
                    </a:cubicBezTo>
                    <a:cubicBezTo>
                      <a:pt x="720" y="989"/>
                      <a:pt x="725" y="1020"/>
                      <a:pt x="725" y="1020"/>
                    </a:cubicBezTo>
                    <a:cubicBezTo>
                      <a:pt x="710" y="992"/>
                      <a:pt x="689" y="955"/>
                      <a:pt x="674" y="9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Freeform 40"/>
              <p:cNvSpPr>
                <a:spLocks/>
              </p:cNvSpPr>
              <p:nvPr/>
            </p:nvSpPr>
            <p:spPr bwMode="auto">
              <a:xfrm flipH="1">
                <a:off x="5255935" y="5431069"/>
                <a:ext cx="597244" cy="1005359"/>
              </a:xfrm>
              <a:custGeom>
                <a:avLst/>
                <a:gdLst>
                  <a:gd name="T0" fmla="*/ 250 w 250"/>
                  <a:gd name="T1" fmla="*/ 421 h 421"/>
                  <a:gd name="T2" fmla="*/ 0 w 250"/>
                  <a:gd name="T3" fmla="*/ 421 h 421"/>
                  <a:gd name="T4" fmla="*/ 0 w 250"/>
                  <a:gd name="T5" fmla="*/ 21 h 421"/>
                  <a:gd name="T6" fmla="*/ 119 w 250"/>
                  <a:gd name="T7" fmla="*/ 0 h 421"/>
                  <a:gd name="T8" fmla="*/ 250 w 250"/>
                  <a:gd name="T9" fmla="*/ 21 h 421"/>
                  <a:gd name="T10" fmla="*/ 250 w 250"/>
                  <a:gd name="T11" fmla="*/ 421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421">
                    <a:moveTo>
                      <a:pt x="250" y="421"/>
                    </a:moveTo>
                    <a:cubicBezTo>
                      <a:pt x="0" y="421"/>
                      <a:pt x="0" y="421"/>
                      <a:pt x="0" y="4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44" y="0"/>
                      <a:pt x="119" y="0"/>
                    </a:cubicBezTo>
                    <a:cubicBezTo>
                      <a:pt x="192" y="0"/>
                      <a:pt x="250" y="21"/>
                      <a:pt x="250" y="21"/>
                    </a:cubicBezTo>
                    <a:lnTo>
                      <a:pt x="250" y="421"/>
                    </a:lnTo>
                    <a:close/>
                  </a:path>
                </a:pathLst>
              </a:custGeom>
              <a:solidFill>
                <a:srgbClr val="FAB100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6337941" y="3694878"/>
              <a:ext cx="1029848" cy="2389363"/>
              <a:chOff x="4552040" y="1695449"/>
              <a:chExt cx="2043427" cy="4740979"/>
            </a:xfrm>
          </p:grpSpPr>
          <p:sp>
            <p:nvSpPr>
              <p:cNvPr id="42" name="Freeform 6"/>
              <p:cNvSpPr>
                <a:spLocks/>
              </p:cNvSpPr>
              <p:nvPr/>
            </p:nvSpPr>
            <p:spPr bwMode="auto">
              <a:xfrm flipH="1">
                <a:off x="4552040" y="1695449"/>
                <a:ext cx="2043427" cy="3869287"/>
              </a:xfrm>
              <a:custGeom>
                <a:avLst/>
                <a:gdLst>
                  <a:gd name="T0" fmla="*/ 842 w 856"/>
                  <a:gd name="T1" fmla="*/ 1138 h 1621"/>
                  <a:gd name="T2" fmla="*/ 813 w 856"/>
                  <a:gd name="T3" fmla="*/ 1050 h 1621"/>
                  <a:gd name="T4" fmla="*/ 792 w 856"/>
                  <a:gd name="T5" fmla="*/ 917 h 1621"/>
                  <a:gd name="T6" fmla="*/ 774 w 856"/>
                  <a:gd name="T7" fmla="*/ 521 h 1621"/>
                  <a:gd name="T8" fmla="*/ 756 w 856"/>
                  <a:gd name="T9" fmla="*/ 288 h 1621"/>
                  <a:gd name="T10" fmla="*/ 714 w 856"/>
                  <a:gd name="T11" fmla="*/ 62 h 1621"/>
                  <a:gd name="T12" fmla="*/ 623 w 856"/>
                  <a:gd name="T13" fmla="*/ 7 h 1621"/>
                  <a:gd name="T14" fmla="*/ 522 w 856"/>
                  <a:gd name="T15" fmla="*/ 17 h 1621"/>
                  <a:gd name="T16" fmla="*/ 472 w 856"/>
                  <a:gd name="T17" fmla="*/ 98 h 1621"/>
                  <a:gd name="T18" fmla="*/ 475 w 856"/>
                  <a:gd name="T19" fmla="*/ 235 h 1621"/>
                  <a:gd name="T20" fmla="*/ 480 w 856"/>
                  <a:gd name="T21" fmla="*/ 274 h 1621"/>
                  <a:gd name="T22" fmla="*/ 485 w 856"/>
                  <a:gd name="T23" fmla="*/ 351 h 1621"/>
                  <a:gd name="T24" fmla="*/ 491 w 856"/>
                  <a:gd name="T25" fmla="*/ 578 h 1621"/>
                  <a:gd name="T26" fmla="*/ 432 w 856"/>
                  <a:gd name="T27" fmla="*/ 594 h 1621"/>
                  <a:gd name="T28" fmla="*/ 293 w 856"/>
                  <a:gd name="T29" fmla="*/ 613 h 1621"/>
                  <a:gd name="T30" fmla="*/ 247 w 856"/>
                  <a:gd name="T31" fmla="*/ 665 h 1621"/>
                  <a:gd name="T32" fmla="*/ 173 w 856"/>
                  <a:gd name="T33" fmla="*/ 665 h 1621"/>
                  <a:gd name="T34" fmla="*/ 155 w 856"/>
                  <a:gd name="T35" fmla="*/ 672 h 1621"/>
                  <a:gd name="T36" fmla="*/ 100 w 856"/>
                  <a:gd name="T37" fmla="*/ 725 h 1621"/>
                  <a:gd name="T38" fmla="*/ 91 w 856"/>
                  <a:gd name="T39" fmla="*/ 788 h 1621"/>
                  <a:gd name="T40" fmla="*/ 40 w 856"/>
                  <a:gd name="T41" fmla="*/ 821 h 1621"/>
                  <a:gd name="T42" fmla="*/ 3 w 856"/>
                  <a:gd name="T43" fmla="*/ 878 h 1621"/>
                  <a:gd name="T44" fmla="*/ 0 w 856"/>
                  <a:gd name="T45" fmla="*/ 920 h 1621"/>
                  <a:gd name="T46" fmla="*/ 31 w 856"/>
                  <a:gd name="T47" fmla="*/ 1068 h 1621"/>
                  <a:gd name="T48" fmla="*/ 22 w 856"/>
                  <a:gd name="T49" fmla="*/ 1203 h 1621"/>
                  <a:gd name="T50" fmla="*/ 45 w 856"/>
                  <a:gd name="T51" fmla="*/ 1302 h 1621"/>
                  <a:gd name="T52" fmla="*/ 72 w 856"/>
                  <a:gd name="T53" fmla="*/ 1456 h 1621"/>
                  <a:gd name="T54" fmla="*/ 79 w 856"/>
                  <a:gd name="T55" fmla="*/ 1579 h 1621"/>
                  <a:gd name="T56" fmla="*/ 229 w 856"/>
                  <a:gd name="T57" fmla="*/ 1605 h 1621"/>
                  <a:gd name="T58" fmla="*/ 645 w 856"/>
                  <a:gd name="T59" fmla="*/ 1605 h 1621"/>
                  <a:gd name="T60" fmla="*/ 825 w 856"/>
                  <a:gd name="T61" fmla="*/ 1584 h 1621"/>
                  <a:gd name="T62" fmla="*/ 832 w 856"/>
                  <a:gd name="T63" fmla="*/ 1347 h 1621"/>
                  <a:gd name="T64" fmla="*/ 848 w 856"/>
                  <a:gd name="T65" fmla="*/ 1260 h 1621"/>
                  <a:gd name="T66" fmla="*/ 853 w 856"/>
                  <a:gd name="T67" fmla="*/ 1171 h 1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56" h="1621">
                    <a:moveTo>
                      <a:pt x="853" y="1171"/>
                    </a:moveTo>
                    <a:cubicBezTo>
                      <a:pt x="851" y="1161"/>
                      <a:pt x="847" y="1150"/>
                      <a:pt x="842" y="1138"/>
                    </a:cubicBezTo>
                    <a:cubicBezTo>
                      <a:pt x="837" y="1127"/>
                      <a:pt x="830" y="1113"/>
                      <a:pt x="820" y="1093"/>
                    </a:cubicBezTo>
                    <a:cubicBezTo>
                      <a:pt x="820" y="1092"/>
                      <a:pt x="816" y="1069"/>
                      <a:pt x="813" y="1050"/>
                    </a:cubicBezTo>
                    <a:cubicBezTo>
                      <a:pt x="808" y="1024"/>
                      <a:pt x="803" y="991"/>
                      <a:pt x="799" y="964"/>
                    </a:cubicBezTo>
                    <a:cubicBezTo>
                      <a:pt x="792" y="917"/>
                      <a:pt x="792" y="917"/>
                      <a:pt x="792" y="917"/>
                    </a:cubicBezTo>
                    <a:cubicBezTo>
                      <a:pt x="791" y="911"/>
                      <a:pt x="785" y="853"/>
                      <a:pt x="785" y="741"/>
                    </a:cubicBezTo>
                    <a:cubicBezTo>
                      <a:pt x="785" y="675"/>
                      <a:pt x="779" y="589"/>
                      <a:pt x="774" y="521"/>
                    </a:cubicBezTo>
                    <a:cubicBezTo>
                      <a:pt x="772" y="487"/>
                      <a:pt x="769" y="452"/>
                      <a:pt x="766" y="418"/>
                    </a:cubicBezTo>
                    <a:cubicBezTo>
                      <a:pt x="762" y="372"/>
                      <a:pt x="759" y="328"/>
                      <a:pt x="756" y="288"/>
                    </a:cubicBezTo>
                    <a:cubicBezTo>
                      <a:pt x="752" y="222"/>
                      <a:pt x="747" y="164"/>
                      <a:pt x="736" y="119"/>
                    </a:cubicBezTo>
                    <a:cubicBezTo>
                      <a:pt x="730" y="96"/>
                      <a:pt x="723" y="77"/>
                      <a:pt x="714" y="62"/>
                    </a:cubicBezTo>
                    <a:cubicBezTo>
                      <a:pt x="703" y="45"/>
                      <a:pt x="689" y="32"/>
                      <a:pt x="673" y="24"/>
                    </a:cubicBezTo>
                    <a:cubicBezTo>
                      <a:pt x="656" y="15"/>
                      <a:pt x="642" y="12"/>
                      <a:pt x="623" y="7"/>
                    </a:cubicBezTo>
                    <a:cubicBezTo>
                      <a:pt x="607" y="3"/>
                      <a:pt x="592" y="0"/>
                      <a:pt x="577" y="0"/>
                    </a:cubicBezTo>
                    <a:cubicBezTo>
                      <a:pt x="557" y="0"/>
                      <a:pt x="538" y="6"/>
                      <a:pt x="522" y="17"/>
                    </a:cubicBezTo>
                    <a:cubicBezTo>
                      <a:pt x="506" y="27"/>
                      <a:pt x="493" y="42"/>
                      <a:pt x="483" y="61"/>
                    </a:cubicBezTo>
                    <a:cubicBezTo>
                      <a:pt x="478" y="71"/>
                      <a:pt x="474" y="82"/>
                      <a:pt x="472" y="98"/>
                    </a:cubicBezTo>
                    <a:cubicBezTo>
                      <a:pt x="470" y="110"/>
                      <a:pt x="469" y="125"/>
                      <a:pt x="469" y="141"/>
                    </a:cubicBezTo>
                    <a:cubicBezTo>
                      <a:pt x="469" y="175"/>
                      <a:pt x="473" y="211"/>
                      <a:pt x="475" y="235"/>
                    </a:cubicBezTo>
                    <a:cubicBezTo>
                      <a:pt x="477" y="247"/>
                      <a:pt x="478" y="258"/>
                      <a:pt x="479" y="268"/>
                    </a:cubicBezTo>
                    <a:cubicBezTo>
                      <a:pt x="480" y="274"/>
                      <a:pt x="480" y="274"/>
                      <a:pt x="480" y="274"/>
                    </a:cubicBezTo>
                    <a:cubicBezTo>
                      <a:pt x="481" y="285"/>
                      <a:pt x="482" y="294"/>
                      <a:pt x="482" y="299"/>
                    </a:cubicBezTo>
                    <a:cubicBezTo>
                      <a:pt x="483" y="307"/>
                      <a:pt x="484" y="325"/>
                      <a:pt x="485" y="351"/>
                    </a:cubicBezTo>
                    <a:cubicBezTo>
                      <a:pt x="486" y="389"/>
                      <a:pt x="488" y="438"/>
                      <a:pt x="489" y="483"/>
                    </a:cubicBezTo>
                    <a:cubicBezTo>
                      <a:pt x="491" y="531"/>
                      <a:pt x="491" y="565"/>
                      <a:pt x="491" y="578"/>
                    </a:cubicBezTo>
                    <a:cubicBezTo>
                      <a:pt x="491" y="586"/>
                      <a:pt x="492" y="602"/>
                      <a:pt x="492" y="625"/>
                    </a:cubicBezTo>
                    <a:cubicBezTo>
                      <a:pt x="485" y="618"/>
                      <a:pt x="438" y="597"/>
                      <a:pt x="432" y="594"/>
                    </a:cubicBezTo>
                    <a:cubicBezTo>
                      <a:pt x="419" y="589"/>
                      <a:pt x="404" y="586"/>
                      <a:pt x="388" y="586"/>
                    </a:cubicBezTo>
                    <a:cubicBezTo>
                      <a:pt x="345" y="586"/>
                      <a:pt x="307" y="605"/>
                      <a:pt x="293" y="613"/>
                    </a:cubicBezTo>
                    <a:cubicBezTo>
                      <a:pt x="282" y="619"/>
                      <a:pt x="272" y="628"/>
                      <a:pt x="263" y="639"/>
                    </a:cubicBezTo>
                    <a:cubicBezTo>
                      <a:pt x="257" y="647"/>
                      <a:pt x="252" y="655"/>
                      <a:pt x="247" y="665"/>
                    </a:cubicBezTo>
                    <a:cubicBezTo>
                      <a:pt x="237" y="660"/>
                      <a:pt x="225" y="658"/>
                      <a:pt x="212" y="658"/>
                    </a:cubicBezTo>
                    <a:cubicBezTo>
                      <a:pt x="200" y="658"/>
                      <a:pt x="187" y="660"/>
                      <a:pt x="173" y="665"/>
                    </a:cubicBezTo>
                    <a:cubicBezTo>
                      <a:pt x="164" y="668"/>
                      <a:pt x="157" y="671"/>
                      <a:pt x="156" y="672"/>
                    </a:cubicBezTo>
                    <a:cubicBezTo>
                      <a:pt x="155" y="672"/>
                      <a:pt x="155" y="672"/>
                      <a:pt x="155" y="672"/>
                    </a:cubicBezTo>
                    <a:cubicBezTo>
                      <a:pt x="151" y="674"/>
                      <a:pt x="137" y="682"/>
                      <a:pt x="123" y="696"/>
                    </a:cubicBezTo>
                    <a:cubicBezTo>
                      <a:pt x="114" y="705"/>
                      <a:pt x="106" y="715"/>
                      <a:pt x="100" y="725"/>
                    </a:cubicBezTo>
                    <a:cubicBezTo>
                      <a:pt x="93" y="738"/>
                      <a:pt x="89" y="753"/>
                      <a:pt x="89" y="767"/>
                    </a:cubicBezTo>
                    <a:cubicBezTo>
                      <a:pt x="89" y="774"/>
                      <a:pt x="90" y="781"/>
                      <a:pt x="91" y="788"/>
                    </a:cubicBezTo>
                    <a:cubicBezTo>
                      <a:pt x="93" y="792"/>
                      <a:pt x="94" y="796"/>
                      <a:pt x="95" y="800"/>
                    </a:cubicBezTo>
                    <a:cubicBezTo>
                      <a:pt x="77" y="802"/>
                      <a:pt x="59" y="809"/>
                      <a:pt x="40" y="821"/>
                    </a:cubicBezTo>
                    <a:cubicBezTo>
                      <a:pt x="31" y="826"/>
                      <a:pt x="24" y="834"/>
                      <a:pt x="18" y="842"/>
                    </a:cubicBezTo>
                    <a:cubicBezTo>
                      <a:pt x="11" y="853"/>
                      <a:pt x="6" y="865"/>
                      <a:pt x="3" y="878"/>
                    </a:cubicBezTo>
                    <a:cubicBezTo>
                      <a:pt x="1" y="888"/>
                      <a:pt x="0" y="897"/>
                      <a:pt x="0" y="907"/>
                    </a:cubicBezTo>
                    <a:cubicBezTo>
                      <a:pt x="0" y="914"/>
                      <a:pt x="0" y="919"/>
                      <a:pt x="0" y="920"/>
                    </a:cubicBezTo>
                    <a:cubicBezTo>
                      <a:pt x="0" y="921"/>
                      <a:pt x="0" y="921"/>
                      <a:pt x="0" y="921"/>
                    </a:cubicBezTo>
                    <a:cubicBezTo>
                      <a:pt x="1" y="923"/>
                      <a:pt x="10" y="987"/>
                      <a:pt x="31" y="1068"/>
                    </a:cubicBezTo>
                    <a:cubicBezTo>
                      <a:pt x="28" y="1085"/>
                      <a:pt x="21" y="1130"/>
                      <a:pt x="21" y="1173"/>
                    </a:cubicBezTo>
                    <a:cubicBezTo>
                      <a:pt x="21" y="1184"/>
                      <a:pt x="21" y="1194"/>
                      <a:pt x="22" y="1203"/>
                    </a:cubicBezTo>
                    <a:cubicBezTo>
                      <a:pt x="26" y="1238"/>
                      <a:pt x="34" y="1267"/>
                      <a:pt x="41" y="1291"/>
                    </a:cubicBezTo>
                    <a:cubicBezTo>
                      <a:pt x="45" y="1302"/>
                      <a:pt x="45" y="1302"/>
                      <a:pt x="45" y="1302"/>
                    </a:cubicBezTo>
                    <a:cubicBezTo>
                      <a:pt x="51" y="1322"/>
                      <a:pt x="57" y="1342"/>
                      <a:pt x="60" y="1361"/>
                    </a:cubicBezTo>
                    <a:cubicBezTo>
                      <a:pt x="64" y="1388"/>
                      <a:pt x="69" y="1424"/>
                      <a:pt x="72" y="1456"/>
                    </a:cubicBezTo>
                    <a:cubicBezTo>
                      <a:pt x="76" y="1489"/>
                      <a:pt x="78" y="1562"/>
                      <a:pt x="78" y="1563"/>
                    </a:cubicBezTo>
                    <a:cubicBezTo>
                      <a:pt x="79" y="1579"/>
                      <a:pt x="79" y="1579"/>
                      <a:pt x="79" y="1579"/>
                    </a:cubicBezTo>
                    <a:cubicBezTo>
                      <a:pt x="114" y="1598"/>
                      <a:pt x="114" y="1598"/>
                      <a:pt x="114" y="1598"/>
                    </a:cubicBezTo>
                    <a:cubicBezTo>
                      <a:pt x="229" y="1605"/>
                      <a:pt x="229" y="1605"/>
                      <a:pt x="229" y="1605"/>
                    </a:cubicBezTo>
                    <a:cubicBezTo>
                      <a:pt x="437" y="1621"/>
                      <a:pt x="437" y="1621"/>
                      <a:pt x="437" y="1621"/>
                    </a:cubicBezTo>
                    <a:cubicBezTo>
                      <a:pt x="645" y="1605"/>
                      <a:pt x="645" y="1605"/>
                      <a:pt x="645" y="1605"/>
                    </a:cubicBezTo>
                    <a:cubicBezTo>
                      <a:pt x="826" y="1598"/>
                      <a:pt x="826" y="1598"/>
                      <a:pt x="826" y="1598"/>
                    </a:cubicBezTo>
                    <a:cubicBezTo>
                      <a:pt x="825" y="1584"/>
                      <a:pt x="825" y="1584"/>
                      <a:pt x="825" y="1584"/>
                    </a:cubicBezTo>
                    <a:cubicBezTo>
                      <a:pt x="825" y="1583"/>
                      <a:pt x="821" y="1525"/>
                      <a:pt x="821" y="1489"/>
                    </a:cubicBezTo>
                    <a:cubicBezTo>
                      <a:pt x="821" y="1438"/>
                      <a:pt x="825" y="1390"/>
                      <a:pt x="832" y="1347"/>
                    </a:cubicBezTo>
                    <a:cubicBezTo>
                      <a:pt x="837" y="1314"/>
                      <a:pt x="842" y="1289"/>
                      <a:pt x="847" y="1269"/>
                    </a:cubicBezTo>
                    <a:cubicBezTo>
                      <a:pt x="848" y="1260"/>
                      <a:pt x="848" y="1260"/>
                      <a:pt x="848" y="1260"/>
                    </a:cubicBezTo>
                    <a:cubicBezTo>
                      <a:pt x="853" y="1237"/>
                      <a:pt x="856" y="1220"/>
                      <a:pt x="856" y="1202"/>
                    </a:cubicBezTo>
                    <a:cubicBezTo>
                      <a:pt x="856" y="1191"/>
                      <a:pt x="855" y="1181"/>
                      <a:pt x="853" y="1171"/>
                    </a:cubicBezTo>
                    <a:close/>
                  </a:path>
                </a:pathLst>
              </a:custGeom>
              <a:solidFill>
                <a:srgbClr val="807E78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Freeform 7"/>
              <p:cNvSpPr>
                <a:spLocks/>
              </p:cNvSpPr>
              <p:nvPr/>
            </p:nvSpPr>
            <p:spPr bwMode="auto">
              <a:xfrm flipH="1">
                <a:off x="4647315" y="1702560"/>
                <a:ext cx="1942463" cy="3754105"/>
              </a:xfrm>
              <a:custGeom>
                <a:avLst/>
                <a:gdLst>
                  <a:gd name="T0" fmla="*/ 79 w 814"/>
                  <a:gd name="T1" fmla="*/ 1560 h 1573"/>
                  <a:gd name="T2" fmla="*/ 60 w 814"/>
                  <a:gd name="T3" fmla="*/ 1357 h 1573"/>
                  <a:gd name="T4" fmla="*/ 42 w 814"/>
                  <a:gd name="T5" fmla="*/ 1288 h 1573"/>
                  <a:gd name="T6" fmla="*/ 21 w 814"/>
                  <a:gd name="T7" fmla="*/ 1170 h 1573"/>
                  <a:gd name="T8" fmla="*/ 1 w 814"/>
                  <a:gd name="T9" fmla="*/ 917 h 1573"/>
                  <a:gd name="T10" fmla="*/ 0 w 814"/>
                  <a:gd name="T11" fmla="*/ 904 h 1573"/>
                  <a:gd name="T12" fmla="*/ 18 w 814"/>
                  <a:gd name="T13" fmla="*/ 841 h 1573"/>
                  <a:gd name="T14" fmla="*/ 96 w 814"/>
                  <a:gd name="T15" fmla="*/ 799 h 1573"/>
                  <a:gd name="T16" fmla="*/ 89 w 814"/>
                  <a:gd name="T17" fmla="*/ 764 h 1573"/>
                  <a:gd name="T18" fmla="*/ 123 w 814"/>
                  <a:gd name="T19" fmla="*/ 695 h 1573"/>
                  <a:gd name="T20" fmla="*/ 155 w 814"/>
                  <a:gd name="T21" fmla="*/ 671 h 1573"/>
                  <a:gd name="T22" fmla="*/ 210 w 814"/>
                  <a:gd name="T23" fmla="*/ 657 h 1573"/>
                  <a:gd name="T24" fmla="*/ 263 w 814"/>
                  <a:gd name="T25" fmla="*/ 638 h 1573"/>
                  <a:gd name="T26" fmla="*/ 386 w 814"/>
                  <a:gd name="T27" fmla="*/ 585 h 1573"/>
                  <a:gd name="T28" fmla="*/ 466 w 814"/>
                  <a:gd name="T29" fmla="*/ 623 h 1573"/>
                  <a:gd name="T30" fmla="*/ 492 w 814"/>
                  <a:gd name="T31" fmla="*/ 575 h 1573"/>
                  <a:gd name="T32" fmla="*/ 485 w 814"/>
                  <a:gd name="T33" fmla="*/ 348 h 1573"/>
                  <a:gd name="T34" fmla="*/ 480 w 814"/>
                  <a:gd name="T35" fmla="*/ 271 h 1573"/>
                  <a:gd name="T36" fmla="*/ 476 w 814"/>
                  <a:gd name="T37" fmla="*/ 232 h 1573"/>
                  <a:gd name="T38" fmla="*/ 473 w 814"/>
                  <a:gd name="T39" fmla="*/ 95 h 1573"/>
                  <a:gd name="T40" fmla="*/ 521 w 814"/>
                  <a:gd name="T41" fmla="*/ 16 h 1573"/>
                  <a:gd name="T42" fmla="*/ 632 w 814"/>
                  <a:gd name="T43" fmla="*/ 14 h 1573"/>
                  <a:gd name="T44" fmla="*/ 695 w 814"/>
                  <a:gd name="T45" fmla="*/ 109 h 1573"/>
                  <a:gd name="T46" fmla="*/ 725 w 814"/>
                  <a:gd name="T47" fmla="*/ 404 h 1573"/>
                  <a:gd name="T48" fmla="*/ 743 w 814"/>
                  <a:gd name="T49" fmla="*/ 725 h 1573"/>
                  <a:gd name="T50" fmla="*/ 757 w 814"/>
                  <a:gd name="T51" fmla="*/ 945 h 1573"/>
                  <a:gd name="T52" fmla="*/ 800 w 814"/>
                  <a:gd name="T53" fmla="*/ 1118 h 1573"/>
                  <a:gd name="T54" fmla="*/ 814 w 814"/>
                  <a:gd name="T55" fmla="*/ 1181 h 1573"/>
                  <a:gd name="T56" fmla="*/ 804 w 814"/>
                  <a:gd name="T57" fmla="*/ 1247 h 1573"/>
                  <a:gd name="T58" fmla="*/ 779 w 814"/>
                  <a:gd name="T59" fmla="*/ 1465 h 1573"/>
                  <a:gd name="T60" fmla="*/ 784 w 814"/>
                  <a:gd name="T61" fmla="*/ 1573 h 1573"/>
                  <a:gd name="T62" fmla="*/ 430 w 814"/>
                  <a:gd name="T63" fmla="*/ 1539 h 1573"/>
                  <a:gd name="T64" fmla="*/ 79 w 814"/>
                  <a:gd name="T65" fmla="*/ 1573 h 1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814" h="1573">
                    <a:moveTo>
                      <a:pt x="79" y="1573"/>
                    </a:moveTo>
                    <a:cubicBezTo>
                      <a:pt x="79" y="1560"/>
                      <a:pt x="79" y="1560"/>
                      <a:pt x="79" y="1560"/>
                    </a:cubicBezTo>
                    <a:cubicBezTo>
                      <a:pt x="79" y="1559"/>
                      <a:pt x="77" y="1486"/>
                      <a:pt x="73" y="1453"/>
                    </a:cubicBezTo>
                    <a:cubicBezTo>
                      <a:pt x="69" y="1421"/>
                      <a:pt x="65" y="1385"/>
                      <a:pt x="60" y="1357"/>
                    </a:cubicBezTo>
                    <a:cubicBezTo>
                      <a:pt x="57" y="1338"/>
                      <a:pt x="51" y="1319"/>
                      <a:pt x="45" y="1298"/>
                    </a:cubicBezTo>
                    <a:cubicBezTo>
                      <a:pt x="42" y="1288"/>
                      <a:pt x="42" y="1288"/>
                      <a:pt x="42" y="1288"/>
                    </a:cubicBezTo>
                    <a:cubicBezTo>
                      <a:pt x="34" y="1263"/>
                      <a:pt x="26" y="1234"/>
                      <a:pt x="23" y="1200"/>
                    </a:cubicBezTo>
                    <a:cubicBezTo>
                      <a:pt x="22" y="1191"/>
                      <a:pt x="21" y="1181"/>
                      <a:pt x="21" y="1170"/>
                    </a:cubicBezTo>
                    <a:cubicBezTo>
                      <a:pt x="21" y="1126"/>
                      <a:pt x="29" y="1081"/>
                      <a:pt x="32" y="1065"/>
                    </a:cubicBezTo>
                    <a:cubicBezTo>
                      <a:pt x="11" y="983"/>
                      <a:pt x="1" y="920"/>
                      <a:pt x="1" y="917"/>
                    </a:cubicBezTo>
                    <a:cubicBezTo>
                      <a:pt x="1" y="917"/>
                      <a:pt x="1" y="917"/>
                      <a:pt x="1" y="917"/>
                    </a:cubicBezTo>
                    <a:cubicBezTo>
                      <a:pt x="1" y="915"/>
                      <a:pt x="0" y="911"/>
                      <a:pt x="0" y="904"/>
                    </a:cubicBezTo>
                    <a:cubicBezTo>
                      <a:pt x="0" y="894"/>
                      <a:pt x="1" y="885"/>
                      <a:pt x="3" y="876"/>
                    </a:cubicBezTo>
                    <a:cubicBezTo>
                      <a:pt x="6" y="863"/>
                      <a:pt x="11" y="851"/>
                      <a:pt x="18" y="841"/>
                    </a:cubicBezTo>
                    <a:cubicBezTo>
                      <a:pt x="24" y="832"/>
                      <a:pt x="31" y="825"/>
                      <a:pt x="39" y="820"/>
                    </a:cubicBezTo>
                    <a:cubicBezTo>
                      <a:pt x="59" y="808"/>
                      <a:pt x="78" y="801"/>
                      <a:pt x="96" y="799"/>
                    </a:cubicBezTo>
                    <a:cubicBezTo>
                      <a:pt x="95" y="794"/>
                      <a:pt x="93" y="789"/>
                      <a:pt x="92" y="784"/>
                    </a:cubicBezTo>
                    <a:cubicBezTo>
                      <a:pt x="90" y="777"/>
                      <a:pt x="89" y="771"/>
                      <a:pt x="89" y="764"/>
                    </a:cubicBezTo>
                    <a:cubicBezTo>
                      <a:pt x="89" y="750"/>
                      <a:pt x="93" y="736"/>
                      <a:pt x="101" y="723"/>
                    </a:cubicBezTo>
                    <a:cubicBezTo>
                      <a:pt x="106" y="713"/>
                      <a:pt x="114" y="704"/>
                      <a:pt x="123" y="695"/>
                    </a:cubicBezTo>
                    <a:cubicBezTo>
                      <a:pt x="137" y="681"/>
                      <a:pt x="151" y="673"/>
                      <a:pt x="154" y="671"/>
                    </a:cubicBezTo>
                    <a:cubicBezTo>
                      <a:pt x="155" y="671"/>
                      <a:pt x="155" y="671"/>
                      <a:pt x="155" y="671"/>
                    </a:cubicBezTo>
                    <a:cubicBezTo>
                      <a:pt x="156" y="670"/>
                      <a:pt x="163" y="667"/>
                      <a:pt x="172" y="664"/>
                    </a:cubicBezTo>
                    <a:cubicBezTo>
                      <a:pt x="185" y="660"/>
                      <a:pt x="198" y="657"/>
                      <a:pt x="210" y="657"/>
                    </a:cubicBezTo>
                    <a:cubicBezTo>
                      <a:pt x="224" y="657"/>
                      <a:pt x="236" y="660"/>
                      <a:pt x="246" y="665"/>
                    </a:cubicBezTo>
                    <a:cubicBezTo>
                      <a:pt x="251" y="655"/>
                      <a:pt x="257" y="646"/>
                      <a:pt x="263" y="638"/>
                    </a:cubicBezTo>
                    <a:cubicBezTo>
                      <a:pt x="272" y="627"/>
                      <a:pt x="282" y="619"/>
                      <a:pt x="293" y="612"/>
                    </a:cubicBezTo>
                    <a:cubicBezTo>
                      <a:pt x="307" y="604"/>
                      <a:pt x="343" y="585"/>
                      <a:pt x="386" y="585"/>
                    </a:cubicBezTo>
                    <a:cubicBezTo>
                      <a:pt x="402" y="585"/>
                      <a:pt x="416" y="588"/>
                      <a:pt x="429" y="594"/>
                    </a:cubicBezTo>
                    <a:cubicBezTo>
                      <a:pt x="444" y="600"/>
                      <a:pt x="456" y="610"/>
                      <a:pt x="466" y="623"/>
                    </a:cubicBezTo>
                    <a:cubicBezTo>
                      <a:pt x="475" y="635"/>
                      <a:pt x="484" y="651"/>
                      <a:pt x="494" y="672"/>
                    </a:cubicBezTo>
                    <a:cubicBezTo>
                      <a:pt x="493" y="621"/>
                      <a:pt x="492" y="588"/>
                      <a:pt x="492" y="575"/>
                    </a:cubicBezTo>
                    <a:cubicBezTo>
                      <a:pt x="492" y="562"/>
                      <a:pt x="491" y="527"/>
                      <a:pt x="490" y="479"/>
                    </a:cubicBezTo>
                    <a:cubicBezTo>
                      <a:pt x="488" y="434"/>
                      <a:pt x="487" y="385"/>
                      <a:pt x="485" y="348"/>
                    </a:cubicBezTo>
                    <a:cubicBezTo>
                      <a:pt x="484" y="322"/>
                      <a:pt x="483" y="304"/>
                      <a:pt x="483" y="296"/>
                    </a:cubicBezTo>
                    <a:cubicBezTo>
                      <a:pt x="482" y="291"/>
                      <a:pt x="482" y="282"/>
                      <a:pt x="480" y="271"/>
                    </a:cubicBezTo>
                    <a:cubicBezTo>
                      <a:pt x="480" y="265"/>
                      <a:pt x="480" y="265"/>
                      <a:pt x="480" y="265"/>
                    </a:cubicBezTo>
                    <a:cubicBezTo>
                      <a:pt x="478" y="255"/>
                      <a:pt x="477" y="244"/>
                      <a:pt x="476" y="232"/>
                    </a:cubicBezTo>
                    <a:cubicBezTo>
                      <a:pt x="473" y="208"/>
                      <a:pt x="470" y="171"/>
                      <a:pt x="470" y="138"/>
                    </a:cubicBezTo>
                    <a:cubicBezTo>
                      <a:pt x="470" y="122"/>
                      <a:pt x="471" y="108"/>
                      <a:pt x="473" y="95"/>
                    </a:cubicBezTo>
                    <a:cubicBezTo>
                      <a:pt x="475" y="80"/>
                      <a:pt x="478" y="69"/>
                      <a:pt x="483" y="59"/>
                    </a:cubicBezTo>
                    <a:cubicBezTo>
                      <a:pt x="493" y="41"/>
                      <a:pt x="505" y="26"/>
                      <a:pt x="521" y="16"/>
                    </a:cubicBezTo>
                    <a:cubicBezTo>
                      <a:pt x="537" y="5"/>
                      <a:pt x="556" y="0"/>
                      <a:pt x="575" y="0"/>
                    </a:cubicBezTo>
                    <a:cubicBezTo>
                      <a:pt x="594" y="0"/>
                      <a:pt x="613" y="5"/>
                      <a:pt x="632" y="14"/>
                    </a:cubicBezTo>
                    <a:cubicBezTo>
                      <a:pt x="649" y="22"/>
                      <a:pt x="662" y="35"/>
                      <a:pt x="673" y="52"/>
                    </a:cubicBezTo>
                    <a:cubicBezTo>
                      <a:pt x="682" y="67"/>
                      <a:pt x="689" y="85"/>
                      <a:pt x="695" y="109"/>
                    </a:cubicBezTo>
                    <a:cubicBezTo>
                      <a:pt x="706" y="153"/>
                      <a:pt x="711" y="211"/>
                      <a:pt x="715" y="276"/>
                    </a:cubicBezTo>
                    <a:cubicBezTo>
                      <a:pt x="718" y="316"/>
                      <a:pt x="721" y="359"/>
                      <a:pt x="725" y="404"/>
                    </a:cubicBezTo>
                    <a:cubicBezTo>
                      <a:pt x="727" y="438"/>
                      <a:pt x="730" y="472"/>
                      <a:pt x="733" y="506"/>
                    </a:cubicBezTo>
                    <a:cubicBezTo>
                      <a:pt x="738" y="574"/>
                      <a:pt x="743" y="659"/>
                      <a:pt x="743" y="725"/>
                    </a:cubicBezTo>
                    <a:cubicBezTo>
                      <a:pt x="743" y="835"/>
                      <a:pt x="749" y="893"/>
                      <a:pt x="750" y="899"/>
                    </a:cubicBezTo>
                    <a:cubicBezTo>
                      <a:pt x="757" y="945"/>
                      <a:pt x="757" y="945"/>
                      <a:pt x="757" y="945"/>
                    </a:cubicBezTo>
                    <a:cubicBezTo>
                      <a:pt x="761" y="972"/>
                      <a:pt x="778" y="1072"/>
                      <a:pt x="778" y="1073"/>
                    </a:cubicBezTo>
                    <a:cubicBezTo>
                      <a:pt x="788" y="1092"/>
                      <a:pt x="795" y="1107"/>
                      <a:pt x="800" y="1118"/>
                    </a:cubicBezTo>
                    <a:cubicBezTo>
                      <a:pt x="805" y="1130"/>
                      <a:pt x="808" y="1141"/>
                      <a:pt x="811" y="1150"/>
                    </a:cubicBezTo>
                    <a:cubicBezTo>
                      <a:pt x="813" y="1161"/>
                      <a:pt x="814" y="1171"/>
                      <a:pt x="814" y="1181"/>
                    </a:cubicBezTo>
                    <a:cubicBezTo>
                      <a:pt x="814" y="1199"/>
                      <a:pt x="811" y="1216"/>
                      <a:pt x="806" y="1239"/>
                    </a:cubicBezTo>
                    <a:cubicBezTo>
                      <a:pt x="804" y="1247"/>
                      <a:pt x="804" y="1247"/>
                      <a:pt x="804" y="1247"/>
                    </a:cubicBezTo>
                    <a:cubicBezTo>
                      <a:pt x="800" y="1267"/>
                      <a:pt x="795" y="1292"/>
                      <a:pt x="790" y="1325"/>
                    </a:cubicBezTo>
                    <a:cubicBezTo>
                      <a:pt x="783" y="1367"/>
                      <a:pt x="779" y="1415"/>
                      <a:pt x="779" y="1465"/>
                    </a:cubicBezTo>
                    <a:cubicBezTo>
                      <a:pt x="779" y="1501"/>
                      <a:pt x="783" y="1558"/>
                      <a:pt x="783" y="1559"/>
                    </a:cubicBezTo>
                    <a:cubicBezTo>
                      <a:pt x="784" y="1573"/>
                      <a:pt x="784" y="1573"/>
                      <a:pt x="784" y="1573"/>
                    </a:cubicBezTo>
                    <a:cubicBezTo>
                      <a:pt x="674" y="1573"/>
                      <a:pt x="674" y="1573"/>
                      <a:pt x="674" y="1573"/>
                    </a:cubicBezTo>
                    <a:cubicBezTo>
                      <a:pt x="674" y="1573"/>
                      <a:pt x="512" y="1539"/>
                      <a:pt x="430" y="1539"/>
                    </a:cubicBezTo>
                    <a:cubicBezTo>
                      <a:pt x="349" y="1539"/>
                      <a:pt x="198" y="1573"/>
                      <a:pt x="198" y="1573"/>
                    </a:cubicBezTo>
                    <a:lnTo>
                      <a:pt x="79" y="1573"/>
                    </a:lnTo>
                    <a:close/>
                  </a:path>
                </a:pathLst>
              </a:custGeom>
              <a:solidFill>
                <a:srgbClr val="E8E3D5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2B1C2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Freeform 8"/>
              <p:cNvSpPr>
                <a:spLocks/>
              </p:cNvSpPr>
              <p:nvPr/>
            </p:nvSpPr>
            <p:spPr bwMode="auto">
              <a:xfrm flipH="1">
                <a:off x="6298267" y="3710436"/>
                <a:ext cx="174908" cy="147888"/>
              </a:xfrm>
              <a:custGeom>
                <a:avLst/>
                <a:gdLst>
                  <a:gd name="T0" fmla="*/ 73 w 73"/>
                  <a:gd name="T1" fmla="*/ 6 h 62"/>
                  <a:gd name="T2" fmla="*/ 42 w 73"/>
                  <a:gd name="T3" fmla="*/ 3 h 62"/>
                  <a:gd name="T4" fmla="*/ 16 w 73"/>
                  <a:gd name="T5" fmla="*/ 19 h 62"/>
                  <a:gd name="T6" fmla="*/ 5 w 73"/>
                  <a:gd name="T7" fmla="*/ 62 h 62"/>
                  <a:gd name="T8" fmla="*/ 73 w 73"/>
                  <a:gd name="T9" fmla="*/ 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62">
                    <a:moveTo>
                      <a:pt x="73" y="6"/>
                    </a:moveTo>
                    <a:cubicBezTo>
                      <a:pt x="68" y="0"/>
                      <a:pt x="49" y="2"/>
                      <a:pt x="42" y="3"/>
                    </a:cubicBezTo>
                    <a:cubicBezTo>
                      <a:pt x="32" y="6"/>
                      <a:pt x="23" y="12"/>
                      <a:pt x="16" y="19"/>
                    </a:cubicBezTo>
                    <a:cubicBezTo>
                      <a:pt x="12" y="23"/>
                      <a:pt x="0" y="42"/>
                      <a:pt x="5" y="62"/>
                    </a:cubicBezTo>
                    <a:cubicBezTo>
                      <a:pt x="12" y="46"/>
                      <a:pt x="24" y="10"/>
                      <a:pt x="73" y="6"/>
                    </a:cubicBezTo>
                    <a:close/>
                  </a:path>
                </a:pathLst>
              </a:custGeom>
              <a:solidFill>
                <a:srgbClr val="F3F2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Freeform 9"/>
              <p:cNvSpPr>
                <a:spLocks/>
              </p:cNvSpPr>
              <p:nvPr/>
            </p:nvSpPr>
            <p:spPr bwMode="auto">
              <a:xfrm flipH="1">
                <a:off x="6301111" y="3743143"/>
                <a:ext cx="119449" cy="102384"/>
              </a:xfrm>
              <a:custGeom>
                <a:avLst/>
                <a:gdLst>
                  <a:gd name="T0" fmla="*/ 50 w 50"/>
                  <a:gd name="T1" fmla="*/ 5 h 43"/>
                  <a:gd name="T2" fmla="*/ 12 w 50"/>
                  <a:gd name="T3" fmla="*/ 15 h 43"/>
                  <a:gd name="T4" fmla="*/ 2 w 50"/>
                  <a:gd name="T5" fmla="*/ 43 h 43"/>
                  <a:gd name="T6" fmla="*/ 50 w 50"/>
                  <a:gd name="T7" fmla="*/ 5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0" h="43">
                    <a:moveTo>
                      <a:pt x="50" y="5"/>
                    </a:moveTo>
                    <a:cubicBezTo>
                      <a:pt x="40" y="0"/>
                      <a:pt x="18" y="7"/>
                      <a:pt x="12" y="15"/>
                    </a:cubicBezTo>
                    <a:cubicBezTo>
                      <a:pt x="0" y="29"/>
                      <a:pt x="2" y="43"/>
                      <a:pt x="2" y="43"/>
                    </a:cubicBezTo>
                    <a:cubicBezTo>
                      <a:pt x="10" y="35"/>
                      <a:pt x="20" y="13"/>
                      <a:pt x="50" y="5"/>
                    </a:cubicBezTo>
                    <a:close/>
                  </a:path>
                </a:pathLst>
              </a:custGeom>
              <a:solidFill>
                <a:srgbClr val="F3F2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Freeform 10"/>
              <p:cNvSpPr>
                <a:spLocks/>
              </p:cNvSpPr>
              <p:nvPr/>
            </p:nvSpPr>
            <p:spPr bwMode="auto">
              <a:xfrm flipH="1">
                <a:off x="6030930" y="3401862"/>
                <a:ext cx="210457" cy="137935"/>
              </a:xfrm>
              <a:custGeom>
                <a:avLst/>
                <a:gdLst>
                  <a:gd name="T0" fmla="*/ 88 w 88"/>
                  <a:gd name="T1" fmla="*/ 10 h 58"/>
                  <a:gd name="T2" fmla="*/ 54 w 88"/>
                  <a:gd name="T3" fmla="*/ 1 h 58"/>
                  <a:gd name="T4" fmla="*/ 23 w 88"/>
                  <a:gd name="T5" fmla="*/ 12 h 58"/>
                  <a:gd name="T6" fmla="*/ 1 w 88"/>
                  <a:gd name="T7" fmla="*/ 58 h 58"/>
                  <a:gd name="T8" fmla="*/ 88 w 88"/>
                  <a:gd name="T9" fmla="*/ 1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58">
                    <a:moveTo>
                      <a:pt x="88" y="10"/>
                    </a:moveTo>
                    <a:cubicBezTo>
                      <a:pt x="84" y="2"/>
                      <a:pt x="62" y="0"/>
                      <a:pt x="54" y="1"/>
                    </a:cubicBezTo>
                    <a:cubicBezTo>
                      <a:pt x="43" y="1"/>
                      <a:pt x="32" y="6"/>
                      <a:pt x="23" y="12"/>
                    </a:cubicBezTo>
                    <a:cubicBezTo>
                      <a:pt x="18" y="16"/>
                      <a:pt x="0" y="34"/>
                      <a:pt x="1" y="58"/>
                    </a:cubicBezTo>
                    <a:cubicBezTo>
                      <a:pt x="13" y="42"/>
                      <a:pt x="33" y="4"/>
                      <a:pt x="88" y="10"/>
                    </a:cubicBezTo>
                    <a:close/>
                  </a:path>
                </a:pathLst>
              </a:custGeom>
              <a:solidFill>
                <a:srgbClr val="F3F2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" name="Freeform 11"/>
              <p:cNvSpPr>
                <a:spLocks/>
              </p:cNvSpPr>
              <p:nvPr/>
            </p:nvSpPr>
            <p:spPr bwMode="auto">
              <a:xfrm flipH="1">
                <a:off x="6040882" y="3440254"/>
                <a:ext cx="146468" cy="95275"/>
              </a:xfrm>
              <a:custGeom>
                <a:avLst/>
                <a:gdLst>
                  <a:gd name="T0" fmla="*/ 61 w 61"/>
                  <a:gd name="T1" fmla="*/ 8 h 40"/>
                  <a:gd name="T2" fmla="*/ 17 w 61"/>
                  <a:gd name="T3" fmla="*/ 11 h 40"/>
                  <a:gd name="T4" fmla="*/ 0 w 61"/>
                  <a:gd name="T5" fmla="*/ 40 h 40"/>
                  <a:gd name="T6" fmla="*/ 61 w 61"/>
                  <a:gd name="T7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1" h="40">
                    <a:moveTo>
                      <a:pt x="61" y="8"/>
                    </a:moveTo>
                    <a:cubicBezTo>
                      <a:pt x="51" y="0"/>
                      <a:pt x="28" y="2"/>
                      <a:pt x="17" y="11"/>
                    </a:cubicBezTo>
                    <a:cubicBezTo>
                      <a:pt x="1" y="24"/>
                      <a:pt x="0" y="40"/>
                      <a:pt x="0" y="40"/>
                    </a:cubicBezTo>
                    <a:cubicBezTo>
                      <a:pt x="11" y="33"/>
                      <a:pt x="26" y="11"/>
                      <a:pt x="61" y="8"/>
                    </a:cubicBezTo>
                    <a:close/>
                  </a:path>
                </a:pathLst>
              </a:custGeom>
              <a:solidFill>
                <a:srgbClr val="F3F2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" name="Freeform 12"/>
              <p:cNvSpPr>
                <a:spLocks/>
              </p:cNvSpPr>
              <p:nvPr/>
            </p:nvSpPr>
            <p:spPr bwMode="auto">
              <a:xfrm flipH="1">
                <a:off x="5611437" y="3239752"/>
                <a:ext cx="246008" cy="145045"/>
              </a:xfrm>
              <a:custGeom>
                <a:avLst/>
                <a:gdLst>
                  <a:gd name="T0" fmla="*/ 103 w 103"/>
                  <a:gd name="T1" fmla="*/ 13 h 61"/>
                  <a:gd name="T2" fmla="*/ 65 w 103"/>
                  <a:gd name="T3" fmla="*/ 0 h 61"/>
                  <a:gd name="T4" fmla="*/ 28 w 103"/>
                  <a:gd name="T5" fmla="*/ 10 h 61"/>
                  <a:gd name="T6" fmla="*/ 0 w 103"/>
                  <a:gd name="T7" fmla="*/ 61 h 61"/>
                  <a:gd name="T8" fmla="*/ 103 w 103"/>
                  <a:gd name="T9" fmla="*/ 13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61">
                    <a:moveTo>
                      <a:pt x="103" y="13"/>
                    </a:moveTo>
                    <a:cubicBezTo>
                      <a:pt x="99" y="4"/>
                      <a:pt x="74" y="0"/>
                      <a:pt x="65" y="0"/>
                    </a:cubicBezTo>
                    <a:cubicBezTo>
                      <a:pt x="52" y="0"/>
                      <a:pt x="39" y="4"/>
                      <a:pt x="28" y="10"/>
                    </a:cubicBezTo>
                    <a:cubicBezTo>
                      <a:pt x="22" y="15"/>
                      <a:pt x="0" y="34"/>
                      <a:pt x="0" y="61"/>
                    </a:cubicBezTo>
                    <a:cubicBezTo>
                      <a:pt x="14" y="43"/>
                      <a:pt x="40" y="1"/>
                      <a:pt x="103" y="13"/>
                    </a:cubicBezTo>
                    <a:close/>
                  </a:path>
                </a:pathLst>
              </a:custGeom>
              <a:solidFill>
                <a:srgbClr val="F3F2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Freeform 13"/>
              <p:cNvSpPr>
                <a:spLocks/>
              </p:cNvSpPr>
              <p:nvPr/>
            </p:nvSpPr>
            <p:spPr bwMode="auto">
              <a:xfrm flipH="1">
                <a:off x="5625656" y="3285256"/>
                <a:ext cx="172065" cy="98119"/>
              </a:xfrm>
              <a:custGeom>
                <a:avLst/>
                <a:gdLst>
                  <a:gd name="T0" fmla="*/ 72 w 72"/>
                  <a:gd name="T1" fmla="*/ 10 h 41"/>
                  <a:gd name="T2" fmla="*/ 22 w 72"/>
                  <a:gd name="T3" fmla="*/ 9 h 41"/>
                  <a:gd name="T4" fmla="*/ 0 w 72"/>
                  <a:gd name="T5" fmla="*/ 41 h 41"/>
                  <a:gd name="T6" fmla="*/ 72 w 72"/>
                  <a:gd name="T7" fmla="*/ 1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41">
                    <a:moveTo>
                      <a:pt x="72" y="10"/>
                    </a:moveTo>
                    <a:cubicBezTo>
                      <a:pt x="61" y="0"/>
                      <a:pt x="35" y="0"/>
                      <a:pt x="22" y="9"/>
                    </a:cubicBezTo>
                    <a:cubicBezTo>
                      <a:pt x="2" y="22"/>
                      <a:pt x="0" y="41"/>
                      <a:pt x="0" y="41"/>
                    </a:cubicBezTo>
                    <a:cubicBezTo>
                      <a:pt x="13" y="34"/>
                      <a:pt x="32" y="10"/>
                      <a:pt x="72" y="10"/>
                    </a:cubicBezTo>
                    <a:close/>
                  </a:path>
                </a:pathLst>
              </a:custGeom>
              <a:solidFill>
                <a:srgbClr val="F3F2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" name="Freeform 14"/>
              <p:cNvSpPr>
                <a:spLocks noEditPoints="1"/>
              </p:cNvSpPr>
              <p:nvPr/>
            </p:nvSpPr>
            <p:spPr bwMode="auto">
              <a:xfrm flipH="1">
                <a:off x="5945609" y="4081581"/>
                <a:ext cx="271604" cy="298623"/>
              </a:xfrm>
              <a:custGeom>
                <a:avLst/>
                <a:gdLst>
                  <a:gd name="T0" fmla="*/ 29 w 114"/>
                  <a:gd name="T1" fmla="*/ 31 h 125"/>
                  <a:gd name="T2" fmla="*/ 28 w 114"/>
                  <a:gd name="T3" fmla="*/ 106 h 125"/>
                  <a:gd name="T4" fmla="*/ 99 w 114"/>
                  <a:gd name="T5" fmla="*/ 90 h 125"/>
                  <a:gd name="T6" fmla="*/ 29 w 114"/>
                  <a:gd name="T7" fmla="*/ 31 h 125"/>
                  <a:gd name="T8" fmla="*/ 77 w 114"/>
                  <a:gd name="T9" fmla="*/ 98 h 125"/>
                  <a:gd name="T10" fmla="*/ 25 w 114"/>
                  <a:gd name="T11" fmla="*/ 86 h 125"/>
                  <a:gd name="T12" fmla="*/ 45 w 114"/>
                  <a:gd name="T13" fmla="*/ 36 h 125"/>
                  <a:gd name="T14" fmla="*/ 45 w 114"/>
                  <a:gd name="T15" fmla="*/ 36 h 125"/>
                  <a:gd name="T16" fmla="*/ 46 w 114"/>
                  <a:gd name="T17" fmla="*/ 36 h 125"/>
                  <a:gd name="T18" fmla="*/ 87 w 114"/>
                  <a:gd name="T19" fmla="*/ 55 h 125"/>
                  <a:gd name="T20" fmla="*/ 77 w 114"/>
                  <a:gd name="T21" fmla="*/ 9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" h="125">
                    <a:moveTo>
                      <a:pt x="29" y="31"/>
                    </a:moveTo>
                    <a:cubicBezTo>
                      <a:pt x="0" y="50"/>
                      <a:pt x="18" y="88"/>
                      <a:pt x="28" y="106"/>
                    </a:cubicBezTo>
                    <a:cubicBezTo>
                      <a:pt x="38" y="125"/>
                      <a:pt x="82" y="112"/>
                      <a:pt x="99" y="90"/>
                    </a:cubicBezTo>
                    <a:cubicBezTo>
                      <a:pt x="114" y="71"/>
                      <a:pt x="76" y="0"/>
                      <a:pt x="29" y="31"/>
                    </a:cubicBezTo>
                    <a:close/>
                    <a:moveTo>
                      <a:pt x="77" y="98"/>
                    </a:moveTo>
                    <a:cubicBezTo>
                      <a:pt x="45" y="115"/>
                      <a:pt x="36" y="113"/>
                      <a:pt x="25" y="86"/>
                    </a:cubicBezTo>
                    <a:cubicBezTo>
                      <a:pt x="16" y="65"/>
                      <a:pt x="20" y="45"/>
                      <a:pt x="45" y="36"/>
                    </a:cubicBezTo>
                    <a:cubicBezTo>
                      <a:pt x="43" y="37"/>
                      <a:pt x="38" y="39"/>
                      <a:pt x="45" y="36"/>
                    </a:cubicBezTo>
                    <a:cubicBezTo>
                      <a:pt x="47" y="36"/>
                      <a:pt x="46" y="36"/>
                      <a:pt x="46" y="36"/>
                    </a:cubicBezTo>
                    <a:cubicBezTo>
                      <a:pt x="63" y="31"/>
                      <a:pt x="79" y="39"/>
                      <a:pt x="87" y="55"/>
                    </a:cubicBezTo>
                    <a:cubicBezTo>
                      <a:pt x="97" y="78"/>
                      <a:pt x="103" y="85"/>
                      <a:pt x="77" y="98"/>
                    </a:cubicBezTo>
                    <a:close/>
                  </a:path>
                </a:pathLst>
              </a:custGeom>
              <a:solidFill>
                <a:srgbClr val="F3F2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" name="Freeform 15"/>
              <p:cNvSpPr>
                <a:spLocks noEditPoints="1"/>
              </p:cNvSpPr>
              <p:nvPr/>
            </p:nvSpPr>
            <p:spPr bwMode="auto">
              <a:xfrm flipH="1">
                <a:off x="5639876" y="3940802"/>
                <a:ext cx="295778" cy="322795"/>
              </a:xfrm>
              <a:custGeom>
                <a:avLst/>
                <a:gdLst>
                  <a:gd name="T0" fmla="*/ 31 w 124"/>
                  <a:gd name="T1" fmla="*/ 33 h 135"/>
                  <a:gd name="T2" fmla="*/ 30 w 124"/>
                  <a:gd name="T3" fmla="*/ 115 h 135"/>
                  <a:gd name="T4" fmla="*/ 107 w 124"/>
                  <a:gd name="T5" fmla="*/ 97 h 135"/>
                  <a:gd name="T6" fmla="*/ 31 w 124"/>
                  <a:gd name="T7" fmla="*/ 33 h 135"/>
                  <a:gd name="T8" fmla="*/ 83 w 124"/>
                  <a:gd name="T9" fmla="*/ 106 h 135"/>
                  <a:gd name="T10" fmla="*/ 27 w 124"/>
                  <a:gd name="T11" fmla="*/ 93 h 135"/>
                  <a:gd name="T12" fmla="*/ 49 w 124"/>
                  <a:gd name="T13" fmla="*/ 39 h 135"/>
                  <a:gd name="T14" fmla="*/ 49 w 124"/>
                  <a:gd name="T15" fmla="*/ 39 h 135"/>
                  <a:gd name="T16" fmla="*/ 49 w 124"/>
                  <a:gd name="T17" fmla="*/ 39 h 135"/>
                  <a:gd name="T18" fmla="*/ 94 w 124"/>
                  <a:gd name="T19" fmla="*/ 59 h 135"/>
                  <a:gd name="T20" fmla="*/ 83 w 124"/>
                  <a:gd name="T21" fmla="*/ 106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4" h="135">
                    <a:moveTo>
                      <a:pt x="31" y="33"/>
                    </a:moveTo>
                    <a:cubicBezTo>
                      <a:pt x="0" y="54"/>
                      <a:pt x="19" y="95"/>
                      <a:pt x="30" y="115"/>
                    </a:cubicBezTo>
                    <a:cubicBezTo>
                      <a:pt x="41" y="135"/>
                      <a:pt x="89" y="121"/>
                      <a:pt x="107" y="97"/>
                    </a:cubicBezTo>
                    <a:cubicBezTo>
                      <a:pt x="124" y="77"/>
                      <a:pt x="83" y="0"/>
                      <a:pt x="31" y="33"/>
                    </a:cubicBezTo>
                    <a:close/>
                    <a:moveTo>
                      <a:pt x="83" y="106"/>
                    </a:moveTo>
                    <a:cubicBezTo>
                      <a:pt x="49" y="124"/>
                      <a:pt x="39" y="122"/>
                      <a:pt x="27" y="93"/>
                    </a:cubicBezTo>
                    <a:cubicBezTo>
                      <a:pt x="17" y="70"/>
                      <a:pt x="21" y="48"/>
                      <a:pt x="49" y="39"/>
                    </a:cubicBezTo>
                    <a:cubicBezTo>
                      <a:pt x="46" y="40"/>
                      <a:pt x="41" y="41"/>
                      <a:pt x="49" y="39"/>
                    </a:cubicBezTo>
                    <a:cubicBezTo>
                      <a:pt x="51" y="38"/>
                      <a:pt x="50" y="38"/>
                      <a:pt x="49" y="39"/>
                    </a:cubicBezTo>
                    <a:cubicBezTo>
                      <a:pt x="68" y="33"/>
                      <a:pt x="86" y="41"/>
                      <a:pt x="94" y="59"/>
                    </a:cubicBezTo>
                    <a:cubicBezTo>
                      <a:pt x="106" y="83"/>
                      <a:pt x="111" y="91"/>
                      <a:pt x="83" y="106"/>
                    </a:cubicBezTo>
                    <a:close/>
                  </a:path>
                </a:pathLst>
              </a:custGeom>
              <a:solidFill>
                <a:srgbClr val="F3F2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" name="Freeform 16"/>
              <p:cNvSpPr>
                <a:spLocks/>
              </p:cNvSpPr>
              <p:nvPr/>
            </p:nvSpPr>
            <p:spPr bwMode="auto">
              <a:xfrm flipH="1">
                <a:off x="6097765" y="417543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3F2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Freeform 17"/>
              <p:cNvSpPr>
                <a:spLocks/>
              </p:cNvSpPr>
              <p:nvPr/>
            </p:nvSpPr>
            <p:spPr bwMode="auto">
              <a:xfrm flipH="1">
                <a:off x="6117672" y="3962132"/>
                <a:ext cx="179173" cy="108071"/>
              </a:xfrm>
              <a:custGeom>
                <a:avLst/>
                <a:gdLst>
                  <a:gd name="T0" fmla="*/ 0 w 75"/>
                  <a:gd name="T1" fmla="*/ 37 h 45"/>
                  <a:gd name="T2" fmla="*/ 69 w 75"/>
                  <a:gd name="T3" fmla="*/ 0 h 45"/>
                  <a:gd name="T4" fmla="*/ 40 w 75"/>
                  <a:gd name="T5" fmla="*/ 30 h 45"/>
                  <a:gd name="T6" fmla="*/ 0 w 75"/>
                  <a:gd name="T7" fmla="*/ 3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5" h="45">
                    <a:moveTo>
                      <a:pt x="0" y="37"/>
                    </a:moveTo>
                    <a:cubicBezTo>
                      <a:pt x="0" y="37"/>
                      <a:pt x="38" y="23"/>
                      <a:pt x="69" y="0"/>
                    </a:cubicBezTo>
                    <a:cubicBezTo>
                      <a:pt x="69" y="0"/>
                      <a:pt x="75" y="9"/>
                      <a:pt x="40" y="30"/>
                    </a:cubicBezTo>
                    <a:cubicBezTo>
                      <a:pt x="14" y="45"/>
                      <a:pt x="0" y="37"/>
                      <a:pt x="0" y="37"/>
                    </a:cubicBezTo>
                    <a:close/>
                  </a:path>
                </a:pathLst>
              </a:custGeom>
              <a:solidFill>
                <a:srgbClr val="F3F2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Freeform 18"/>
              <p:cNvSpPr>
                <a:spLocks/>
              </p:cNvSpPr>
              <p:nvPr/>
            </p:nvSpPr>
            <p:spPr bwMode="auto">
              <a:xfrm flipH="1">
                <a:off x="6120515" y="4014746"/>
                <a:ext cx="116605" cy="76788"/>
              </a:xfrm>
              <a:custGeom>
                <a:avLst/>
                <a:gdLst>
                  <a:gd name="T0" fmla="*/ 0 w 49"/>
                  <a:gd name="T1" fmla="*/ 25 h 32"/>
                  <a:gd name="T2" fmla="*/ 43 w 49"/>
                  <a:gd name="T3" fmla="*/ 0 h 32"/>
                  <a:gd name="T4" fmla="*/ 25 w 49"/>
                  <a:gd name="T5" fmla="*/ 22 h 32"/>
                  <a:gd name="T6" fmla="*/ 0 w 49"/>
                  <a:gd name="T7" fmla="*/ 2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32">
                    <a:moveTo>
                      <a:pt x="0" y="25"/>
                    </a:moveTo>
                    <a:cubicBezTo>
                      <a:pt x="0" y="25"/>
                      <a:pt x="15" y="23"/>
                      <a:pt x="43" y="0"/>
                    </a:cubicBezTo>
                    <a:cubicBezTo>
                      <a:pt x="43" y="0"/>
                      <a:pt x="49" y="8"/>
                      <a:pt x="25" y="22"/>
                    </a:cubicBezTo>
                    <a:cubicBezTo>
                      <a:pt x="8" y="32"/>
                      <a:pt x="0" y="25"/>
                      <a:pt x="0" y="25"/>
                    </a:cubicBezTo>
                    <a:close/>
                  </a:path>
                </a:pathLst>
              </a:custGeom>
              <a:solidFill>
                <a:srgbClr val="F3F2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Freeform 19"/>
              <p:cNvSpPr>
                <a:spLocks/>
              </p:cNvSpPr>
              <p:nvPr/>
            </p:nvSpPr>
            <p:spPr bwMode="auto">
              <a:xfrm flipH="1">
                <a:off x="5854600" y="3726079"/>
                <a:ext cx="210457" cy="125138"/>
              </a:xfrm>
              <a:custGeom>
                <a:avLst/>
                <a:gdLst>
                  <a:gd name="T0" fmla="*/ 0 w 88"/>
                  <a:gd name="T1" fmla="*/ 43 h 52"/>
                  <a:gd name="T2" fmla="*/ 80 w 88"/>
                  <a:gd name="T3" fmla="*/ 0 h 52"/>
                  <a:gd name="T4" fmla="*/ 47 w 88"/>
                  <a:gd name="T5" fmla="*/ 35 h 52"/>
                  <a:gd name="T6" fmla="*/ 0 w 88"/>
                  <a:gd name="T7" fmla="*/ 4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8" h="52">
                    <a:moveTo>
                      <a:pt x="0" y="43"/>
                    </a:moveTo>
                    <a:cubicBezTo>
                      <a:pt x="0" y="43"/>
                      <a:pt x="44" y="26"/>
                      <a:pt x="80" y="0"/>
                    </a:cubicBezTo>
                    <a:cubicBezTo>
                      <a:pt x="80" y="0"/>
                      <a:pt x="88" y="11"/>
                      <a:pt x="47" y="35"/>
                    </a:cubicBezTo>
                    <a:cubicBezTo>
                      <a:pt x="16" y="52"/>
                      <a:pt x="0" y="43"/>
                      <a:pt x="0" y="43"/>
                    </a:cubicBezTo>
                    <a:close/>
                  </a:path>
                </a:pathLst>
              </a:custGeom>
              <a:solidFill>
                <a:srgbClr val="F3F2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Freeform 20"/>
              <p:cNvSpPr>
                <a:spLocks/>
              </p:cNvSpPr>
              <p:nvPr/>
            </p:nvSpPr>
            <p:spPr bwMode="auto">
              <a:xfrm flipH="1">
                <a:off x="5860289" y="3785803"/>
                <a:ext cx="135092" cy="91008"/>
              </a:xfrm>
              <a:custGeom>
                <a:avLst/>
                <a:gdLst>
                  <a:gd name="T0" fmla="*/ 0 w 57"/>
                  <a:gd name="T1" fmla="*/ 30 h 38"/>
                  <a:gd name="T2" fmla="*/ 50 w 57"/>
                  <a:gd name="T3" fmla="*/ 0 h 38"/>
                  <a:gd name="T4" fmla="*/ 29 w 57"/>
                  <a:gd name="T5" fmla="*/ 27 h 38"/>
                  <a:gd name="T6" fmla="*/ 0 w 57"/>
                  <a:gd name="T7" fmla="*/ 3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38">
                    <a:moveTo>
                      <a:pt x="0" y="30"/>
                    </a:moveTo>
                    <a:cubicBezTo>
                      <a:pt x="0" y="30"/>
                      <a:pt x="18" y="27"/>
                      <a:pt x="50" y="0"/>
                    </a:cubicBezTo>
                    <a:cubicBezTo>
                      <a:pt x="50" y="0"/>
                      <a:pt x="57" y="10"/>
                      <a:pt x="29" y="27"/>
                    </a:cubicBezTo>
                    <a:cubicBezTo>
                      <a:pt x="10" y="38"/>
                      <a:pt x="0" y="30"/>
                      <a:pt x="0" y="30"/>
                    </a:cubicBezTo>
                    <a:close/>
                  </a:path>
                </a:pathLst>
              </a:custGeom>
              <a:solidFill>
                <a:srgbClr val="F3F2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Freeform 37"/>
              <p:cNvSpPr>
                <a:spLocks noEditPoints="1"/>
              </p:cNvSpPr>
              <p:nvPr/>
            </p:nvSpPr>
            <p:spPr bwMode="auto">
              <a:xfrm flipH="1">
                <a:off x="4680021" y="1735266"/>
                <a:ext cx="1874209" cy="3683006"/>
              </a:xfrm>
              <a:custGeom>
                <a:avLst/>
                <a:gdLst>
                  <a:gd name="T0" fmla="*/ 720 w 785"/>
                  <a:gd name="T1" fmla="*/ 887 h 1543"/>
                  <a:gd name="T2" fmla="*/ 611 w 785"/>
                  <a:gd name="T3" fmla="*/ 13 h 1543"/>
                  <a:gd name="T4" fmla="*/ 479 w 785"/>
                  <a:gd name="T5" fmla="*/ 249 h 1543"/>
                  <a:gd name="T6" fmla="*/ 495 w 785"/>
                  <a:gd name="T7" fmla="*/ 737 h 1543"/>
                  <a:gd name="T8" fmla="*/ 260 w 785"/>
                  <a:gd name="T9" fmla="*/ 633 h 1543"/>
                  <a:gd name="T10" fmla="*/ 146 w 785"/>
                  <a:gd name="T11" fmla="*/ 670 h 1543"/>
                  <a:gd name="T12" fmla="*/ 98 w 785"/>
                  <a:gd name="T13" fmla="*/ 800 h 1543"/>
                  <a:gd name="T14" fmla="*/ 31 w 785"/>
                  <a:gd name="T15" fmla="*/ 1050 h 1543"/>
                  <a:gd name="T16" fmla="*/ 60 w 785"/>
                  <a:gd name="T17" fmla="*/ 1341 h 1543"/>
                  <a:gd name="T18" fmla="*/ 76 w 785"/>
                  <a:gd name="T19" fmla="*/ 1338 h 1543"/>
                  <a:gd name="T20" fmla="*/ 47 w 785"/>
                  <a:gd name="T21" fmla="*/ 1054 h 1543"/>
                  <a:gd name="T22" fmla="*/ 16 w 785"/>
                  <a:gd name="T23" fmla="*/ 890 h 1543"/>
                  <a:gd name="T24" fmla="*/ 203 w 785"/>
                  <a:gd name="T25" fmla="*/ 952 h 1543"/>
                  <a:gd name="T26" fmla="*/ 190 w 785"/>
                  <a:gd name="T27" fmla="*/ 1113 h 1543"/>
                  <a:gd name="T28" fmla="*/ 68 w 785"/>
                  <a:gd name="T29" fmla="*/ 964 h 1543"/>
                  <a:gd name="T30" fmla="*/ 141 w 785"/>
                  <a:gd name="T31" fmla="*/ 1103 h 1543"/>
                  <a:gd name="T32" fmla="*/ 276 w 785"/>
                  <a:gd name="T33" fmla="*/ 1070 h 1543"/>
                  <a:gd name="T34" fmla="*/ 400 w 785"/>
                  <a:gd name="T35" fmla="*/ 1033 h 1543"/>
                  <a:gd name="T36" fmla="*/ 492 w 785"/>
                  <a:gd name="T37" fmla="*/ 1037 h 1543"/>
                  <a:gd name="T38" fmla="*/ 492 w 785"/>
                  <a:gd name="T39" fmla="*/ 946 h 1543"/>
                  <a:gd name="T40" fmla="*/ 314 w 785"/>
                  <a:gd name="T41" fmla="*/ 812 h 1543"/>
                  <a:gd name="T42" fmla="*/ 335 w 785"/>
                  <a:gd name="T43" fmla="*/ 837 h 1543"/>
                  <a:gd name="T44" fmla="*/ 444 w 785"/>
                  <a:gd name="T45" fmla="*/ 844 h 1543"/>
                  <a:gd name="T46" fmla="*/ 538 w 785"/>
                  <a:gd name="T47" fmla="*/ 800 h 1543"/>
                  <a:gd name="T48" fmla="*/ 565 w 785"/>
                  <a:gd name="T49" fmla="*/ 800 h 1543"/>
                  <a:gd name="T50" fmla="*/ 583 w 785"/>
                  <a:gd name="T51" fmla="*/ 807 h 1543"/>
                  <a:gd name="T52" fmla="*/ 597 w 785"/>
                  <a:gd name="T53" fmla="*/ 826 h 1543"/>
                  <a:gd name="T54" fmla="*/ 730 w 785"/>
                  <a:gd name="T55" fmla="*/ 1063 h 1543"/>
                  <a:gd name="T56" fmla="*/ 734 w 785"/>
                  <a:gd name="T57" fmla="*/ 1451 h 1543"/>
                  <a:gd name="T58" fmla="*/ 785 w 785"/>
                  <a:gd name="T59" fmla="*/ 1167 h 1543"/>
                  <a:gd name="T60" fmla="*/ 482 w 785"/>
                  <a:gd name="T61" fmla="*/ 991 h 1543"/>
                  <a:gd name="T62" fmla="*/ 403 w 785"/>
                  <a:gd name="T63" fmla="*/ 938 h 1543"/>
                  <a:gd name="T64" fmla="*/ 477 w 785"/>
                  <a:gd name="T65" fmla="*/ 1025 h 1543"/>
                  <a:gd name="T66" fmla="*/ 391 w 785"/>
                  <a:gd name="T67" fmla="*/ 983 h 1543"/>
                  <a:gd name="T68" fmla="*/ 364 w 785"/>
                  <a:gd name="T69" fmla="*/ 957 h 1543"/>
                  <a:gd name="T70" fmla="*/ 264 w 785"/>
                  <a:gd name="T71" fmla="*/ 1030 h 1543"/>
                  <a:gd name="T72" fmla="*/ 116 w 785"/>
                  <a:gd name="T73" fmla="*/ 796 h 1543"/>
                  <a:gd name="T74" fmla="*/ 154 w 785"/>
                  <a:gd name="T75" fmla="*/ 684 h 1543"/>
                  <a:gd name="T76" fmla="*/ 297 w 785"/>
                  <a:gd name="T77" fmla="*/ 809 h 1543"/>
                  <a:gd name="T78" fmla="*/ 431 w 785"/>
                  <a:gd name="T79" fmla="*/ 847 h 1543"/>
                  <a:gd name="T80" fmla="*/ 437 w 785"/>
                  <a:gd name="T81" fmla="*/ 797 h 1543"/>
                  <a:gd name="T82" fmla="*/ 423 w 785"/>
                  <a:gd name="T83" fmla="*/ 781 h 1543"/>
                  <a:gd name="T84" fmla="*/ 414 w 785"/>
                  <a:gd name="T85" fmla="*/ 753 h 1543"/>
                  <a:gd name="T86" fmla="*/ 326 w 785"/>
                  <a:gd name="T87" fmla="*/ 762 h 1543"/>
                  <a:gd name="T88" fmla="*/ 251 w 785"/>
                  <a:gd name="T89" fmla="*/ 688 h 1543"/>
                  <a:gd name="T90" fmla="*/ 402 w 785"/>
                  <a:gd name="T91" fmla="*/ 608 h 1543"/>
                  <a:gd name="T92" fmla="*/ 674 w 785"/>
                  <a:gd name="T93" fmla="*/ 928 h 1543"/>
                  <a:gd name="T94" fmla="*/ 513 w 785"/>
                  <a:gd name="T95" fmla="*/ 782 h 1543"/>
                  <a:gd name="T96" fmla="*/ 508 w 785"/>
                  <a:gd name="T97" fmla="*/ 561 h 1543"/>
                  <a:gd name="T98" fmla="*/ 511 w 785"/>
                  <a:gd name="T99" fmla="*/ 323 h 1543"/>
                  <a:gd name="T100" fmla="*/ 488 w 785"/>
                  <a:gd name="T101" fmla="*/ 86 h 1543"/>
                  <a:gd name="T102" fmla="*/ 657 w 785"/>
                  <a:gd name="T103" fmla="*/ 134 h 1543"/>
                  <a:gd name="T104" fmla="*/ 686 w 785"/>
                  <a:gd name="T105" fmla="*/ 485 h 1543"/>
                  <a:gd name="T106" fmla="*/ 697 w 785"/>
                  <a:gd name="T107" fmla="*/ 691 h 1543"/>
                  <a:gd name="T108" fmla="*/ 674 w 785"/>
                  <a:gd name="T109" fmla="*/ 928 h 1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85" h="1543">
                    <a:moveTo>
                      <a:pt x="782" y="1140"/>
                    </a:moveTo>
                    <a:cubicBezTo>
                      <a:pt x="779" y="1131"/>
                      <a:pt x="776" y="1121"/>
                      <a:pt x="771" y="1110"/>
                    </a:cubicBezTo>
                    <a:cubicBezTo>
                      <a:pt x="767" y="1099"/>
                      <a:pt x="759" y="1083"/>
                      <a:pt x="749" y="1063"/>
                    </a:cubicBezTo>
                    <a:cubicBezTo>
                      <a:pt x="749" y="1063"/>
                      <a:pt x="744" y="1038"/>
                      <a:pt x="741" y="1019"/>
                    </a:cubicBezTo>
                    <a:cubicBezTo>
                      <a:pt x="737" y="993"/>
                      <a:pt x="732" y="960"/>
                      <a:pt x="728" y="934"/>
                    </a:cubicBezTo>
                    <a:cubicBezTo>
                      <a:pt x="721" y="887"/>
                      <a:pt x="721" y="887"/>
                      <a:pt x="721" y="887"/>
                    </a:cubicBezTo>
                    <a:cubicBezTo>
                      <a:pt x="720" y="887"/>
                      <a:pt x="720" y="887"/>
                      <a:pt x="720" y="887"/>
                    </a:cubicBezTo>
                    <a:cubicBezTo>
                      <a:pt x="720" y="880"/>
                      <a:pt x="714" y="822"/>
                      <a:pt x="714" y="711"/>
                    </a:cubicBezTo>
                    <a:cubicBezTo>
                      <a:pt x="714" y="645"/>
                      <a:pt x="708" y="560"/>
                      <a:pt x="703" y="494"/>
                    </a:cubicBezTo>
                    <a:cubicBezTo>
                      <a:pt x="701" y="460"/>
                      <a:pt x="698" y="425"/>
                      <a:pt x="695" y="392"/>
                    </a:cubicBezTo>
                    <a:cubicBezTo>
                      <a:pt x="692" y="346"/>
                      <a:pt x="688" y="303"/>
                      <a:pt x="686" y="263"/>
                    </a:cubicBezTo>
                    <a:cubicBezTo>
                      <a:pt x="681" y="198"/>
                      <a:pt x="677" y="141"/>
                      <a:pt x="666" y="98"/>
                    </a:cubicBezTo>
                    <a:cubicBezTo>
                      <a:pt x="661" y="76"/>
                      <a:pt x="654" y="59"/>
                      <a:pt x="645" y="46"/>
                    </a:cubicBezTo>
                    <a:cubicBezTo>
                      <a:pt x="636" y="31"/>
                      <a:pt x="625" y="20"/>
                      <a:pt x="611" y="13"/>
                    </a:cubicBezTo>
                    <a:cubicBezTo>
                      <a:pt x="594" y="5"/>
                      <a:pt x="576" y="0"/>
                      <a:pt x="560" y="0"/>
                    </a:cubicBezTo>
                    <a:cubicBezTo>
                      <a:pt x="543" y="0"/>
                      <a:pt x="528" y="5"/>
                      <a:pt x="514" y="14"/>
                    </a:cubicBezTo>
                    <a:cubicBezTo>
                      <a:pt x="501" y="23"/>
                      <a:pt x="489" y="36"/>
                      <a:pt x="481" y="52"/>
                    </a:cubicBezTo>
                    <a:cubicBezTo>
                      <a:pt x="477" y="60"/>
                      <a:pt x="474" y="70"/>
                      <a:pt x="472" y="83"/>
                    </a:cubicBezTo>
                    <a:cubicBezTo>
                      <a:pt x="470" y="95"/>
                      <a:pt x="470" y="108"/>
                      <a:pt x="470" y="124"/>
                    </a:cubicBezTo>
                    <a:cubicBezTo>
                      <a:pt x="470" y="157"/>
                      <a:pt x="473" y="192"/>
                      <a:pt x="475" y="216"/>
                    </a:cubicBezTo>
                    <a:cubicBezTo>
                      <a:pt x="477" y="228"/>
                      <a:pt x="478" y="240"/>
                      <a:pt x="479" y="249"/>
                    </a:cubicBezTo>
                    <a:cubicBezTo>
                      <a:pt x="480" y="255"/>
                      <a:pt x="480" y="255"/>
                      <a:pt x="480" y="255"/>
                    </a:cubicBezTo>
                    <a:cubicBezTo>
                      <a:pt x="481" y="267"/>
                      <a:pt x="482" y="275"/>
                      <a:pt x="482" y="281"/>
                    </a:cubicBezTo>
                    <a:cubicBezTo>
                      <a:pt x="483" y="289"/>
                      <a:pt x="484" y="307"/>
                      <a:pt x="485" y="334"/>
                    </a:cubicBezTo>
                    <a:cubicBezTo>
                      <a:pt x="486" y="371"/>
                      <a:pt x="488" y="420"/>
                      <a:pt x="489" y="465"/>
                    </a:cubicBezTo>
                    <a:cubicBezTo>
                      <a:pt x="491" y="513"/>
                      <a:pt x="492" y="548"/>
                      <a:pt x="492" y="561"/>
                    </a:cubicBezTo>
                    <a:cubicBezTo>
                      <a:pt x="492" y="576"/>
                      <a:pt x="492" y="620"/>
                      <a:pt x="494" y="689"/>
                    </a:cubicBezTo>
                    <a:cubicBezTo>
                      <a:pt x="495" y="737"/>
                      <a:pt x="495" y="737"/>
                      <a:pt x="495" y="737"/>
                    </a:cubicBezTo>
                    <a:cubicBezTo>
                      <a:pt x="494" y="733"/>
                      <a:pt x="490" y="724"/>
                      <a:pt x="489" y="721"/>
                    </a:cubicBezTo>
                    <a:cubicBezTo>
                      <a:pt x="481" y="700"/>
                      <a:pt x="473" y="681"/>
                      <a:pt x="466" y="665"/>
                    </a:cubicBezTo>
                    <a:cubicBezTo>
                      <a:pt x="456" y="644"/>
                      <a:pt x="447" y="629"/>
                      <a:pt x="439" y="618"/>
                    </a:cubicBezTo>
                    <a:cubicBezTo>
                      <a:pt x="431" y="607"/>
                      <a:pt x="421" y="598"/>
                      <a:pt x="408" y="593"/>
                    </a:cubicBezTo>
                    <a:cubicBezTo>
                      <a:pt x="397" y="588"/>
                      <a:pt x="385" y="586"/>
                      <a:pt x="371" y="586"/>
                    </a:cubicBezTo>
                    <a:cubicBezTo>
                      <a:pt x="344" y="586"/>
                      <a:pt x="312" y="595"/>
                      <a:pt x="285" y="611"/>
                    </a:cubicBezTo>
                    <a:cubicBezTo>
                      <a:pt x="276" y="616"/>
                      <a:pt x="267" y="624"/>
                      <a:pt x="260" y="633"/>
                    </a:cubicBezTo>
                    <a:cubicBezTo>
                      <a:pt x="252" y="643"/>
                      <a:pt x="245" y="655"/>
                      <a:pt x="240" y="669"/>
                    </a:cubicBezTo>
                    <a:cubicBezTo>
                      <a:pt x="239" y="670"/>
                      <a:pt x="238" y="673"/>
                      <a:pt x="238" y="673"/>
                    </a:cubicBezTo>
                    <a:cubicBezTo>
                      <a:pt x="237" y="672"/>
                      <a:pt x="237" y="672"/>
                      <a:pt x="237" y="672"/>
                    </a:cubicBezTo>
                    <a:cubicBezTo>
                      <a:pt x="233" y="669"/>
                      <a:pt x="230" y="667"/>
                      <a:pt x="226" y="665"/>
                    </a:cubicBezTo>
                    <a:cubicBezTo>
                      <a:pt x="217" y="660"/>
                      <a:pt x="207" y="658"/>
                      <a:pt x="195" y="658"/>
                    </a:cubicBezTo>
                    <a:cubicBezTo>
                      <a:pt x="185" y="658"/>
                      <a:pt x="173" y="660"/>
                      <a:pt x="162" y="664"/>
                    </a:cubicBezTo>
                    <a:cubicBezTo>
                      <a:pt x="153" y="667"/>
                      <a:pt x="147" y="670"/>
                      <a:pt x="146" y="670"/>
                    </a:cubicBezTo>
                    <a:cubicBezTo>
                      <a:pt x="143" y="672"/>
                      <a:pt x="131" y="679"/>
                      <a:pt x="118" y="691"/>
                    </a:cubicBezTo>
                    <a:cubicBezTo>
                      <a:pt x="110" y="699"/>
                      <a:pt x="103" y="708"/>
                      <a:pt x="98" y="716"/>
                    </a:cubicBezTo>
                    <a:cubicBezTo>
                      <a:pt x="92" y="727"/>
                      <a:pt x="89" y="739"/>
                      <a:pt x="89" y="750"/>
                    </a:cubicBezTo>
                    <a:cubicBezTo>
                      <a:pt x="89" y="755"/>
                      <a:pt x="90" y="761"/>
                      <a:pt x="91" y="766"/>
                    </a:cubicBezTo>
                    <a:cubicBezTo>
                      <a:pt x="95" y="780"/>
                      <a:pt x="98" y="790"/>
                      <a:pt x="100" y="799"/>
                    </a:cubicBezTo>
                    <a:cubicBezTo>
                      <a:pt x="101" y="801"/>
                      <a:pt x="101" y="801"/>
                      <a:pt x="101" y="801"/>
                    </a:cubicBezTo>
                    <a:cubicBezTo>
                      <a:pt x="98" y="800"/>
                      <a:pt x="98" y="800"/>
                      <a:pt x="98" y="800"/>
                    </a:cubicBezTo>
                    <a:cubicBezTo>
                      <a:pt x="95" y="800"/>
                      <a:pt x="91" y="799"/>
                      <a:pt x="88" y="799"/>
                    </a:cubicBezTo>
                    <a:cubicBezTo>
                      <a:pt x="71" y="799"/>
                      <a:pt x="52" y="806"/>
                      <a:pt x="32" y="818"/>
                    </a:cubicBezTo>
                    <a:cubicBezTo>
                      <a:pt x="25" y="823"/>
                      <a:pt x="20" y="828"/>
                      <a:pt x="15" y="835"/>
                    </a:cubicBezTo>
                    <a:cubicBezTo>
                      <a:pt x="9" y="843"/>
                      <a:pt x="5" y="854"/>
                      <a:pt x="3" y="865"/>
                    </a:cubicBezTo>
                    <a:cubicBezTo>
                      <a:pt x="1" y="873"/>
                      <a:pt x="0" y="882"/>
                      <a:pt x="0" y="890"/>
                    </a:cubicBezTo>
                    <a:cubicBezTo>
                      <a:pt x="0" y="896"/>
                      <a:pt x="0" y="900"/>
                      <a:pt x="1" y="901"/>
                    </a:cubicBezTo>
                    <a:cubicBezTo>
                      <a:pt x="1" y="904"/>
                      <a:pt x="10" y="968"/>
                      <a:pt x="31" y="1050"/>
                    </a:cubicBezTo>
                    <a:cubicBezTo>
                      <a:pt x="31" y="1050"/>
                      <a:pt x="31" y="1050"/>
                      <a:pt x="31" y="1050"/>
                    </a:cubicBezTo>
                    <a:cubicBezTo>
                      <a:pt x="31" y="1050"/>
                      <a:pt x="31" y="1050"/>
                      <a:pt x="31" y="1050"/>
                    </a:cubicBezTo>
                    <a:cubicBezTo>
                      <a:pt x="29" y="1064"/>
                      <a:pt x="21" y="1111"/>
                      <a:pt x="21" y="1156"/>
                    </a:cubicBezTo>
                    <a:cubicBezTo>
                      <a:pt x="21" y="1166"/>
                      <a:pt x="21" y="1176"/>
                      <a:pt x="22" y="1185"/>
                    </a:cubicBezTo>
                    <a:cubicBezTo>
                      <a:pt x="26" y="1217"/>
                      <a:pt x="34" y="1246"/>
                      <a:pt x="41" y="1269"/>
                    </a:cubicBezTo>
                    <a:cubicBezTo>
                      <a:pt x="44" y="1280"/>
                      <a:pt x="44" y="1280"/>
                      <a:pt x="44" y="1280"/>
                    </a:cubicBezTo>
                    <a:cubicBezTo>
                      <a:pt x="51" y="1301"/>
                      <a:pt x="57" y="1321"/>
                      <a:pt x="60" y="1341"/>
                    </a:cubicBezTo>
                    <a:cubicBezTo>
                      <a:pt x="64" y="1369"/>
                      <a:pt x="69" y="1405"/>
                      <a:pt x="72" y="1437"/>
                    </a:cubicBezTo>
                    <a:cubicBezTo>
                      <a:pt x="77" y="1475"/>
                      <a:pt x="79" y="1506"/>
                      <a:pt x="79" y="1524"/>
                    </a:cubicBezTo>
                    <a:cubicBezTo>
                      <a:pt x="79" y="1528"/>
                      <a:pt x="79" y="1541"/>
                      <a:pt x="79" y="1543"/>
                    </a:cubicBezTo>
                    <a:cubicBezTo>
                      <a:pt x="95" y="1543"/>
                      <a:pt x="95" y="1543"/>
                      <a:pt x="95" y="1543"/>
                    </a:cubicBezTo>
                    <a:cubicBezTo>
                      <a:pt x="95" y="1540"/>
                      <a:pt x="95" y="1528"/>
                      <a:pt x="95" y="1524"/>
                    </a:cubicBezTo>
                    <a:cubicBezTo>
                      <a:pt x="95" y="1505"/>
                      <a:pt x="93" y="1474"/>
                      <a:pt x="88" y="1435"/>
                    </a:cubicBezTo>
                    <a:cubicBezTo>
                      <a:pt x="85" y="1403"/>
                      <a:pt x="80" y="1367"/>
                      <a:pt x="76" y="1338"/>
                    </a:cubicBezTo>
                    <a:cubicBezTo>
                      <a:pt x="72" y="1317"/>
                      <a:pt x="66" y="1297"/>
                      <a:pt x="60" y="1276"/>
                    </a:cubicBezTo>
                    <a:cubicBezTo>
                      <a:pt x="58" y="1272"/>
                      <a:pt x="57" y="1269"/>
                      <a:pt x="56" y="1265"/>
                    </a:cubicBezTo>
                    <a:cubicBezTo>
                      <a:pt x="49" y="1242"/>
                      <a:pt x="41" y="1214"/>
                      <a:pt x="38" y="1183"/>
                    </a:cubicBezTo>
                    <a:cubicBezTo>
                      <a:pt x="37" y="1175"/>
                      <a:pt x="37" y="1166"/>
                      <a:pt x="37" y="1156"/>
                    </a:cubicBezTo>
                    <a:cubicBezTo>
                      <a:pt x="37" y="1130"/>
                      <a:pt x="40" y="1103"/>
                      <a:pt x="42" y="1085"/>
                    </a:cubicBezTo>
                    <a:cubicBezTo>
                      <a:pt x="44" y="1074"/>
                      <a:pt x="45" y="1066"/>
                      <a:pt x="46" y="1060"/>
                    </a:cubicBezTo>
                    <a:cubicBezTo>
                      <a:pt x="46" y="1057"/>
                      <a:pt x="47" y="1055"/>
                      <a:pt x="47" y="1054"/>
                    </a:cubicBezTo>
                    <a:cubicBezTo>
                      <a:pt x="48" y="1051"/>
                      <a:pt x="48" y="1051"/>
                      <a:pt x="48" y="1051"/>
                    </a:cubicBezTo>
                    <a:cubicBezTo>
                      <a:pt x="48" y="1050"/>
                      <a:pt x="48" y="1049"/>
                      <a:pt x="47" y="1048"/>
                    </a:cubicBezTo>
                    <a:cubicBezTo>
                      <a:pt x="36" y="1004"/>
                      <a:pt x="28" y="966"/>
                      <a:pt x="24" y="942"/>
                    </a:cubicBezTo>
                    <a:cubicBezTo>
                      <a:pt x="21" y="928"/>
                      <a:pt x="19" y="917"/>
                      <a:pt x="18" y="910"/>
                    </a:cubicBezTo>
                    <a:cubicBezTo>
                      <a:pt x="18" y="907"/>
                      <a:pt x="17" y="904"/>
                      <a:pt x="17" y="902"/>
                    </a:cubicBezTo>
                    <a:cubicBezTo>
                      <a:pt x="16" y="899"/>
                      <a:pt x="16" y="899"/>
                      <a:pt x="16" y="899"/>
                    </a:cubicBezTo>
                    <a:cubicBezTo>
                      <a:pt x="16" y="898"/>
                      <a:pt x="16" y="895"/>
                      <a:pt x="16" y="890"/>
                    </a:cubicBezTo>
                    <a:cubicBezTo>
                      <a:pt x="16" y="884"/>
                      <a:pt x="17" y="872"/>
                      <a:pt x="20" y="860"/>
                    </a:cubicBezTo>
                    <a:cubicBezTo>
                      <a:pt x="22" y="854"/>
                      <a:pt x="25" y="849"/>
                      <a:pt x="28" y="844"/>
                    </a:cubicBezTo>
                    <a:cubicBezTo>
                      <a:pt x="32" y="839"/>
                      <a:pt x="36" y="835"/>
                      <a:pt x="41" y="832"/>
                    </a:cubicBezTo>
                    <a:cubicBezTo>
                      <a:pt x="58" y="821"/>
                      <a:pt x="74" y="815"/>
                      <a:pt x="88" y="815"/>
                    </a:cubicBezTo>
                    <a:cubicBezTo>
                      <a:pt x="96" y="815"/>
                      <a:pt x="103" y="817"/>
                      <a:pt x="110" y="820"/>
                    </a:cubicBezTo>
                    <a:cubicBezTo>
                      <a:pt x="117" y="824"/>
                      <a:pt x="123" y="830"/>
                      <a:pt x="128" y="838"/>
                    </a:cubicBezTo>
                    <a:cubicBezTo>
                      <a:pt x="152" y="872"/>
                      <a:pt x="185" y="922"/>
                      <a:pt x="203" y="952"/>
                    </a:cubicBezTo>
                    <a:cubicBezTo>
                      <a:pt x="212" y="968"/>
                      <a:pt x="224" y="991"/>
                      <a:pt x="235" y="1010"/>
                    </a:cubicBezTo>
                    <a:cubicBezTo>
                      <a:pt x="241" y="1021"/>
                      <a:pt x="246" y="1030"/>
                      <a:pt x="250" y="1038"/>
                    </a:cubicBezTo>
                    <a:cubicBezTo>
                      <a:pt x="254" y="1046"/>
                      <a:pt x="257" y="1053"/>
                      <a:pt x="258" y="1056"/>
                    </a:cubicBezTo>
                    <a:cubicBezTo>
                      <a:pt x="259" y="1057"/>
                      <a:pt x="259" y="1059"/>
                      <a:pt x="259" y="1061"/>
                    </a:cubicBezTo>
                    <a:cubicBezTo>
                      <a:pt x="259" y="1068"/>
                      <a:pt x="256" y="1075"/>
                      <a:pt x="251" y="1082"/>
                    </a:cubicBezTo>
                    <a:cubicBezTo>
                      <a:pt x="245" y="1090"/>
                      <a:pt x="235" y="1098"/>
                      <a:pt x="223" y="1103"/>
                    </a:cubicBezTo>
                    <a:cubicBezTo>
                      <a:pt x="211" y="1109"/>
                      <a:pt x="199" y="1113"/>
                      <a:pt x="190" y="1113"/>
                    </a:cubicBezTo>
                    <a:cubicBezTo>
                      <a:pt x="183" y="1112"/>
                      <a:pt x="176" y="1111"/>
                      <a:pt x="170" y="1107"/>
                    </a:cubicBezTo>
                    <a:cubicBezTo>
                      <a:pt x="165" y="1104"/>
                      <a:pt x="159" y="1099"/>
                      <a:pt x="153" y="1093"/>
                    </a:cubicBezTo>
                    <a:cubicBezTo>
                      <a:pt x="151" y="1090"/>
                      <a:pt x="148" y="1087"/>
                      <a:pt x="145" y="1082"/>
                    </a:cubicBezTo>
                    <a:cubicBezTo>
                      <a:pt x="133" y="1064"/>
                      <a:pt x="114" y="1034"/>
                      <a:pt x="101" y="1012"/>
                    </a:cubicBezTo>
                    <a:cubicBezTo>
                      <a:pt x="94" y="1000"/>
                      <a:pt x="87" y="989"/>
                      <a:pt x="82" y="981"/>
                    </a:cubicBezTo>
                    <a:cubicBezTo>
                      <a:pt x="75" y="968"/>
                      <a:pt x="75" y="968"/>
                      <a:pt x="75" y="968"/>
                    </a:cubicBezTo>
                    <a:cubicBezTo>
                      <a:pt x="73" y="965"/>
                      <a:pt x="71" y="964"/>
                      <a:pt x="68" y="964"/>
                    </a:cubicBezTo>
                    <a:cubicBezTo>
                      <a:pt x="66" y="964"/>
                      <a:pt x="65" y="964"/>
                      <a:pt x="64" y="965"/>
                    </a:cubicBezTo>
                    <a:cubicBezTo>
                      <a:pt x="62" y="966"/>
                      <a:pt x="61" y="968"/>
                      <a:pt x="60" y="970"/>
                    </a:cubicBezTo>
                    <a:cubicBezTo>
                      <a:pt x="59" y="972"/>
                      <a:pt x="60" y="974"/>
                      <a:pt x="61" y="976"/>
                    </a:cubicBezTo>
                    <a:cubicBezTo>
                      <a:pt x="61" y="976"/>
                      <a:pt x="76" y="1002"/>
                      <a:pt x="94" y="1031"/>
                    </a:cubicBezTo>
                    <a:cubicBezTo>
                      <a:pt x="104" y="1048"/>
                      <a:pt x="113" y="1062"/>
                      <a:pt x="120" y="1073"/>
                    </a:cubicBezTo>
                    <a:cubicBezTo>
                      <a:pt x="125" y="1080"/>
                      <a:pt x="129" y="1086"/>
                      <a:pt x="132" y="1091"/>
                    </a:cubicBezTo>
                    <a:cubicBezTo>
                      <a:pt x="136" y="1096"/>
                      <a:pt x="139" y="1100"/>
                      <a:pt x="141" y="1103"/>
                    </a:cubicBezTo>
                    <a:cubicBezTo>
                      <a:pt x="148" y="1111"/>
                      <a:pt x="155" y="1117"/>
                      <a:pt x="162" y="1121"/>
                    </a:cubicBezTo>
                    <a:cubicBezTo>
                      <a:pt x="171" y="1126"/>
                      <a:pt x="180" y="1129"/>
                      <a:pt x="190" y="1129"/>
                    </a:cubicBezTo>
                    <a:cubicBezTo>
                      <a:pt x="202" y="1129"/>
                      <a:pt x="215" y="1125"/>
                      <a:pt x="230" y="1118"/>
                    </a:cubicBezTo>
                    <a:cubicBezTo>
                      <a:pt x="244" y="1111"/>
                      <a:pt x="256" y="1102"/>
                      <a:pt x="264" y="1092"/>
                    </a:cubicBezTo>
                    <a:cubicBezTo>
                      <a:pt x="269" y="1085"/>
                      <a:pt x="272" y="1078"/>
                      <a:pt x="274" y="1071"/>
                    </a:cubicBezTo>
                    <a:cubicBezTo>
                      <a:pt x="275" y="1069"/>
                      <a:pt x="275" y="1069"/>
                      <a:pt x="275" y="1069"/>
                    </a:cubicBezTo>
                    <a:cubicBezTo>
                      <a:pt x="276" y="1070"/>
                      <a:pt x="276" y="1070"/>
                      <a:pt x="276" y="1070"/>
                    </a:cubicBezTo>
                    <a:cubicBezTo>
                      <a:pt x="287" y="1075"/>
                      <a:pt x="298" y="1078"/>
                      <a:pt x="310" y="1078"/>
                    </a:cubicBezTo>
                    <a:cubicBezTo>
                      <a:pt x="313" y="1078"/>
                      <a:pt x="316" y="1078"/>
                      <a:pt x="318" y="1078"/>
                    </a:cubicBezTo>
                    <a:cubicBezTo>
                      <a:pt x="338" y="1076"/>
                      <a:pt x="357" y="1070"/>
                      <a:pt x="372" y="1061"/>
                    </a:cubicBezTo>
                    <a:cubicBezTo>
                      <a:pt x="380" y="1056"/>
                      <a:pt x="388" y="1049"/>
                      <a:pt x="393" y="1042"/>
                    </a:cubicBezTo>
                    <a:cubicBezTo>
                      <a:pt x="395" y="1039"/>
                      <a:pt x="396" y="1037"/>
                      <a:pt x="398" y="1033"/>
                    </a:cubicBezTo>
                    <a:cubicBezTo>
                      <a:pt x="399" y="1032"/>
                      <a:pt x="399" y="1032"/>
                      <a:pt x="399" y="1032"/>
                    </a:cubicBezTo>
                    <a:cubicBezTo>
                      <a:pt x="400" y="1033"/>
                      <a:pt x="400" y="1033"/>
                      <a:pt x="400" y="1033"/>
                    </a:cubicBezTo>
                    <a:cubicBezTo>
                      <a:pt x="404" y="1037"/>
                      <a:pt x="408" y="1040"/>
                      <a:pt x="412" y="1042"/>
                    </a:cubicBezTo>
                    <a:cubicBezTo>
                      <a:pt x="420" y="1047"/>
                      <a:pt x="429" y="1050"/>
                      <a:pt x="439" y="1050"/>
                    </a:cubicBezTo>
                    <a:cubicBezTo>
                      <a:pt x="440" y="1050"/>
                      <a:pt x="441" y="1050"/>
                      <a:pt x="443" y="1050"/>
                    </a:cubicBezTo>
                    <a:cubicBezTo>
                      <a:pt x="462" y="1050"/>
                      <a:pt x="476" y="1044"/>
                      <a:pt x="485" y="1039"/>
                    </a:cubicBezTo>
                    <a:cubicBezTo>
                      <a:pt x="487" y="1038"/>
                      <a:pt x="489" y="1037"/>
                      <a:pt x="490" y="1036"/>
                    </a:cubicBezTo>
                    <a:cubicBezTo>
                      <a:pt x="492" y="1035"/>
                      <a:pt x="492" y="1035"/>
                      <a:pt x="492" y="1035"/>
                    </a:cubicBezTo>
                    <a:cubicBezTo>
                      <a:pt x="492" y="1037"/>
                      <a:pt x="492" y="1037"/>
                      <a:pt x="492" y="1037"/>
                    </a:cubicBezTo>
                    <a:cubicBezTo>
                      <a:pt x="493" y="1038"/>
                      <a:pt x="493" y="1040"/>
                      <a:pt x="494" y="1041"/>
                    </a:cubicBezTo>
                    <a:cubicBezTo>
                      <a:pt x="497" y="1050"/>
                      <a:pt x="503" y="1058"/>
                      <a:pt x="511" y="1066"/>
                    </a:cubicBezTo>
                    <a:cubicBezTo>
                      <a:pt x="543" y="1102"/>
                      <a:pt x="618" y="1103"/>
                      <a:pt x="618" y="1099"/>
                    </a:cubicBezTo>
                    <a:cubicBezTo>
                      <a:pt x="619" y="1097"/>
                      <a:pt x="543" y="1093"/>
                      <a:pt x="509" y="1036"/>
                    </a:cubicBezTo>
                    <a:cubicBezTo>
                      <a:pt x="505" y="1030"/>
                      <a:pt x="504" y="1020"/>
                      <a:pt x="502" y="1008"/>
                    </a:cubicBezTo>
                    <a:cubicBezTo>
                      <a:pt x="498" y="992"/>
                      <a:pt x="495" y="974"/>
                      <a:pt x="494" y="961"/>
                    </a:cubicBezTo>
                    <a:cubicBezTo>
                      <a:pt x="493" y="955"/>
                      <a:pt x="492" y="950"/>
                      <a:pt x="492" y="946"/>
                    </a:cubicBezTo>
                    <a:cubicBezTo>
                      <a:pt x="491" y="945"/>
                      <a:pt x="491" y="945"/>
                      <a:pt x="491" y="945"/>
                    </a:cubicBezTo>
                    <a:cubicBezTo>
                      <a:pt x="493" y="945"/>
                      <a:pt x="493" y="945"/>
                      <a:pt x="493" y="945"/>
                    </a:cubicBezTo>
                    <a:cubicBezTo>
                      <a:pt x="512" y="942"/>
                      <a:pt x="535" y="931"/>
                      <a:pt x="549" y="914"/>
                    </a:cubicBezTo>
                    <a:cubicBezTo>
                      <a:pt x="537" y="917"/>
                      <a:pt x="512" y="931"/>
                      <a:pt x="466" y="931"/>
                    </a:cubicBezTo>
                    <a:cubicBezTo>
                      <a:pt x="436" y="930"/>
                      <a:pt x="405" y="923"/>
                      <a:pt x="379" y="910"/>
                    </a:cubicBezTo>
                    <a:cubicBezTo>
                      <a:pt x="353" y="896"/>
                      <a:pt x="334" y="877"/>
                      <a:pt x="325" y="856"/>
                    </a:cubicBezTo>
                    <a:cubicBezTo>
                      <a:pt x="317" y="840"/>
                      <a:pt x="314" y="825"/>
                      <a:pt x="314" y="812"/>
                    </a:cubicBezTo>
                    <a:cubicBezTo>
                      <a:pt x="314" y="805"/>
                      <a:pt x="315" y="799"/>
                      <a:pt x="317" y="794"/>
                    </a:cubicBezTo>
                    <a:cubicBezTo>
                      <a:pt x="319" y="788"/>
                      <a:pt x="322" y="784"/>
                      <a:pt x="327" y="780"/>
                    </a:cubicBezTo>
                    <a:cubicBezTo>
                      <a:pt x="328" y="779"/>
                      <a:pt x="328" y="779"/>
                      <a:pt x="329" y="778"/>
                    </a:cubicBezTo>
                    <a:cubicBezTo>
                      <a:pt x="333" y="776"/>
                      <a:pt x="333" y="776"/>
                      <a:pt x="333" y="776"/>
                    </a:cubicBezTo>
                    <a:cubicBezTo>
                      <a:pt x="331" y="780"/>
                      <a:pt x="331" y="780"/>
                      <a:pt x="331" y="780"/>
                    </a:cubicBezTo>
                    <a:cubicBezTo>
                      <a:pt x="329" y="784"/>
                      <a:pt x="327" y="792"/>
                      <a:pt x="327" y="802"/>
                    </a:cubicBezTo>
                    <a:cubicBezTo>
                      <a:pt x="327" y="813"/>
                      <a:pt x="330" y="825"/>
                      <a:pt x="335" y="837"/>
                    </a:cubicBezTo>
                    <a:cubicBezTo>
                      <a:pt x="335" y="838"/>
                      <a:pt x="336" y="839"/>
                      <a:pt x="337" y="839"/>
                    </a:cubicBezTo>
                    <a:cubicBezTo>
                      <a:pt x="338" y="840"/>
                      <a:pt x="346" y="846"/>
                      <a:pt x="360" y="852"/>
                    </a:cubicBezTo>
                    <a:cubicBezTo>
                      <a:pt x="374" y="857"/>
                      <a:pt x="396" y="864"/>
                      <a:pt x="424" y="864"/>
                    </a:cubicBezTo>
                    <a:cubicBezTo>
                      <a:pt x="425" y="864"/>
                      <a:pt x="427" y="864"/>
                      <a:pt x="428" y="864"/>
                    </a:cubicBezTo>
                    <a:cubicBezTo>
                      <a:pt x="429" y="864"/>
                      <a:pt x="429" y="864"/>
                      <a:pt x="429" y="863"/>
                    </a:cubicBezTo>
                    <a:cubicBezTo>
                      <a:pt x="430" y="863"/>
                      <a:pt x="432" y="863"/>
                      <a:pt x="434" y="861"/>
                    </a:cubicBezTo>
                    <a:cubicBezTo>
                      <a:pt x="437" y="859"/>
                      <a:pt x="441" y="854"/>
                      <a:pt x="444" y="844"/>
                    </a:cubicBezTo>
                    <a:cubicBezTo>
                      <a:pt x="448" y="834"/>
                      <a:pt x="449" y="820"/>
                      <a:pt x="449" y="802"/>
                    </a:cubicBezTo>
                    <a:cubicBezTo>
                      <a:pt x="449" y="801"/>
                      <a:pt x="449" y="797"/>
                      <a:pt x="449" y="797"/>
                    </a:cubicBezTo>
                    <a:cubicBezTo>
                      <a:pt x="451" y="797"/>
                      <a:pt x="451" y="797"/>
                      <a:pt x="451" y="797"/>
                    </a:cubicBezTo>
                    <a:cubicBezTo>
                      <a:pt x="456" y="797"/>
                      <a:pt x="463" y="797"/>
                      <a:pt x="469" y="797"/>
                    </a:cubicBezTo>
                    <a:cubicBezTo>
                      <a:pt x="488" y="797"/>
                      <a:pt x="511" y="798"/>
                      <a:pt x="537" y="799"/>
                    </a:cubicBezTo>
                    <a:cubicBezTo>
                      <a:pt x="538" y="799"/>
                      <a:pt x="538" y="799"/>
                      <a:pt x="538" y="799"/>
                    </a:cubicBezTo>
                    <a:cubicBezTo>
                      <a:pt x="538" y="800"/>
                      <a:pt x="538" y="800"/>
                      <a:pt x="538" y="800"/>
                    </a:cubicBezTo>
                    <a:cubicBezTo>
                      <a:pt x="538" y="801"/>
                      <a:pt x="538" y="801"/>
                      <a:pt x="538" y="802"/>
                    </a:cubicBezTo>
                    <a:cubicBezTo>
                      <a:pt x="538" y="806"/>
                      <a:pt x="535" y="821"/>
                      <a:pt x="533" y="826"/>
                    </a:cubicBezTo>
                    <a:cubicBezTo>
                      <a:pt x="530" y="834"/>
                      <a:pt x="522" y="843"/>
                      <a:pt x="520" y="847"/>
                    </a:cubicBezTo>
                    <a:cubicBezTo>
                      <a:pt x="519" y="848"/>
                      <a:pt x="536" y="843"/>
                      <a:pt x="546" y="821"/>
                    </a:cubicBezTo>
                    <a:cubicBezTo>
                      <a:pt x="549" y="815"/>
                      <a:pt x="550" y="808"/>
                      <a:pt x="550" y="802"/>
                    </a:cubicBezTo>
                    <a:cubicBezTo>
                      <a:pt x="550" y="799"/>
                      <a:pt x="550" y="799"/>
                      <a:pt x="550" y="799"/>
                    </a:cubicBezTo>
                    <a:cubicBezTo>
                      <a:pt x="565" y="800"/>
                      <a:pt x="565" y="800"/>
                      <a:pt x="565" y="800"/>
                    </a:cubicBezTo>
                    <a:cubicBezTo>
                      <a:pt x="565" y="801"/>
                      <a:pt x="565" y="801"/>
                      <a:pt x="565" y="801"/>
                    </a:cubicBezTo>
                    <a:cubicBezTo>
                      <a:pt x="564" y="806"/>
                      <a:pt x="562" y="814"/>
                      <a:pt x="559" y="823"/>
                    </a:cubicBezTo>
                    <a:cubicBezTo>
                      <a:pt x="554" y="835"/>
                      <a:pt x="546" y="851"/>
                      <a:pt x="532" y="868"/>
                    </a:cubicBezTo>
                    <a:cubicBezTo>
                      <a:pt x="528" y="875"/>
                      <a:pt x="558" y="856"/>
                      <a:pt x="572" y="826"/>
                    </a:cubicBezTo>
                    <a:cubicBezTo>
                      <a:pt x="575" y="819"/>
                      <a:pt x="576" y="802"/>
                      <a:pt x="576" y="802"/>
                    </a:cubicBezTo>
                    <a:cubicBezTo>
                      <a:pt x="578" y="803"/>
                      <a:pt x="578" y="803"/>
                      <a:pt x="578" y="803"/>
                    </a:cubicBezTo>
                    <a:cubicBezTo>
                      <a:pt x="580" y="804"/>
                      <a:pt x="581" y="805"/>
                      <a:pt x="583" y="807"/>
                    </a:cubicBezTo>
                    <a:cubicBezTo>
                      <a:pt x="584" y="808"/>
                      <a:pt x="585" y="809"/>
                      <a:pt x="586" y="810"/>
                    </a:cubicBezTo>
                    <a:cubicBezTo>
                      <a:pt x="587" y="811"/>
                      <a:pt x="587" y="811"/>
                      <a:pt x="587" y="811"/>
                    </a:cubicBezTo>
                    <a:cubicBezTo>
                      <a:pt x="587" y="811"/>
                      <a:pt x="587" y="811"/>
                      <a:pt x="587" y="811"/>
                    </a:cubicBezTo>
                    <a:cubicBezTo>
                      <a:pt x="587" y="815"/>
                      <a:pt x="586" y="822"/>
                      <a:pt x="584" y="831"/>
                    </a:cubicBezTo>
                    <a:cubicBezTo>
                      <a:pt x="580" y="843"/>
                      <a:pt x="573" y="854"/>
                      <a:pt x="566" y="862"/>
                    </a:cubicBezTo>
                    <a:cubicBezTo>
                      <a:pt x="567" y="863"/>
                      <a:pt x="591" y="848"/>
                      <a:pt x="595" y="834"/>
                    </a:cubicBezTo>
                    <a:cubicBezTo>
                      <a:pt x="595" y="832"/>
                      <a:pt x="596" y="829"/>
                      <a:pt x="597" y="826"/>
                    </a:cubicBezTo>
                    <a:cubicBezTo>
                      <a:pt x="597" y="823"/>
                      <a:pt x="597" y="823"/>
                      <a:pt x="597" y="823"/>
                    </a:cubicBezTo>
                    <a:cubicBezTo>
                      <a:pt x="599" y="826"/>
                      <a:pt x="599" y="826"/>
                      <a:pt x="599" y="826"/>
                    </a:cubicBezTo>
                    <a:cubicBezTo>
                      <a:pt x="602" y="830"/>
                      <a:pt x="604" y="835"/>
                      <a:pt x="606" y="839"/>
                    </a:cubicBezTo>
                    <a:cubicBezTo>
                      <a:pt x="609" y="844"/>
                      <a:pt x="612" y="851"/>
                      <a:pt x="617" y="861"/>
                    </a:cubicBezTo>
                    <a:cubicBezTo>
                      <a:pt x="628" y="880"/>
                      <a:pt x="643" y="908"/>
                      <a:pt x="660" y="937"/>
                    </a:cubicBezTo>
                    <a:cubicBezTo>
                      <a:pt x="670" y="954"/>
                      <a:pt x="681" y="973"/>
                      <a:pt x="691" y="992"/>
                    </a:cubicBezTo>
                    <a:cubicBezTo>
                      <a:pt x="708" y="1021"/>
                      <a:pt x="720" y="1044"/>
                      <a:pt x="730" y="1063"/>
                    </a:cubicBezTo>
                    <a:cubicBezTo>
                      <a:pt x="743" y="1086"/>
                      <a:pt x="752" y="1104"/>
                      <a:pt x="757" y="1116"/>
                    </a:cubicBezTo>
                    <a:cubicBezTo>
                      <a:pt x="761" y="1126"/>
                      <a:pt x="764" y="1135"/>
                      <a:pt x="766" y="1143"/>
                    </a:cubicBezTo>
                    <a:cubicBezTo>
                      <a:pt x="768" y="1151"/>
                      <a:pt x="769" y="1159"/>
                      <a:pt x="769" y="1167"/>
                    </a:cubicBezTo>
                    <a:cubicBezTo>
                      <a:pt x="769" y="1180"/>
                      <a:pt x="766" y="1195"/>
                      <a:pt x="761" y="1218"/>
                    </a:cubicBezTo>
                    <a:cubicBezTo>
                      <a:pt x="759" y="1227"/>
                      <a:pt x="759" y="1227"/>
                      <a:pt x="759" y="1227"/>
                    </a:cubicBezTo>
                    <a:cubicBezTo>
                      <a:pt x="755" y="1247"/>
                      <a:pt x="750" y="1272"/>
                      <a:pt x="744" y="1306"/>
                    </a:cubicBezTo>
                    <a:cubicBezTo>
                      <a:pt x="737" y="1350"/>
                      <a:pt x="734" y="1399"/>
                      <a:pt x="734" y="1451"/>
                    </a:cubicBezTo>
                    <a:cubicBezTo>
                      <a:pt x="734" y="1493"/>
                      <a:pt x="736" y="1533"/>
                      <a:pt x="737" y="1543"/>
                    </a:cubicBezTo>
                    <a:cubicBezTo>
                      <a:pt x="753" y="1543"/>
                      <a:pt x="753" y="1543"/>
                      <a:pt x="753" y="1543"/>
                    </a:cubicBezTo>
                    <a:cubicBezTo>
                      <a:pt x="753" y="1536"/>
                      <a:pt x="750" y="1495"/>
                      <a:pt x="750" y="1451"/>
                    </a:cubicBezTo>
                    <a:cubicBezTo>
                      <a:pt x="750" y="1400"/>
                      <a:pt x="753" y="1352"/>
                      <a:pt x="760" y="1308"/>
                    </a:cubicBezTo>
                    <a:cubicBezTo>
                      <a:pt x="766" y="1275"/>
                      <a:pt x="771" y="1250"/>
                      <a:pt x="775" y="1230"/>
                    </a:cubicBezTo>
                    <a:cubicBezTo>
                      <a:pt x="777" y="1222"/>
                      <a:pt x="777" y="1222"/>
                      <a:pt x="777" y="1222"/>
                    </a:cubicBezTo>
                    <a:cubicBezTo>
                      <a:pt x="781" y="1200"/>
                      <a:pt x="785" y="1183"/>
                      <a:pt x="785" y="1167"/>
                    </a:cubicBezTo>
                    <a:cubicBezTo>
                      <a:pt x="785" y="1158"/>
                      <a:pt x="784" y="1149"/>
                      <a:pt x="782" y="1140"/>
                    </a:cubicBezTo>
                    <a:close/>
                    <a:moveTo>
                      <a:pt x="413" y="940"/>
                    </a:moveTo>
                    <a:cubicBezTo>
                      <a:pt x="430" y="944"/>
                      <a:pt x="449" y="947"/>
                      <a:pt x="466" y="947"/>
                    </a:cubicBezTo>
                    <a:cubicBezTo>
                      <a:pt x="469" y="947"/>
                      <a:pt x="472" y="947"/>
                      <a:pt x="474" y="947"/>
                    </a:cubicBezTo>
                    <a:cubicBezTo>
                      <a:pt x="475" y="946"/>
                      <a:pt x="475" y="946"/>
                      <a:pt x="475" y="946"/>
                    </a:cubicBezTo>
                    <a:cubicBezTo>
                      <a:pt x="476" y="948"/>
                      <a:pt x="476" y="948"/>
                      <a:pt x="476" y="948"/>
                    </a:cubicBezTo>
                    <a:cubicBezTo>
                      <a:pt x="476" y="955"/>
                      <a:pt x="481" y="984"/>
                      <a:pt x="482" y="991"/>
                    </a:cubicBezTo>
                    <a:cubicBezTo>
                      <a:pt x="482" y="991"/>
                      <a:pt x="468" y="1001"/>
                      <a:pt x="448" y="1004"/>
                    </a:cubicBezTo>
                    <a:cubicBezTo>
                      <a:pt x="430" y="1007"/>
                      <a:pt x="419" y="992"/>
                      <a:pt x="414" y="974"/>
                    </a:cubicBezTo>
                    <a:cubicBezTo>
                      <a:pt x="408" y="952"/>
                      <a:pt x="413" y="940"/>
                      <a:pt x="413" y="940"/>
                    </a:cubicBezTo>
                    <a:close/>
                    <a:moveTo>
                      <a:pt x="372" y="924"/>
                    </a:moveTo>
                    <a:cubicBezTo>
                      <a:pt x="381" y="929"/>
                      <a:pt x="391" y="933"/>
                      <a:pt x="402" y="936"/>
                    </a:cubicBezTo>
                    <a:cubicBezTo>
                      <a:pt x="403" y="937"/>
                      <a:pt x="403" y="937"/>
                      <a:pt x="403" y="937"/>
                    </a:cubicBezTo>
                    <a:cubicBezTo>
                      <a:pt x="403" y="938"/>
                      <a:pt x="403" y="938"/>
                      <a:pt x="403" y="938"/>
                    </a:cubicBezTo>
                    <a:cubicBezTo>
                      <a:pt x="402" y="943"/>
                      <a:pt x="401" y="948"/>
                      <a:pt x="401" y="953"/>
                    </a:cubicBezTo>
                    <a:cubicBezTo>
                      <a:pt x="401" y="961"/>
                      <a:pt x="402" y="969"/>
                      <a:pt x="405" y="977"/>
                    </a:cubicBezTo>
                    <a:cubicBezTo>
                      <a:pt x="414" y="1001"/>
                      <a:pt x="423" y="1018"/>
                      <a:pt x="453" y="1013"/>
                    </a:cubicBezTo>
                    <a:cubicBezTo>
                      <a:pt x="465" y="1010"/>
                      <a:pt x="485" y="1001"/>
                      <a:pt x="485" y="1001"/>
                    </a:cubicBezTo>
                    <a:cubicBezTo>
                      <a:pt x="487" y="1018"/>
                      <a:pt x="487" y="1018"/>
                      <a:pt x="487" y="1018"/>
                    </a:cubicBezTo>
                    <a:cubicBezTo>
                      <a:pt x="487" y="1018"/>
                      <a:pt x="487" y="1018"/>
                      <a:pt x="487" y="1018"/>
                    </a:cubicBezTo>
                    <a:cubicBezTo>
                      <a:pt x="484" y="1021"/>
                      <a:pt x="480" y="1023"/>
                      <a:pt x="477" y="1025"/>
                    </a:cubicBezTo>
                    <a:cubicBezTo>
                      <a:pt x="466" y="1031"/>
                      <a:pt x="455" y="1034"/>
                      <a:pt x="443" y="1034"/>
                    </a:cubicBezTo>
                    <a:cubicBezTo>
                      <a:pt x="441" y="1034"/>
                      <a:pt x="440" y="1034"/>
                      <a:pt x="439" y="1034"/>
                    </a:cubicBezTo>
                    <a:cubicBezTo>
                      <a:pt x="430" y="1033"/>
                      <a:pt x="422" y="1030"/>
                      <a:pt x="415" y="1025"/>
                    </a:cubicBezTo>
                    <a:cubicBezTo>
                      <a:pt x="412" y="1022"/>
                      <a:pt x="409" y="1020"/>
                      <a:pt x="407" y="1017"/>
                    </a:cubicBezTo>
                    <a:cubicBezTo>
                      <a:pt x="405" y="1015"/>
                      <a:pt x="403" y="1012"/>
                      <a:pt x="402" y="1010"/>
                    </a:cubicBezTo>
                    <a:cubicBezTo>
                      <a:pt x="402" y="1010"/>
                      <a:pt x="402" y="1009"/>
                      <a:pt x="401" y="1008"/>
                    </a:cubicBezTo>
                    <a:cubicBezTo>
                      <a:pt x="400" y="1004"/>
                      <a:pt x="396" y="995"/>
                      <a:pt x="391" y="983"/>
                    </a:cubicBezTo>
                    <a:cubicBezTo>
                      <a:pt x="385" y="967"/>
                      <a:pt x="377" y="946"/>
                      <a:pt x="370" y="929"/>
                    </a:cubicBezTo>
                    <a:cubicBezTo>
                      <a:pt x="367" y="922"/>
                      <a:pt x="367" y="922"/>
                      <a:pt x="367" y="922"/>
                    </a:cubicBezTo>
                    <a:lnTo>
                      <a:pt x="372" y="924"/>
                    </a:lnTo>
                    <a:close/>
                    <a:moveTo>
                      <a:pt x="344" y="906"/>
                    </a:moveTo>
                    <a:cubicBezTo>
                      <a:pt x="344" y="906"/>
                      <a:pt x="344" y="906"/>
                      <a:pt x="344" y="906"/>
                    </a:cubicBezTo>
                    <a:cubicBezTo>
                      <a:pt x="344" y="906"/>
                      <a:pt x="344" y="906"/>
                      <a:pt x="344" y="906"/>
                    </a:cubicBezTo>
                    <a:cubicBezTo>
                      <a:pt x="346" y="911"/>
                      <a:pt x="355" y="934"/>
                      <a:pt x="364" y="957"/>
                    </a:cubicBezTo>
                    <a:cubicBezTo>
                      <a:pt x="369" y="971"/>
                      <a:pt x="375" y="985"/>
                      <a:pt x="379" y="995"/>
                    </a:cubicBezTo>
                    <a:cubicBezTo>
                      <a:pt x="381" y="1001"/>
                      <a:pt x="389" y="1019"/>
                      <a:pt x="383" y="1030"/>
                    </a:cubicBezTo>
                    <a:cubicBezTo>
                      <a:pt x="378" y="1038"/>
                      <a:pt x="364" y="1048"/>
                      <a:pt x="352" y="1053"/>
                    </a:cubicBezTo>
                    <a:cubicBezTo>
                      <a:pt x="342" y="1058"/>
                      <a:pt x="329" y="1061"/>
                      <a:pt x="316" y="1062"/>
                    </a:cubicBezTo>
                    <a:cubicBezTo>
                      <a:pt x="314" y="1062"/>
                      <a:pt x="312" y="1062"/>
                      <a:pt x="310" y="1062"/>
                    </a:cubicBezTo>
                    <a:cubicBezTo>
                      <a:pt x="300" y="1062"/>
                      <a:pt x="290" y="1060"/>
                      <a:pt x="281" y="1055"/>
                    </a:cubicBezTo>
                    <a:cubicBezTo>
                      <a:pt x="278" y="1053"/>
                      <a:pt x="268" y="1038"/>
                      <a:pt x="264" y="1030"/>
                    </a:cubicBezTo>
                    <a:cubicBezTo>
                      <a:pt x="252" y="1006"/>
                      <a:pt x="230" y="968"/>
                      <a:pt x="217" y="944"/>
                    </a:cubicBezTo>
                    <a:cubicBezTo>
                      <a:pt x="199" y="914"/>
                      <a:pt x="165" y="863"/>
                      <a:pt x="141" y="828"/>
                    </a:cubicBezTo>
                    <a:cubicBezTo>
                      <a:pt x="136" y="820"/>
                      <a:pt x="129" y="813"/>
                      <a:pt x="121" y="808"/>
                    </a:cubicBezTo>
                    <a:cubicBezTo>
                      <a:pt x="120" y="808"/>
                      <a:pt x="120" y="808"/>
                      <a:pt x="120" y="808"/>
                    </a:cubicBezTo>
                    <a:cubicBezTo>
                      <a:pt x="120" y="808"/>
                      <a:pt x="120" y="808"/>
                      <a:pt x="120" y="808"/>
                    </a:cubicBezTo>
                    <a:cubicBezTo>
                      <a:pt x="120" y="807"/>
                      <a:pt x="120" y="807"/>
                      <a:pt x="119" y="806"/>
                    </a:cubicBezTo>
                    <a:cubicBezTo>
                      <a:pt x="119" y="805"/>
                      <a:pt x="118" y="801"/>
                      <a:pt x="116" y="796"/>
                    </a:cubicBezTo>
                    <a:cubicBezTo>
                      <a:pt x="114" y="788"/>
                      <a:pt x="110" y="777"/>
                      <a:pt x="107" y="762"/>
                    </a:cubicBezTo>
                    <a:cubicBezTo>
                      <a:pt x="106" y="758"/>
                      <a:pt x="105" y="754"/>
                      <a:pt x="105" y="750"/>
                    </a:cubicBezTo>
                    <a:cubicBezTo>
                      <a:pt x="105" y="741"/>
                      <a:pt x="108" y="733"/>
                      <a:pt x="112" y="724"/>
                    </a:cubicBezTo>
                    <a:cubicBezTo>
                      <a:pt x="120" y="711"/>
                      <a:pt x="131" y="701"/>
                      <a:pt x="139" y="695"/>
                    </a:cubicBezTo>
                    <a:cubicBezTo>
                      <a:pt x="143" y="691"/>
                      <a:pt x="147" y="688"/>
                      <a:pt x="150" y="687"/>
                    </a:cubicBezTo>
                    <a:cubicBezTo>
                      <a:pt x="151" y="686"/>
                      <a:pt x="152" y="685"/>
                      <a:pt x="153" y="685"/>
                    </a:cubicBezTo>
                    <a:cubicBezTo>
                      <a:pt x="154" y="684"/>
                      <a:pt x="154" y="684"/>
                      <a:pt x="154" y="684"/>
                    </a:cubicBezTo>
                    <a:cubicBezTo>
                      <a:pt x="154" y="684"/>
                      <a:pt x="160" y="681"/>
                      <a:pt x="167" y="679"/>
                    </a:cubicBezTo>
                    <a:cubicBezTo>
                      <a:pt x="174" y="677"/>
                      <a:pt x="184" y="674"/>
                      <a:pt x="195" y="674"/>
                    </a:cubicBezTo>
                    <a:cubicBezTo>
                      <a:pt x="195" y="674"/>
                      <a:pt x="195" y="674"/>
                      <a:pt x="195" y="674"/>
                    </a:cubicBezTo>
                    <a:cubicBezTo>
                      <a:pt x="204" y="674"/>
                      <a:pt x="212" y="676"/>
                      <a:pt x="219" y="679"/>
                    </a:cubicBezTo>
                    <a:cubicBezTo>
                      <a:pt x="227" y="684"/>
                      <a:pt x="233" y="690"/>
                      <a:pt x="238" y="699"/>
                    </a:cubicBezTo>
                    <a:cubicBezTo>
                      <a:pt x="266" y="752"/>
                      <a:pt x="296" y="807"/>
                      <a:pt x="296" y="807"/>
                    </a:cubicBezTo>
                    <a:cubicBezTo>
                      <a:pt x="296" y="808"/>
                      <a:pt x="297" y="808"/>
                      <a:pt x="297" y="809"/>
                    </a:cubicBezTo>
                    <a:cubicBezTo>
                      <a:pt x="298" y="809"/>
                      <a:pt x="298" y="809"/>
                      <a:pt x="298" y="809"/>
                    </a:cubicBezTo>
                    <a:cubicBezTo>
                      <a:pt x="298" y="811"/>
                      <a:pt x="298" y="811"/>
                      <a:pt x="298" y="811"/>
                    </a:cubicBezTo>
                    <a:cubicBezTo>
                      <a:pt x="298" y="811"/>
                      <a:pt x="298" y="812"/>
                      <a:pt x="298" y="812"/>
                    </a:cubicBezTo>
                    <a:cubicBezTo>
                      <a:pt x="298" y="827"/>
                      <a:pt x="302" y="844"/>
                      <a:pt x="310" y="863"/>
                    </a:cubicBezTo>
                    <a:cubicBezTo>
                      <a:pt x="317" y="878"/>
                      <a:pt x="328" y="893"/>
                      <a:pt x="344" y="906"/>
                    </a:cubicBezTo>
                    <a:close/>
                    <a:moveTo>
                      <a:pt x="438" y="802"/>
                    </a:moveTo>
                    <a:cubicBezTo>
                      <a:pt x="438" y="829"/>
                      <a:pt x="433" y="842"/>
                      <a:pt x="431" y="847"/>
                    </a:cubicBezTo>
                    <a:cubicBezTo>
                      <a:pt x="428" y="852"/>
                      <a:pt x="424" y="852"/>
                      <a:pt x="424" y="852"/>
                    </a:cubicBezTo>
                    <a:cubicBezTo>
                      <a:pt x="398" y="852"/>
                      <a:pt x="377" y="846"/>
                      <a:pt x="365" y="841"/>
                    </a:cubicBezTo>
                    <a:cubicBezTo>
                      <a:pt x="357" y="838"/>
                      <a:pt x="348" y="834"/>
                      <a:pt x="346" y="832"/>
                    </a:cubicBezTo>
                    <a:cubicBezTo>
                      <a:pt x="339" y="825"/>
                      <a:pt x="337" y="807"/>
                      <a:pt x="339" y="794"/>
                    </a:cubicBezTo>
                    <a:cubicBezTo>
                      <a:pt x="339" y="788"/>
                      <a:pt x="342" y="781"/>
                      <a:pt x="342" y="781"/>
                    </a:cubicBezTo>
                    <a:cubicBezTo>
                      <a:pt x="349" y="783"/>
                      <a:pt x="357" y="785"/>
                      <a:pt x="364" y="787"/>
                    </a:cubicBezTo>
                    <a:cubicBezTo>
                      <a:pt x="391" y="793"/>
                      <a:pt x="415" y="797"/>
                      <a:pt x="437" y="797"/>
                    </a:cubicBezTo>
                    <a:cubicBezTo>
                      <a:pt x="438" y="797"/>
                      <a:pt x="438" y="797"/>
                      <a:pt x="438" y="797"/>
                    </a:cubicBezTo>
                    <a:cubicBezTo>
                      <a:pt x="438" y="799"/>
                      <a:pt x="438" y="799"/>
                      <a:pt x="438" y="799"/>
                    </a:cubicBezTo>
                    <a:cubicBezTo>
                      <a:pt x="438" y="800"/>
                      <a:pt x="438" y="801"/>
                      <a:pt x="438" y="802"/>
                    </a:cubicBezTo>
                    <a:close/>
                    <a:moveTo>
                      <a:pt x="491" y="781"/>
                    </a:moveTo>
                    <a:cubicBezTo>
                      <a:pt x="484" y="781"/>
                      <a:pt x="476" y="781"/>
                      <a:pt x="469" y="781"/>
                    </a:cubicBezTo>
                    <a:cubicBezTo>
                      <a:pt x="462" y="781"/>
                      <a:pt x="456" y="781"/>
                      <a:pt x="450" y="781"/>
                    </a:cubicBezTo>
                    <a:cubicBezTo>
                      <a:pt x="423" y="781"/>
                      <a:pt x="423" y="781"/>
                      <a:pt x="423" y="781"/>
                    </a:cubicBezTo>
                    <a:cubicBezTo>
                      <a:pt x="423" y="781"/>
                      <a:pt x="430" y="777"/>
                      <a:pt x="432" y="775"/>
                    </a:cubicBezTo>
                    <a:cubicBezTo>
                      <a:pt x="442" y="771"/>
                      <a:pt x="448" y="769"/>
                      <a:pt x="448" y="769"/>
                    </a:cubicBezTo>
                    <a:cubicBezTo>
                      <a:pt x="448" y="768"/>
                      <a:pt x="443" y="765"/>
                      <a:pt x="425" y="771"/>
                    </a:cubicBezTo>
                    <a:cubicBezTo>
                      <a:pt x="418" y="773"/>
                      <a:pt x="406" y="778"/>
                      <a:pt x="406" y="778"/>
                    </a:cubicBezTo>
                    <a:cubicBezTo>
                      <a:pt x="392" y="776"/>
                      <a:pt x="392" y="776"/>
                      <a:pt x="392" y="776"/>
                    </a:cubicBezTo>
                    <a:cubicBezTo>
                      <a:pt x="392" y="776"/>
                      <a:pt x="403" y="765"/>
                      <a:pt x="446" y="752"/>
                    </a:cubicBezTo>
                    <a:cubicBezTo>
                      <a:pt x="440" y="749"/>
                      <a:pt x="423" y="751"/>
                      <a:pt x="414" y="753"/>
                    </a:cubicBezTo>
                    <a:cubicBezTo>
                      <a:pt x="395" y="759"/>
                      <a:pt x="374" y="773"/>
                      <a:pt x="374" y="773"/>
                    </a:cubicBezTo>
                    <a:cubicBezTo>
                      <a:pt x="374" y="773"/>
                      <a:pt x="369" y="772"/>
                      <a:pt x="368" y="771"/>
                    </a:cubicBezTo>
                    <a:cubicBezTo>
                      <a:pt x="357" y="769"/>
                      <a:pt x="347" y="766"/>
                      <a:pt x="341" y="764"/>
                    </a:cubicBezTo>
                    <a:cubicBezTo>
                      <a:pt x="338" y="764"/>
                      <a:pt x="336" y="763"/>
                      <a:pt x="334" y="762"/>
                    </a:cubicBezTo>
                    <a:cubicBezTo>
                      <a:pt x="332" y="761"/>
                      <a:pt x="332" y="761"/>
                      <a:pt x="332" y="761"/>
                    </a:cubicBezTo>
                    <a:cubicBezTo>
                      <a:pt x="331" y="761"/>
                      <a:pt x="330" y="761"/>
                      <a:pt x="329" y="761"/>
                    </a:cubicBezTo>
                    <a:cubicBezTo>
                      <a:pt x="328" y="761"/>
                      <a:pt x="327" y="761"/>
                      <a:pt x="326" y="762"/>
                    </a:cubicBezTo>
                    <a:cubicBezTo>
                      <a:pt x="324" y="762"/>
                      <a:pt x="318" y="765"/>
                      <a:pt x="311" y="773"/>
                    </a:cubicBezTo>
                    <a:cubicBezTo>
                      <a:pt x="308" y="776"/>
                      <a:pt x="306" y="779"/>
                      <a:pt x="304" y="783"/>
                    </a:cubicBezTo>
                    <a:cubicBezTo>
                      <a:pt x="303" y="786"/>
                      <a:pt x="303" y="786"/>
                      <a:pt x="303" y="786"/>
                    </a:cubicBezTo>
                    <a:cubicBezTo>
                      <a:pt x="302" y="783"/>
                      <a:pt x="302" y="783"/>
                      <a:pt x="302" y="783"/>
                    </a:cubicBezTo>
                    <a:cubicBezTo>
                      <a:pt x="292" y="765"/>
                      <a:pt x="272" y="728"/>
                      <a:pt x="253" y="692"/>
                    </a:cubicBezTo>
                    <a:cubicBezTo>
                      <a:pt x="252" y="691"/>
                      <a:pt x="252" y="690"/>
                      <a:pt x="251" y="689"/>
                    </a:cubicBezTo>
                    <a:cubicBezTo>
                      <a:pt x="251" y="688"/>
                      <a:pt x="251" y="688"/>
                      <a:pt x="251" y="688"/>
                    </a:cubicBezTo>
                    <a:cubicBezTo>
                      <a:pt x="251" y="688"/>
                      <a:pt x="251" y="688"/>
                      <a:pt x="251" y="688"/>
                    </a:cubicBezTo>
                    <a:cubicBezTo>
                      <a:pt x="252" y="684"/>
                      <a:pt x="254" y="675"/>
                      <a:pt x="259" y="664"/>
                    </a:cubicBezTo>
                    <a:cubicBezTo>
                      <a:pt x="263" y="656"/>
                      <a:pt x="268" y="649"/>
                      <a:pt x="273" y="643"/>
                    </a:cubicBezTo>
                    <a:cubicBezTo>
                      <a:pt x="279" y="635"/>
                      <a:pt x="286" y="629"/>
                      <a:pt x="293" y="625"/>
                    </a:cubicBezTo>
                    <a:cubicBezTo>
                      <a:pt x="311" y="614"/>
                      <a:pt x="342" y="602"/>
                      <a:pt x="370" y="602"/>
                    </a:cubicBezTo>
                    <a:cubicBezTo>
                      <a:pt x="371" y="602"/>
                      <a:pt x="371" y="602"/>
                      <a:pt x="371" y="602"/>
                    </a:cubicBezTo>
                    <a:cubicBezTo>
                      <a:pt x="382" y="602"/>
                      <a:pt x="393" y="604"/>
                      <a:pt x="402" y="608"/>
                    </a:cubicBezTo>
                    <a:cubicBezTo>
                      <a:pt x="412" y="612"/>
                      <a:pt x="420" y="618"/>
                      <a:pt x="426" y="627"/>
                    </a:cubicBezTo>
                    <a:cubicBezTo>
                      <a:pt x="434" y="637"/>
                      <a:pt x="442" y="653"/>
                      <a:pt x="451" y="672"/>
                    </a:cubicBezTo>
                    <a:cubicBezTo>
                      <a:pt x="464" y="699"/>
                      <a:pt x="476" y="730"/>
                      <a:pt x="483" y="751"/>
                    </a:cubicBezTo>
                    <a:cubicBezTo>
                      <a:pt x="487" y="761"/>
                      <a:pt x="490" y="770"/>
                      <a:pt x="493" y="779"/>
                    </a:cubicBezTo>
                    <a:cubicBezTo>
                      <a:pt x="493" y="781"/>
                      <a:pt x="493" y="781"/>
                      <a:pt x="493" y="781"/>
                    </a:cubicBezTo>
                    <a:lnTo>
                      <a:pt x="491" y="781"/>
                    </a:lnTo>
                    <a:close/>
                    <a:moveTo>
                      <a:pt x="674" y="928"/>
                    </a:moveTo>
                    <a:cubicBezTo>
                      <a:pt x="670" y="921"/>
                      <a:pt x="670" y="921"/>
                      <a:pt x="670" y="921"/>
                    </a:cubicBezTo>
                    <a:cubicBezTo>
                      <a:pt x="658" y="901"/>
                      <a:pt x="648" y="883"/>
                      <a:pt x="639" y="867"/>
                    </a:cubicBezTo>
                    <a:cubicBezTo>
                      <a:pt x="630" y="851"/>
                      <a:pt x="624" y="839"/>
                      <a:pt x="621" y="833"/>
                    </a:cubicBezTo>
                    <a:cubicBezTo>
                      <a:pt x="610" y="811"/>
                      <a:pt x="599" y="799"/>
                      <a:pt x="591" y="793"/>
                    </a:cubicBezTo>
                    <a:cubicBezTo>
                      <a:pt x="582" y="786"/>
                      <a:pt x="575" y="785"/>
                      <a:pt x="574" y="784"/>
                    </a:cubicBezTo>
                    <a:cubicBezTo>
                      <a:pt x="573" y="784"/>
                      <a:pt x="573" y="784"/>
                      <a:pt x="573" y="784"/>
                    </a:cubicBezTo>
                    <a:cubicBezTo>
                      <a:pt x="569" y="784"/>
                      <a:pt x="543" y="783"/>
                      <a:pt x="513" y="782"/>
                    </a:cubicBezTo>
                    <a:cubicBezTo>
                      <a:pt x="512" y="782"/>
                      <a:pt x="512" y="782"/>
                      <a:pt x="512" y="782"/>
                    </a:cubicBezTo>
                    <a:cubicBezTo>
                      <a:pt x="512" y="780"/>
                      <a:pt x="512" y="780"/>
                      <a:pt x="512" y="780"/>
                    </a:cubicBezTo>
                    <a:cubicBezTo>
                      <a:pt x="512" y="764"/>
                      <a:pt x="510" y="694"/>
                      <a:pt x="510" y="691"/>
                    </a:cubicBezTo>
                    <a:cubicBezTo>
                      <a:pt x="510" y="690"/>
                      <a:pt x="509" y="685"/>
                      <a:pt x="517" y="686"/>
                    </a:cubicBezTo>
                    <a:cubicBezTo>
                      <a:pt x="534" y="689"/>
                      <a:pt x="538" y="681"/>
                      <a:pt x="538" y="681"/>
                    </a:cubicBezTo>
                    <a:cubicBezTo>
                      <a:pt x="526" y="682"/>
                      <a:pt x="512" y="676"/>
                      <a:pt x="510" y="669"/>
                    </a:cubicBezTo>
                    <a:cubicBezTo>
                      <a:pt x="509" y="666"/>
                      <a:pt x="508" y="578"/>
                      <a:pt x="508" y="561"/>
                    </a:cubicBezTo>
                    <a:cubicBezTo>
                      <a:pt x="508" y="552"/>
                      <a:pt x="507" y="540"/>
                      <a:pt x="507" y="515"/>
                    </a:cubicBezTo>
                    <a:cubicBezTo>
                      <a:pt x="506" y="511"/>
                      <a:pt x="515" y="511"/>
                      <a:pt x="520" y="511"/>
                    </a:cubicBezTo>
                    <a:cubicBezTo>
                      <a:pt x="529" y="511"/>
                      <a:pt x="532" y="506"/>
                      <a:pt x="532" y="506"/>
                    </a:cubicBezTo>
                    <a:cubicBezTo>
                      <a:pt x="522" y="507"/>
                      <a:pt x="507" y="502"/>
                      <a:pt x="506" y="497"/>
                    </a:cubicBezTo>
                    <a:cubicBezTo>
                      <a:pt x="505" y="461"/>
                      <a:pt x="504" y="416"/>
                      <a:pt x="502" y="374"/>
                    </a:cubicBezTo>
                    <a:cubicBezTo>
                      <a:pt x="502" y="354"/>
                      <a:pt x="501" y="346"/>
                      <a:pt x="500" y="331"/>
                    </a:cubicBezTo>
                    <a:cubicBezTo>
                      <a:pt x="500" y="323"/>
                      <a:pt x="503" y="322"/>
                      <a:pt x="511" y="323"/>
                    </a:cubicBezTo>
                    <a:cubicBezTo>
                      <a:pt x="517" y="323"/>
                      <a:pt x="522" y="319"/>
                      <a:pt x="522" y="319"/>
                    </a:cubicBezTo>
                    <a:cubicBezTo>
                      <a:pt x="506" y="317"/>
                      <a:pt x="501" y="312"/>
                      <a:pt x="500" y="305"/>
                    </a:cubicBezTo>
                    <a:cubicBezTo>
                      <a:pt x="499" y="292"/>
                      <a:pt x="499" y="285"/>
                      <a:pt x="498" y="280"/>
                    </a:cubicBezTo>
                    <a:cubicBezTo>
                      <a:pt x="498" y="273"/>
                      <a:pt x="497" y="264"/>
                      <a:pt x="496" y="253"/>
                    </a:cubicBezTo>
                    <a:cubicBezTo>
                      <a:pt x="495" y="248"/>
                      <a:pt x="495" y="248"/>
                      <a:pt x="495" y="248"/>
                    </a:cubicBezTo>
                    <a:cubicBezTo>
                      <a:pt x="491" y="216"/>
                      <a:pt x="486" y="166"/>
                      <a:pt x="486" y="124"/>
                    </a:cubicBezTo>
                    <a:cubicBezTo>
                      <a:pt x="486" y="109"/>
                      <a:pt x="486" y="96"/>
                      <a:pt x="488" y="86"/>
                    </a:cubicBezTo>
                    <a:cubicBezTo>
                      <a:pt x="489" y="75"/>
                      <a:pt x="492" y="65"/>
                      <a:pt x="495" y="59"/>
                    </a:cubicBezTo>
                    <a:cubicBezTo>
                      <a:pt x="502" y="45"/>
                      <a:pt x="512" y="35"/>
                      <a:pt x="523" y="27"/>
                    </a:cubicBezTo>
                    <a:cubicBezTo>
                      <a:pt x="534" y="20"/>
                      <a:pt x="547" y="16"/>
                      <a:pt x="560" y="16"/>
                    </a:cubicBezTo>
                    <a:cubicBezTo>
                      <a:pt x="560" y="16"/>
                      <a:pt x="560" y="16"/>
                      <a:pt x="560" y="16"/>
                    </a:cubicBezTo>
                    <a:cubicBezTo>
                      <a:pt x="574" y="16"/>
                      <a:pt x="589" y="20"/>
                      <a:pt x="604" y="28"/>
                    </a:cubicBezTo>
                    <a:cubicBezTo>
                      <a:pt x="615" y="33"/>
                      <a:pt x="624" y="42"/>
                      <a:pt x="632" y="54"/>
                    </a:cubicBezTo>
                    <a:cubicBezTo>
                      <a:pt x="643" y="72"/>
                      <a:pt x="651" y="98"/>
                      <a:pt x="657" y="134"/>
                    </a:cubicBezTo>
                    <a:cubicBezTo>
                      <a:pt x="662" y="168"/>
                      <a:pt x="666" y="211"/>
                      <a:pt x="669" y="264"/>
                    </a:cubicBezTo>
                    <a:cubicBezTo>
                      <a:pt x="670" y="277"/>
                      <a:pt x="671" y="290"/>
                      <a:pt x="672" y="303"/>
                    </a:cubicBezTo>
                    <a:cubicBezTo>
                      <a:pt x="673" y="308"/>
                      <a:pt x="664" y="317"/>
                      <a:pt x="651" y="316"/>
                    </a:cubicBezTo>
                    <a:cubicBezTo>
                      <a:pt x="651" y="316"/>
                      <a:pt x="653" y="318"/>
                      <a:pt x="660" y="319"/>
                    </a:cubicBezTo>
                    <a:cubicBezTo>
                      <a:pt x="663" y="320"/>
                      <a:pt x="672" y="319"/>
                      <a:pt x="673" y="327"/>
                    </a:cubicBezTo>
                    <a:cubicBezTo>
                      <a:pt x="675" y="352"/>
                      <a:pt x="677" y="367"/>
                      <a:pt x="679" y="393"/>
                    </a:cubicBezTo>
                    <a:cubicBezTo>
                      <a:pt x="682" y="424"/>
                      <a:pt x="683" y="453"/>
                      <a:pt x="686" y="485"/>
                    </a:cubicBezTo>
                    <a:cubicBezTo>
                      <a:pt x="685" y="491"/>
                      <a:pt x="675" y="499"/>
                      <a:pt x="656" y="502"/>
                    </a:cubicBezTo>
                    <a:cubicBezTo>
                      <a:pt x="656" y="502"/>
                      <a:pt x="663" y="508"/>
                      <a:pt x="678" y="502"/>
                    </a:cubicBezTo>
                    <a:cubicBezTo>
                      <a:pt x="686" y="500"/>
                      <a:pt x="688" y="512"/>
                      <a:pt x="688" y="512"/>
                    </a:cubicBezTo>
                    <a:cubicBezTo>
                      <a:pt x="691" y="563"/>
                      <a:pt x="695" y="611"/>
                      <a:pt x="697" y="665"/>
                    </a:cubicBezTo>
                    <a:cubicBezTo>
                      <a:pt x="694" y="673"/>
                      <a:pt x="677" y="677"/>
                      <a:pt x="666" y="678"/>
                    </a:cubicBezTo>
                    <a:cubicBezTo>
                      <a:pt x="666" y="678"/>
                      <a:pt x="666" y="682"/>
                      <a:pt x="681" y="682"/>
                    </a:cubicBezTo>
                    <a:cubicBezTo>
                      <a:pt x="686" y="682"/>
                      <a:pt x="696" y="681"/>
                      <a:pt x="697" y="691"/>
                    </a:cubicBezTo>
                    <a:cubicBezTo>
                      <a:pt x="697" y="701"/>
                      <a:pt x="698" y="701"/>
                      <a:pt x="698" y="711"/>
                    </a:cubicBezTo>
                    <a:cubicBezTo>
                      <a:pt x="698" y="830"/>
                      <a:pt x="705" y="889"/>
                      <a:pt x="705" y="890"/>
                    </a:cubicBezTo>
                    <a:cubicBezTo>
                      <a:pt x="705" y="889"/>
                      <a:pt x="705" y="889"/>
                      <a:pt x="705" y="889"/>
                    </a:cubicBezTo>
                    <a:cubicBezTo>
                      <a:pt x="705" y="890"/>
                      <a:pt x="705" y="891"/>
                      <a:pt x="705" y="893"/>
                    </a:cubicBezTo>
                    <a:cubicBezTo>
                      <a:pt x="707" y="904"/>
                      <a:pt x="713" y="940"/>
                      <a:pt x="718" y="976"/>
                    </a:cubicBezTo>
                    <a:cubicBezTo>
                      <a:pt x="720" y="989"/>
                      <a:pt x="725" y="1020"/>
                      <a:pt x="725" y="1020"/>
                    </a:cubicBezTo>
                    <a:cubicBezTo>
                      <a:pt x="710" y="992"/>
                      <a:pt x="689" y="955"/>
                      <a:pt x="674" y="9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Freeform 40"/>
              <p:cNvSpPr>
                <a:spLocks/>
              </p:cNvSpPr>
              <p:nvPr/>
            </p:nvSpPr>
            <p:spPr bwMode="auto">
              <a:xfrm flipH="1">
                <a:off x="5255935" y="5431069"/>
                <a:ext cx="597244" cy="1005359"/>
              </a:xfrm>
              <a:custGeom>
                <a:avLst/>
                <a:gdLst>
                  <a:gd name="T0" fmla="*/ 250 w 250"/>
                  <a:gd name="T1" fmla="*/ 421 h 421"/>
                  <a:gd name="T2" fmla="*/ 0 w 250"/>
                  <a:gd name="T3" fmla="*/ 421 h 421"/>
                  <a:gd name="T4" fmla="*/ 0 w 250"/>
                  <a:gd name="T5" fmla="*/ 21 h 421"/>
                  <a:gd name="T6" fmla="*/ 119 w 250"/>
                  <a:gd name="T7" fmla="*/ 0 h 421"/>
                  <a:gd name="T8" fmla="*/ 250 w 250"/>
                  <a:gd name="T9" fmla="*/ 21 h 421"/>
                  <a:gd name="T10" fmla="*/ 250 w 250"/>
                  <a:gd name="T11" fmla="*/ 421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421">
                    <a:moveTo>
                      <a:pt x="250" y="421"/>
                    </a:moveTo>
                    <a:cubicBezTo>
                      <a:pt x="0" y="421"/>
                      <a:pt x="0" y="421"/>
                      <a:pt x="0" y="4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44" y="0"/>
                      <a:pt x="119" y="0"/>
                    </a:cubicBezTo>
                    <a:cubicBezTo>
                      <a:pt x="192" y="0"/>
                      <a:pt x="250" y="21"/>
                      <a:pt x="250" y="21"/>
                    </a:cubicBezTo>
                    <a:lnTo>
                      <a:pt x="250" y="421"/>
                    </a:lnTo>
                    <a:close/>
                  </a:path>
                </a:pathLst>
              </a:custGeom>
              <a:solidFill>
                <a:srgbClr val="E8E3D5"/>
              </a:solidFill>
              <a:ln>
                <a:noFill/>
              </a:ln>
              <a:extLst/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15" name="文本框 114"/>
          <p:cNvSpPr txBox="1"/>
          <p:nvPr/>
        </p:nvSpPr>
        <p:spPr>
          <a:xfrm>
            <a:off x="5793249" y="2377656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6835784" y="5482945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4934299" y="5023346"/>
            <a:ext cx="431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" name="文本框 117"/>
          <p:cNvSpPr txBox="1"/>
          <p:nvPr/>
        </p:nvSpPr>
        <p:spPr>
          <a:xfrm flipH="1">
            <a:off x="5440415" y="1561996"/>
            <a:ext cx="349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577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5471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人体三分圆形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976571" y="1708730"/>
            <a:ext cx="4236311" cy="4236312"/>
            <a:chOff x="3454400" y="788988"/>
            <a:chExt cx="5280025" cy="5280026"/>
          </a:xfrm>
        </p:grpSpPr>
        <p:sp>
          <p:nvSpPr>
            <p:cNvPr id="28" name="Freeform 5"/>
            <p:cNvSpPr>
              <a:spLocks/>
            </p:cNvSpPr>
            <p:nvPr/>
          </p:nvSpPr>
          <p:spPr bwMode="auto">
            <a:xfrm>
              <a:off x="3865563" y="788988"/>
              <a:ext cx="4448175" cy="1354138"/>
            </a:xfrm>
            <a:custGeom>
              <a:avLst/>
              <a:gdLst>
                <a:gd name="T0" fmla="*/ 636 w 1387"/>
                <a:gd name="T1" fmla="*/ 261 h 422"/>
                <a:gd name="T2" fmla="*/ 624 w 1387"/>
                <a:gd name="T3" fmla="*/ 217 h 422"/>
                <a:gd name="T4" fmla="*/ 629 w 1387"/>
                <a:gd name="T5" fmla="*/ 218 h 422"/>
                <a:gd name="T6" fmla="*/ 636 w 1387"/>
                <a:gd name="T7" fmla="*/ 159 h 422"/>
                <a:gd name="T8" fmla="*/ 741 w 1387"/>
                <a:gd name="T9" fmla="*/ 153 h 422"/>
                <a:gd name="T10" fmla="*/ 751 w 1387"/>
                <a:gd name="T11" fmla="*/ 218 h 422"/>
                <a:gd name="T12" fmla="*/ 761 w 1387"/>
                <a:gd name="T13" fmla="*/ 225 h 422"/>
                <a:gd name="T14" fmla="*/ 744 w 1387"/>
                <a:gd name="T15" fmla="*/ 261 h 422"/>
                <a:gd name="T16" fmla="*/ 737 w 1387"/>
                <a:gd name="T17" fmla="*/ 314 h 422"/>
                <a:gd name="T18" fmla="*/ 758 w 1387"/>
                <a:gd name="T19" fmla="*/ 330 h 422"/>
                <a:gd name="T20" fmla="*/ 806 w 1387"/>
                <a:gd name="T21" fmla="*/ 351 h 422"/>
                <a:gd name="T22" fmla="*/ 844 w 1387"/>
                <a:gd name="T23" fmla="*/ 369 h 422"/>
                <a:gd name="T24" fmla="*/ 868 w 1387"/>
                <a:gd name="T25" fmla="*/ 363 h 422"/>
                <a:gd name="T26" fmla="*/ 918 w 1387"/>
                <a:gd name="T27" fmla="*/ 366 h 422"/>
                <a:gd name="T28" fmla="*/ 969 w 1387"/>
                <a:gd name="T29" fmla="*/ 394 h 422"/>
                <a:gd name="T30" fmla="*/ 997 w 1387"/>
                <a:gd name="T31" fmla="*/ 400 h 422"/>
                <a:gd name="T32" fmla="*/ 1038 w 1387"/>
                <a:gd name="T33" fmla="*/ 416 h 422"/>
                <a:gd name="T34" fmla="*/ 1051 w 1387"/>
                <a:gd name="T35" fmla="*/ 414 h 422"/>
                <a:gd name="T36" fmla="*/ 1089 w 1387"/>
                <a:gd name="T37" fmla="*/ 409 h 422"/>
                <a:gd name="T38" fmla="*/ 1261 w 1387"/>
                <a:gd name="T39" fmla="*/ 406 h 422"/>
                <a:gd name="T40" fmla="*/ 1293 w 1387"/>
                <a:gd name="T41" fmla="*/ 383 h 422"/>
                <a:gd name="T42" fmla="*/ 1325 w 1387"/>
                <a:gd name="T43" fmla="*/ 366 h 422"/>
                <a:gd name="T44" fmla="*/ 1350 w 1387"/>
                <a:gd name="T45" fmla="*/ 360 h 422"/>
                <a:gd name="T46" fmla="*/ 1352 w 1387"/>
                <a:gd name="T47" fmla="*/ 362 h 422"/>
                <a:gd name="T48" fmla="*/ 1322 w 1387"/>
                <a:gd name="T49" fmla="*/ 391 h 422"/>
                <a:gd name="T50" fmla="*/ 1323 w 1387"/>
                <a:gd name="T51" fmla="*/ 391 h 422"/>
                <a:gd name="T52" fmla="*/ 1341 w 1387"/>
                <a:gd name="T53" fmla="*/ 390 h 422"/>
                <a:gd name="T54" fmla="*/ 1358 w 1387"/>
                <a:gd name="T55" fmla="*/ 388 h 422"/>
                <a:gd name="T56" fmla="*/ 1387 w 1387"/>
                <a:gd name="T57" fmla="*/ 377 h 422"/>
                <a:gd name="T58" fmla="*/ 695 w 1387"/>
                <a:gd name="T59" fmla="*/ 0 h 422"/>
                <a:gd name="T60" fmla="*/ 0 w 1387"/>
                <a:gd name="T61" fmla="*/ 382 h 422"/>
                <a:gd name="T62" fmla="*/ 30 w 1387"/>
                <a:gd name="T63" fmla="*/ 393 h 422"/>
                <a:gd name="T64" fmla="*/ 58 w 1387"/>
                <a:gd name="T65" fmla="*/ 389 h 422"/>
                <a:gd name="T66" fmla="*/ 28 w 1387"/>
                <a:gd name="T67" fmla="*/ 362 h 422"/>
                <a:gd name="T68" fmla="*/ 30 w 1387"/>
                <a:gd name="T69" fmla="*/ 361 h 422"/>
                <a:gd name="T70" fmla="*/ 97 w 1387"/>
                <a:gd name="T71" fmla="*/ 388 h 422"/>
                <a:gd name="T72" fmla="*/ 109 w 1387"/>
                <a:gd name="T73" fmla="*/ 402 h 422"/>
                <a:gd name="T74" fmla="*/ 152 w 1387"/>
                <a:gd name="T75" fmla="*/ 414 h 422"/>
                <a:gd name="T76" fmla="*/ 201 w 1387"/>
                <a:gd name="T77" fmla="*/ 413 h 422"/>
                <a:gd name="T78" fmla="*/ 225 w 1387"/>
                <a:gd name="T79" fmla="*/ 413 h 422"/>
                <a:gd name="T80" fmla="*/ 266 w 1387"/>
                <a:gd name="T81" fmla="*/ 408 h 422"/>
                <a:gd name="T82" fmla="*/ 289 w 1387"/>
                <a:gd name="T83" fmla="*/ 408 h 422"/>
                <a:gd name="T84" fmla="*/ 337 w 1387"/>
                <a:gd name="T85" fmla="*/ 416 h 422"/>
                <a:gd name="T86" fmla="*/ 346 w 1387"/>
                <a:gd name="T87" fmla="*/ 411 h 422"/>
                <a:gd name="T88" fmla="*/ 383 w 1387"/>
                <a:gd name="T89" fmla="*/ 398 h 422"/>
                <a:gd name="T90" fmla="*/ 416 w 1387"/>
                <a:gd name="T91" fmla="*/ 391 h 422"/>
                <a:gd name="T92" fmla="*/ 455 w 1387"/>
                <a:gd name="T93" fmla="*/ 367 h 422"/>
                <a:gd name="T94" fmla="*/ 511 w 1387"/>
                <a:gd name="T95" fmla="*/ 362 h 422"/>
                <a:gd name="T96" fmla="*/ 536 w 1387"/>
                <a:gd name="T97" fmla="*/ 369 h 422"/>
                <a:gd name="T98" fmla="*/ 548 w 1387"/>
                <a:gd name="T99" fmla="*/ 365 h 422"/>
                <a:gd name="T100" fmla="*/ 593 w 1387"/>
                <a:gd name="T101" fmla="*/ 343 h 422"/>
                <a:gd name="T102" fmla="*/ 643 w 1387"/>
                <a:gd name="T103" fmla="*/ 316 h 422"/>
                <a:gd name="T104" fmla="*/ 636 w 1387"/>
                <a:gd name="T105" fmla="*/ 26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87" h="422">
                  <a:moveTo>
                    <a:pt x="636" y="261"/>
                  </a:moveTo>
                  <a:cubicBezTo>
                    <a:pt x="616" y="270"/>
                    <a:pt x="613" y="221"/>
                    <a:pt x="624" y="217"/>
                  </a:cubicBezTo>
                  <a:cubicBezTo>
                    <a:pt x="626" y="217"/>
                    <a:pt x="627" y="217"/>
                    <a:pt x="629" y="218"/>
                  </a:cubicBezTo>
                  <a:cubicBezTo>
                    <a:pt x="629" y="197"/>
                    <a:pt x="627" y="173"/>
                    <a:pt x="636" y="159"/>
                  </a:cubicBezTo>
                  <a:cubicBezTo>
                    <a:pt x="661" y="119"/>
                    <a:pt x="711" y="114"/>
                    <a:pt x="741" y="153"/>
                  </a:cubicBezTo>
                  <a:cubicBezTo>
                    <a:pt x="755" y="171"/>
                    <a:pt x="752" y="190"/>
                    <a:pt x="751" y="218"/>
                  </a:cubicBezTo>
                  <a:cubicBezTo>
                    <a:pt x="759" y="216"/>
                    <a:pt x="760" y="217"/>
                    <a:pt x="761" y="225"/>
                  </a:cubicBezTo>
                  <a:cubicBezTo>
                    <a:pt x="764" y="240"/>
                    <a:pt x="761" y="269"/>
                    <a:pt x="744" y="261"/>
                  </a:cubicBezTo>
                  <a:cubicBezTo>
                    <a:pt x="742" y="276"/>
                    <a:pt x="730" y="295"/>
                    <a:pt x="737" y="314"/>
                  </a:cubicBezTo>
                  <a:cubicBezTo>
                    <a:pt x="741" y="324"/>
                    <a:pt x="750" y="326"/>
                    <a:pt x="758" y="330"/>
                  </a:cubicBezTo>
                  <a:cubicBezTo>
                    <a:pt x="772" y="339"/>
                    <a:pt x="790" y="344"/>
                    <a:pt x="806" y="351"/>
                  </a:cubicBezTo>
                  <a:cubicBezTo>
                    <a:pt x="818" y="356"/>
                    <a:pt x="830" y="365"/>
                    <a:pt x="844" y="369"/>
                  </a:cubicBezTo>
                  <a:cubicBezTo>
                    <a:pt x="849" y="370"/>
                    <a:pt x="863" y="364"/>
                    <a:pt x="868" y="363"/>
                  </a:cubicBezTo>
                  <a:cubicBezTo>
                    <a:pt x="885" y="360"/>
                    <a:pt x="904" y="363"/>
                    <a:pt x="918" y="366"/>
                  </a:cubicBezTo>
                  <a:cubicBezTo>
                    <a:pt x="941" y="372"/>
                    <a:pt x="954" y="377"/>
                    <a:pt x="969" y="394"/>
                  </a:cubicBezTo>
                  <a:cubicBezTo>
                    <a:pt x="997" y="400"/>
                    <a:pt x="997" y="400"/>
                    <a:pt x="997" y="400"/>
                  </a:cubicBezTo>
                  <a:cubicBezTo>
                    <a:pt x="1038" y="416"/>
                    <a:pt x="1038" y="416"/>
                    <a:pt x="1038" y="416"/>
                  </a:cubicBezTo>
                  <a:cubicBezTo>
                    <a:pt x="1043" y="417"/>
                    <a:pt x="1047" y="415"/>
                    <a:pt x="1051" y="414"/>
                  </a:cubicBezTo>
                  <a:cubicBezTo>
                    <a:pt x="1089" y="409"/>
                    <a:pt x="1089" y="409"/>
                    <a:pt x="1089" y="409"/>
                  </a:cubicBezTo>
                  <a:cubicBezTo>
                    <a:pt x="1146" y="406"/>
                    <a:pt x="1210" y="422"/>
                    <a:pt x="1261" y="406"/>
                  </a:cubicBezTo>
                  <a:cubicBezTo>
                    <a:pt x="1275" y="402"/>
                    <a:pt x="1281" y="390"/>
                    <a:pt x="1293" y="383"/>
                  </a:cubicBezTo>
                  <a:cubicBezTo>
                    <a:pt x="1303" y="377"/>
                    <a:pt x="1315" y="371"/>
                    <a:pt x="1325" y="366"/>
                  </a:cubicBezTo>
                  <a:cubicBezTo>
                    <a:pt x="1350" y="360"/>
                    <a:pt x="1350" y="360"/>
                    <a:pt x="1350" y="360"/>
                  </a:cubicBezTo>
                  <a:cubicBezTo>
                    <a:pt x="1352" y="362"/>
                    <a:pt x="1352" y="362"/>
                    <a:pt x="1352" y="362"/>
                  </a:cubicBezTo>
                  <a:cubicBezTo>
                    <a:pt x="1348" y="379"/>
                    <a:pt x="1324" y="378"/>
                    <a:pt x="1322" y="391"/>
                  </a:cubicBezTo>
                  <a:cubicBezTo>
                    <a:pt x="1323" y="391"/>
                    <a:pt x="1323" y="391"/>
                    <a:pt x="1323" y="391"/>
                  </a:cubicBezTo>
                  <a:cubicBezTo>
                    <a:pt x="1328" y="393"/>
                    <a:pt x="1336" y="391"/>
                    <a:pt x="1341" y="390"/>
                  </a:cubicBezTo>
                  <a:cubicBezTo>
                    <a:pt x="1348" y="389"/>
                    <a:pt x="1353" y="390"/>
                    <a:pt x="1358" y="388"/>
                  </a:cubicBezTo>
                  <a:cubicBezTo>
                    <a:pt x="1367" y="385"/>
                    <a:pt x="1377" y="380"/>
                    <a:pt x="1387" y="377"/>
                  </a:cubicBezTo>
                  <a:cubicBezTo>
                    <a:pt x="1241" y="150"/>
                    <a:pt x="985" y="0"/>
                    <a:pt x="695" y="0"/>
                  </a:cubicBezTo>
                  <a:cubicBezTo>
                    <a:pt x="403" y="0"/>
                    <a:pt x="146" y="152"/>
                    <a:pt x="0" y="382"/>
                  </a:cubicBezTo>
                  <a:cubicBezTo>
                    <a:pt x="11" y="386"/>
                    <a:pt x="22" y="391"/>
                    <a:pt x="30" y="393"/>
                  </a:cubicBezTo>
                  <a:cubicBezTo>
                    <a:pt x="38" y="395"/>
                    <a:pt x="55" y="395"/>
                    <a:pt x="58" y="389"/>
                  </a:cubicBezTo>
                  <a:cubicBezTo>
                    <a:pt x="49" y="376"/>
                    <a:pt x="34" y="381"/>
                    <a:pt x="28" y="362"/>
                  </a:cubicBezTo>
                  <a:cubicBezTo>
                    <a:pt x="29" y="361"/>
                    <a:pt x="28" y="360"/>
                    <a:pt x="30" y="361"/>
                  </a:cubicBezTo>
                  <a:cubicBezTo>
                    <a:pt x="43" y="360"/>
                    <a:pt x="89" y="382"/>
                    <a:pt x="97" y="388"/>
                  </a:cubicBezTo>
                  <a:cubicBezTo>
                    <a:pt x="102" y="392"/>
                    <a:pt x="104" y="399"/>
                    <a:pt x="109" y="402"/>
                  </a:cubicBezTo>
                  <a:cubicBezTo>
                    <a:pt x="120" y="409"/>
                    <a:pt x="136" y="411"/>
                    <a:pt x="152" y="414"/>
                  </a:cubicBezTo>
                  <a:cubicBezTo>
                    <a:pt x="165" y="417"/>
                    <a:pt x="190" y="415"/>
                    <a:pt x="201" y="413"/>
                  </a:cubicBezTo>
                  <a:cubicBezTo>
                    <a:pt x="225" y="413"/>
                    <a:pt x="225" y="413"/>
                    <a:pt x="225" y="413"/>
                  </a:cubicBezTo>
                  <a:cubicBezTo>
                    <a:pt x="266" y="408"/>
                    <a:pt x="266" y="408"/>
                    <a:pt x="266" y="408"/>
                  </a:cubicBezTo>
                  <a:cubicBezTo>
                    <a:pt x="289" y="408"/>
                    <a:pt x="289" y="408"/>
                    <a:pt x="289" y="408"/>
                  </a:cubicBezTo>
                  <a:cubicBezTo>
                    <a:pt x="304" y="405"/>
                    <a:pt x="327" y="419"/>
                    <a:pt x="337" y="416"/>
                  </a:cubicBezTo>
                  <a:cubicBezTo>
                    <a:pt x="346" y="411"/>
                    <a:pt x="346" y="411"/>
                    <a:pt x="346" y="411"/>
                  </a:cubicBezTo>
                  <a:cubicBezTo>
                    <a:pt x="383" y="398"/>
                    <a:pt x="383" y="398"/>
                    <a:pt x="383" y="398"/>
                  </a:cubicBezTo>
                  <a:cubicBezTo>
                    <a:pt x="393" y="395"/>
                    <a:pt x="408" y="396"/>
                    <a:pt x="416" y="391"/>
                  </a:cubicBezTo>
                  <a:cubicBezTo>
                    <a:pt x="427" y="378"/>
                    <a:pt x="438" y="372"/>
                    <a:pt x="455" y="367"/>
                  </a:cubicBezTo>
                  <a:cubicBezTo>
                    <a:pt x="471" y="363"/>
                    <a:pt x="491" y="359"/>
                    <a:pt x="511" y="362"/>
                  </a:cubicBezTo>
                  <a:cubicBezTo>
                    <a:pt x="536" y="369"/>
                    <a:pt x="536" y="369"/>
                    <a:pt x="536" y="369"/>
                  </a:cubicBezTo>
                  <a:cubicBezTo>
                    <a:pt x="548" y="365"/>
                    <a:pt x="548" y="365"/>
                    <a:pt x="548" y="365"/>
                  </a:cubicBezTo>
                  <a:cubicBezTo>
                    <a:pt x="564" y="358"/>
                    <a:pt x="577" y="349"/>
                    <a:pt x="593" y="343"/>
                  </a:cubicBezTo>
                  <a:cubicBezTo>
                    <a:pt x="605" y="338"/>
                    <a:pt x="640" y="327"/>
                    <a:pt x="643" y="316"/>
                  </a:cubicBezTo>
                  <a:cubicBezTo>
                    <a:pt x="650" y="295"/>
                    <a:pt x="637" y="278"/>
                    <a:pt x="636" y="261"/>
                  </a:cubicBezTo>
                  <a:close/>
                </a:path>
              </a:pathLst>
            </a:custGeom>
            <a:solidFill>
              <a:srgbClr val="2099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Freeform 6"/>
            <p:cNvSpPr>
              <a:spLocks/>
            </p:cNvSpPr>
            <p:nvPr/>
          </p:nvSpPr>
          <p:spPr bwMode="auto">
            <a:xfrm>
              <a:off x="3454400" y="2212976"/>
              <a:ext cx="2570163" cy="3856038"/>
            </a:xfrm>
            <a:custGeom>
              <a:avLst/>
              <a:gdLst>
                <a:gd name="T0" fmla="*/ 538 w 801"/>
                <a:gd name="T1" fmla="*/ 37 h 1202"/>
                <a:gd name="T2" fmla="*/ 465 w 801"/>
                <a:gd name="T3" fmla="*/ 38 h 1202"/>
                <a:gd name="T4" fmla="*/ 435 w 801"/>
                <a:gd name="T5" fmla="*/ 40 h 1202"/>
                <a:gd name="T6" fmla="*/ 399 w 801"/>
                <a:gd name="T7" fmla="*/ 41 h 1202"/>
                <a:gd name="T8" fmla="*/ 237 w 801"/>
                <a:gd name="T9" fmla="*/ 9 h 1202"/>
                <a:gd name="T10" fmla="*/ 195 w 801"/>
                <a:gd name="T11" fmla="*/ 13 h 1202"/>
                <a:gd name="T12" fmla="*/ 156 w 801"/>
                <a:gd name="T13" fmla="*/ 11 h 1202"/>
                <a:gd name="T14" fmla="*/ 113 w 801"/>
                <a:gd name="T15" fmla="*/ 11 h 1202"/>
                <a:gd name="T16" fmla="*/ 114 w 801"/>
                <a:gd name="T17" fmla="*/ 8 h 1202"/>
                <a:gd name="T18" fmla="*/ 136 w 801"/>
                <a:gd name="T19" fmla="*/ 1 h 1202"/>
                <a:gd name="T20" fmla="*/ 92 w 801"/>
                <a:gd name="T21" fmla="*/ 0 h 1202"/>
                <a:gd name="T22" fmla="*/ 0 w 801"/>
                <a:gd name="T23" fmla="*/ 379 h 1202"/>
                <a:gd name="T24" fmla="*/ 792 w 801"/>
                <a:gd name="T25" fmla="*/ 1202 h 1202"/>
                <a:gd name="T26" fmla="*/ 793 w 801"/>
                <a:gd name="T27" fmla="*/ 1189 h 1202"/>
                <a:gd name="T28" fmla="*/ 791 w 801"/>
                <a:gd name="T29" fmla="*/ 1179 h 1202"/>
                <a:gd name="T30" fmla="*/ 796 w 801"/>
                <a:gd name="T31" fmla="*/ 1145 h 1202"/>
                <a:gd name="T32" fmla="*/ 793 w 801"/>
                <a:gd name="T33" fmla="*/ 1127 h 1202"/>
                <a:gd name="T34" fmla="*/ 798 w 801"/>
                <a:gd name="T35" fmla="*/ 1097 h 1202"/>
                <a:gd name="T36" fmla="*/ 790 w 801"/>
                <a:gd name="T37" fmla="*/ 1068 h 1202"/>
                <a:gd name="T38" fmla="*/ 787 w 801"/>
                <a:gd name="T39" fmla="*/ 1042 h 1202"/>
                <a:gd name="T40" fmla="*/ 767 w 801"/>
                <a:gd name="T41" fmla="*/ 989 h 1202"/>
                <a:gd name="T42" fmla="*/ 730 w 801"/>
                <a:gd name="T43" fmla="*/ 849 h 1202"/>
                <a:gd name="T44" fmla="*/ 727 w 801"/>
                <a:gd name="T45" fmla="*/ 790 h 1202"/>
                <a:gd name="T46" fmla="*/ 727 w 801"/>
                <a:gd name="T47" fmla="*/ 771 h 1202"/>
                <a:gd name="T48" fmla="*/ 733 w 801"/>
                <a:gd name="T49" fmla="*/ 743 h 1202"/>
                <a:gd name="T50" fmla="*/ 724 w 801"/>
                <a:gd name="T51" fmla="*/ 683 h 1202"/>
                <a:gd name="T52" fmla="*/ 723 w 801"/>
                <a:gd name="T53" fmla="*/ 659 h 1202"/>
                <a:gd name="T54" fmla="*/ 717 w 801"/>
                <a:gd name="T55" fmla="*/ 643 h 1202"/>
                <a:gd name="T56" fmla="*/ 704 w 801"/>
                <a:gd name="T57" fmla="*/ 597 h 1202"/>
                <a:gd name="T58" fmla="*/ 694 w 801"/>
                <a:gd name="T59" fmla="*/ 524 h 1202"/>
                <a:gd name="T60" fmla="*/ 693 w 801"/>
                <a:gd name="T61" fmla="*/ 418 h 1202"/>
                <a:gd name="T62" fmla="*/ 689 w 801"/>
                <a:gd name="T63" fmla="*/ 382 h 1202"/>
                <a:gd name="T64" fmla="*/ 699 w 801"/>
                <a:gd name="T65" fmla="*/ 269 h 1202"/>
                <a:gd name="T66" fmla="*/ 710 w 801"/>
                <a:gd name="T67" fmla="*/ 177 h 1202"/>
                <a:gd name="T68" fmla="*/ 698 w 801"/>
                <a:gd name="T69" fmla="*/ 128 h 1202"/>
                <a:gd name="T70" fmla="*/ 670 w 801"/>
                <a:gd name="T71" fmla="*/ 78 h 1202"/>
                <a:gd name="T72" fmla="*/ 664 w 801"/>
                <a:gd name="T73" fmla="*/ 55 h 1202"/>
                <a:gd name="T74" fmla="*/ 650 w 801"/>
                <a:gd name="T75" fmla="*/ 17 h 1202"/>
                <a:gd name="T76" fmla="*/ 602 w 801"/>
                <a:gd name="T77" fmla="*/ 27 h 1202"/>
                <a:gd name="T78" fmla="*/ 579 w 801"/>
                <a:gd name="T79" fmla="*/ 29 h 1202"/>
                <a:gd name="T80" fmla="*/ 538 w 801"/>
                <a:gd name="T81" fmla="*/ 37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01" h="1202">
                  <a:moveTo>
                    <a:pt x="538" y="37"/>
                  </a:moveTo>
                  <a:cubicBezTo>
                    <a:pt x="515" y="41"/>
                    <a:pt x="489" y="34"/>
                    <a:pt x="465" y="38"/>
                  </a:cubicBezTo>
                  <a:cubicBezTo>
                    <a:pt x="435" y="40"/>
                    <a:pt x="435" y="40"/>
                    <a:pt x="435" y="40"/>
                  </a:cubicBezTo>
                  <a:cubicBezTo>
                    <a:pt x="425" y="41"/>
                    <a:pt x="410" y="43"/>
                    <a:pt x="399" y="41"/>
                  </a:cubicBezTo>
                  <a:cubicBezTo>
                    <a:pt x="341" y="31"/>
                    <a:pt x="293" y="19"/>
                    <a:pt x="237" y="9"/>
                  </a:cubicBezTo>
                  <a:cubicBezTo>
                    <a:pt x="195" y="13"/>
                    <a:pt x="195" y="13"/>
                    <a:pt x="195" y="13"/>
                  </a:cubicBezTo>
                  <a:cubicBezTo>
                    <a:pt x="181" y="15"/>
                    <a:pt x="170" y="8"/>
                    <a:pt x="156" y="11"/>
                  </a:cubicBezTo>
                  <a:cubicBezTo>
                    <a:pt x="144" y="13"/>
                    <a:pt x="124" y="16"/>
                    <a:pt x="113" y="11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8" y="3"/>
                    <a:pt x="134" y="4"/>
                    <a:pt x="136" y="1"/>
                  </a:cubicBezTo>
                  <a:cubicBezTo>
                    <a:pt x="128" y="1"/>
                    <a:pt x="103" y="3"/>
                    <a:pt x="92" y="0"/>
                  </a:cubicBezTo>
                  <a:cubicBezTo>
                    <a:pt x="33" y="113"/>
                    <a:pt x="0" y="242"/>
                    <a:pt x="0" y="379"/>
                  </a:cubicBezTo>
                  <a:cubicBezTo>
                    <a:pt x="0" y="823"/>
                    <a:pt x="352" y="1185"/>
                    <a:pt x="792" y="1202"/>
                  </a:cubicBezTo>
                  <a:cubicBezTo>
                    <a:pt x="793" y="1189"/>
                    <a:pt x="793" y="1189"/>
                    <a:pt x="793" y="1189"/>
                  </a:cubicBezTo>
                  <a:cubicBezTo>
                    <a:pt x="791" y="1179"/>
                    <a:pt x="791" y="1179"/>
                    <a:pt x="791" y="1179"/>
                  </a:cubicBezTo>
                  <a:cubicBezTo>
                    <a:pt x="792" y="1170"/>
                    <a:pt x="797" y="1155"/>
                    <a:pt x="796" y="1145"/>
                  </a:cubicBezTo>
                  <a:cubicBezTo>
                    <a:pt x="795" y="1140"/>
                    <a:pt x="792" y="1134"/>
                    <a:pt x="793" y="1127"/>
                  </a:cubicBezTo>
                  <a:cubicBezTo>
                    <a:pt x="795" y="1120"/>
                    <a:pt x="801" y="1108"/>
                    <a:pt x="798" y="1097"/>
                  </a:cubicBezTo>
                  <a:cubicBezTo>
                    <a:pt x="790" y="1086"/>
                    <a:pt x="790" y="1082"/>
                    <a:pt x="790" y="1068"/>
                  </a:cubicBezTo>
                  <a:cubicBezTo>
                    <a:pt x="787" y="1042"/>
                    <a:pt x="787" y="1042"/>
                    <a:pt x="787" y="1042"/>
                  </a:cubicBezTo>
                  <a:cubicBezTo>
                    <a:pt x="782" y="1024"/>
                    <a:pt x="773" y="1006"/>
                    <a:pt x="767" y="989"/>
                  </a:cubicBezTo>
                  <a:cubicBezTo>
                    <a:pt x="753" y="944"/>
                    <a:pt x="741" y="896"/>
                    <a:pt x="730" y="849"/>
                  </a:cubicBezTo>
                  <a:cubicBezTo>
                    <a:pt x="727" y="832"/>
                    <a:pt x="724" y="808"/>
                    <a:pt x="727" y="790"/>
                  </a:cubicBezTo>
                  <a:cubicBezTo>
                    <a:pt x="727" y="771"/>
                    <a:pt x="727" y="771"/>
                    <a:pt x="727" y="771"/>
                  </a:cubicBezTo>
                  <a:cubicBezTo>
                    <a:pt x="729" y="762"/>
                    <a:pt x="734" y="753"/>
                    <a:pt x="733" y="743"/>
                  </a:cubicBezTo>
                  <a:cubicBezTo>
                    <a:pt x="729" y="725"/>
                    <a:pt x="727" y="704"/>
                    <a:pt x="724" y="683"/>
                  </a:cubicBezTo>
                  <a:cubicBezTo>
                    <a:pt x="723" y="659"/>
                    <a:pt x="723" y="659"/>
                    <a:pt x="723" y="659"/>
                  </a:cubicBezTo>
                  <a:cubicBezTo>
                    <a:pt x="722" y="655"/>
                    <a:pt x="718" y="649"/>
                    <a:pt x="717" y="643"/>
                  </a:cubicBezTo>
                  <a:cubicBezTo>
                    <a:pt x="712" y="628"/>
                    <a:pt x="708" y="611"/>
                    <a:pt x="704" y="597"/>
                  </a:cubicBezTo>
                  <a:cubicBezTo>
                    <a:pt x="698" y="574"/>
                    <a:pt x="698" y="549"/>
                    <a:pt x="694" y="524"/>
                  </a:cubicBezTo>
                  <a:cubicBezTo>
                    <a:pt x="693" y="418"/>
                    <a:pt x="693" y="418"/>
                    <a:pt x="693" y="418"/>
                  </a:cubicBezTo>
                  <a:cubicBezTo>
                    <a:pt x="691" y="406"/>
                    <a:pt x="690" y="394"/>
                    <a:pt x="689" y="382"/>
                  </a:cubicBezTo>
                  <a:cubicBezTo>
                    <a:pt x="684" y="340"/>
                    <a:pt x="689" y="311"/>
                    <a:pt x="699" y="269"/>
                  </a:cubicBezTo>
                  <a:cubicBezTo>
                    <a:pt x="705" y="254"/>
                    <a:pt x="713" y="194"/>
                    <a:pt x="710" y="177"/>
                  </a:cubicBezTo>
                  <a:cubicBezTo>
                    <a:pt x="706" y="159"/>
                    <a:pt x="705" y="143"/>
                    <a:pt x="698" y="128"/>
                  </a:cubicBezTo>
                  <a:cubicBezTo>
                    <a:pt x="670" y="78"/>
                    <a:pt x="670" y="78"/>
                    <a:pt x="670" y="78"/>
                  </a:cubicBezTo>
                  <a:cubicBezTo>
                    <a:pt x="664" y="55"/>
                    <a:pt x="664" y="55"/>
                    <a:pt x="664" y="55"/>
                  </a:cubicBezTo>
                  <a:cubicBezTo>
                    <a:pt x="659" y="43"/>
                    <a:pt x="651" y="33"/>
                    <a:pt x="650" y="17"/>
                  </a:cubicBezTo>
                  <a:cubicBezTo>
                    <a:pt x="632" y="17"/>
                    <a:pt x="617" y="23"/>
                    <a:pt x="602" y="27"/>
                  </a:cubicBezTo>
                  <a:cubicBezTo>
                    <a:pt x="579" y="29"/>
                    <a:pt x="579" y="29"/>
                    <a:pt x="579" y="29"/>
                  </a:cubicBezTo>
                  <a:lnTo>
                    <a:pt x="538" y="37"/>
                  </a:lnTo>
                  <a:close/>
                </a:path>
              </a:pathLst>
            </a:custGeom>
            <a:solidFill>
              <a:srgbClr val="F5A6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Freeform 7"/>
            <p:cNvSpPr>
              <a:spLocks/>
            </p:cNvSpPr>
            <p:nvPr/>
          </p:nvSpPr>
          <p:spPr bwMode="auto">
            <a:xfrm>
              <a:off x="6219825" y="2127251"/>
              <a:ext cx="2514600" cy="3938588"/>
            </a:xfrm>
            <a:custGeom>
              <a:avLst/>
              <a:gdLst>
                <a:gd name="T0" fmla="*/ 65 w 784"/>
                <a:gd name="T1" fmla="*/ 187 h 1228"/>
                <a:gd name="T2" fmla="*/ 77 w 784"/>
                <a:gd name="T3" fmla="*/ 306 h 1228"/>
                <a:gd name="T4" fmla="*/ 85 w 784"/>
                <a:gd name="T5" fmla="*/ 412 h 1228"/>
                <a:gd name="T6" fmla="*/ 80 w 784"/>
                <a:gd name="T7" fmla="*/ 477 h 1228"/>
                <a:gd name="T8" fmla="*/ 81 w 784"/>
                <a:gd name="T9" fmla="*/ 503 h 1228"/>
                <a:gd name="T10" fmla="*/ 81 w 784"/>
                <a:gd name="T11" fmla="*/ 568 h 1228"/>
                <a:gd name="T12" fmla="*/ 74 w 784"/>
                <a:gd name="T13" fmla="*/ 618 h 1228"/>
                <a:gd name="T14" fmla="*/ 58 w 784"/>
                <a:gd name="T15" fmla="*/ 675 h 1228"/>
                <a:gd name="T16" fmla="*/ 57 w 784"/>
                <a:gd name="T17" fmla="*/ 714 h 1228"/>
                <a:gd name="T18" fmla="*/ 50 w 784"/>
                <a:gd name="T19" fmla="*/ 751 h 1228"/>
                <a:gd name="T20" fmla="*/ 54 w 784"/>
                <a:gd name="T21" fmla="*/ 764 h 1228"/>
                <a:gd name="T22" fmla="*/ 59 w 784"/>
                <a:gd name="T23" fmla="*/ 826 h 1228"/>
                <a:gd name="T24" fmla="*/ 22 w 784"/>
                <a:gd name="T25" fmla="*/ 973 h 1228"/>
                <a:gd name="T26" fmla="*/ 7 w 784"/>
                <a:gd name="T27" fmla="*/ 1013 h 1228"/>
                <a:gd name="T28" fmla="*/ 5 w 784"/>
                <a:gd name="T29" fmla="*/ 1042 h 1228"/>
                <a:gd name="T30" fmla="*/ 0 w 784"/>
                <a:gd name="T31" fmla="*/ 1065 h 1228"/>
                <a:gd name="T32" fmla="*/ 1 w 784"/>
                <a:gd name="T33" fmla="*/ 1093 h 1228"/>
                <a:gd name="T34" fmla="*/ 9 w 784"/>
                <a:gd name="T35" fmla="*/ 1141 h 1228"/>
                <a:gd name="T36" fmla="*/ 8 w 784"/>
                <a:gd name="T37" fmla="*/ 1161 h 1228"/>
                <a:gd name="T38" fmla="*/ 9 w 784"/>
                <a:gd name="T39" fmla="*/ 1179 h 1228"/>
                <a:gd name="T40" fmla="*/ 2 w 784"/>
                <a:gd name="T41" fmla="*/ 1191 h 1228"/>
                <a:gd name="T42" fmla="*/ 9 w 784"/>
                <a:gd name="T43" fmla="*/ 1228 h 1228"/>
                <a:gd name="T44" fmla="*/ 784 w 784"/>
                <a:gd name="T45" fmla="*/ 406 h 1228"/>
                <a:gd name="T46" fmla="*/ 677 w 784"/>
                <a:gd name="T47" fmla="*/ 0 h 1228"/>
                <a:gd name="T48" fmla="*/ 677 w 784"/>
                <a:gd name="T49" fmla="*/ 0 h 1228"/>
                <a:gd name="T50" fmla="*/ 620 w 784"/>
                <a:gd name="T51" fmla="*/ 8 h 1228"/>
                <a:gd name="T52" fmla="*/ 620 w 784"/>
                <a:gd name="T53" fmla="*/ 8 h 1228"/>
                <a:gd name="T54" fmla="*/ 621 w 784"/>
                <a:gd name="T55" fmla="*/ 10 h 1228"/>
                <a:gd name="T56" fmla="*/ 622 w 784"/>
                <a:gd name="T57" fmla="*/ 10 h 1228"/>
                <a:gd name="T58" fmla="*/ 688 w 784"/>
                <a:gd name="T59" fmla="*/ 22 h 1228"/>
                <a:gd name="T60" fmla="*/ 687 w 784"/>
                <a:gd name="T61" fmla="*/ 27 h 1228"/>
                <a:gd name="T62" fmla="*/ 639 w 784"/>
                <a:gd name="T63" fmla="*/ 28 h 1228"/>
                <a:gd name="T64" fmla="*/ 615 w 784"/>
                <a:gd name="T65" fmla="*/ 26 h 1228"/>
                <a:gd name="T66" fmla="*/ 615 w 784"/>
                <a:gd name="T67" fmla="*/ 26 h 1228"/>
                <a:gd name="T68" fmla="*/ 660 w 784"/>
                <a:gd name="T69" fmla="*/ 37 h 1228"/>
                <a:gd name="T70" fmla="*/ 659 w 784"/>
                <a:gd name="T71" fmla="*/ 40 h 1228"/>
                <a:gd name="T72" fmla="*/ 609 w 784"/>
                <a:gd name="T73" fmla="*/ 37 h 1228"/>
                <a:gd name="T74" fmla="*/ 588 w 784"/>
                <a:gd name="T75" fmla="*/ 40 h 1228"/>
                <a:gd name="T76" fmla="*/ 564 w 784"/>
                <a:gd name="T77" fmla="*/ 40 h 1228"/>
                <a:gd name="T78" fmla="*/ 532 w 784"/>
                <a:gd name="T79" fmla="*/ 36 h 1228"/>
                <a:gd name="T80" fmla="*/ 500 w 784"/>
                <a:gd name="T81" fmla="*/ 40 h 1228"/>
                <a:gd name="T82" fmla="*/ 444 w 784"/>
                <a:gd name="T83" fmla="*/ 56 h 1228"/>
                <a:gd name="T84" fmla="*/ 368 w 784"/>
                <a:gd name="T85" fmla="*/ 69 h 1228"/>
                <a:gd name="T86" fmla="*/ 309 w 784"/>
                <a:gd name="T87" fmla="*/ 65 h 1228"/>
                <a:gd name="T88" fmla="*/ 248 w 784"/>
                <a:gd name="T89" fmla="*/ 64 h 1228"/>
                <a:gd name="T90" fmla="*/ 173 w 784"/>
                <a:gd name="T91" fmla="*/ 54 h 1228"/>
                <a:gd name="T92" fmla="*/ 124 w 784"/>
                <a:gd name="T93" fmla="*/ 44 h 1228"/>
                <a:gd name="T94" fmla="*/ 108 w 784"/>
                <a:gd name="T95" fmla="*/ 83 h 1228"/>
                <a:gd name="T96" fmla="*/ 99 w 784"/>
                <a:gd name="T97" fmla="*/ 115 h 1228"/>
                <a:gd name="T98" fmla="*/ 65 w 784"/>
                <a:gd name="T99" fmla="*/ 187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84" h="1228">
                  <a:moveTo>
                    <a:pt x="65" y="187"/>
                  </a:moveTo>
                  <a:cubicBezTo>
                    <a:pt x="60" y="216"/>
                    <a:pt x="66" y="276"/>
                    <a:pt x="77" y="306"/>
                  </a:cubicBezTo>
                  <a:cubicBezTo>
                    <a:pt x="88" y="344"/>
                    <a:pt x="89" y="374"/>
                    <a:pt x="85" y="412"/>
                  </a:cubicBezTo>
                  <a:cubicBezTo>
                    <a:pt x="82" y="430"/>
                    <a:pt x="77" y="455"/>
                    <a:pt x="80" y="477"/>
                  </a:cubicBezTo>
                  <a:cubicBezTo>
                    <a:pt x="81" y="503"/>
                    <a:pt x="81" y="503"/>
                    <a:pt x="81" y="503"/>
                  </a:cubicBezTo>
                  <a:cubicBezTo>
                    <a:pt x="84" y="522"/>
                    <a:pt x="84" y="549"/>
                    <a:pt x="81" y="568"/>
                  </a:cubicBezTo>
                  <a:cubicBezTo>
                    <a:pt x="74" y="618"/>
                    <a:pt x="74" y="618"/>
                    <a:pt x="74" y="618"/>
                  </a:cubicBezTo>
                  <a:cubicBezTo>
                    <a:pt x="69" y="637"/>
                    <a:pt x="64" y="658"/>
                    <a:pt x="58" y="675"/>
                  </a:cubicBezTo>
                  <a:cubicBezTo>
                    <a:pt x="57" y="714"/>
                    <a:pt x="57" y="714"/>
                    <a:pt x="57" y="714"/>
                  </a:cubicBezTo>
                  <a:cubicBezTo>
                    <a:pt x="50" y="751"/>
                    <a:pt x="50" y="751"/>
                    <a:pt x="50" y="751"/>
                  </a:cubicBezTo>
                  <a:cubicBezTo>
                    <a:pt x="54" y="764"/>
                    <a:pt x="54" y="764"/>
                    <a:pt x="54" y="764"/>
                  </a:cubicBezTo>
                  <a:cubicBezTo>
                    <a:pt x="59" y="779"/>
                    <a:pt x="63" y="807"/>
                    <a:pt x="59" y="826"/>
                  </a:cubicBezTo>
                  <a:cubicBezTo>
                    <a:pt x="50" y="878"/>
                    <a:pt x="36" y="926"/>
                    <a:pt x="22" y="973"/>
                  </a:cubicBezTo>
                  <a:cubicBezTo>
                    <a:pt x="7" y="1013"/>
                    <a:pt x="7" y="1013"/>
                    <a:pt x="7" y="1013"/>
                  </a:cubicBezTo>
                  <a:cubicBezTo>
                    <a:pt x="5" y="1042"/>
                    <a:pt x="5" y="1042"/>
                    <a:pt x="5" y="1042"/>
                  </a:cubicBezTo>
                  <a:cubicBezTo>
                    <a:pt x="6" y="1053"/>
                    <a:pt x="6" y="1055"/>
                    <a:pt x="0" y="1065"/>
                  </a:cubicBezTo>
                  <a:cubicBezTo>
                    <a:pt x="1" y="1093"/>
                    <a:pt x="1" y="1093"/>
                    <a:pt x="1" y="1093"/>
                  </a:cubicBezTo>
                  <a:cubicBezTo>
                    <a:pt x="3" y="1108"/>
                    <a:pt x="7" y="1127"/>
                    <a:pt x="9" y="1141"/>
                  </a:cubicBezTo>
                  <a:cubicBezTo>
                    <a:pt x="11" y="1147"/>
                    <a:pt x="6" y="1153"/>
                    <a:pt x="8" y="1161"/>
                  </a:cubicBezTo>
                  <a:cubicBezTo>
                    <a:pt x="9" y="1167"/>
                    <a:pt x="10" y="1172"/>
                    <a:pt x="9" y="1179"/>
                  </a:cubicBezTo>
                  <a:cubicBezTo>
                    <a:pt x="2" y="1191"/>
                    <a:pt x="2" y="1191"/>
                    <a:pt x="2" y="1191"/>
                  </a:cubicBezTo>
                  <a:cubicBezTo>
                    <a:pt x="6" y="1203"/>
                    <a:pt x="11" y="1214"/>
                    <a:pt x="9" y="1228"/>
                  </a:cubicBezTo>
                  <a:cubicBezTo>
                    <a:pt x="441" y="1203"/>
                    <a:pt x="784" y="844"/>
                    <a:pt x="784" y="406"/>
                  </a:cubicBezTo>
                  <a:cubicBezTo>
                    <a:pt x="784" y="258"/>
                    <a:pt x="745" y="120"/>
                    <a:pt x="677" y="0"/>
                  </a:cubicBezTo>
                  <a:cubicBezTo>
                    <a:pt x="677" y="0"/>
                    <a:pt x="677" y="0"/>
                    <a:pt x="677" y="0"/>
                  </a:cubicBezTo>
                  <a:cubicBezTo>
                    <a:pt x="659" y="3"/>
                    <a:pt x="641" y="7"/>
                    <a:pt x="620" y="8"/>
                  </a:cubicBezTo>
                  <a:cubicBezTo>
                    <a:pt x="620" y="8"/>
                    <a:pt x="620" y="8"/>
                    <a:pt x="620" y="8"/>
                  </a:cubicBezTo>
                  <a:cubicBezTo>
                    <a:pt x="621" y="10"/>
                    <a:pt x="621" y="10"/>
                    <a:pt x="621" y="10"/>
                  </a:cubicBezTo>
                  <a:cubicBezTo>
                    <a:pt x="622" y="10"/>
                    <a:pt x="622" y="10"/>
                    <a:pt x="622" y="10"/>
                  </a:cubicBezTo>
                  <a:cubicBezTo>
                    <a:pt x="640" y="14"/>
                    <a:pt x="676" y="14"/>
                    <a:pt x="688" y="22"/>
                  </a:cubicBezTo>
                  <a:cubicBezTo>
                    <a:pt x="688" y="25"/>
                    <a:pt x="687" y="25"/>
                    <a:pt x="687" y="27"/>
                  </a:cubicBezTo>
                  <a:cubicBezTo>
                    <a:pt x="675" y="29"/>
                    <a:pt x="653" y="30"/>
                    <a:pt x="639" y="28"/>
                  </a:cubicBezTo>
                  <a:cubicBezTo>
                    <a:pt x="633" y="27"/>
                    <a:pt x="621" y="24"/>
                    <a:pt x="615" y="26"/>
                  </a:cubicBezTo>
                  <a:cubicBezTo>
                    <a:pt x="615" y="26"/>
                    <a:pt x="615" y="26"/>
                    <a:pt x="615" y="26"/>
                  </a:cubicBezTo>
                  <a:cubicBezTo>
                    <a:pt x="625" y="28"/>
                    <a:pt x="655" y="31"/>
                    <a:pt x="660" y="37"/>
                  </a:cubicBezTo>
                  <a:cubicBezTo>
                    <a:pt x="659" y="40"/>
                    <a:pt x="659" y="40"/>
                    <a:pt x="659" y="40"/>
                  </a:cubicBezTo>
                  <a:cubicBezTo>
                    <a:pt x="643" y="44"/>
                    <a:pt x="623" y="40"/>
                    <a:pt x="609" y="37"/>
                  </a:cubicBezTo>
                  <a:cubicBezTo>
                    <a:pt x="602" y="35"/>
                    <a:pt x="593" y="39"/>
                    <a:pt x="588" y="40"/>
                  </a:cubicBezTo>
                  <a:cubicBezTo>
                    <a:pt x="564" y="40"/>
                    <a:pt x="564" y="40"/>
                    <a:pt x="564" y="40"/>
                  </a:cubicBezTo>
                  <a:cubicBezTo>
                    <a:pt x="554" y="38"/>
                    <a:pt x="543" y="34"/>
                    <a:pt x="532" y="36"/>
                  </a:cubicBezTo>
                  <a:cubicBezTo>
                    <a:pt x="500" y="40"/>
                    <a:pt x="500" y="40"/>
                    <a:pt x="500" y="40"/>
                  </a:cubicBezTo>
                  <a:cubicBezTo>
                    <a:pt x="444" y="56"/>
                    <a:pt x="444" y="56"/>
                    <a:pt x="444" y="56"/>
                  </a:cubicBezTo>
                  <a:cubicBezTo>
                    <a:pt x="419" y="62"/>
                    <a:pt x="396" y="64"/>
                    <a:pt x="368" y="69"/>
                  </a:cubicBezTo>
                  <a:cubicBezTo>
                    <a:pt x="353" y="71"/>
                    <a:pt x="323" y="68"/>
                    <a:pt x="309" y="65"/>
                  </a:cubicBezTo>
                  <a:cubicBezTo>
                    <a:pt x="288" y="62"/>
                    <a:pt x="268" y="68"/>
                    <a:pt x="248" y="64"/>
                  </a:cubicBezTo>
                  <a:cubicBezTo>
                    <a:pt x="224" y="60"/>
                    <a:pt x="198" y="59"/>
                    <a:pt x="173" y="54"/>
                  </a:cubicBezTo>
                  <a:cubicBezTo>
                    <a:pt x="157" y="50"/>
                    <a:pt x="143" y="45"/>
                    <a:pt x="124" y="44"/>
                  </a:cubicBezTo>
                  <a:cubicBezTo>
                    <a:pt x="120" y="60"/>
                    <a:pt x="113" y="70"/>
                    <a:pt x="108" y="83"/>
                  </a:cubicBezTo>
                  <a:cubicBezTo>
                    <a:pt x="104" y="95"/>
                    <a:pt x="104" y="105"/>
                    <a:pt x="99" y="115"/>
                  </a:cubicBezTo>
                  <a:cubicBezTo>
                    <a:pt x="86" y="136"/>
                    <a:pt x="71" y="158"/>
                    <a:pt x="65" y="187"/>
                  </a:cubicBezTo>
                  <a:close/>
                </a:path>
              </a:pathLst>
            </a:custGeom>
            <a:solidFill>
              <a:srgbClr val="56626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Freeform 8"/>
            <p:cNvSpPr>
              <a:spLocks/>
            </p:cNvSpPr>
            <p:nvPr/>
          </p:nvSpPr>
          <p:spPr bwMode="auto">
            <a:xfrm>
              <a:off x="6037263" y="3987801"/>
              <a:ext cx="120650" cy="1398588"/>
            </a:xfrm>
            <a:custGeom>
              <a:avLst/>
              <a:gdLst>
                <a:gd name="T0" fmla="*/ 27 w 38"/>
                <a:gd name="T1" fmla="*/ 132 h 436"/>
                <a:gd name="T2" fmla="*/ 27 w 38"/>
                <a:gd name="T3" fmla="*/ 68 h 436"/>
                <a:gd name="T4" fmla="*/ 18 w 38"/>
                <a:gd name="T5" fmla="*/ 17 h 436"/>
                <a:gd name="T6" fmla="*/ 15 w 38"/>
                <a:gd name="T7" fmla="*/ 0 h 436"/>
                <a:gd name="T8" fmla="*/ 13 w 38"/>
                <a:gd name="T9" fmla="*/ 34 h 436"/>
                <a:gd name="T10" fmla="*/ 7 w 38"/>
                <a:gd name="T11" fmla="*/ 69 h 436"/>
                <a:gd name="T12" fmla="*/ 7 w 38"/>
                <a:gd name="T13" fmla="*/ 85 h 436"/>
                <a:gd name="T14" fmla="*/ 6 w 38"/>
                <a:gd name="T15" fmla="*/ 107 h 436"/>
                <a:gd name="T16" fmla="*/ 9 w 38"/>
                <a:gd name="T17" fmla="*/ 147 h 436"/>
                <a:gd name="T18" fmla="*/ 2 w 38"/>
                <a:gd name="T19" fmla="*/ 202 h 436"/>
                <a:gd name="T20" fmla="*/ 1 w 38"/>
                <a:gd name="T21" fmla="*/ 227 h 436"/>
                <a:gd name="T22" fmla="*/ 12 w 38"/>
                <a:gd name="T23" fmla="*/ 251 h 436"/>
                <a:gd name="T24" fmla="*/ 21 w 38"/>
                <a:gd name="T25" fmla="*/ 298 h 436"/>
                <a:gd name="T26" fmla="*/ 16 w 38"/>
                <a:gd name="T27" fmla="*/ 353 h 436"/>
                <a:gd name="T28" fmla="*/ 16 w 38"/>
                <a:gd name="T29" fmla="*/ 379 h 436"/>
                <a:gd name="T30" fmla="*/ 17 w 38"/>
                <a:gd name="T31" fmla="*/ 436 h 436"/>
                <a:gd name="T32" fmla="*/ 18 w 38"/>
                <a:gd name="T33" fmla="*/ 436 h 436"/>
                <a:gd name="T34" fmla="*/ 25 w 38"/>
                <a:gd name="T35" fmla="*/ 396 h 436"/>
                <a:gd name="T36" fmla="*/ 26 w 38"/>
                <a:gd name="T37" fmla="*/ 362 h 436"/>
                <a:gd name="T38" fmla="*/ 26 w 38"/>
                <a:gd name="T39" fmla="*/ 341 h 436"/>
                <a:gd name="T40" fmla="*/ 25 w 38"/>
                <a:gd name="T41" fmla="*/ 303 h 436"/>
                <a:gd name="T42" fmla="*/ 19 w 38"/>
                <a:gd name="T43" fmla="*/ 270 h 436"/>
                <a:gd name="T44" fmla="*/ 26 w 38"/>
                <a:gd name="T45" fmla="*/ 232 h 436"/>
                <a:gd name="T46" fmla="*/ 35 w 38"/>
                <a:gd name="T47" fmla="*/ 199 h 436"/>
                <a:gd name="T48" fmla="*/ 27 w 38"/>
                <a:gd name="T49" fmla="*/ 132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36">
                  <a:moveTo>
                    <a:pt x="27" y="132"/>
                  </a:moveTo>
                  <a:cubicBezTo>
                    <a:pt x="24" y="110"/>
                    <a:pt x="30" y="90"/>
                    <a:pt x="27" y="68"/>
                  </a:cubicBezTo>
                  <a:cubicBezTo>
                    <a:pt x="24" y="50"/>
                    <a:pt x="22" y="34"/>
                    <a:pt x="18" y="17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7" y="85"/>
                    <a:pt x="7" y="85"/>
                    <a:pt x="7" y="85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8" y="119"/>
                    <a:pt x="10" y="136"/>
                    <a:pt x="9" y="147"/>
                  </a:cubicBezTo>
                  <a:cubicBezTo>
                    <a:pt x="6" y="165"/>
                    <a:pt x="1" y="185"/>
                    <a:pt x="2" y="202"/>
                  </a:cubicBezTo>
                  <a:cubicBezTo>
                    <a:pt x="2" y="209"/>
                    <a:pt x="0" y="219"/>
                    <a:pt x="1" y="227"/>
                  </a:cubicBezTo>
                  <a:cubicBezTo>
                    <a:pt x="12" y="251"/>
                    <a:pt x="12" y="251"/>
                    <a:pt x="12" y="251"/>
                  </a:cubicBezTo>
                  <a:cubicBezTo>
                    <a:pt x="16" y="265"/>
                    <a:pt x="18" y="282"/>
                    <a:pt x="21" y="298"/>
                  </a:cubicBezTo>
                  <a:cubicBezTo>
                    <a:pt x="25" y="317"/>
                    <a:pt x="18" y="339"/>
                    <a:pt x="16" y="353"/>
                  </a:cubicBezTo>
                  <a:cubicBezTo>
                    <a:pt x="16" y="379"/>
                    <a:pt x="16" y="379"/>
                    <a:pt x="16" y="379"/>
                  </a:cubicBezTo>
                  <a:cubicBezTo>
                    <a:pt x="16" y="398"/>
                    <a:pt x="15" y="419"/>
                    <a:pt x="17" y="436"/>
                  </a:cubicBezTo>
                  <a:cubicBezTo>
                    <a:pt x="18" y="436"/>
                    <a:pt x="18" y="436"/>
                    <a:pt x="18" y="436"/>
                  </a:cubicBezTo>
                  <a:cubicBezTo>
                    <a:pt x="25" y="396"/>
                    <a:pt x="25" y="396"/>
                    <a:pt x="25" y="396"/>
                  </a:cubicBezTo>
                  <a:cubicBezTo>
                    <a:pt x="26" y="362"/>
                    <a:pt x="26" y="362"/>
                    <a:pt x="26" y="362"/>
                  </a:cubicBezTo>
                  <a:cubicBezTo>
                    <a:pt x="26" y="341"/>
                    <a:pt x="26" y="341"/>
                    <a:pt x="26" y="341"/>
                  </a:cubicBezTo>
                  <a:cubicBezTo>
                    <a:pt x="25" y="303"/>
                    <a:pt x="25" y="303"/>
                    <a:pt x="25" y="303"/>
                  </a:cubicBezTo>
                  <a:cubicBezTo>
                    <a:pt x="23" y="293"/>
                    <a:pt x="17" y="282"/>
                    <a:pt x="19" y="270"/>
                  </a:cubicBezTo>
                  <a:cubicBezTo>
                    <a:pt x="26" y="232"/>
                    <a:pt x="26" y="232"/>
                    <a:pt x="26" y="232"/>
                  </a:cubicBezTo>
                  <a:cubicBezTo>
                    <a:pt x="35" y="199"/>
                    <a:pt x="35" y="199"/>
                    <a:pt x="35" y="199"/>
                  </a:cubicBezTo>
                  <a:cubicBezTo>
                    <a:pt x="38" y="179"/>
                    <a:pt x="30" y="148"/>
                    <a:pt x="27" y="132"/>
                  </a:cubicBezTo>
                  <a:close/>
                </a:path>
              </a:pathLst>
            </a:custGeom>
            <a:solidFill>
              <a:srgbClr val="137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7034575" y="3933157"/>
            <a:ext cx="339080" cy="580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687203" y="3928312"/>
            <a:ext cx="431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文本框 34"/>
          <p:cNvSpPr txBox="1"/>
          <p:nvPr/>
        </p:nvSpPr>
        <p:spPr>
          <a:xfrm flipH="1">
            <a:off x="5942177" y="2704504"/>
            <a:ext cx="349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032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小小草店铺中的素材\Y3030-30套合集+文艺唯美风格（把时间改成了2016）\扫一扫更多惊喜等着您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6" y="57729"/>
            <a:ext cx="11914909" cy="674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28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7215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立方体三分不规则形状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401700" y="4719832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1124769" y="4779033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5" name="组合 23"/>
          <p:cNvGrpSpPr>
            <a:grpSpLocks/>
          </p:cNvGrpSpPr>
          <p:nvPr/>
        </p:nvGrpSpPr>
        <p:grpSpPr bwMode="auto">
          <a:xfrm>
            <a:off x="3773223" y="1477262"/>
            <a:ext cx="4790666" cy="4889298"/>
            <a:chOff x="3357563" y="1454150"/>
            <a:chExt cx="2732087" cy="2787651"/>
          </a:xfrm>
        </p:grpSpPr>
        <p:sp>
          <p:nvSpPr>
            <p:cNvPr id="46" name="Freeform 5"/>
            <p:cNvSpPr>
              <a:spLocks/>
            </p:cNvSpPr>
            <p:nvPr/>
          </p:nvSpPr>
          <p:spPr bwMode="auto">
            <a:xfrm>
              <a:off x="4370042" y="1831728"/>
              <a:ext cx="1719608" cy="1079942"/>
            </a:xfrm>
            <a:custGeom>
              <a:avLst/>
              <a:gdLst>
                <a:gd name="T0" fmla="*/ 538 w 1083"/>
                <a:gd name="T1" fmla="*/ 657 h 680"/>
                <a:gd name="T2" fmla="*/ 0 w 1083"/>
                <a:gd name="T3" fmla="*/ 0 h 680"/>
                <a:gd name="T4" fmla="*/ 530 w 1083"/>
                <a:gd name="T5" fmla="*/ 680 h 680"/>
                <a:gd name="T6" fmla="*/ 553 w 1083"/>
                <a:gd name="T7" fmla="*/ 680 h 680"/>
                <a:gd name="T8" fmla="*/ 1083 w 1083"/>
                <a:gd name="T9" fmla="*/ 646 h 680"/>
                <a:gd name="T10" fmla="*/ 538 w 1083"/>
                <a:gd name="T11" fmla="*/ 657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3" h="680">
                  <a:moveTo>
                    <a:pt x="538" y="657"/>
                  </a:moveTo>
                  <a:lnTo>
                    <a:pt x="0" y="0"/>
                  </a:lnTo>
                  <a:lnTo>
                    <a:pt x="530" y="680"/>
                  </a:lnTo>
                  <a:lnTo>
                    <a:pt x="553" y="680"/>
                  </a:lnTo>
                  <a:lnTo>
                    <a:pt x="1083" y="646"/>
                  </a:lnTo>
                  <a:lnTo>
                    <a:pt x="538" y="657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/>
                </a:gs>
              </a:gsLst>
              <a:lin ang="19200000" scaled="0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6"/>
            <p:cNvSpPr>
              <a:spLocks/>
            </p:cNvSpPr>
            <p:nvPr/>
          </p:nvSpPr>
          <p:spPr bwMode="auto">
            <a:xfrm>
              <a:off x="4370042" y="1831728"/>
              <a:ext cx="1719608" cy="1043217"/>
            </a:xfrm>
            <a:custGeom>
              <a:avLst/>
              <a:gdLst>
                <a:gd name="T0" fmla="*/ 538 w 1083"/>
                <a:gd name="T1" fmla="*/ 657 h 657"/>
                <a:gd name="T2" fmla="*/ 1083 w 1083"/>
                <a:gd name="T3" fmla="*/ 646 h 657"/>
                <a:gd name="T4" fmla="*/ 599 w 1083"/>
                <a:gd name="T5" fmla="*/ 139 h 657"/>
                <a:gd name="T6" fmla="*/ 499 w 1083"/>
                <a:gd name="T7" fmla="*/ 116 h 657"/>
                <a:gd name="T8" fmla="*/ 0 w 1083"/>
                <a:gd name="T9" fmla="*/ 0 h 657"/>
                <a:gd name="T10" fmla="*/ 538 w 1083"/>
                <a:gd name="T11" fmla="*/ 657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3" h="657">
                  <a:moveTo>
                    <a:pt x="538" y="657"/>
                  </a:moveTo>
                  <a:lnTo>
                    <a:pt x="1083" y="646"/>
                  </a:lnTo>
                  <a:lnTo>
                    <a:pt x="599" y="139"/>
                  </a:lnTo>
                  <a:lnTo>
                    <a:pt x="499" y="116"/>
                  </a:lnTo>
                  <a:lnTo>
                    <a:pt x="0" y="0"/>
                  </a:lnTo>
                  <a:lnTo>
                    <a:pt x="538" y="657"/>
                  </a:lnTo>
                  <a:close/>
                </a:path>
              </a:pathLst>
            </a:custGeom>
            <a:solidFill>
              <a:srgbClr val="2099A7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7"/>
            <p:cNvSpPr>
              <a:spLocks/>
            </p:cNvSpPr>
            <p:nvPr/>
          </p:nvSpPr>
          <p:spPr bwMode="auto">
            <a:xfrm>
              <a:off x="4040584" y="2857731"/>
              <a:ext cx="2049066" cy="1384070"/>
            </a:xfrm>
            <a:custGeom>
              <a:avLst/>
              <a:gdLst>
                <a:gd name="T0" fmla="*/ 761 w 1291"/>
                <a:gd name="T1" fmla="*/ 34 h 872"/>
                <a:gd name="T2" fmla="*/ 0 w 1291"/>
                <a:gd name="T3" fmla="*/ 872 h 872"/>
                <a:gd name="T4" fmla="*/ 596 w 1291"/>
                <a:gd name="T5" fmla="*/ 661 h 872"/>
                <a:gd name="T6" fmla="*/ 1291 w 1291"/>
                <a:gd name="T7" fmla="*/ 0 h 872"/>
                <a:gd name="T8" fmla="*/ 761 w 1291"/>
                <a:gd name="T9" fmla="*/ 34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1" h="872">
                  <a:moveTo>
                    <a:pt x="761" y="34"/>
                  </a:moveTo>
                  <a:lnTo>
                    <a:pt x="0" y="872"/>
                  </a:lnTo>
                  <a:lnTo>
                    <a:pt x="596" y="661"/>
                  </a:lnTo>
                  <a:lnTo>
                    <a:pt x="1291" y="0"/>
                  </a:lnTo>
                  <a:lnTo>
                    <a:pt x="761" y="34"/>
                  </a:lnTo>
                  <a:close/>
                </a:path>
              </a:pathLst>
            </a:custGeom>
            <a:solidFill>
              <a:srgbClr val="145D6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Freeform 8"/>
            <p:cNvSpPr>
              <a:spLocks/>
            </p:cNvSpPr>
            <p:nvPr/>
          </p:nvSpPr>
          <p:spPr bwMode="auto">
            <a:xfrm>
              <a:off x="4040584" y="2911670"/>
              <a:ext cx="1207628" cy="1330131"/>
            </a:xfrm>
            <a:custGeom>
              <a:avLst/>
              <a:gdLst>
                <a:gd name="T0" fmla="*/ 738 w 761"/>
                <a:gd name="T1" fmla="*/ 0 h 838"/>
                <a:gd name="T2" fmla="*/ 577 w 761"/>
                <a:gd name="T3" fmla="*/ 181 h 838"/>
                <a:gd name="T4" fmla="*/ 577 w 761"/>
                <a:gd name="T5" fmla="*/ 181 h 838"/>
                <a:gd name="T6" fmla="*/ 577 w 761"/>
                <a:gd name="T7" fmla="*/ 181 h 838"/>
                <a:gd name="T8" fmla="*/ 0 w 761"/>
                <a:gd name="T9" fmla="*/ 838 h 838"/>
                <a:gd name="T10" fmla="*/ 761 w 761"/>
                <a:gd name="T11" fmla="*/ 0 h 838"/>
                <a:gd name="T12" fmla="*/ 738 w 761"/>
                <a:gd name="T13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1" h="838">
                  <a:moveTo>
                    <a:pt x="738" y="0"/>
                  </a:moveTo>
                  <a:lnTo>
                    <a:pt x="577" y="181"/>
                  </a:lnTo>
                  <a:lnTo>
                    <a:pt x="577" y="181"/>
                  </a:lnTo>
                  <a:lnTo>
                    <a:pt x="577" y="181"/>
                  </a:lnTo>
                  <a:lnTo>
                    <a:pt x="0" y="838"/>
                  </a:lnTo>
                  <a:lnTo>
                    <a:pt x="761" y="0"/>
                  </a:lnTo>
                  <a:lnTo>
                    <a:pt x="738" y="0"/>
                  </a:lnTo>
                  <a:close/>
                </a:path>
              </a:pathLst>
            </a:custGeom>
            <a:gradFill>
              <a:gsLst>
                <a:gs pos="2339">
                  <a:schemeClr val="bg1"/>
                </a:gs>
                <a:gs pos="100000">
                  <a:schemeClr val="bg1"/>
                </a:gs>
              </a:gsLst>
              <a:lin ang="19200000" scaled="0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9"/>
            <p:cNvSpPr>
              <a:spLocks/>
            </p:cNvSpPr>
            <p:nvPr/>
          </p:nvSpPr>
          <p:spPr bwMode="auto">
            <a:xfrm>
              <a:off x="4364302" y="1831728"/>
              <a:ext cx="847177" cy="1366855"/>
            </a:xfrm>
            <a:custGeom>
              <a:avLst/>
              <a:gdLst>
                <a:gd name="T0" fmla="*/ 3 w 139"/>
                <a:gd name="T1" fmla="*/ 127 h 224"/>
                <a:gd name="T2" fmla="*/ 0 w 139"/>
                <a:gd name="T3" fmla="*/ 145 h 224"/>
                <a:gd name="T4" fmla="*/ 97 w 139"/>
                <a:gd name="T5" fmla="*/ 224 h 224"/>
                <a:gd name="T6" fmla="*/ 139 w 139"/>
                <a:gd name="T7" fmla="*/ 177 h 224"/>
                <a:gd name="T8" fmla="*/ 1 w 139"/>
                <a:gd name="T9" fmla="*/ 0 h 224"/>
                <a:gd name="T10" fmla="*/ 3 w 139"/>
                <a:gd name="T11" fmla="*/ 127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224">
                  <a:moveTo>
                    <a:pt x="3" y="127"/>
                  </a:moveTo>
                  <a:cubicBezTo>
                    <a:pt x="2" y="133"/>
                    <a:pt x="1" y="139"/>
                    <a:pt x="0" y="145"/>
                  </a:cubicBezTo>
                  <a:cubicBezTo>
                    <a:pt x="34" y="162"/>
                    <a:pt x="68" y="187"/>
                    <a:pt x="97" y="224"/>
                  </a:cubicBezTo>
                  <a:cubicBezTo>
                    <a:pt x="139" y="177"/>
                    <a:pt x="139" y="177"/>
                    <a:pt x="139" y="177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42"/>
                    <a:pt x="7" y="85"/>
                    <a:pt x="3" y="127"/>
                  </a:cubicBezTo>
                  <a:close/>
                </a:path>
              </a:pathLst>
            </a:custGeom>
            <a:solidFill>
              <a:srgbClr val="07C1D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10"/>
            <p:cNvSpPr>
              <a:spLocks/>
            </p:cNvSpPr>
            <p:nvPr/>
          </p:nvSpPr>
          <p:spPr bwMode="auto">
            <a:xfrm>
              <a:off x="3858063" y="2716569"/>
              <a:ext cx="1098574" cy="1525232"/>
            </a:xfrm>
            <a:custGeom>
              <a:avLst/>
              <a:gdLst>
                <a:gd name="T0" fmla="*/ 83 w 180"/>
                <a:gd name="T1" fmla="*/ 0 h 250"/>
                <a:gd name="T2" fmla="*/ 74 w 180"/>
                <a:gd name="T3" fmla="*/ 51 h 250"/>
                <a:gd name="T4" fmla="*/ 73 w 180"/>
                <a:gd name="T5" fmla="*/ 52 h 250"/>
                <a:gd name="T6" fmla="*/ 71 w 180"/>
                <a:gd name="T7" fmla="*/ 63 h 250"/>
                <a:gd name="T8" fmla="*/ 70 w 180"/>
                <a:gd name="T9" fmla="*/ 64 h 250"/>
                <a:gd name="T10" fmla="*/ 68 w 180"/>
                <a:gd name="T11" fmla="*/ 70 h 250"/>
                <a:gd name="T12" fmla="*/ 67 w 180"/>
                <a:gd name="T13" fmla="*/ 75 h 250"/>
                <a:gd name="T14" fmla="*/ 66 w 180"/>
                <a:gd name="T15" fmla="*/ 77 h 250"/>
                <a:gd name="T16" fmla="*/ 63 w 180"/>
                <a:gd name="T17" fmla="*/ 85 h 250"/>
                <a:gd name="T18" fmla="*/ 62 w 180"/>
                <a:gd name="T19" fmla="*/ 90 h 250"/>
                <a:gd name="T20" fmla="*/ 60 w 180"/>
                <a:gd name="T21" fmla="*/ 94 h 250"/>
                <a:gd name="T22" fmla="*/ 58 w 180"/>
                <a:gd name="T23" fmla="*/ 99 h 250"/>
                <a:gd name="T24" fmla="*/ 57 w 180"/>
                <a:gd name="T25" fmla="*/ 102 h 250"/>
                <a:gd name="T26" fmla="*/ 54 w 180"/>
                <a:gd name="T27" fmla="*/ 109 h 250"/>
                <a:gd name="T28" fmla="*/ 51 w 180"/>
                <a:gd name="T29" fmla="*/ 117 h 250"/>
                <a:gd name="T30" fmla="*/ 0 w 180"/>
                <a:gd name="T31" fmla="*/ 187 h 250"/>
                <a:gd name="T32" fmla="*/ 30 w 180"/>
                <a:gd name="T33" fmla="*/ 250 h 250"/>
                <a:gd name="T34" fmla="*/ 180 w 180"/>
                <a:gd name="T35" fmla="*/ 79 h 250"/>
                <a:gd name="T36" fmla="*/ 83 w 180"/>
                <a:gd name="T37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250">
                  <a:moveTo>
                    <a:pt x="83" y="0"/>
                  </a:moveTo>
                  <a:cubicBezTo>
                    <a:pt x="81" y="17"/>
                    <a:pt x="78" y="34"/>
                    <a:pt x="74" y="51"/>
                  </a:cubicBezTo>
                  <a:cubicBezTo>
                    <a:pt x="74" y="51"/>
                    <a:pt x="74" y="51"/>
                    <a:pt x="73" y="52"/>
                  </a:cubicBezTo>
                  <a:cubicBezTo>
                    <a:pt x="73" y="55"/>
                    <a:pt x="72" y="59"/>
                    <a:pt x="71" y="63"/>
                  </a:cubicBezTo>
                  <a:cubicBezTo>
                    <a:pt x="70" y="63"/>
                    <a:pt x="70" y="64"/>
                    <a:pt x="70" y="64"/>
                  </a:cubicBezTo>
                  <a:cubicBezTo>
                    <a:pt x="70" y="66"/>
                    <a:pt x="69" y="68"/>
                    <a:pt x="68" y="70"/>
                  </a:cubicBezTo>
                  <a:cubicBezTo>
                    <a:pt x="68" y="71"/>
                    <a:pt x="67" y="73"/>
                    <a:pt x="67" y="75"/>
                  </a:cubicBezTo>
                  <a:cubicBezTo>
                    <a:pt x="67" y="76"/>
                    <a:pt x="67" y="76"/>
                    <a:pt x="66" y="77"/>
                  </a:cubicBezTo>
                  <a:cubicBezTo>
                    <a:pt x="65" y="80"/>
                    <a:pt x="64" y="82"/>
                    <a:pt x="63" y="85"/>
                  </a:cubicBezTo>
                  <a:cubicBezTo>
                    <a:pt x="63" y="87"/>
                    <a:pt x="62" y="88"/>
                    <a:pt x="62" y="90"/>
                  </a:cubicBezTo>
                  <a:cubicBezTo>
                    <a:pt x="61" y="91"/>
                    <a:pt x="61" y="92"/>
                    <a:pt x="60" y="94"/>
                  </a:cubicBezTo>
                  <a:cubicBezTo>
                    <a:pt x="60" y="95"/>
                    <a:pt x="59" y="97"/>
                    <a:pt x="58" y="99"/>
                  </a:cubicBezTo>
                  <a:cubicBezTo>
                    <a:pt x="58" y="100"/>
                    <a:pt x="58" y="101"/>
                    <a:pt x="57" y="102"/>
                  </a:cubicBezTo>
                  <a:cubicBezTo>
                    <a:pt x="56" y="104"/>
                    <a:pt x="55" y="107"/>
                    <a:pt x="54" y="109"/>
                  </a:cubicBezTo>
                  <a:cubicBezTo>
                    <a:pt x="53" y="112"/>
                    <a:pt x="52" y="114"/>
                    <a:pt x="51" y="117"/>
                  </a:cubicBezTo>
                  <a:cubicBezTo>
                    <a:pt x="38" y="143"/>
                    <a:pt x="22" y="169"/>
                    <a:pt x="0" y="187"/>
                  </a:cubicBezTo>
                  <a:cubicBezTo>
                    <a:pt x="30" y="250"/>
                    <a:pt x="30" y="250"/>
                    <a:pt x="30" y="250"/>
                  </a:cubicBezTo>
                  <a:cubicBezTo>
                    <a:pt x="180" y="79"/>
                    <a:pt x="180" y="79"/>
                    <a:pt x="180" y="79"/>
                  </a:cubicBezTo>
                  <a:cubicBezTo>
                    <a:pt x="151" y="42"/>
                    <a:pt x="117" y="17"/>
                    <a:pt x="83" y="0"/>
                  </a:cubicBezTo>
                  <a:close/>
                </a:path>
              </a:pathLst>
            </a:custGeom>
            <a:solidFill>
              <a:srgbClr val="2099A7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Freeform 11"/>
            <p:cNvSpPr>
              <a:spLocks/>
            </p:cNvSpPr>
            <p:nvPr/>
          </p:nvSpPr>
          <p:spPr bwMode="auto">
            <a:xfrm>
              <a:off x="3448250" y="1540224"/>
              <a:ext cx="641696" cy="1450634"/>
            </a:xfrm>
            <a:custGeom>
              <a:avLst/>
              <a:gdLst>
                <a:gd name="T0" fmla="*/ 104 w 105"/>
                <a:gd name="T1" fmla="*/ 5 h 238"/>
                <a:gd name="T2" fmla="*/ 86 w 105"/>
                <a:gd name="T3" fmla="*/ 5 h 238"/>
                <a:gd name="T4" fmla="*/ 86 w 105"/>
                <a:gd name="T5" fmla="*/ 7 h 238"/>
                <a:gd name="T6" fmla="*/ 86 w 105"/>
                <a:gd name="T7" fmla="*/ 13 h 238"/>
                <a:gd name="T8" fmla="*/ 86 w 105"/>
                <a:gd name="T9" fmla="*/ 19 h 238"/>
                <a:gd name="T10" fmla="*/ 86 w 105"/>
                <a:gd name="T11" fmla="*/ 20 h 238"/>
                <a:gd name="T12" fmla="*/ 86 w 105"/>
                <a:gd name="T13" fmla="*/ 23 h 238"/>
                <a:gd name="T14" fmla="*/ 86 w 105"/>
                <a:gd name="T15" fmla="*/ 26 h 238"/>
                <a:gd name="T16" fmla="*/ 86 w 105"/>
                <a:gd name="T17" fmla="*/ 44 h 238"/>
                <a:gd name="T18" fmla="*/ 86 w 105"/>
                <a:gd name="T19" fmla="*/ 51 h 238"/>
                <a:gd name="T20" fmla="*/ 86 w 105"/>
                <a:gd name="T21" fmla="*/ 51 h 238"/>
                <a:gd name="T22" fmla="*/ 86 w 105"/>
                <a:gd name="T23" fmla="*/ 58 h 238"/>
                <a:gd name="T24" fmla="*/ 85 w 105"/>
                <a:gd name="T25" fmla="*/ 63 h 238"/>
                <a:gd name="T26" fmla="*/ 85 w 105"/>
                <a:gd name="T27" fmla="*/ 70 h 238"/>
                <a:gd name="T28" fmla="*/ 84 w 105"/>
                <a:gd name="T29" fmla="*/ 78 h 238"/>
                <a:gd name="T30" fmla="*/ 82 w 105"/>
                <a:gd name="T31" fmla="*/ 90 h 238"/>
                <a:gd name="T32" fmla="*/ 81 w 105"/>
                <a:gd name="T33" fmla="*/ 95 h 238"/>
                <a:gd name="T34" fmla="*/ 80 w 105"/>
                <a:gd name="T35" fmla="*/ 104 h 238"/>
                <a:gd name="T36" fmla="*/ 78 w 105"/>
                <a:gd name="T37" fmla="*/ 113 h 238"/>
                <a:gd name="T38" fmla="*/ 76 w 105"/>
                <a:gd name="T39" fmla="*/ 121 h 238"/>
                <a:gd name="T40" fmla="*/ 72 w 105"/>
                <a:gd name="T41" fmla="*/ 138 h 238"/>
                <a:gd name="T42" fmla="*/ 70 w 105"/>
                <a:gd name="T43" fmla="*/ 142 h 238"/>
                <a:gd name="T44" fmla="*/ 70 w 105"/>
                <a:gd name="T45" fmla="*/ 144 h 238"/>
                <a:gd name="T46" fmla="*/ 66 w 105"/>
                <a:gd name="T47" fmla="*/ 153 h 238"/>
                <a:gd name="T48" fmla="*/ 64 w 105"/>
                <a:gd name="T49" fmla="*/ 161 h 238"/>
                <a:gd name="T50" fmla="*/ 57 w 105"/>
                <a:gd name="T51" fmla="*/ 176 h 238"/>
                <a:gd name="T52" fmla="*/ 51 w 105"/>
                <a:gd name="T53" fmla="*/ 189 h 238"/>
                <a:gd name="T54" fmla="*/ 47 w 105"/>
                <a:gd name="T55" fmla="*/ 194 h 238"/>
                <a:gd name="T56" fmla="*/ 41 w 105"/>
                <a:gd name="T57" fmla="*/ 204 h 238"/>
                <a:gd name="T58" fmla="*/ 38 w 105"/>
                <a:gd name="T59" fmla="*/ 208 h 238"/>
                <a:gd name="T60" fmla="*/ 38 w 105"/>
                <a:gd name="T61" fmla="*/ 208 h 238"/>
                <a:gd name="T62" fmla="*/ 32 w 105"/>
                <a:gd name="T63" fmla="*/ 215 h 238"/>
                <a:gd name="T64" fmla="*/ 29 w 105"/>
                <a:gd name="T65" fmla="*/ 219 h 238"/>
                <a:gd name="T66" fmla="*/ 26 w 105"/>
                <a:gd name="T67" fmla="*/ 222 h 238"/>
                <a:gd name="T68" fmla="*/ 25 w 105"/>
                <a:gd name="T69" fmla="*/ 223 h 238"/>
                <a:gd name="T70" fmla="*/ 21 w 105"/>
                <a:gd name="T71" fmla="*/ 227 h 238"/>
                <a:gd name="T72" fmla="*/ 21 w 105"/>
                <a:gd name="T73" fmla="*/ 227 h 238"/>
                <a:gd name="T74" fmla="*/ 18 w 105"/>
                <a:gd name="T75" fmla="*/ 229 h 238"/>
                <a:gd name="T76" fmla="*/ 16 w 105"/>
                <a:gd name="T77" fmla="*/ 230 h 238"/>
                <a:gd name="T78" fmla="*/ 13 w 105"/>
                <a:gd name="T79" fmla="*/ 232 h 238"/>
                <a:gd name="T80" fmla="*/ 9 w 105"/>
                <a:gd name="T81" fmla="*/ 234 h 238"/>
                <a:gd name="T82" fmla="*/ 7 w 105"/>
                <a:gd name="T83" fmla="*/ 236 h 238"/>
                <a:gd name="T84" fmla="*/ 4 w 105"/>
                <a:gd name="T85" fmla="*/ 237 h 238"/>
                <a:gd name="T86" fmla="*/ 1 w 105"/>
                <a:gd name="T87" fmla="*/ 238 h 238"/>
                <a:gd name="T88" fmla="*/ 0 w 105"/>
                <a:gd name="T89" fmla="*/ 238 h 238"/>
                <a:gd name="T90" fmla="*/ 52 w 105"/>
                <a:gd name="T91" fmla="*/ 235 h 238"/>
                <a:gd name="T92" fmla="*/ 61 w 105"/>
                <a:gd name="T93" fmla="*/ 222 h 238"/>
                <a:gd name="T94" fmla="*/ 66 w 105"/>
                <a:gd name="T95" fmla="*/ 212 h 238"/>
                <a:gd name="T96" fmla="*/ 70 w 105"/>
                <a:gd name="T97" fmla="*/ 205 h 238"/>
                <a:gd name="T98" fmla="*/ 73 w 105"/>
                <a:gd name="T99" fmla="*/ 198 h 238"/>
                <a:gd name="T100" fmla="*/ 77 w 105"/>
                <a:gd name="T101" fmla="*/ 190 h 238"/>
                <a:gd name="T102" fmla="*/ 84 w 105"/>
                <a:gd name="T103" fmla="*/ 170 h 238"/>
                <a:gd name="T104" fmla="*/ 100 w 105"/>
                <a:gd name="T105" fmla="*/ 105 h 238"/>
                <a:gd name="T106" fmla="*/ 100 w 105"/>
                <a:gd name="T107" fmla="*/ 100 h 238"/>
                <a:gd name="T108" fmla="*/ 104 w 105"/>
                <a:gd name="T109" fmla="*/ 1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5" h="238">
                  <a:moveTo>
                    <a:pt x="104" y="10"/>
                  </a:moveTo>
                  <a:cubicBezTo>
                    <a:pt x="104" y="8"/>
                    <a:pt x="104" y="7"/>
                    <a:pt x="104" y="5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2"/>
                    <a:pt x="85" y="4"/>
                    <a:pt x="86" y="5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6" y="6"/>
                    <a:pt x="86" y="6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11"/>
                    <a:pt x="86" y="13"/>
                  </a:cubicBezTo>
                  <a:cubicBezTo>
                    <a:pt x="86" y="13"/>
                    <a:pt x="86" y="13"/>
                    <a:pt x="86" y="14"/>
                  </a:cubicBezTo>
                  <a:cubicBezTo>
                    <a:pt x="86" y="16"/>
                    <a:pt x="86" y="17"/>
                    <a:pt x="86" y="19"/>
                  </a:cubicBezTo>
                  <a:cubicBezTo>
                    <a:pt x="86" y="19"/>
                    <a:pt x="86" y="19"/>
                    <a:pt x="86" y="2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6" y="21"/>
                    <a:pt x="86" y="21"/>
                    <a:pt x="86" y="22"/>
                  </a:cubicBezTo>
                  <a:cubicBezTo>
                    <a:pt x="86" y="22"/>
                    <a:pt x="86" y="23"/>
                    <a:pt x="86" y="23"/>
                  </a:cubicBezTo>
                  <a:cubicBezTo>
                    <a:pt x="86" y="23"/>
                    <a:pt x="86" y="24"/>
                    <a:pt x="86" y="24"/>
                  </a:cubicBezTo>
                  <a:cubicBezTo>
                    <a:pt x="86" y="25"/>
                    <a:pt x="86" y="25"/>
                    <a:pt x="86" y="26"/>
                  </a:cubicBezTo>
                  <a:cubicBezTo>
                    <a:pt x="86" y="31"/>
                    <a:pt x="86" y="36"/>
                    <a:pt x="86" y="42"/>
                  </a:cubicBezTo>
                  <a:cubicBezTo>
                    <a:pt x="86" y="42"/>
                    <a:pt x="86" y="43"/>
                    <a:pt x="86" y="44"/>
                  </a:cubicBezTo>
                  <a:cubicBezTo>
                    <a:pt x="86" y="46"/>
                    <a:pt x="86" y="48"/>
                    <a:pt x="86" y="50"/>
                  </a:cubicBezTo>
                  <a:cubicBezTo>
                    <a:pt x="86" y="50"/>
                    <a:pt x="86" y="50"/>
                    <a:pt x="86" y="51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6" y="54"/>
                    <a:pt x="86" y="56"/>
                    <a:pt x="86" y="58"/>
                  </a:cubicBezTo>
                  <a:cubicBezTo>
                    <a:pt x="85" y="60"/>
                    <a:pt x="85" y="61"/>
                    <a:pt x="85" y="63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5" y="64"/>
                    <a:pt x="85" y="66"/>
                    <a:pt x="85" y="68"/>
                  </a:cubicBezTo>
                  <a:cubicBezTo>
                    <a:pt x="85" y="68"/>
                    <a:pt x="85" y="69"/>
                    <a:pt x="85" y="70"/>
                  </a:cubicBezTo>
                  <a:cubicBezTo>
                    <a:pt x="84" y="72"/>
                    <a:pt x="84" y="74"/>
                    <a:pt x="84" y="76"/>
                  </a:cubicBezTo>
                  <a:cubicBezTo>
                    <a:pt x="84" y="77"/>
                    <a:pt x="84" y="77"/>
                    <a:pt x="84" y="78"/>
                  </a:cubicBezTo>
                  <a:cubicBezTo>
                    <a:pt x="84" y="79"/>
                    <a:pt x="83" y="80"/>
                    <a:pt x="83" y="81"/>
                  </a:cubicBezTo>
                  <a:cubicBezTo>
                    <a:pt x="83" y="84"/>
                    <a:pt x="82" y="87"/>
                    <a:pt x="82" y="90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2" y="92"/>
                    <a:pt x="82" y="93"/>
                    <a:pt x="81" y="95"/>
                  </a:cubicBezTo>
                  <a:cubicBezTo>
                    <a:pt x="81" y="95"/>
                    <a:pt x="81" y="95"/>
                    <a:pt x="81" y="95"/>
                  </a:cubicBezTo>
                  <a:cubicBezTo>
                    <a:pt x="81" y="98"/>
                    <a:pt x="80" y="101"/>
                    <a:pt x="80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79" y="107"/>
                    <a:pt x="78" y="110"/>
                    <a:pt x="78" y="113"/>
                  </a:cubicBezTo>
                  <a:cubicBezTo>
                    <a:pt x="77" y="116"/>
                    <a:pt x="77" y="118"/>
                    <a:pt x="76" y="121"/>
                  </a:cubicBezTo>
                  <a:cubicBezTo>
                    <a:pt x="76" y="121"/>
                    <a:pt x="76" y="121"/>
                    <a:pt x="76" y="121"/>
                  </a:cubicBezTo>
                  <a:cubicBezTo>
                    <a:pt x="76" y="123"/>
                    <a:pt x="75" y="125"/>
                    <a:pt x="75" y="126"/>
                  </a:cubicBezTo>
                  <a:cubicBezTo>
                    <a:pt x="74" y="130"/>
                    <a:pt x="73" y="134"/>
                    <a:pt x="72" y="138"/>
                  </a:cubicBezTo>
                  <a:cubicBezTo>
                    <a:pt x="71" y="138"/>
                    <a:pt x="71" y="139"/>
                    <a:pt x="71" y="140"/>
                  </a:cubicBezTo>
                  <a:cubicBezTo>
                    <a:pt x="71" y="141"/>
                    <a:pt x="70" y="142"/>
                    <a:pt x="70" y="142"/>
                  </a:cubicBezTo>
                  <a:cubicBezTo>
                    <a:pt x="70" y="142"/>
                    <a:pt x="70" y="142"/>
                    <a:pt x="70" y="143"/>
                  </a:cubicBezTo>
                  <a:cubicBezTo>
                    <a:pt x="70" y="143"/>
                    <a:pt x="70" y="143"/>
                    <a:pt x="70" y="144"/>
                  </a:cubicBezTo>
                  <a:cubicBezTo>
                    <a:pt x="69" y="147"/>
                    <a:pt x="68" y="150"/>
                    <a:pt x="67" y="153"/>
                  </a:cubicBezTo>
                  <a:cubicBezTo>
                    <a:pt x="67" y="153"/>
                    <a:pt x="66" y="153"/>
                    <a:pt x="66" y="153"/>
                  </a:cubicBezTo>
                  <a:cubicBezTo>
                    <a:pt x="66" y="153"/>
                    <a:pt x="66" y="154"/>
                    <a:pt x="66" y="154"/>
                  </a:cubicBezTo>
                  <a:cubicBezTo>
                    <a:pt x="66" y="156"/>
                    <a:pt x="65" y="158"/>
                    <a:pt x="64" y="161"/>
                  </a:cubicBezTo>
                  <a:cubicBezTo>
                    <a:pt x="63" y="163"/>
                    <a:pt x="62" y="164"/>
                    <a:pt x="61" y="166"/>
                  </a:cubicBezTo>
                  <a:cubicBezTo>
                    <a:pt x="60" y="169"/>
                    <a:pt x="59" y="173"/>
                    <a:pt x="57" y="176"/>
                  </a:cubicBezTo>
                  <a:cubicBezTo>
                    <a:pt x="57" y="176"/>
                    <a:pt x="57" y="176"/>
                    <a:pt x="57" y="176"/>
                  </a:cubicBezTo>
                  <a:cubicBezTo>
                    <a:pt x="55" y="181"/>
                    <a:pt x="53" y="185"/>
                    <a:pt x="51" y="189"/>
                  </a:cubicBezTo>
                  <a:cubicBezTo>
                    <a:pt x="50" y="191"/>
                    <a:pt x="49" y="192"/>
                    <a:pt x="48" y="194"/>
                  </a:cubicBezTo>
                  <a:cubicBezTo>
                    <a:pt x="48" y="194"/>
                    <a:pt x="48" y="194"/>
                    <a:pt x="47" y="194"/>
                  </a:cubicBezTo>
                  <a:cubicBezTo>
                    <a:pt x="46" y="198"/>
                    <a:pt x="44" y="201"/>
                    <a:pt x="42" y="204"/>
                  </a:cubicBezTo>
                  <a:cubicBezTo>
                    <a:pt x="41" y="204"/>
                    <a:pt x="41" y="204"/>
                    <a:pt x="41" y="204"/>
                  </a:cubicBezTo>
                  <a:cubicBezTo>
                    <a:pt x="40" y="205"/>
                    <a:pt x="40" y="206"/>
                    <a:pt x="39" y="208"/>
                  </a:cubicBezTo>
                  <a:cubicBezTo>
                    <a:pt x="39" y="208"/>
                    <a:pt x="38" y="208"/>
                    <a:pt x="38" y="208"/>
                  </a:cubicBezTo>
                  <a:cubicBezTo>
                    <a:pt x="38" y="208"/>
                    <a:pt x="38" y="208"/>
                    <a:pt x="38" y="208"/>
                  </a:cubicBezTo>
                  <a:cubicBezTo>
                    <a:pt x="38" y="208"/>
                    <a:pt x="38" y="208"/>
                    <a:pt x="38" y="208"/>
                  </a:cubicBezTo>
                  <a:cubicBezTo>
                    <a:pt x="37" y="210"/>
                    <a:pt x="36" y="211"/>
                    <a:pt x="35" y="212"/>
                  </a:cubicBezTo>
                  <a:cubicBezTo>
                    <a:pt x="34" y="213"/>
                    <a:pt x="33" y="214"/>
                    <a:pt x="32" y="215"/>
                  </a:cubicBezTo>
                  <a:cubicBezTo>
                    <a:pt x="32" y="216"/>
                    <a:pt x="32" y="216"/>
                    <a:pt x="32" y="216"/>
                  </a:cubicBezTo>
                  <a:cubicBezTo>
                    <a:pt x="31" y="217"/>
                    <a:pt x="30" y="218"/>
                    <a:pt x="29" y="219"/>
                  </a:cubicBezTo>
                  <a:cubicBezTo>
                    <a:pt x="29" y="219"/>
                    <a:pt x="29" y="219"/>
                    <a:pt x="29" y="219"/>
                  </a:cubicBezTo>
                  <a:cubicBezTo>
                    <a:pt x="28" y="220"/>
                    <a:pt x="27" y="221"/>
                    <a:pt x="26" y="222"/>
                  </a:cubicBezTo>
                  <a:cubicBezTo>
                    <a:pt x="26" y="223"/>
                    <a:pt x="26" y="223"/>
                    <a:pt x="26" y="223"/>
                  </a:cubicBezTo>
                  <a:cubicBezTo>
                    <a:pt x="25" y="223"/>
                    <a:pt x="25" y="223"/>
                    <a:pt x="25" y="223"/>
                  </a:cubicBezTo>
                  <a:cubicBezTo>
                    <a:pt x="24" y="224"/>
                    <a:pt x="23" y="225"/>
                    <a:pt x="21" y="226"/>
                  </a:cubicBezTo>
                  <a:cubicBezTo>
                    <a:pt x="21" y="227"/>
                    <a:pt x="21" y="227"/>
                    <a:pt x="21" y="227"/>
                  </a:cubicBezTo>
                  <a:cubicBezTo>
                    <a:pt x="20" y="227"/>
                    <a:pt x="20" y="227"/>
                    <a:pt x="20" y="228"/>
                  </a:cubicBezTo>
                  <a:cubicBezTo>
                    <a:pt x="20" y="227"/>
                    <a:pt x="20" y="227"/>
                    <a:pt x="21" y="227"/>
                  </a:cubicBezTo>
                  <a:cubicBezTo>
                    <a:pt x="20" y="227"/>
                    <a:pt x="19" y="228"/>
                    <a:pt x="19" y="228"/>
                  </a:cubicBezTo>
                  <a:cubicBezTo>
                    <a:pt x="18" y="229"/>
                    <a:pt x="18" y="229"/>
                    <a:pt x="18" y="229"/>
                  </a:cubicBezTo>
                  <a:cubicBezTo>
                    <a:pt x="17" y="230"/>
                    <a:pt x="17" y="230"/>
                    <a:pt x="16" y="230"/>
                  </a:cubicBezTo>
                  <a:cubicBezTo>
                    <a:pt x="16" y="230"/>
                    <a:pt x="16" y="230"/>
                    <a:pt x="16" y="230"/>
                  </a:cubicBezTo>
                  <a:cubicBezTo>
                    <a:pt x="16" y="230"/>
                    <a:pt x="16" y="230"/>
                    <a:pt x="16" y="231"/>
                  </a:cubicBezTo>
                  <a:cubicBezTo>
                    <a:pt x="15" y="231"/>
                    <a:pt x="14" y="232"/>
                    <a:pt x="13" y="232"/>
                  </a:cubicBezTo>
                  <a:cubicBezTo>
                    <a:pt x="13" y="232"/>
                    <a:pt x="13" y="232"/>
                    <a:pt x="13" y="232"/>
                  </a:cubicBezTo>
                  <a:cubicBezTo>
                    <a:pt x="12" y="233"/>
                    <a:pt x="11" y="234"/>
                    <a:pt x="9" y="234"/>
                  </a:cubicBezTo>
                  <a:cubicBezTo>
                    <a:pt x="9" y="235"/>
                    <a:pt x="8" y="235"/>
                    <a:pt x="7" y="236"/>
                  </a:cubicBezTo>
                  <a:cubicBezTo>
                    <a:pt x="7" y="236"/>
                    <a:pt x="7" y="236"/>
                    <a:pt x="7" y="236"/>
                  </a:cubicBezTo>
                  <a:cubicBezTo>
                    <a:pt x="7" y="236"/>
                    <a:pt x="7" y="236"/>
                    <a:pt x="7" y="236"/>
                  </a:cubicBezTo>
                  <a:cubicBezTo>
                    <a:pt x="6" y="236"/>
                    <a:pt x="5" y="237"/>
                    <a:pt x="4" y="237"/>
                  </a:cubicBezTo>
                  <a:cubicBezTo>
                    <a:pt x="4" y="237"/>
                    <a:pt x="3" y="237"/>
                    <a:pt x="3" y="237"/>
                  </a:cubicBezTo>
                  <a:cubicBezTo>
                    <a:pt x="2" y="238"/>
                    <a:pt x="2" y="238"/>
                    <a:pt x="1" y="238"/>
                  </a:cubicBezTo>
                  <a:cubicBezTo>
                    <a:pt x="1" y="238"/>
                    <a:pt x="1" y="238"/>
                    <a:pt x="1" y="238"/>
                  </a:cubicBezTo>
                  <a:cubicBezTo>
                    <a:pt x="1" y="238"/>
                    <a:pt x="0" y="238"/>
                    <a:pt x="0" y="238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52" y="235"/>
                    <a:pt x="52" y="235"/>
                    <a:pt x="52" y="235"/>
                  </a:cubicBezTo>
                  <a:cubicBezTo>
                    <a:pt x="52" y="235"/>
                    <a:pt x="52" y="235"/>
                    <a:pt x="52" y="235"/>
                  </a:cubicBezTo>
                  <a:cubicBezTo>
                    <a:pt x="55" y="231"/>
                    <a:pt x="59" y="226"/>
                    <a:pt x="61" y="222"/>
                  </a:cubicBezTo>
                  <a:cubicBezTo>
                    <a:pt x="62" y="219"/>
                    <a:pt x="64" y="217"/>
                    <a:pt x="65" y="215"/>
                  </a:cubicBezTo>
                  <a:cubicBezTo>
                    <a:pt x="65" y="214"/>
                    <a:pt x="66" y="213"/>
                    <a:pt x="66" y="212"/>
                  </a:cubicBezTo>
                  <a:cubicBezTo>
                    <a:pt x="67" y="211"/>
                    <a:pt x="67" y="210"/>
                    <a:pt x="68" y="208"/>
                  </a:cubicBezTo>
                  <a:cubicBezTo>
                    <a:pt x="69" y="207"/>
                    <a:pt x="69" y="206"/>
                    <a:pt x="70" y="205"/>
                  </a:cubicBezTo>
                  <a:cubicBezTo>
                    <a:pt x="70" y="204"/>
                    <a:pt x="71" y="203"/>
                    <a:pt x="71" y="202"/>
                  </a:cubicBezTo>
                  <a:cubicBezTo>
                    <a:pt x="72" y="200"/>
                    <a:pt x="73" y="199"/>
                    <a:pt x="73" y="198"/>
                  </a:cubicBezTo>
                  <a:cubicBezTo>
                    <a:pt x="74" y="197"/>
                    <a:pt x="74" y="196"/>
                    <a:pt x="74" y="196"/>
                  </a:cubicBezTo>
                  <a:cubicBezTo>
                    <a:pt x="75" y="194"/>
                    <a:pt x="76" y="192"/>
                    <a:pt x="77" y="190"/>
                  </a:cubicBezTo>
                  <a:cubicBezTo>
                    <a:pt x="77" y="190"/>
                    <a:pt x="77" y="190"/>
                    <a:pt x="77" y="189"/>
                  </a:cubicBezTo>
                  <a:cubicBezTo>
                    <a:pt x="79" y="183"/>
                    <a:pt x="82" y="177"/>
                    <a:pt x="84" y="170"/>
                  </a:cubicBezTo>
                  <a:cubicBezTo>
                    <a:pt x="91" y="150"/>
                    <a:pt x="96" y="128"/>
                    <a:pt x="99" y="107"/>
                  </a:cubicBezTo>
                  <a:cubicBezTo>
                    <a:pt x="99" y="106"/>
                    <a:pt x="99" y="106"/>
                    <a:pt x="100" y="105"/>
                  </a:cubicBezTo>
                  <a:cubicBezTo>
                    <a:pt x="100" y="104"/>
                    <a:pt x="100" y="103"/>
                    <a:pt x="100" y="101"/>
                  </a:cubicBezTo>
                  <a:cubicBezTo>
                    <a:pt x="100" y="101"/>
                    <a:pt x="100" y="101"/>
                    <a:pt x="100" y="100"/>
                  </a:cubicBezTo>
                  <a:cubicBezTo>
                    <a:pt x="103" y="81"/>
                    <a:pt x="105" y="61"/>
                    <a:pt x="105" y="41"/>
                  </a:cubicBezTo>
                  <a:cubicBezTo>
                    <a:pt x="105" y="30"/>
                    <a:pt x="105" y="20"/>
                    <a:pt x="104" y="10"/>
                  </a:cubicBezTo>
                  <a:close/>
                </a:path>
              </a:pathLst>
            </a:custGeom>
            <a:solidFill>
              <a:srgbClr val="802D03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Freeform 12"/>
            <p:cNvSpPr>
              <a:spLocks/>
            </p:cNvSpPr>
            <p:nvPr/>
          </p:nvSpPr>
          <p:spPr bwMode="auto">
            <a:xfrm>
              <a:off x="3357563" y="2534092"/>
              <a:ext cx="451138" cy="456766"/>
            </a:xfrm>
            <a:custGeom>
              <a:avLst/>
              <a:gdLst>
                <a:gd name="T0" fmla="*/ 18 w 74"/>
                <a:gd name="T1" fmla="*/ 74 h 75"/>
                <a:gd name="T2" fmla="*/ 19 w 74"/>
                <a:gd name="T3" fmla="*/ 74 h 75"/>
                <a:gd name="T4" fmla="*/ 22 w 74"/>
                <a:gd name="T5" fmla="*/ 73 h 75"/>
                <a:gd name="T6" fmla="*/ 22 w 74"/>
                <a:gd name="T7" fmla="*/ 73 h 75"/>
                <a:gd name="T8" fmla="*/ 22 w 74"/>
                <a:gd name="T9" fmla="*/ 73 h 75"/>
                <a:gd name="T10" fmla="*/ 74 w 74"/>
                <a:gd name="T11" fmla="*/ 3 h 75"/>
                <a:gd name="T12" fmla="*/ 21 w 74"/>
                <a:gd name="T13" fmla="*/ 0 h 75"/>
                <a:gd name="T14" fmla="*/ 0 w 74"/>
                <a:gd name="T15" fmla="*/ 43 h 75"/>
                <a:gd name="T16" fmla="*/ 15 w 74"/>
                <a:gd name="T17" fmla="*/ 75 h 75"/>
                <a:gd name="T18" fmla="*/ 16 w 74"/>
                <a:gd name="T19" fmla="*/ 75 h 75"/>
                <a:gd name="T20" fmla="*/ 16 w 74"/>
                <a:gd name="T21" fmla="*/ 75 h 75"/>
                <a:gd name="T22" fmla="*/ 18 w 74"/>
                <a:gd name="T23" fmla="*/ 7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75">
                  <a:moveTo>
                    <a:pt x="18" y="74"/>
                  </a:moveTo>
                  <a:cubicBezTo>
                    <a:pt x="18" y="74"/>
                    <a:pt x="19" y="74"/>
                    <a:pt x="19" y="74"/>
                  </a:cubicBezTo>
                  <a:cubicBezTo>
                    <a:pt x="20" y="74"/>
                    <a:pt x="21" y="73"/>
                    <a:pt x="22" y="73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24" y="71"/>
                    <a:pt x="52" y="57"/>
                    <a:pt x="74" y="3"/>
                  </a:cubicBezTo>
                  <a:cubicBezTo>
                    <a:pt x="54" y="0"/>
                    <a:pt x="35" y="0"/>
                    <a:pt x="21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5" y="75"/>
                    <a:pt x="15" y="75"/>
                    <a:pt x="16" y="75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7" y="75"/>
                    <a:pt x="17" y="75"/>
                    <a:pt x="18" y="74"/>
                  </a:cubicBezTo>
                  <a:close/>
                </a:path>
              </a:pathLst>
            </a:custGeom>
            <a:solidFill>
              <a:srgbClr val="AA600D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Freeform 13"/>
            <p:cNvSpPr>
              <a:spLocks/>
            </p:cNvSpPr>
            <p:nvPr/>
          </p:nvSpPr>
          <p:spPr bwMode="auto">
            <a:xfrm>
              <a:off x="3490724" y="1795003"/>
              <a:ext cx="483281" cy="1184379"/>
            </a:xfrm>
            <a:custGeom>
              <a:avLst/>
              <a:gdLst>
                <a:gd name="T0" fmla="*/ 0 w 79"/>
                <a:gd name="T1" fmla="*/ 194 h 194"/>
                <a:gd name="T2" fmla="*/ 6 w 79"/>
                <a:gd name="T3" fmla="*/ 190 h 194"/>
                <a:gd name="T4" fmla="*/ 9 w 79"/>
                <a:gd name="T5" fmla="*/ 189 h 194"/>
                <a:gd name="T6" fmla="*/ 9 w 79"/>
                <a:gd name="T7" fmla="*/ 188 h 194"/>
                <a:gd name="T8" fmla="*/ 12 w 79"/>
                <a:gd name="T9" fmla="*/ 186 h 194"/>
                <a:gd name="T10" fmla="*/ 13 w 79"/>
                <a:gd name="T11" fmla="*/ 186 h 194"/>
                <a:gd name="T12" fmla="*/ 14 w 79"/>
                <a:gd name="T13" fmla="*/ 184 h 194"/>
                <a:gd name="T14" fmla="*/ 19 w 79"/>
                <a:gd name="T15" fmla="*/ 181 h 194"/>
                <a:gd name="T16" fmla="*/ 22 w 79"/>
                <a:gd name="T17" fmla="*/ 177 h 194"/>
                <a:gd name="T18" fmla="*/ 25 w 79"/>
                <a:gd name="T19" fmla="*/ 174 h 194"/>
                <a:gd name="T20" fmla="*/ 28 w 79"/>
                <a:gd name="T21" fmla="*/ 170 h 194"/>
                <a:gd name="T22" fmla="*/ 31 w 79"/>
                <a:gd name="T23" fmla="*/ 166 h 194"/>
                <a:gd name="T24" fmla="*/ 32 w 79"/>
                <a:gd name="T25" fmla="*/ 166 h 194"/>
                <a:gd name="T26" fmla="*/ 35 w 79"/>
                <a:gd name="T27" fmla="*/ 162 h 194"/>
                <a:gd name="T28" fmla="*/ 41 w 79"/>
                <a:gd name="T29" fmla="*/ 152 h 194"/>
                <a:gd name="T30" fmla="*/ 50 w 79"/>
                <a:gd name="T31" fmla="*/ 134 h 194"/>
                <a:gd name="T32" fmla="*/ 54 w 79"/>
                <a:gd name="T33" fmla="*/ 124 h 194"/>
                <a:gd name="T34" fmla="*/ 59 w 79"/>
                <a:gd name="T35" fmla="*/ 112 h 194"/>
                <a:gd name="T36" fmla="*/ 60 w 79"/>
                <a:gd name="T37" fmla="*/ 111 h 194"/>
                <a:gd name="T38" fmla="*/ 63 w 79"/>
                <a:gd name="T39" fmla="*/ 101 h 194"/>
                <a:gd name="T40" fmla="*/ 64 w 79"/>
                <a:gd name="T41" fmla="*/ 98 h 194"/>
                <a:gd name="T42" fmla="*/ 68 w 79"/>
                <a:gd name="T43" fmla="*/ 84 h 194"/>
                <a:gd name="T44" fmla="*/ 69 w 79"/>
                <a:gd name="T45" fmla="*/ 79 h 194"/>
                <a:gd name="T46" fmla="*/ 73 w 79"/>
                <a:gd name="T47" fmla="*/ 62 h 194"/>
                <a:gd name="T48" fmla="*/ 74 w 79"/>
                <a:gd name="T49" fmla="*/ 53 h 194"/>
                <a:gd name="T50" fmla="*/ 75 w 79"/>
                <a:gd name="T51" fmla="*/ 48 h 194"/>
                <a:gd name="T52" fmla="*/ 76 w 79"/>
                <a:gd name="T53" fmla="*/ 39 h 194"/>
                <a:gd name="T54" fmla="*/ 77 w 79"/>
                <a:gd name="T55" fmla="*/ 34 h 194"/>
                <a:gd name="T56" fmla="*/ 78 w 79"/>
                <a:gd name="T57" fmla="*/ 26 h 194"/>
                <a:gd name="T58" fmla="*/ 78 w 79"/>
                <a:gd name="T59" fmla="*/ 21 h 194"/>
                <a:gd name="T60" fmla="*/ 79 w 79"/>
                <a:gd name="T61" fmla="*/ 9 h 194"/>
                <a:gd name="T62" fmla="*/ 79 w 79"/>
                <a:gd name="T63" fmla="*/ 9 h 194"/>
                <a:gd name="T64" fmla="*/ 79 w 79"/>
                <a:gd name="T65" fmla="*/ 8 h 194"/>
                <a:gd name="T66" fmla="*/ 79 w 79"/>
                <a:gd name="T67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9" h="194">
                  <a:moveTo>
                    <a:pt x="52" y="124"/>
                  </a:moveTo>
                  <a:cubicBezTo>
                    <a:pt x="30" y="178"/>
                    <a:pt x="2" y="192"/>
                    <a:pt x="0" y="194"/>
                  </a:cubicBezTo>
                  <a:cubicBezTo>
                    <a:pt x="1" y="193"/>
                    <a:pt x="2" y="193"/>
                    <a:pt x="2" y="192"/>
                  </a:cubicBezTo>
                  <a:cubicBezTo>
                    <a:pt x="4" y="192"/>
                    <a:pt x="5" y="191"/>
                    <a:pt x="6" y="190"/>
                  </a:cubicBezTo>
                  <a:cubicBezTo>
                    <a:pt x="6" y="190"/>
                    <a:pt x="6" y="190"/>
                    <a:pt x="6" y="190"/>
                  </a:cubicBezTo>
                  <a:cubicBezTo>
                    <a:pt x="7" y="190"/>
                    <a:pt x="8" y="189"/>
                    <a:pt x="9" y="189"/>
                  </a:cubicBezTo>
                  <a:cubicBezTo>
                    <a:pt x="9" y="188"/>
                    <a:pt x="9" y="188"/>
                    <a:pt x="9" y="188"/>
                  </a:cubicBezTo>
                  <a:cubicBezTo>
                    <a:pt x="9" y="188"/>
                    <a:pt x="9" y="188"/>
                    <a:pt x="9" y="188"/>
                  </a:cubicBezTo>
                  <a:cubicBezTo>
                    <a:pt x="10" y="188"/>
                    <a:pt x="10" y="188"/>
                    <a:pt x="11" y="187"/>
                  </a:cubicBezTo>
                  <a:cubicBezTo>
                    <a:pt x="11" y="187"/>
                    <a:pt x="11" y="187"/>
                    <a:pt x="12" y="186"/>
                  </a:cubicBezTo>
                  <a:cubicBezTo>
                    <a:pt x="12" y="186"/>
                    <a:pt x="13" y="185"/>
                    <a:pt x="14" y="185"/>
                  </a:cubicBezTo>
                  <a:cubicBezTo>
                    <a:pt x="13" y="185"/>
                    <a:pt x="13" y="185"/>
                    <a:pt x="13" y="186"/>
                  </a:cubicBezTo>
                  <a:cubicBezTo>
                    <a:pt x="13" y="185"/>
                    <a:pt x="13" y="185"/>
                    <a:pt x="14" y="185"/>
                  </a:cubicBezTo>
                  <a:cubicBezTo>
                    <a:pt x="14" y="185"/>
                    <a:pt x="14" y="185"/>
                    <a:pt x="14" y="184"/>
                  </a:cubicBezTo>
                  <a:cubicBezTo>
                    <a:pt x="16" y="183"/>
                    <a:pt x="17" y="182"/>
                    <a:pt x="18" y="181"/>
                  </a:cubicBezTo>
                  <a:cubicBezTo>
                    <a:pt x="18" y="181"/>
                    <a:pt x="18" y="181"/>
                    <a:pt x="19" y="181"/>
                  </a:cubicBezTo>
                  <a:cubicBezTo>
                    <a:pt x="19" y="181"/>
                    <a:pt x="19" y="181"/>
                    <a:pt x="19" y="180"/>
                  </a:cubicBezTo>
                  <a:cubicBezTo>
                    <a:pt x="20" y="179"/>
                    <a:pt x="21" y="178"/>
                    <a:pt x="22" y="177"/>
                  </a:cubicBezTo>
                  <a:cubicBezTo>
                    <a:pt x="22" y="177"/>
                    <a:pt x="22" y="177"/>
                    <a:pt x="22" y="177"/>
                  </a:cubicBezTo>
                  <a:cubicBezTo>
                    <a:pt x="23" y="176"/>
                    <a:pt x="24" y="175"/>
                    <a:pt x="25" y="174"/>
                  </a:cubicBezTo>
                  <a:cubicBezTo>
                    <a:pt x="25" y="174"/>
                    <a:pt x="25" y="174"/>
                    <a:pt x="25" y="173"/>
                  </a:cubicBezTo>
                  <a:cubicBezTo>
                    <a:pt x="26" y="172"/>
                    <a:pt x="27" y="171"/>
                    <a:pt x="28" y="170"/>
                  </a:cubicBezTo>
                  <a:cubicBezTo>
                    <a:pt x="29" y="169"/>
                    <a:pt x="30" y="168"/>
                    <a:pt x="31" y="166"/>
                  </a:cubicBezTo>
                  <a:cubicBezTo>
                    <a:pt x="31" y="166"/>
                    <a:pt x="31" y="166"/>
                    <a:pt x="31" y="166"/>
                  </a:cubicBezTo>
                  <a:cubicBezTo>
                    <a:pt x="31" y="166"/>
                    <a:pt x="31" y="166"/>
                    <a:pt x="31" y="166"/>
                  </a:cubicBezTo>
                  <a:cubicBezTo>
                    <a:pt x="31" y="166"/>
                    <a:pt x="32" y="166"/>
                    <a:pt x="32" y="166"/>
                  </a:cubicBezTo>
                  <a:cubicBezTo>
                    <a:pt x="33" y="164"/>
                    <a:pt x="33" y="163"/>
                    <a:pt x="34" y="162"/>
                  </a:cubicBezTo>
                  <a:cubicBezTo>
                    <a:pt x="34" y="162"/>
                    <a:pt x="34" y="162"/>
                    <a:pt x="35" y="162"/>
                  </a:cubicBezTo>
                  <a:cubicBezTo>
                    <a:pt x="37" y="159"/>
                    <a:pt x="39" y="156"/>
                    <a:pt x="40" y="152"/>
                  </a:cubicBezTo>
                  <a:cubicBezTo>
                    <a:pt x="41" y="152"/>
                    <a:pt x="41" y="152"/>
                    <a:pt x="41" y="152"/>
                  </a:cubicBezTo>
                  <a:cubicBezTo>
                    <a:pt x="42" y="150"/>
                    <a:pt x="43" y="149"/>
                    <a:pt x="44" y="147"/>
                  </a:cubicBezTo>
                  <a:cubicBezTo>
                    <a:pt x="46" y="143"/>
                    <a:pt x="48" y="139"/>
                    <a:pt x="50" y="134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2" y="131"/>
                    <a:pt x="53" y="127"/>
                    <a:pt x="54" y="124"/>
                  </a:cubicBezTo>
                  <a:cubicBezTo>
                    <a:pt x="55" y="122"/>
                    <a:pt x="56" y="121"/>
                    <a:pt x="57" y="119"/>
                  </a:cubicBezTo>
                  <a:cubicBezTo>
                    <a:pt x="58" y="116"/>
                    <a:pt x="59" y="114"/>
                    <a:pt x="59" y="112"/>
                  </a:cubicBezTo>
                  <a:cubicBezTo>
                    <a:pt x="59" y="112"/>
                    <a:pt x="59" y="111"/>
                    <a:pt x="59" y="111"/>
                  </a:cubicBezTo>
                  <a:cubicBezTo>
                    <a:pt x="59" y="111"/>
                    <a:pt x="60" y="111"/>
                    <a:pt x="60" y="111"/>
                  </a:cubicBezTo>
                  <a:cubicBezTo>
                    <a:pt x="61" y="108"/>
                    <a:pt x="62" y="105"/>
                    <a:pt x="63" y="102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63" y="100"/>
                    <a:pt x="63" y="100"/>
                    <a:pt x="63" y="100"/>
                  </a:cubicBezTo>
                  <a:cubicBezTo>
                    <a:pt x="63" y="100"/>
                    <a:pt x="64" y="99"/>
                    <a:pt x="64" y="98"/>
                  </a:cubicBezTo>
                  <a:cubicBezTo>
                    <a:pt x="64" y="97"/>
                    <a:pt x="64" y="96"/>
                    <a:pt x="65" y="96"/>
                  </a:cubicBezTo>
                  <a:cubicBezTo>
                    <a:pt x="66" y="92"/>
                    <a:pt x="67" y="88"/>
                    <a:pt x="68" y="84"/>
                  </a:cubicBezTo>
                  <a:cubicBezTo>
                    <a:pt x="68" y="83"/>
                    <a:pt x="69" y="81"/>
                    <a:pt x="69" y="79"/>
                  </a:cubicBezTo>
                  <a:cubicBezTo>
                    <a:pt x="69" y="79"/>
                    <a:pt x="69" y="79"/>
                    <a:pt x="69" y="79"/>
                  </a:cubicBezTo>
                  <a:cubicBezTo>
                    <a:pt x="70" y="76"/>
                    <a:pt x="70" y="74"/>
                    <a:pt x="71" y="71"/>
                  </a:cubicBezTo>
                  <a:cubicBezTo>
                    <a:pt x="71" y="68"/>
                    <a:pt x="72" y="65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59"/>
                    <a:pt x="74" y="56"/>
                    <a:pt x="74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5" y="51"/>
                    <a:pt x="75" y="50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5"/>
                    <a:pt x="76" y="42"/>
                    <a:pt x="76" y="39"/>
                  </a:cubicBezTo>
                  <a:cubicBezTo>
                    <a:pt x="76" y="38"/>
                    <a:pt x="77" y="37"/>
                    <a:pt x="77" y="36"/>
                  </a:cubicBezTo>
                  <a:cubicBezTo>
                    <a:pt x="77" y="35"/>
                    <a:pt x="77" y="35"/>
                    <a:pt x="77" y="34"/>
                  </a:cubicBezTo>
                  <a:cubicBezTo>
                    <a:pt x="77" y="32"/>
                    <a:pt x="77" y="30"/>
                    <a:pt x="78" y="28"/>
                  </a:cubicBezTo>
                  <a:cubicBezTo>
                    <a:pt x="78" y="27"/>
                    <a:pt x="78" y="26"/>
                    <a:pt x="78" y="26"/>
                  </a:cubicBezTo>
                  <a:cubicBezTo>
                    <a:pt x="78" y="24"/>
                    <a:pt x="78" y="22"/>
                    <a:pt x="78" y="21"/>
                  </a:cubicBezTo>
                  <a:cubicBezTo>
                    <a:pt x="78" y="21"/>
                    <a:pt x="78" y="21"/>
                    <a:pt x="78" y="21"/>
                  </a:cubicBezTo>
                  <a:cubicBezTo>
                    <a:pt x="78" y="19"/>
                    <a:pt x="78" y="18"/>
                    <a:pt x="79" y="16"/>
                  </a:cubicBezTo>
                  <a:cubicBezTo>
                    <a:pt x="79" y="14"/>
                    <a:pt x="79" y="12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6"/>
                    <a:pt x="79" y="4"/>
                    <a:pt x="79" y="2"/>
                  </a:cubicBezTo>
                  <a:cubicBezTo>
                    <a:pt x="79" y="1"/>
                    <a:pt x="79" y="0"/>
                    <a:pt x="79" y="0"/>
                  </a:cubicBezTo>
                  <a:cubicBezTo>
                    <a:pt x="75" y="55"/>
                    <a:pt x="64" y="95"/>
                    <a:pt x="52" y="124"/>
                  </a:cubicBezTo>
                  <a:close/>
                </a:path>
              </a:pathLst>
            </a:custGeom>
            <a:gradFill>
              <a:gsLst>
                <a:gs pos="2339">
                  <a:schemeClr val="bg1"/>
                </a:gs>
                <a:gs pos="99000">
                  <a:schemeClr val="bg1"/>
                </a:gs>
              </a:gsLst>
              <a:lin ang="19200000" scaled="0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14"/>
            <p:cNvSpPr>
              <a:spLocks/>
            </p:cNvSpPr>
            <p:nvPr/>
          </p:nvSpPr>
          <p:spPr bwMode="auto">
            <a:xfrm>
              <a:off x="3484984" y="1540224"/>
              <a:ext cx="489021" cy="1012230"/>
            </a:xfrm>
            <a:custGeom>
              <a:avLst/>
              <a:gdLst>
                <a:gd name="T0" fmla="*/ 53 w 80"/>
                <a:gd name="T1" fmla="*/ 166 h 166"/>
                <a:gd name="T2" fmla="*/ 80 w 80"/>
                <a:gd name="T3" fmla="*/ 42 h 166"/>
                <a:gd name="T4" fmla="*/ 80 w 80"/>
                <a:gd name="T5" fmla="*/ 26 h 166"/>
                <a:gd name="T6" fmla="*/ 80 w 80"/>
                <a:gd name="T7" fmla="*/ 24 h 166"/>
                <a:gd name="T8" fmla="*/ 80 w 80"/>
                <a:gd name="T9" fmla="*/ 23 h 166"/>
                <a:gd name="T10" fmla="*/ 80 w 80"/>
                <a:gd name="T11" fmla="*/ 22 h 166"/>
                <a:gd name="T12" fmla="*/ 80 w 80"/>
                <a:gd name="T13" fmla="*/ 20 h 166"/>
                <a:gd name="T14" fmla="*/ 80 w 80"/>
                <a:gd name="T15" fmla="*/ 20 h 166"/>
                <a:gd name="T16" fmla="*/ 80 w 80"/>
                <a:gd name="T17" fmla="*/ 19 h 166"/>
                <a:gd name="T18" fmla="*/ 80 w 80"/>
                <a:gd name="T19" fmla="*/ 14 h 166"/>
                <a:gd name="T20" fmla="*/ 80 w 80"/>
                <a:gd name="T21" fmla="*/ 13 h 166"/>
                <a:gd name="T22" fmla="*/ 80 w 80"/>
                <a:gd name="T23" fmla="*/ 7 h 166"/>
                <a:gd name="T24" fmla="*/ 80 w 80"/>
                <a:gd name="T25" fmla="*/ 7 h 166"/>
                <a:gd name="T26" fmla="*/ 80 w 80"/>
                <a:gd name="T27" fmla="*/ 6 h 166"/>
                <a:gd name="T28" fmla="*/ 80 w 80"/>
                <a:gd name="T29" fmla="*/ 5 h 166"/>
                <a:gd name="T30" fmla="*/ 79 w 80"/>
                <a:gd name="T31" fmla="*/ 0 h 166"/>
                <a:gd name="T32" fmla="*/ 0 w 80"/>
                <a:gd name="T33" fmla="*/ 163 h 166"/>
                <a:gd name="T34" fmla="*/ 53 w 80"/>
                <a:gd name="T35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0" h="166">
                  <a:moveTo>
                    <a:pt x="53" y="166"/>
                  </a:moveTo>
                  <a:cubicBezTo>
                    <a:pt x="65" y="137"/>
                    <a:pt x="76" y="97"/>
                    <a:pt x="80" y="42"/>
                  </a:cubicBezTo>
                  <a:cubicBezTo>
                    <a:pt x="80" y="36"/>
                    <a:pt x="80" y="31"/>
                    <a:pt x="80" y="26"/>
                  </a:cubicBezTo>
                  <a:cubicBezTo>
                    <a:pt x="80" y="25"/>
                    <a:pt x="80" y="25"/>
                    <a:pt x="80" y="24"/>
                  </a:cubicBezTo>
                  <a:cubicBezTo>
                    <a:pt x="80" y="24"/>
                    <a:pt x="80" y="23"/>
                    <a:pt x="80" y="23"/>
                  </a:cubicBezTo>
                  <a:cubicBezTo>
                    <a:pt x="80" y="23"/>
                    <a:pt x="80" y="22"/>
                    <a:pt x="80" y="22"/>
                  </a:cubicBezTo>
                  <a:cubicBezTo>
                    <a:pt x="80" y="21"/>
                    <a:pt x="80" y="21"/>
                    <a:pt x="80" y="20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6"/>
                    <a:pt x="80" y="14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9"/>
                    <a:pt x="80" y="7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80" y="6"/>
                    <a:pt x="80" y="6"/>
                    <a:pt x="80" y="6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79" y="4"/>
                    <a:pt x="79" y="2"/>
                    <a:pt x="79" y="0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14" y="163"/>
                    <a:pt x="33" y="163"/>
                    <a:pt x="53" y="166"/>
                  </a:cubicBezTo>
                  <a:close/>
                </a:path>
              </a:pathLst>
            </a:custGeom>
            <a:solidFill>
              <a:srgbClr val="F5A60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15"/>
            <p:cNvSpPr>
              <a:spLocks/>
            </p:cNvSpPr>
            <p:nvPr/>
          </p:nvSpPr>
          <p:spPr bwMode="auto">
            <a:xfrm>
              <a:off x="3540084" y="2576555"/>
              <a:ext cx="664655" cy="1109781"/>
            </a:xfrm>
            <a:custGeom>
              <a:avLst/>
              <a:gdLst>
                <a:gd name="T0" fmla="*/ 45 w 109"/>
                <a:gd name="T1" fmla="*/ 177 h 182"/>
                <a:gd name="T2" fmla="*/ 109 w 109"/>
                <a:gd name="T3" fmla="*/ 12 h 182"/>
                <a:gd name="T4" fmla="*/ 69 w 109"/>
                <a:gd name="T5" fmla="*/ 0 h 182"/>
                <a:gd name="T6" fmla="*/ 62 w 109"/>
                <a:gd name="T7" fmla="*/ 19 h 182"/>
                <a:gd name="T8" fmla="*/ 62 w 109"/>
                <a:gd name="T9" fmla="*/ 20 h 182"/>
                <a:gd name="T10" fmla="*/ 59 w 109"/>
                <a:gd name="T11" fmla="*/ 26 h 182"/>
                <a:gd name="T12" fmla="*/ 58 w 109"/>
                <a:gd name="T13" fmla="*/ 28 h 182"/>
                <a:gd name="T14" fmla="*/ 56 w 109"/>
                <a:gd name="T15" fmla="*/ 32 h 182"/>
                <a:gd name="T16" fmla="*/ 55 w 109"/>
                <a:gd name="T17" fmla="*/ 35 h 182"/>
                <a:gd name="T18" fmla="*/ 53 w 109"/>
                <a:gd name="T19" fmla="*/ 38 h 182"/>
                <a:gd name="T20" fmla="*/ 51 w 109"/>
                <a:gd name="T21" fmla="*/ 42 h 182"/>
                <a:gd name="T22" fmla="*/ 50 w 109"/>
                <a:gd name="T23" fmla="*/ 45 h 182"/>
                <a:gd name="T24" fmla="*/ 46 w 109"/>
                <a:gd name="T25" fmla="*/ 52 h 182"/>
                <a:gd name="T26" fmla="*/ 37 w 109"/>
                <a:gd name="T27" fmla="*/ 65 h 182"/>
                <a:gd name="T28" fmla="*/ 37 w 109"/>
                <a:gd name="T29" fmla="*/ 65 h 182"/>
                <a:gd name="T30" fmla="*/ 0 w 109"/>
                <a:gd name="T31" fmla="*/ 100 h 182"/>
                <a:gd name="T32" fmla="*/ 39 w 109"/>
                <a:gd name="T33" fmla="*/ 182 h 182"/>
                <a:gd name="T34" fmla="*/ 42 w 109"/>
                <a:gd name="T35" fmla="*/ 179 h 182"/>
                <a:gd name="T36" fmla="*/ 45 w 109"/>
                <a:gd name="T37" fmla="*/ 177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9" h="182">
                  <a:moveTo>
                    <a:pt x="45" y="177"/>
                  </a:moveTo>
                  <a:cubicBezTo>
                    <a:pt x="45" y="177"/>
                    <a:pt x="95" y="123"/>
                    <a:pt x="109" y="12"/>
                  </a:cubicBezTo>
                  <a:cubicBezTo>
                    <a:pt x="95" y="7"/>
                    <a:pt x="82" y="3"/>
                    <a:pt x="69" y="0"/>
                  </a:cubicBezTo>
                  <a:cubicBezTo>
                    <a:pt x="67" y="7"/>
                    <a:pt x="64" y="13"/>
                    <a:pt x="62" y="19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1" y="22"/>
                    <a:pt x="60" y="24"/>
                    <a:pt x="59" y="26"/>
                  </a:cubicBezTo>
                  <a:cubicBezTo>
                    <a:pt x="59" y="26"/>
                    <a:pt x="59" y="27"/>
                    <a:pt x="58" y="28"/>
                  </a:cubicBezTo>
                  <a:cubicBezTo>
                    <a:pt x="58" y="29"/>
                    <a:pt x="57" y="30"/>
                    <a:pt x="56" y="32"/>
                  </a:cubicBezTo>
                  <a:cubicBezTo>
                    <a:pt x="56" y="33"/>
                    <a:pt x="55" y="34"/>
                    <a:pt x="55" y="35"/>
                  </a:cubicBezTo>
                  <a:cubicBezTo>
                    <a:pt x="54" y="36"/>
                    <a:pt x="54" y="37"/>
                    <a:pt x="53" y="38"/>
                  </a:cubicBezTo>
                  <a:cubicBezTo>
                    <a:pt x="52" y="40"/>
                    <a:pt x="52" y="41"/>
                    <a:pt x="51" y="42"/>
                  </a:cubicBezTo>
                  <a:cubicBezTo>
                    <a:pt x="51" y="43"/>
                    <a:pt x="50" y="44"/>
                    <a:pt x="50" y="45"/>
                  </a:cubicBezTo>
                  <a:cubicBezTo>
                    <a:pt x="49" y="47"/>
                    <a:pt x="47" y="49"/>
                    <a:pt x="46" y="52"/>
                  </a:cubicBezTo>
                  <a:cubicBezTo>
                    <a:pt x="44" y="56"/>
                    <a:pt x="40" y="61"/>
                    <a:pt x="37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27" y="79"/>
                    <a:pt x="16" y="92"/>
                    <a:pt x="0" y="100"/>
                  </a:cubicBezTo>
                  <a:cubicBezTo>
                    <a:pt x="39" y="182"/>
                    <a:pt x="39" y="182"/>
                    <a:pt x="39" y="182"/>
                  </a:cubicBezTo>
                  <a:cubicBezTo>
                    <a:pt x="40" y="181"/>
                    <a:pt x="41" y="180"/>
                    <a:pt x="42" y="179"/>
                  </a:cubicBezTo>
                  <a:cubicBezTo>
                    <a:pt x="43" y="178"/>
                    <a:pt x="44" y="178"/>
                    <a:pt x="45" y="177"/>
                  </a:cubicBezTo>
                  <a:close/>
                </a:path>
              </a:pathLst>
            </a:custGeom>
            <a:solidFill>
              <a:srgbClr val="96938B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16"/>
            <p:cNvSpPr>
              <a:spLocks/>
            </p:cNvSpPr>
            <p:nvPr/>
          </p:nvSpPr>
          <p:spPr bwMode="auto">
            <a:xfrm>
              <a:off x="3814441" y="1630889"/>
              <a:ext cx="427032" cy="2025609"/>
            </a:xfrm>
            <a:custGeom>
              <a:avLst/>
              <a:gdLst>
                <a:gd name="T0" fmla="*/ 70 w 70"/>
                <a:gd name="T1" fmla="*/ 100 h 332"/>
                <a:gd name="T2" fmla="*/ 70 w 70"/>
                <a:gd name="T3" fmla="*/ 97 h 332"/>
                <a:gd name="T4" fmla="*/ 70 w 70"/>
                <a:gd name="T5" fmla="*/ 95 h 332"/>
                <a:gd name="T6" fmla="*/ 70 w 70"/>
                <a:gd name="T7" fmla="*/ 91 h 332"/>
                <a:gd name="T8" fmla="*/ 70 w 70"/>
                <a:gd name="T9" fmla="*/ 86 h 332"/>
                <a:gd name="T10" fmla="*/ 69 w 70"/>
                <a:gd name="T11" fmla="*/ 78 h 332"/>
                <a:gd name="T12" fmla="*/ 69 w 70"/>
                <a:gd name="T13" fmla="*/ 68 h 332"/>
                <a:gd name="T14" fmla="*/ 68 w 70"/>
                <a:gd name="T15" fmla="*/ 68 h 332"/>
                <a:gd name="T16" fmla="*/ 67 w 70"/>
                <a:gd name="T17" fmla="*/ 56 h 332"/>
                <a:gd name="T18" fmla="*/ 67 w 70"/>
                <a:gd name="T19" fmla="*/ 55 h 332"/>
                <a:gd name="T20" fmla="*/ 66 w 70"/>
                <a:gd name="T21" fmla="*/ 45 h 332"/>
                <a:gd name="T22" fmla="*/ 65 w 70"/>
                <a:gd name="T23" fmla="*/ 37 h 332"/>
                <a:gd name="T24" fmla="*/ 63 w 70"/>
                <a:gd name="T25" fmla="*/ 24 h 332"/>
                <a:gd name="T26" fmla="*/ 62 w 70"/>
                <a:gd name="T27" fmla="*/ 20 h 332"/>
                <a:gd name="T28" fmla="*/ 60 w 70"/>
                <a:gd name="T29" fmla="*/ 13 h 332"/>
                <a:gd name="T30" fmla="*/ 59 w 70"/>
                <a:gd name="T31" fmla="*/ 7 h 332"/>
                <a:gd name="T32" fmla="*/ 58 w 70"/>
                <a:gd name="T33" fmla="*/ 3 h 332"/>
                <a:gd name="T34" fmla="*/ 57 w 70"/>
                <a:gd name="T35" fmla="*/ 0 h 332"/>
                <a:gd name="T36" fmla="*/ 68 w 70"/>
                <a:gd name="T37" fmla="*/ 108 h 332"/>
                <a:gd name="T38" fmla="*/ 68 w 70"/>
                <a:gd name="T39" fmla="*/ 120 h 332"/>
                <a:gd name="T40" fmla="*/ 0 w 70"/>
                <a:gd name="T41" fmla="*/ 332 h 332"/>
                <a:gd name="T42" fmla="*/ 0 w 70"/>
                <a:gd name="T43" fmla="*/ 331 h 332"/>
                <a:gd name="T44" fmla="*/ 3 w 70"/>
                <a:gd name="T45" fmla="*/ 328 h 332"/>
                <a:gd name="T46" fmla="*/ 6 w 70"/>
                <a:gd name="T47" fmla="*/ 326 h 332"/>
                <a:gd name="T48" fmla="*/ 6 w 70"/>
                <a:gd name="T49" fmla="*/ 325 h 332"/>
                <a:gd name="T50" fmla="*/ 9 w 70"/>
                <a:gd name="T51" fmla="*/ 322 h 332"/>
                <a:gd name="T52" fmla="*/ 11 w 70"/>
                <a:gd name="T53" fmla="*/ 319 h 332"/>
                <a:gd name="T54" fmla="*/ 15 w 70"/>
                <a:gd name="T55" fmla="*/ 314 h 332"/>
                <a:gd name="T56" fmla="*/ 17 w 70"/>
                <a:gd name="T57" fmla="*/ 311 h 332"/>
                <a:gd name="T58" fmla="*/ 18 w 70"/>
                <a:gd name="T59" fmla="*/ 310 h 332"/>
                <a:gd name="T60" fmla="*/ 27 w 70"/>
                <a:gd name="T61" fmla="*/ 296 h 332"/>
                <a:gd name="T62" fmla="*/ 44 w 70"/>
                <a:gd name="T63" fmla="*/ 260 h 332"/>
                <a:gd name="T64" fmla="*/ 47 w 70"/>
                <a:gd name="T65" fmla="*/ 251 h 332"/>
                <a:gd name="T66" fmla="*/ 57 w 70"/>
                <a:gd name="T67" fmla="*/ 217 h 332"/>
                <a:gd name="T68" fmla="*/ 62 w 70"/>
                <a:gd name="T69" fmla="*/ 194 h 332"/>
                <a:gd name="T70" fmla="*/ 65 w 70"/>
                <a:gd name="T71" fmla="*/ 181 h 332"/>
                <a:gd name="T72" fmla="*/ 65 w 70"/>
                <a:gd name="T73" fmla="*/ 182 h 332"/>
                <a:gd name="T74" fmla="*/ 66 w 70"/>
                <a:gd name="T75" fmla="*/ 168 h 332"/>
                <a:gd name="T76" fmla="*/ 67 w 70"/>
                <a:gd name="T77" fmla="*/ 160 h 332"/>
                <a:gd name="T78" fmla="*/ 67 w 70"/>
                <a:gd name="T79" fmla="*/ 160 h 332"/>
                <a:gd name="T80" fmla="*/ 69 w 70"/>
                <a:gd name="T81" fmla="*/ 148 h 332"/>
                <a:gd name="T82" fmla="*/ 69 w 70"/>
                <a:gd name="T83" fmla="*/ 145 h 332"/>
                <a:gd name="T84" fmla="*/ 70 w 70"/>
                <a:gd name="T85" fmla="*/ 131 h 332"/>
                <a:gd name="T86" fmla="*/ 70 w 70"/>
                <a:gd name="T87" fmla="*/ 120 h 332"/>
                <a:gd name="T88" fmla="*/ 70 w 70"/>
                <a:gd name="T89" fmla="*/ 113 h 332"/>
                <a:gd name="T90" fmla="*/ 70 w 70"/>
                <a:gd name="T91" fmla="*/ 108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" h="332">
                  <a:moveTo>
                    <a:pt x="70" y="99"/>
                  </a:moveTo>
                  <a:cubicBezTo>
                    <a:pt x="70" y="99"/>
                    <a:pt x="70" y="100"/>
                    <a:pt x="70" y="100"/>
                  </a:cubicBezTo>
                  <a:cubicBezTo>
                    <a:pt x="70" y="101"/>
                    <a:pt x="70" y="101"/>
                    <a:pt x="70" y="102"/>
                  </a:cubicBezTo>
                  <a:cubicBezTo>
                    <a:pt x="70" y="100"/>
                    <a:pt x="70" y="98"/>
                    <a:pt x="70" y="97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70" y="95"/>
                    <a:pt x="70" y="95"/>
                    <a:pt x="70" y="95"/>
                  </a:cubicBezTo>
                  <a:cubicBezTo>
                    <a:pt x="70" y="94"/>
                    <a:pt x="70" y="93"/>
                    <a:pt x="70" y="92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0" y="90"/>
                    <a:pt x="70" y="90"/>
                    <a:pt x="70" y="89"/>
                  </a:cubicBezTo>
                  <a:cubicBezTo>
                    <a:pt x="70" y="88"/>
                    <a:pt x="70" y="87"/>
                    <a:pt x="70" y="86"/>
                  </a:cubicBezTo>
                  <a:cubicBezTo>
                    <a:pt x="70" y="85"/>
                    <a:pt x="70" y="84"/>
                    <a:pt x="70" y="83"/>
                  </a:cubicBezTo>
                  <a:cubicBezTo>
                    <a:pt x="69" y="82"/>
                    <a:pt x="69" y="80"/>
                    <a:pt x="69" y="78"/>
                  </a:cubicBezTo>
                  <a:cubicBezTo>
                    <a:pt x="69" y="78"/>
                    <a:pt x="69" y="78"/>
                    <a:pt x="69" y="77"/>
                  </a:cubicBezTo>
                  <a:cubicBezTo>
                    <a:pt x="69" y="74"/>
                    <a:pt x="69" y="71"/>
                    <a:pt x="69" y="68"/>
                  </a:cubicBezTo>
                  <a:cubicBezTo>
                    <a:pt x="69" y="68"/>
                    <a:pt x="69" y="68"/>
                    <a:pt x="69" y="68"/>
                  </a:cubicBezTo>
                  <a:cubicBezTo>
                    <a:pt x="69" y="68"/>
                    <a:pt x="69" y="68"/>
                    <a:pt x="68" y="68"/>
                  </a:cubicBezTo>
                  <a:cubicBezTo>
                    <a:pt x="68" y="64"/>
                    <a:pt x="68" y="60"/>
                    <a:pt x="67" y="57"/>
                  </a:cubicBezTo>
                  <a:cubicBezTo>
                    <a:pt x="67" y="57"/>
                    <a:pt x="67" y="56"/>
                    <a:pt x="67" y="56"/>
                  </a:cubicBezTo>
                  <a:cubicBezTo>
                    <a:pt x="67" y="56"/>
                    <a:pt x="67" y="56"/>
                    <a:pt x="67" y="55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7" y="52"/>
                    <a:pt x="66" y="49"/>
                    <a:pt x="66" y="46"/>
                  </a:cubicBezTo>
                  <a:cubicBezTo>
                    <a:pt x="66" y="46"/>
                    <a:pt x="66" y="45"/>
                    <a:pt x="66" y="45"/>
                  </a:cubicBezTo>
                  <a:cubicBezTo>
                    <a:pt x="66" y="45"/>
                    <a:pt x="66" y="45"/>
                    <a:pt x="66" y="44"/>
                  </a:cubicBezTo>
                  <a:cubicBezTo>
                    <a:pt x="65" y="42"/>
                    <a:pt x="65" y="39"/>
                    <a:pt x="65" y="37"/>
                  </a:cubicBezTo>
                  <a:cubicBezTo>
                    <a:pt x="65" y="36"/>
                    <a:pt x="65" y="36"/>
                    <a:pt x="64" y="35"/>
                  </a:cubicBezTo>
                  <a:cubicBezTo>
                    <a:pt x="64" y="32"/>
                    <a:pt x="63" y="28"/>
                    <a:pt x="63" y="24"/>
                  </a:cubicBezTo>
                  <a:cubicBezTo>
                    <a:pt x="63" y="24"/>
                    <a:pt x="62" y="24"/>
                    <a:pt x="62" y="24"/>
                  </a:cubicBezTo>
                  <a:cubicBezTo>
                    <a:pt x="62" y="22"/>
                    <a:pt x="62" y="21"/>
                    <a:pt x="62" y="20"/>
                  </a:cubicBezTo>
                  <a:cubicBezTo>
                    <a:pt x="61" y="18"/>
                    <a:pt x="61" y="16"/>
                    <a:pt x="60" y="14"/>
                  </a:cubicBezTo>
                  <a:cubicBezTo>
                    <a:pt x="60" y="14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1"/>
                    <a:pt x="59" y="9"/>
                    <a:pt x="59" y="7"/>
                  </a:cubicBezTo>
                  <a:cubicBezTo>
                    <a:pt x="58" y="6"/>
                    <a:pt x="58" y="5"/>
                    <a:pt x="58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3"/>
                    <a:pt x="58" y="2"/>
                    <a:pt x="57" y="2"/>
                  </a:cubicBezTo>
                  <a:cubicBezTo>
                    <a:pt x="57" y="1"/>
                    <a:pt x="57" y="1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5" y="40"/>
                    <a:pt x="68" y="76"/>
                    <a:pt x="68" y="108"/>
                  </a:cubicBezTo>
                  <a:cubicBezTo>
                    <a:pt x="68" y="112"/>
                    <a:pt x="68" y="116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37"/>
                    <a:pt x="66" y="152"/>
                    <a:pt x="64" y="167"/>
                  </a:cubicBezTo>
                  <a:cubicBezTo>
                    <a:pt x="50" y="276"/>
                    <a:pt x="1" y="330"/>
                    <a:pt x="0" y="332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1" y="330"/>
                    <a:pt x="2" y="330"/>
                    <a:pt x="3" y="329"/>
                  </a:cubicBezTo>
                  <a:cubicBezTo>
                    <a:pt x="3" y="329"/>
                    <a:pt x="3" y="329"/>
                    <a:pt x="3" y="328"/>
                  </a:cubicBezTo>
                  <a:cubicBezTo>
                    <a:pt x="3" y="328"/>
                    <a:pt x="3" y="328"/>
                    <a:pt x="3" y="328"/>
                  </a:cubicBezTo>
                  <a:cubicBezTo>
                    <a:pt x="4" y="327"/>
                    <a:pt x="5" y="327"/>
                    <a:pt x="6" y="326"/>
                  </a:cubicBezTo>
                  <a:cubicBezTo>
                    <a:pt x="6" y="325"/>
                    <a:pt x="6" y="325"/>
                    <a:pt x="6" y="325"/>
                  </a:cubicBezTo>
                  <a:cubicBezTo>
                    <a:pt x="6" y="325"/>
                    <a:pt x="6" y="325"/>
                    <a:pt x="6" y="325"/>
                  </a:cubicBezTo>
                  <a:cubicBezTo>
                    <a:pt x="7" y="324"/>
                    <a:pt x="8" y="323"/>
                    <a:pt x="9" y="322"/>
                  </a:cubicBezTo>
                  <a:cubicBezTo>
                    <a:pt x="9" y="322"/>
                    <a:pt x="9" y="322"/>
                    <a:pt x="9" y="322"/>
                  </a:cubicBezTo>
                  <a:cubicBezTo>
                    <a:pt x="9" y="322"/>
                    <a:pt x="9" y="322"/>
                    <a:pt x="9" y="321"/>
                  </a:cubicBezTo>
                  <a:cubicBezTo>
                    <a:pt x="10" y="321"/>
                    <a:pt x="11" y="320"/>
                    <a:pt x="11" y="319"/>
                  </a:cubicBezTo>
                  <a:cubicBezTo>
                    <a:pt x="12" y="318"/>
                    <a:pt x="12" y="318"/>
                    <a:pt x="12" y="318"/>
                  </a:cubicBezTo>
                  <a:cubicBezTo>
                    <a:pt x="13" y="317"/>
                    <a:pt x="14" y="315"/>
                    <a:pt x="15" y="314"/>
                  </a:cubicBezTo>
                  <a:cubicBezTo>
                    <a:pt x="15" y="314"/>
                    <a:pt x="15" y="314"/>
                    <a:pt x="15" y="314"/>
                  </a:cubicBezTo>
                  <a:cubicBezTo>
                    <a:pt x="16" y="313"/>
                    <a:pt x="16" y="312"/>
                    <a:pt x="17" y="311"/>
                  </a:cubicBezTo>
                  <a:cubicBezTo>
                    <a:pt x="17" y="311"/>
                    <a:pt x="17" y="311"/>
                    <a:pt x="17" y="311"/>
                  </a:cubicBezTo>
                  <a:cubicBezTo>
                    <a:pt x="17" y="311"/>
                    <a:pt x="18" y="310"/>
                    <a:pt x="18" y="310"/>
                  </a:cubicBezTo>
                  <a:cubicBezTo>
                    <a:pt x="21" y="305"/>
                    <a:pt x="24" y="301"/>
                    <a:pt x="27" y="296"/>
                  </a:cubicBezTo>
                  <a:cubicBezTo>
                    <a:pt x="27" y="296"/>
                    <a:pt x="27" y="296"/>
                    <a:pt x="27" y="296"/>
                  </a:cubicBezTo>
                  <a:cubicBezTo>
                    <a:pt x="30" y="290"/>
                    <a:pt x="33" y="285"/>
                    <a:pt x="36" y="279"/>
                  </a:cubicBezTo>
                  <a:cubicBezTo>
                    <a:pt x="39" y="273"/>
                    <a:pt x="41" y="266"/>
                    <a:pt x="44" y="260"/>
                  </a:cubicBezTo>
                  <a:cubicBezTo>
                    <a:pt x="45" y="257"/>
                    <a:pt x="46" y="255"/>
                    <a:pt x="47" y="253"/>
                  </a:cubicBezTo>
                  <a:cubicBezTo>
                    <a:pt x="47" y="252"/>
                    <a:pt x="47" y="251"/>
                    <a:pt x="47" y="251"/>
                  </a:cubicBezTo>
                  <a:cubicBezTo>
                    <a:pt x="48" y="249"/>
                    <a:pt x="49" y="247"/>
                    <a:pt x="49" y="245"/>
                  </a:cubicBezTo>
                  <a:cubicBezTo>
                    <a:pt x="53" y="236"/>
                    <a:pt x="55" y="226"/>
                    <a:pt x="57" y="217"/>
                  </a:cubicBezTo>
                  <a:cubicBezTo>
                    <a:pt x="57" y="217"/>
                    <a:pt x="57" y="217"/>
                    <a:pt x="57" y="217"/>
                  </a:cubicBezTo>
                  <a:cubicBezTo>
                    <a:pt x="59" y="209"/>
                    <a:pt x="61" y="202"/>
                    <a:pt x="62" y="194"/>
                  </a:cubicBezTo>
                  <a:cubicBezTo>
                    <a:pt x="63" y="190"/>
                    <a:pt x="64" y="186"/>
                    <a:pt x="64" y="183"/>
                  </a:cubicBezTo>
                  <a:cubicBezTo>
                    <a:pt x="65" y="182"/>
                    <a:pt x="65" y="181"/>
                    <a:pt x="65" y="181"/>
                  </a:cubicBezTo>
                  <a:cubicBezTo>
                    <a:pt x="65" y="179"/>
                    <a:pt x="65" y="178"/>
                    <a:pt x="65" y="176"/>
                  </a:cubicBezTo>
                  <a:cubicBezTo>
                    <a:pt x="65" y="178"/>
                    <a:pt x="65" y="180"/>
                    <a:pt x="65" y="182"/>
                  </a:cubicBezTo>
                  <a:cubicBezTo>
                    <a:pt x="65" y="180"/>
                    <a:pt x="65" y="178"/>
                    <a:pt x="65" y="176"/>
                  </a:cubicBezTo>
                  <a:cubicBezTo>
                    <a:pt x="66" y="173"/>
                    <a:pt x="66" y="170"/>
                    <a:pt x="66" y="168"/>
                  </a:cubicBezTo>
                  <a:cubicBezTo>
                    <a:pt x="67" y="166"/>
                    <a:pt x="67" y="165"/>
                    <a:pt x="67" y="163"/>
                  </a:cubicBezTo>
                  <a:cubicBezTo>
                    <a:pt x="67" y="162"/>
                    <a:pt x="67" y="161"/>
                    <a:pt x="67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67" y="160"/>
                    <a:pt x="67" y="160"/>
                    <a:pt x="67" y="160"/>
                  </a:cubicBezTo>
                  <a:cubicBezTo>
                    <a:pt x="68" y="158"/>
                    <a:pt x="68" y="156"/>
                    <a:pt x="68" y="154"/>
                  </a:cubicBezTo>
                  <a:cubicBezTo>
                    <a:pt x="68" y="152"/>
                    <a:pt x="68" y="150"/>
                    <a:pt x="69" y="148"/>
                  </a:cubicBezTo>
                  <a:cubicBezTo>
                    <a:pt x="69" y="148"/>
                    <a:pt x="69" y="148"/>
                    <a:pt x="69" y="148"/>
                  </a:cubicBezTo>
                  <a:cubicBezTo>
                    <a:pt x="69" y="147"/>
                    <a:pt x="69" y="146"/>
                    <a:pt x="69" y="145"/>
                  </a:cubicBezTo>
                  <a:cubicBezTo>
                    <a:pt x="69" y="142"/>
                    <a:pt x="69" y="138"/>
                    <a:pt x="69" y="135"/>
                  </a:cubicBezTo>
                  <a:cubicBezTo>
                    <a:pt x="70" y="134"/>
                    <a:pt x="70" y="132"/>
                    <a:pt x="70" y="131"/>
                  </a:cubicBezTo>
                  <a:cubicBezTo>
                    <a:pt x="70" y="128"/>
                    <a:pt x="70" y="125"/>
                    <a:pt x="70" y="123"/>
                  </a:cubicBezTo>
                  <a:cubicBezTo>
                    <a:pt x="70" y="122"/>
                    <a:pt x="70" y="121"/>
                    <a:pt x="70" y="120"/>
                  </a:cubicBezTo>
                  <a:cubicBezTo>
                    <a:pt x="70" y="118"/>
                    <a:pt x="70" y="116"/>
                    <a:pt x="70" y="114"/>
                  </a:cubicBezTo>
                  <a:cubicBezTo>
                    <a:pt x="70" y="114"/>
                    <a:pt x="70" y="113"/>
                    <a:pt x="70" y="113"/>
                  </a:cubicBezTo>
                  <a:cubicBezTo>
                    <a:pt x="70" y="112"/>
                    <a:pt x="70" y="110"/>
                    <a:pt x="70" y="108"/>
                  </a:cubicBezTo>
                  <a:cubicBezTo>
                    <a:pt x="70" y="108"/>
                    <a:pt x="70" y="108"/>
                    <a:pt x="70" y="108"/>
                  </a:cubicBezTo>
                  <a:cubicBezTo>
                    <a:pt x="70" y="105"/>
                    <a:pt x="70" y="102"/>
                    <a:pt x="70" y="99"/>
                  </a:cubicBezTo>
                  <a:close/>
                </a:path>
              </a:pathLst>
            </a:custGeom>
            <a:gradFill>
              <a:gsLst>
                <a:gs pos="2339">
                  <a:schemeClr val="bg1"/>
                </a:gs>
                <a:gs pos="99000">
                  <a:schemeClr val="bg1"/>
                </a:gs>
              </a:gsLst>
              <a:lin ang="19200000" scaled="0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Freeform 17"/>
            <p:cNvSpPr>
              <a:spLocks/>
            </p:cNvSpPr>
            <p:nvPr/>
          </p:nvSpPr>
          <p:spPr bwMode="auto">
            <a:xfrm>
              <a:off x="4138613" y="3022600"/>
              <a:ext cx="11112" cy="23813"/>
            </a:xfrm>
            <a:custGeom>
              <a:avLst/>
              <a:gdLst>
                <a:gd name="T0" fmla="*/ 5556 w 2"/>
                <a:gd name="T1" fmla="*/ 11907 h 4"/>
                <a:gd name="T2" fmla="*/ 11112 w 2"/>
                <a:gd name="T3" fmla="*/ 0 h 4"/>
                <a:gd name="T4" fmla="*/ 0 w 2"/>
                <a:gd name="T5" fmla="*/ 23813 h 4"/>
                <a:gd name="T6" fmla="*/ 5556 w 2"/>
                <a:gd name="T7" fmla="*/ 11907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4">
                  <a:moveTo>
                    <a:pt x="1" y="2"/>
                  </a:moveTo>
                  <a:cubicBezTo>
                    <a:pt x="1" y="1"/>
                    <a:pt x="1" y="0"/>
                    <a:pt x="2" y="0"/>
                  </a:cubicBezTo>
                  <a:cubicBezTo>
                    <a:pt x="1" y="1"/>
                    <a:pt x="1" y="3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lose/>
                </a:path>
              </a:pathLst>
            </a:custGeom>
            <a:solidFill>
              <a:srgbClr val="006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Freeform 18"/>
            <p:cNvSpPr>
              <a:spLocks/>
            </p:cNvSpPr>
            <p:nvPr/>
          </p:nvSpPr>
          <p:spPr bwMode="auto">
            <a:xfrm>
              <a:off x="4070350" y="1454150"/>
              <a:ext cx="31750" cy="30163"/>
            </a:xfrm>
            <a:custGeom>
              <a:avLst/>
              <a:gdLst>
                <a:gd name="T0" fmla="*/ 0 w 5"/>
                <a:gd name="T1" fmla="*/ 0 h 5"/>
                <a:gd name="T2" fmla="*/ 31750 w 5"/>
                <a:gd name="T3" fmla="*/ 30163 h 5"/>
                <a:gd name="T4" fmla="*/ 0 w 5"/>
                <a:gd name="T5" fmla="*/ 0 h 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3" y="4"/>
                    <a:pt x="2" y="2"/>
                    <a:pt x="0" y="0"/>
                  </a:cubicBezTo>
                  <a:close/>
                </a:path>
              </a:pathLst>
            </a:custGeom>
            <a:solidFill>
              <a:srgbClr val="006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Freeform 19"/>
            <p:cNvSpPr>
              <a:spLocks/>
            </p:cNvSpPr>
            <p:nvPr/>
          </p:nvSpPr>
          <p:spPr bwMode="auto">
            <a:xfrm>
              <a:off x="3961377" y="1454150"/>
              <a:ext cx="267469" cy="1195855"/>
            </a:xfrm>
            <a:custGeom>
              <a:avLst/>
              <a:gdLst>
                <a:gd name="T0" fmla="*/ 23 w 44"/>
                <a:gd name="T1" fmla="*/ 5 h 196"/>
                <a:gd name="T2" fmla="*/ 18 w 44"/>
                <a:gd name="T3" fmla="*/ 0 h 196"/>
                <a:gd name="T4" fmla="*/ 20 w 44"/>
                <a:gd name="T5" fmla="*/ 24 h 196"/>
                <a:gd name="T6" fmla="*/ 21 w 44"/>
                <a:gd name="T7" fmla="*/ 55 h 196"/>
                <a:gd name="T8" fmla="*/ 16 w 44"/>
                <a:gd name="T9" fmla="*/ 114 h 196"/>
                <a:gd name="T10" fmla="*/ 16 w 44"/>
                <a:gd name="T11" fmla="*/ 115 h 196"/>
                <a:gd name="T12" fmla="*/ 16 w 44"/>
                <a:gd name="T13" fmla="*/ 119 h 196"/>
                <a:gd name="T14" fmla="*/ 15 w 44"/>
                <a:gd name="T15" fmla="*/ 121 h 196"/>
                <a:gd name="T16" fmla="*/ 0 w 44"/>
                <a:gd name="T17" fmla="*/ 184 h 196"/>
                <a:gd name="T18" fmla="*/ 40 w 44"/>
                <a:gd name="T19" fmla="*/ 196 h 196"/>
                <a:gd name="T20" fmla="*/ 44 w 44"/>
                <a:gd name="T21" fmla="*/ 149 h 196"/>
                <a:gd name="T22" fmla="*/ 44 w 44"/>
                <a:gd name="T23" fmla="*/ 149 h 196"/>
                <a:gd name="T24" fmla="*/ 44 w 44"/>
                <a:gd name="T25" fmla="*/ 137 h 196"/>
                <a:gd name="T26" fmla="*/ 33 w 44"/>
                <a:gd name="T27" fmla="*/ 30 h 196"/>
                <a:gd name="T28" fmla="*/ 27 w 44"/>
                <a:gd name="T29" fmla="*/ 13 h 196"/>
                <a:gd name="T30" fmla="*/ 23 w 44"/>
                <a:gd name="T31" fmla="*/ 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" h="196">
                  <a:moveTo>
                    <a:pt x="23" y="5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9" y="8"/>
                    <a:pt x="20" y="16"/>
                    <a:pt x="20" y="24"/>
                  </a:cubicBezTo>
                  <a:cubicBezTo>
                    <a:pt x="21" y="34"/>
                    <a:pt x="21" y="44"/>
                    <a:pt x="21" y="55"/>
                  </a:cubicBezTo>
                  <a:cubicBezTo>
                    <a:pt x="21" y="75"/>
                    <a:pt x="19" y="95"/>
                    <a:pt x="16" y="114"/>
                  </a:cubicBezTo>
                  <a:cubicBezTo>
                    <a:pt x="16" y="115"/>
                    <a:pt x="16" y="115"/>
                    <a:pt x="16" y="115"/>
                  </a:cubicBezTo>
                  <a:cubicBezTo>
                    <a:pt x="16" y="117"/>
                    <a:pt x="16" y="118"/>
                    <a:pt x="16" y="119"/>
                  </a:cubicBezTo>
                  <a:cubicBezTo>
                    <a:pt x="15" y="120"/>
                    <a:pt x="15" y="120"/>
                    <a:pt x="15" y="121"/>
                  </a:cubicBezTo>
                  <a:cubicBezTo>
                    <a:pt x="12" y="142"/>
                    <a:pt x="7" y="164"/>
                    <a:pt x="0" y="184"/>
                  </a:cubicBezTo>
                  <a:cubicBezTo>
                    <a:pt x="13" y="187"/>
                    <a:pt x="26" y="191"/>
                    <a:pt x="40" y="196"/>
                  </a:cubicBezTo>
                  <a:cubicBezTo>
                    <a:pt x="42" y="181"/>
                    <a:pt x="43" y="166"/>
                    <a:pt x="44" y="149"/>
                  </a:cubicBezTo>
                  <a:cubicBezTo>
                    <a:pt x="44" y="149"/>
                    <a:pt x="44" y="149"/>
                    <a:pt x="44" y="149"/>
                  </a:cubicBezTo>
                  <a:cubicBezTo>
                    <a:pt x="44" y="145"/>
                    <a:pt x="44" y="141"/>
                    <a:pt x="44" y="137"/>
                  </a:cubicBezTo>
                  <a:cubicBezTo>
                    <a:pt x="44" y="105"/>
                    <a:pt x="41" y="69"/>
                    <a:pt x="33" y="30"/>
                  </a:cubicBezTo>
                  <a:cubicBezTo>
                    <a:pt x="31" y="24"/>
                    <a:pt x="29" y="18"/>
                    <a:pt x="27" y="13"/>
                  </a:cubicBezTo>
                  <a:cubicBezTo>
                    <a:pt x="26" y="10"/>
                    <a:pt x="24" y="8"/>
                    <a:pt x="23" y="5"/>
                  </a:cubicBezTo>
                  <a:close/>
                </a:path>
              </a:pathLst>
            </a:custGeom>
            <a:solidFill>
              <a:srgbClr val="D7D3C8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Freeform 20"/>
            <p:cNvSpPr>
              <a:spLocks/>
            </p:cNvSpPr>
            <p:nvPr/>
          </p:nvSpPr>
          <p:spPr bwMode="auto">
            <a:xfrm>
              <a:off x="4138613" y="3022600"/>
              <a:ext cx="11112" cy="23813"/>
            </a:xfrm>
            <a:custGeom>
              <a:avLst/>
              <a:gdLst>
                <a:gd name="T0" fmla="*/ 5556 w 2"/>
                <a:gd name="T1" fmla="*/ 11907 h 4"/>
                <a:gd name="T2" fmla="*/ 11112 w 2"/>
                <a:gd name="T3" fmla="*/ 0 h 4"/>
                <a:gd name="T4" fmla="*/ 0 w 2"/>
                <a:gd name="T5" fmla="*/ 23813 h 4"/>
                <a:gd name="T6" fmla="*/ 5556 w 2"/>
                <a:gd name="T7" fmla="*/ 11907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" h="4">
                  <a:moveTo>
                    <a:pt x="1" y="2"/>
                  </a:moveTo>
                  <a:cubicBezTo>
                    <a:pt x="1" y="1"/>
                    <a:pt x="1" y="0"/>
                    <a:pt x="2" y="0"/>
                  </a:cubicBezTo>
                  <a:cubicBezTo>
                    <a:pt x="1" y="1"/>
                    <a:pt x="1" y="3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lose/>
                </a:path>
              </a:pathLst>
            </a:custGeom>
            <a:solidFill>
              <a:srgbClr val="006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Freeform 21"/>
            <p:cNvSpPr>
              <a:spLocks noEditPoints="1"/>
            </p:cNvSpPr>
            <p:nvPr/>
          </p:nvSpPr>
          <p:spPr bwMode="auto">
            <a:xfrm>
              <a:off x="3777707" y="1454150"/>
              <a:ext cx="1384410" cy="2232187"/>
            </a:xfrm>
            <a:custGeom>
              <a:avLst/>
              <a:gdLst>
                <a:gd name="T0" fmla="*/ 226 w 227"/>
                <a:gd name="T1" fmla="*/ 90 h 366"/>
                <a:gd name="T2" fmla="*/ 224 w 227"/>
                <a:gd name="T3" fmla="*/ 82 h 366"/>
                <a:gd name="T4" fmla="*/ 48 w 227"/>
                <a:gd name="T5" fmla="*/ 0 h 366"/>
                <a:gd name="T6" fmla="*/ 57 w 227"/>
                <a:gd name="T7" fmla="*/ 13 h 366"/>
                <a:gd name="T8" fmla="*/ 66 w 227"/>
                <a:gd name="T9" fmla="*/ 42 h 366"/>
                <a:gd name="T10" fmla="*/ 68 w 227"/>
                <a:gd name="T11" fmla="*/ 49 h 366"/>
                <a:gd name="T12" fmla="*/ 69 w 227"/>
                <a:gd name="T13" fmla="*/ 53 h 366"/>
                <a:gd name="T14" fmla="*/ 71 w 227"/>
                <a:gd name="T15" fmla="*/ 66 h 366"/>
                <a:gd name="T16" fmla="*/ 72 w 227"/>
                <a:gd name="T17" fmla="*/ 74 h 366"/>
                <a:gd name="T18" fmla="*/ 73 w 227"/>
                <a:gd name="T19" fmla="*/ 84 h 366"/>
                <a:gd name="T20" fmla="*/ 73 w 227"/>
                <a:gd name="T21" fmla="*/ 85 h 366"/>
                <a:gd name="T22" fmla="*/ 74 w 227"/>
                <a:gd name="T23" fmla="*/ 97 h 366"/>
                <a:gd name="T24" fmla="*/ 75 w 227"/>
                <a:gd name="T25" fmla="*/ 97 h 366"/>
                <a:gd name="T26" fmla="*/ 75 w 227"/>
                <a:gd name="T27" fmla="*/ 107 h 366"/>
                <a:gd name="T28" fmla="*/ 76 w 227"/>
                <a:gd name="T29" fmla="*/ 115 h 366"/>
                <a:gd name="T30" fmla="*/ 76 w 227"/>
                <a:gd name="T31" fmla="*/ 120 h 366"/>
                <a:gd name="T32" fmla="*/ 76 w 227"/>
                <a:gd name="T33" fmla="*/ 124 h 366"/>
                <a:gd name="T34" fmla="*/ 76 w 227"/>
                <a:gd name="T35" fmla="*/ 126 h 366"/>
                <a:gd name="T36" fmla="*/ 76 w 227"/>
                <a:gd name="T37" fmla="*/ 137 h 366"/>
                <a:gd name="T38" fmla="*/ 76 w 227"/>
                <a:gd name="T39" fmla="*/ 143 h 366"/>
                <a:gd name="T40" fmla="*/ 76 w 227"/>
                <a:gd name="T41" fmla="*/ 152 h 366"/>
                <a:gd name="T42" fmla="*/ 75 w 227"/>
                <a:gd name="T43" fmla="*/ 164 h 366"/>
                <a:gd name="T44" fmla="*/ 75 w 227"/>
                <a:gd name="T45" fmla="*/ 177 h 366"/>
                <a:gd name="T46" fmla="*/ 74 w 227"/>
                <a:gd name="T47" fmla="*/ 183 h 366"/>
                <a:gd name="T48" fmla="*/ 73 w 227"/>
                <a:gd name="T49" fmla="*/ 189 h 366"/>
                <a:gd name="T50" fmla="*/ 73 w 227"/>
                <a:gd name="T51" fmla="*/ 192 h 366"/>
                <a:gd name="T52" fmla="*/ 71 w 227"/>
                <a:gd name="T53" fmla="*/ 205 h 366"/>
                <a:gd name="T54" fmla="*/ 71 w 227"/>
                <a:gd name="T55" fmla="*/ 205 h 366"/>
                <a:gd name="T56" fmla="*/ 70 w 227"/>
                <a:gd name="T57" fmla="*/ 212 h 366"/>
                <a:gd name="T58" fmla="*/ 63 w 227"/>
                <a:gd name="T59" fmla="*/ 246 h 366"/>
                <a:gd name="T60" fmla="*/ 55 w 227"/>
                <a:gd name="T61" fmla="*/ 274 h 366"/>
                <a:gd name="T62" fmla="*/ 53 w 227"/>
                <a:gd name="T63" fmla="*/ 282 h 366"/>
                <a:gd name="T64" fmla="*/ 42 w 227"/>
                <a:gd name="T65" fmla="*/ 308 h 366"/>
                <a:gd name="T66" fmla="*/ 33 w 227"/>
                <a:gd name="T67" fmla="*/ 325 h 366"/>
                <a:gd name="T68" fmla="*/ 23 w 227"/>
                <a:gd name="T69" fmla="*/ 340 h 366"/>
                <a:gd name="T70" fmla="*/ 21 w 227"/>
                <a:gd name="T71" fmla="*/ 343 h 366"/>
                <a:gd name="T72" fmla="*/ 18 w 227"/>
                <a:gd name="T73" fmla="*/ 347 h 366"/>
                <a:gd name="T74" fmla="*/ 17 w 227"/>
                <a:gd name="T75" fmla="*/ 348 h 366"/>
                <a:gd name="T76" fmla="*/ 15 w 227"/>
                <a:gd name="T77" fmla="*/ 351 h 366"/>
                <a:gd name="T78" fmla="*/ 12 w 227"/>
                <a:gd name="T79" fmla="*/ 354 h 366"/>
                <a:gd name="T80" fmla="*/ 12 w 227"/>
                <a:gd name="T81" fmla="*/ 355 h 366"/>
                <a:gd name="T82" fmla="*/ 9 w 227"/>
                <a:gd name="T83" fmla="*/ 358 h 366"/>
                <a:gd name="T84" fmla="*/ 6 w 227"/>
                <a:gd name="T85" fmla="*/ 361 h 366"/>
                <a:gd name="T86" fmla="*/ 3 w 227"/>
                <a:gd name="T87" fmla="*/ 363 h 366"/>
                <a:gd name="T88" fmla="*/ 46 w 227"/>
                <a:gd name="T89" fmla="*/ 356 h 366"/>
                <a:gd name="T90" fmla="*/ 64 w 227"/>
                <a:gd name="T91" fmla="*/ 324 h 366"/>
                <a:gd name="T92" fmla="*/ 68 w 227"/>
                <a:gd name="T93" fmla="*/ 313 h 366"/>
                <a:gd name="T94" fmla="*/ 71 w 227"/>
                <a:gd name="T95" fmla="*/ 306 h 366"/>
                <a:gd name="T96" fmla="*/ 75 w 227"/>
                <a:gd name="T97" fmla="*/ 297 h 366"/>
                <a:gd name="T98" fmla="*/ 79 w 227"/>
                <a:gd name="T99" fmla="*/ 284 h 366"/>
                <a:gd name="T100" fmla="*/ 81 w 227"/>
                <a:gd name="T101" fmla="*/ 277 h 366"/>
                <a:gd name="T102" fmla="*/ 84 w 227"/>
                <a:gd name="T103" fmla="*/ 270 h 366"/>
                <a:gd name="T104" fmla="*/ 87 w 227"/>
                <a:gd name="T105" fmla="*/ 258 h 366"/>
                <a:gd name="T106" fmla="*/ 90 w 227"/>
                <a:gd name="T107" fmla="*/ 243 h 366"/>
                <a:gd name="T108" fmla="*/ 93 w 227"/>
                <a:gd name="T109" fmla="*/ 226 h 366"/>
                <a:gd name="T110" fmla="*/ 94 w 227"/>
                <a:gd name="T111" fmla="*/ 223 h 366"/>
                <a:gd name="T112" fmla="*/ 96 w 227"/>
                <a:gd name="T113" fmla="*/ 213 h 366"/>
                <a:gd name="T114" fmla="*/ 99 w 227"/>
                <a:gd name="T115" fmla="*/ 189 h 366"/>
                <a:gd name="T116" fmla="*/ 227 w 227"/>
                <a:gd name="T117" fmla="*/ 92 h 366"/>
                <a:gd name="T118" fmla="*/ 59 w 227"/>
                <a:gd name="T119" fmla="*/ 261 h 366"/>
                <a:gd name="T120" fmla="*/ 60 w 227"/>
                <a:gd name="T121" fmla="*/ 259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7" h="366">
                  <a:moveTo>
                    <a:pt x="227" y="92"/>
                  </a:moveTo>
                  <a:cubicBezTo>
                    <a:pt x="226" y="91"/>
                    <a:pt x="226" y="90"/>
                    <a:pt x="226" y="90"/>
                  </a:cubicBezTo>
                  <a:cubicBezTo>
                    <a:pt x="226" y="87"/>
                    <a:pt x="225" y="84"/>
                    <a:pt x="224" y="82"/>
                  </a:cubicBezTo>
                  <a:cubicBezTo>
                    <a:pt x="224" y="82"/>
                    <a:pt x="224" y="82"/>
                    <a:pt x="224" y="82"/>
                  </a:cubicBezTo>
                  <a:cubicBezTo>
                    <a:pt x="218" y="70"/>
                    <a:pt x="216" y="58"/>
                    <a:pt x="207" y="48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0" y="2"/>
                    <a:pt x="51" y="4"/>
                    <a:pt x="53" y="5"/>
                  </a:cubicBezTo>
                  <a:cubicBezTo>
                    <a:pt x="54" y="8"/>
                    <a:pt x="56" y="10"/>
                    <a:pt x="57" y="13"/>
                  </a:cubicBezTo>
                  <a:cubicBezTo>
                    <a:pt x="59" y="18"/>
                    <a:pt x="61" y="24"/>
                    <a:pt x="63" y="30"/>
                  </a:cubicBezTo>
                  <a:cubicBezTo>
                    <a:pt x="64" y="34"/>
                    <a:pt x="65" y="38"/>
                    <a:pt x="66" y="42"/>
                  </a:cubicBezTo>
                  <a:cubicBezTo>
                    <a:pt x="66" y="42"/>
                    <a:pt x="66" y="43"/>
                    <a:pt x="66" y="43"/>
                  </a:cubicBezTo>
                  <a:cubicBezTo>
                    <a:pt x="67" y="45"/>
                    <a:pt x="67" y="47"/>
                    <a:pt x="68" y="49"/>
                  </a:cubicBezTo>
                  <a:cubicBezTo>
                    <a:pt x="68" y="50"/>
                    <a:pt x="68" y="51"/>
                    <a:pt x="68" y="53"/>
                  </a:cubicBezTo>
                  <a:cubicBezTo>
                    <a:pt x="68" y="53"/>
                    <a:pt x="69" y="53"/>
                    <a:pt x="69" y="53"/>
                  </a:cubicBezTo>
                  <a:cubicBezTo>
                    <a:pt x="69" y="57"/>
                    <a:pt x="70" y="61"/>
                    <a:pt x="70" y="64"/>
                  </a:cubicBezTo>
                  <a:cubicBezTo>
                    <a:pt x="71" y="65"/>
                    <a:pt x="71" y="65"/>
                    <a:pt x="71" y="66"/>
                  </a:cubicBezTo>
                  <a:cubicBezTo>
                    <a:pt x="71" y="68"/>
                    <a:pt x="71" y="71"/>
                    <a:pt x="72" y="73"/>
                  </a:cubicBezTo>
                  <a:cubicBezTo>
                    <a:pt x="72" y="74"/>
                    <a:pt x="72" y="74"/>
                    <a:pt x="72" y="74"/>
                  </a:cubicBezTo>
                  <a:cubicBezTo>
                    <a:pt x="72" y="74"/>
                    <a:pt x="72" y="75"/>
                    <a:pt x="72" y="75"/>
                  </a:cubicBezTo>
                  <a:cubicBezTo>
                    <a:pt x="72" y="78"/>
                    <a:pt x="73" y="81"/>
                    <a:pt x="73" y="84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3" y="85"/>
                    <a:pt x="73" y="86"/>
                    <a:pt x="73" y="86"/>
                  </a:cubicBezTo>
                  <a:cubicBezTo>
                    <a:pt x="74" y="89"/>
                    <a:pt x="74" y="93"/>
                    <a:pt x="74" y="97"/>
                  </a:cubicBezTo>
                  <a:cubicBezTo>
                    <a:pt x="75" y="97"/>
                    <a:pt x="75" y="97"/>
                    <a:pt x="75" y="97"/>
                  </a:cubicBezTo>
                  <a:cubicBezTo>
                    <a:pt x="75" y="97"/>
                    <a:pt x="75" y="97"/>
                    <a:pt x="75" y="97"/>
                  </a:cubicBezTo>
                  <a:cubicBezTo>
                    <a:pt x="75" y="100"/>
                    <a:pt x="75" y="103"/>
                    <a:pt x="75" y="106"/>
                  </a:cubicBezTo>
                  <a:cubicBezTo>
                    <a:pt x="75" y="107"/>
                    <a:pt x="75" y="107"/>
                    <a:pt x="75" y="107"/>
                  </a:cubicBezTo>
                  <a:cubicBezTo>
                    <a:pt x="75" y="109"/>
                    <a:pt x="75" y="111"/>
                    <a:pt x="76" y="112"/>
                  </a:cubicBezTo>
                  <a:cubicBezTo>
                    <a:pt x="76" y="113"/>
                    <a:pt x="76" y="114"/>
                    <a:pt x="76" y="115"/>
                  </a:cubicBezTo>
                  <a:cubicBezTo>
                    <a:pt x="76" y="116"/>
                    <a:pt x="76" y="117"/>
                    <a:pt x="76" y="118"/>
                  </a:cubicBezTo>
                  <a:cubicBezTo>
                    <a:pt x="76" y="119"/>
                    <a:pt x="76" y="119"/>
                    <a:pt x="76" y="120"/>
                  </a:cubicBezTo>
                  <a:cubicBezTo>
                    <a:pt x="76" y="120"/>
                    <a:pt x="76" y="120"/>
                    <a:pt x="76" y="121"/>
                  </a:cubicBezTo>
                  <a:cubicBezTo>
                    <a:pt x="76" y="122"/>
                    <a:pt x="76" y="123"/>
                    <a:pt x="76" y="124"/>
                  </a:cubicBezTo>
                  <a:cubicBezTo>
                    <a:pt x="76" y="124"/>
                    <a:pt x="76" y="124"/>
                    <a:pt x="76" y="125"/>
                  </a:cubicBezTo>
                  <a:cubicBezTo>
                    <a:pt x="76" y="125"/>
                    <a:pt x="76" y="125"/>
                    <a:pt x="76" y="126"/>
                  </a:cubicBezTo>
                  <a:cubicBezTo>
                    <a:pt x="76" y="131"/>
                    <a:pt x="76" y="136"/>
                    <a:pt x="76" y="141"/>
                  </a:cubicBezTo>
                  <a:cubicBezTo>
                    <a:pt x="76" y="140"/>
                    <a:pt x="76" y="138"/>
                    <a:pt x="76" y="137"/>
                  </a:cubicBezTo>
                  <a:cubicBezTo>
                    <a:pt x="76" y="139"/>
                    <a:pt x="76" y="140"/>
                    <a:pt x="76" y="142"/>
                  </a:cubicBezTo>
                  <a:cubicBezTo>
                    <a:pt x="76" y="142"/>
                    <a:pt x="76" y="143"/>
                    <a:pt x="76" y="143"/>
                  </a:cubicBezTo>
                  <a:cubicBezTo>
                    <a:pt x="76" y="145"/>
                    <a:pt x="76" y="147"/>
                    <a:pt x="76" y="149"/>
                  </a:cubicBezTo>
                  <a:cubicBezTo>
                    <a:pt x="76" y="150"/>
                    <a:pt x="76" y="151"/>
                    <a:pt x="76" y="152"/>
                  </a:cubicBezTo>
                  <a:cubicBezTo>
                    <a:pt x="76" y="154"/>
                    <a:pt x="76" y="157"/>
                    <a:pt x="76" y="160"/>
                  </a:cubicBezTo>
                  <a:cubicBezTo>
                    <a:pt x="76" y="161"/>
                    <a:pt x="76" y="163"/>
                    <a:pt x="75" y="164"/>
                  </a:cubicBezTo>
                  <a:cubicBezTo>
                    <a:pt x="75" y="167"/>
                    <a:pt x="75" y="171"/>
                    <a:pt x="75" y="174"/>
                  </a:cubicBezTo>
                  <a:cubicBezTo>
                    <a:pt x="75" y="175"/>
                    <a:pt x="75" y="176"/>
                    <a:pt x="75" y="177"/>
                  </a:cubicBezTo>
                  <a:cubicBezTo>
                    <a:pt x="75" y="177"/>
                    <a:pt x="75" y="177"/>
                    <a:pt x="75" y="177"/>
                  </a:cubicBezTo>
                  <a:cubicBezTo>
                    <a:pt x="74" y="179"/>
                    <a:pt x="74" y="181"/>
                    <a:pt x="74" y="183"/>
                  </a:cubicBezTo>
                  <a:cubicBezTo>
                    <a:pt x="74" y="185"/>
                    <a:pt x="74" y="187"/>
                    <a:pt x="73" y="189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3" y="190"/>
                    <a:pt x="73" y="191"/>
                    <a:pt x="73" y="192"/>
                  </a:cubicBezTo>
                  <a:cubicBezTo>
                    <a:pt x="73" y="194"/>
                    <a:pt x="73" y="195"/>
                    <a:pt x="72" y="197"/>
                  </a:cubicBezTo>
                  <a:cubicBezTo>
                    <a:pt x="72" y="199"/>
                    <a:pt x="72" y="202"/>
                    <a:pt x="71" y="205"/>
                  </a:cubicBezTo>
                  <a:cubicBezTo>
                    <a:pt x="71" y="207"/>
                    <a:pt x="71" y="209"/>
                    <a:pt x="71" y="211"/>
                  </a:cubicBezTo>
                  <a:cubicBezTo>
                    <a:pt x="71" y="209"/>
                    <a:pt x="71" y="207"/>
                    <a:pt x="71" y="205"/>
                  </a:cubicBezTo>
                  <a:cubicBezTo>
                    <a:pt x="71" y="207"/>
                    <a:pt x="71" y="208"/>
                    <a:pt x="71" y="210"/>
                  </a:cubicBezTo>
                  <a:cubicBezTo>
                    <a:pt x="71" y="210"/>
                    <a:pt x="71" y="211"/>
                    <a:pt x="70" y="212"/>
                  </a:cubicBezTo>
                  <a:cubicBezTo>
                    <a:pt x="70" y="215"/>
                    <a:pt x="69" y="219"/>
                    <a:pt x="68" y="223"/>
                  </a:cubicBezTo>
                  <a:cubicBezTo>
                    <a:pt x="67" y="231"/>
                    <a:pt x="65" y="238"/>
                    <a:pt x="63" y="246"/>
                  </a:cubicBezTo>
                  <a:cubicBezTo>
                    <a:pt x="63" y="246"/>
                    <a:pt x="63" y="246"/>
                    <a:pt x="63" y="246"/>
                  </a:cubicBezTo>
                  <a:cubicBezTo>
                    <a:pt x="61" y="255"/>
                    <a:pt x="58" y="265"/>
                    <a:pt x="55" y="274"/>
                  </a:cubicBezTo>
                  <a:cubicBezTo>
                    <a:pt x="55" y="276"/>
                    <a:pt x="54" y="278"/>
                    <a:pt x="53" y="280"/>
                  </a:cubicBezTo>
                  <a:cubicBezTo>
                    <a:pt x="53" y="280"/>
                    <a:pt x="53" y="281"/>
                    <a:pt x="53" y="282"/>
                  </a:cubicBezTo>
                  <a:cubicBezTo>
                    <a:pt x="52" y="284"/>
                    <a:pt x="51" y="286"/>
                    <a:pt x="50" y="289"/>
                  </a:cubicBezTo>
                  <a:cubicBezTo>
                    <a:pt x="47" y="295"/>
                    <a:pt x="45" y="302"/>
                    <a:pt x="42" y="308"/>
                  </a:cubicBezTo>
                  <a:cubicBezTo>
                    <a:pt x="39" y="314"/>
                    <a:pt x="36" y="319"/>
                    <a:pt x="33" y="325"/>
                  </a:cubicBezTo>
                  <a:cubicBezTo>
                    <a:pt x="33" y="325"/>
                    <a:pt x="33" y="325"/>
                    <a:pt x="33" y="325"/>
                  </a:cubicBezTo>
                  <a:cubicBezTo>
                    <a:pt x="30" y="330"/>
                    <a:pt x="27" y="334"/>
                    <a:pt x="24" y="339"/>
                  </a:cubicBezTo>
                  <a:cubicBezTo>
                    <a:pt x="24" y="339"/>
                    <a:pt x="23" y="340"/>
                    <a:pt x="23" y="340"/>
                  </a:cubicBezTo>
                  <a:cubicBezTo>
                    <a:pt x="23" y="340"/>
                    <a:pt x="23" y="340"/>
                    <a:pt x="23" y="340"/>
                  </a:cubicBezTo>
                  <a:cubicBezTo>
                    <a:pt x="22" y="341"/>
                    <a:pt x="22" y="342"/>
                    <a:pt x="21" y="343"/>
                  </a:cubicBezTo>
                  <a:cubicBezTo>
                    <a:pt x="21" y="343"/>
                    <a:pt x="21" y="343"/>
                    <a:pt x="21" y="343"/>
                  </a:cubicBezTo>
                  <a:cubicBezTo>
                    <a:pt x="20" y="344"/>
                    <a:pt x="19" y="346"/>
                    <a:pt x="18" y="347"/>
                  </a:cubicBezTo>
                  <a:cubicBezTo>
                    <a:pt x="18" y="347"/>
                    <a:pt x="17" y="348"/>
                    <a:pt x="17" y="348"/>
                  </a:cubicBezTo>
                  <a:cubicBezTo>
                    <a:pt x="17" y="348"/>
                    <a:pt x="17" y="348"/>
                    <a:pt x="17" y="348"/>
                  </a:cubicBezTo>
                  <a:cubicBezTo>
                    <a:pt x="17" y="349"/>
                    <a:pt x="16" y="350"/>
                    <a:pt x="15" y="350"/>
                  </a:cubicBezTo>
                  <a:cubicBezTo>
                    <a:pt x="15" y="351"/>
                    <a:pt x="15" y="351"/>
                    <a:pt x="15" y="351"/>
                  </a:cubicBezTo>
                  <a:cubicBezTo>
                    <a:pt x="15" y="351"/>
                    <a:pt x="15" y="351"/>
                    <a:pt x="15" y="351"/>
                  </a:cubicBezTo>
                  <a:cubicBezTo>
                    <a:pt x="14" y="352"/>
                    <a:pt x="13" y="353"/>
                    <a:pt x="12" y="354"/>
                  </a:cubicBezTo>
                  <a:cubicBezTo>
                    <a:pt x="12" y="354"/>
                    <a:pt x="12" y="354"/>
                    <a:pt x="12" y="354"/>
                  </a:cubicBezTo>
                  <a:cubicBezTo>
                    <a:pt x="12" y="354"/>
                    <a:pt x="12" y="354"/>
                    <a:pt x="12" y="355"/>
                  </a:cubicBezTo>
                  <a:cubicBezTo>
                    <a:pt x="11" y="356"/>
                    <a:pt x="10" y="356"/>
                    <a:pt x="9" y="357"/>
                  </a:cubicBezTo>
                  <a:cubicBezTo>
                    <a:pt x="9" y="358"/>
                    <a:pt x="9" y="358"/>
                    <a:pt x="9" y="358"/>
                  </a:cubicBezTo>
                  <a:cubicBezTo>
                    <a:pt x="8" y="359"/>
                    <a:pt x="7" y="359"/>
                    <a:pt x="6" y="360"/>
                  </a:cubicBezTo>
                  <a:cubicBezTo>
                    <a:pt x="6" y="360"/>
                    <a:pt x="6" y="360"/>
                    <a:pt x="6" y="361"/>
                  </a:cubicBezTo>
                  <a:cubicBezTo>
                    <a:pt x="6" y="361"/>
                    <a:pt x="6" y="361"/>
                    <a:pt x="6" y="361"/>
                  </a:cubicBezTo>
                  <a:cubicBezTo>
                    <a:pt x="5" y="362"/>
                    <a:pt x="4" y="362"/>
                    <a:pt x="3" y="363"/>
                  </a:cubicBezTo>
                  <a:cubicBezTo>
                    <a:pt x="2" y="364"/>
                    <a:pt x="1" y="365"/>
                    <a:pt x="0" y="366"/>
                  </a:cubicBezTo>
                  <a:cubicBezTo>
                    <a:pt x="46" y="356"/>
                    <a:pt x="46" y="356"/>
                    <a:pt x="46" y="356"/>
                  </a:cubicBezTo>
                  <a:cubicBezTo>
                    <a:pt x="49" y="352"/>
                    <a:pt x="51" y="348"/>
                    <a:pt x="54" y="343"/>
                  </a:cubicBezTo>
                  <a:cubicBezTo>
                    <a:pt x="57" y="337"/>
                    <a:pt x="61" y="330"/>
                    <a:pt x="64" y="324"/>
                  </a:cubicBezTo>
                  <a:cubicBezTo>
                    <a:pt x="65" y="321"/>
                    <a:pt x="66" y="319"/>
                    <a:pt x="67" y="316"/>
                  </a:cubicBezTo>
                  <a:cubicBezTo>
                    <a:pt x="67" y="315"/>
                    <a:pt x="68" y="314"/>
                    <a:pt x="68" y="313"/>
                  </a:cubicBezTo>
                  <a:cubicBezTo>
                    <a:pt x="69" y="312"/>
                    <a:pt x="70" y="310"/>
                    <a:pt x="70" y="309"/>
                  </a:cubicBezTo>
                  <a:cubicBezTo>
                    <a:pt x="71" y="308"/>
                    <a:pt x="71" y="307"/>
                    <a:pt x="71" y="306"/>
                  </a:cubicBezTo>
                  <a:cubicBezTo>
                    <a:pt x="72" y="304"/>
                    <a:pt x="73" y="302"/>
                    <a:pt x="73" y="301"/>
                  </a:cubicBezTo>
                  <a:cubicBezTo>
                    <a:pt x="74" y="299"/>
                    <a:pt x="74" y="298"/>
                    <a:pt x="75" y="297"/>
                  </a:cubicBezTo>
                  <a:cubicBezTo>
                    <a:pt x="75" y="295"/>
                    <a:pt x="76" y="294"/>
                    <a:pt x="76" y="292"/>
                  </a:cubicBezTo>
                  <a:cubicBezTo>
                    <a:pt x="77" y="289"/>
                    <a:pt x="78" y="287"/>
                    <a:pt x="79" y="284"/>
                  </a:cubicBezTo>
                  <a:cubicBezTo>
                    <a:pt x="80" y="283"/>
                    <a:pt x="80" y="283"/>
                    <a:pt x="80" y="282"/>
                  </a:cubicBezTo>
                  <a:cubicBezTo>
                    <a:pt x="80" y="280"/>
                    <a:pt x="81" y="278"/>
                    <a:pt x="81" y="277"/>
                  </a:cubicBezTo>
                  <a:cubicBezTo>
                    <a:pt x="82" y="275"/>
                    <a:pt x="83" y="273"/>
                    <a:pt x="83" y="271"/>
                  </a:cubicBezTo>
                  <a:cubicBezTo>
                    <a:pt x="83" y="271"/>
                    <a:pt x="83" y="270"/>
                    <a:pt x="84" y="270"/>
                  </a:cubicBezTo>
                  <a:cubicBezTo>
                    <a:pt x="85" y="266"/>
                    <a:pt x="86" y="262"/>
                    <a:pt x="86" y="259"/>
                  </a:cubicBezTo>
                  <a:cubicBezTo>
                    <a:pt x="87" y="258"/>
                    <a:pt x="87" y="258"/>
                    <a:pt x="87" y="258"/>
                  </a:cubicBezTo>
                  <a:cubicBezTo>
                    <a:pt x="88" y="254"/>
                    <a:pt x="88" y="251"/>
                    <a:pt x="89" y="247"/>
                  </a:cubicBezTo>
                  <a:cubicBezTo>
                    <a:pt x="89" y="246"/>
                    <a:pt x="90" y="244"/>
                    <a:pt x="90" y="243"/>
                  </a:cubicBezTo>
                  <a:cubicBezTo>
                    <a:pt x="91" y="241"/>
                    <a:pt x="91" y="239"/>
                    <a:pt x="91" y="237"/>
                  </a:cubicBezTo>
                  <a:cubicBezTo>
                    <a:pt x="92" y="233"/>
                    <a:pt x="93" y="230"/>
                    <a:pt x="93" y="226"/>
                  </a:cubicBezTo>
                  <a:cubicBezTo>
                    <a:pt x="93" y="225"/>
                    <a:pt x="94" y="225"/>
                    <a:pt x="94" y="224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4" y="221"/>
                    <a:pt x="95" y="219"/>
                    <a:pt x="95" y="216"/>
                  </a:cubicBezTo>
                  <a:cubicBezTo>
                    <a:pt x="95" y="215"/>
                    <a:pt x="95" y="214"/>
                    <a:pt x="96" y="213"/>
                  </a:cubicBezTo>
                  <a:cubicBezTo>
                    <a:pt x="96" y="211"/>
                    <a:pt x="96" y="209"/>
                    <a:pt x="96" y="207"/>
                  </a:cubicBezTo>
                  <a:cubicBezTo>
                    <a:pt x="97" y="201"/>
                    <a:pt x="98" y="195"/>
                    <a:pt x="99" y="189"/>
                  </a:cubicBezTo>
                  <a:cubicBezTo>
                    <a:pt x="103" y="147"/>
                    <a:pt x="103" y="104"/>
                    <a:pt x="97" y="62"/>
                  </a:cubicBezTo>
                  <a:lnTo>
                    <a:pt x="227" y="92"/>
                  </a:lnTo>
                  <a:close/>
                  <a:moveTo>
                    <a:pt x="60" y="259"/>
                  </a:moveTo>
                  <a:cubicBezTo>
                    <a:pt x="60" y="260"/>
                    <a:pt x="60" y="260"/>
                    <a:pt x="59" y="261"/>
                  </a:cubicBezTo>
                  <a:cubicBezTo>
                    <a:pt x="60" y="260"/>
                    <a:pt x="60" y="258"/>
                    <a:pt x="61" y="257"/>
                  </a:cubicBezTo>
                  <a:cubicBezTo>
                    <a:pt x="60" y="257"/>
                    <a:pt x="60" y="258"/>
                    <a:pt x="60" y="259"/>
                  </a:cubicBezTo>
                  <a:close/>
                </a:path>
              </a:pathLst>
            </a:custGeom>
            <a:solidFill>
              <a:srgbClr val="6C6B6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6227703" y="3567419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551329" y="4039145"/>
            <a:ext cx="431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文本框 64"/>
          <p:cNvSpPr txBox="1"/>
          <p:nvPr/>
        </p:nvSpPr>
        <p:spPr>
          <a:xfrm flipH="1">
            <a:off x="4301088" y="2629223"/>
            <a:ext cx="349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525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5907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五角星特殊分解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775788" y="1591308"/>
            <a:ext cx="3323137" cy="1022167"/>
            <a:chOff x="775788" y="1184908"/>
            <a:chExt cx="3323137" cy="1022167"/>
          </a:xfrm>
        </p:grpSpPr>
        <p:sp>
          <p:nvSpPr>
            <p:cNvPr id="54" name="文本框 53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8653198" y="3321789"/>
            <a:ext cx="2960688" cy="1022167"/>
            <a:chOff x="8653198" y="1184908"/>
            <a:chExt cx="2960688" cy="1022167"/>
          </a:xfrm>
        </p:grpSpPr>
        <p:sp>
          <p:nvSpPr>
            <p:cNvPr id="60" name="文本框 59"/>
            <p:cNvSpPr txBox="1"/>
            <p:nvPr/>
          </p:nvSpPr>
          <p:spPr>
            <a:xfrm>
              <a:off x="8978900" y="1184908"/>
              <a:ext cx="263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62" name="直接连接符 61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821668" y="3313374"/>
            <a:ext cx="2935945" cy="1022167"/>
            <a:chOff x="821668" y="2906974"/>
            <a:chExt cx="2935945" cy="1022167"/>
          </a:xfrm>
        </p:grpSpPr>
        <p:sp>
          <p:nvSpPr>
            <p:cNvPr id="66" name="文本框 65"/>
            <p:cNvSpPr txBox="1"/>
            <p:nvPr/>
          </p:nvSpPr>
          <p:spPr>
            <a:xfrm>
              <a:off x="1147304" y="2906974"/>
              <a:ext cx="2610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68" name="直接连接符 67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8653198" y="5043855"/>
            <a:ext cx="2960688" cy="1022167"/>
            <a:chOff x="8653198" y="2906974"/>
            <a:chExt cx="2960688" cy="1022167"/>
          </a:xfrm>
        </p:grpSpPr>
        <p:sp>
          <p:nvSpPr>
            <p:cNvPr id="72" name="文本框 71"/>
            <p:cNvSpPr txBox="1"/>
            <p:nvPr/>
          </p:nvSpPr>
          <p:spPr>
            <a:xfrm>
              <a:off x="8978900" y="2906974"/>
              <a:ext cx="263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5.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785985" y="5030936"/>
            <a:ext cx="3144666" cy="1022167"/>
            <a:chOff x="785985" y="4624536"/>
            <a:chExt cx="3144666" cy="1022167"/>
          </a:xfrm>
        </p:grpSpPr>
        <p:sp>
          <p:nvSpPr>
            <p:cNvPr id="78" name="文本框 77"/>
            <p:cNvSpPr txBox="1"/>
            <p:nvPr/>
          </p:nvSpPr>
          <p:spPr>
            <a:xfrm>
              <a:off x="1147304" y="4624536"/>
              <a:ext cx="2783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147304" y="5076419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80" name="直接连接符 79"/>
            <p:cNvCxnSpPr/>
            <p:nvPr/>
          </p:nvCxnSpPr>
          <p:spPr>
            <a:xfrm>
              <a:off x="1213979" y="5035143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1213979" y="5084063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Freeform 143"/>
            <p:cNvSpPr>
              <a:spLocks noEditPoints="1"/>
            </p:cNvSpPr>
            <p:nvPr/>
          </p:nvSpPr>
          <p:spPr bwMode="auto">
            <a:xfrm>
              <a:off x="785985" y="4690600"/>
              <a:ext cx="326099" cy="211678"/>
            </a:xfrm>
            <a:custGeom>
              <a:avLst/>
              <a:gdLst>
                <a:gd name="T0" fmla="*/ 47 w 48"/>
                <a:gd name="T1" fmla="*/ 17 h 31"/>
                <a:gd name="T2" fmla="*/ 24 w 48"/>
                <a:gd name="T3" fmla="*/ 31 h 31"/>
                <a:gd name="T4" fmla="*/ 0 w 48"/>
                <a:gd name="T5" fmla="*/ 17 h 31"/>
                <a:gd name="T6" fmla="*/ 0 w 48"/>
                <a:gd name="T7" fmla="*/ 15 h 31"/>
                <a:gd name="T8" fmla="*/ 0 w 48"/>
                <a:gd name="T9" fmla="*/ 14 h 31"/>
                <a:gd name="T10" fmla="*/ 24 w 48"/>
                <a:gd name="T11" fmla="*/ 0 h 31"/>
                <a:gd name="T12" fmla="*/ 47 w 48"/>
                <a:gd name="T13" fmla="*/ 14 h 31"/>
                <a:gd name="T14" fmla="*/ 48 w 48"/>
                <a:gd name="T15" fmla="*/ 15 h 31"/>
                <a:gd name="T16" fmla="*/ 47 w 48"/>
                <a:gd name="T17" fmla="*/ 17 h 31"/>
                <a:gd name="T18" fmla="*/ 34 w 48"/>
                <a:gd name="T19" fmla="*/ 6 h 31"/>
                <a:gd name="T20" fmla="*/ 36 w 48"/>
                <a:gd name="T21" fmla="*/ 12 h 31"/>
                <a:gd name="T22" fmla="*/ 24 w 48"/>
                <a:gd name="T23" fmla="*/ 24 h 31"/>
                <a:gd name="T24" fmla="*/ 12 w 48"/>
                <a:gd name="T25" fmla="*/ 12 h 31"/>
                <a:gd name="T26" fmla="*/ 13 w 48"/>
                <a:gd name="T27" fmla="*/ 6 h 31"/>
                <a:gd name="T28" fmla="*/ 3 w 48"/>
                <a:gd name="T29" fmla="*/ 15 h 31"/>
                <a:gd name="T30" fmla="*/ 24 w 48"/>
                <a:gd name="T31" fmla="*/ 27 h 31"/>
                <a:gd name="T32" fmla="*/ 44 w 48"/>
                <a:gd name="T33" fmla="*/ 15 h 31"/>
                <a:gd name="T34" fmla="*/ 34 w 48"/>
                <a:gd name="T35" fmla="*/ 6 h 31"/>
                <a:gd name="T36" fmla="*/ 24 w 48"/>
                <a:gd name="T37" fmla="*/ 4 h 31"/>
                <a:gd name="T38" fmla="*/ 15 w 48"/>
                <a:gd name="T39" fmla="*/ 12 h 31"/>
                <a:gd name="T40" fmla="*/ 17 w 48"/>
                <a:gd name="T41" fmla="*/ 13 h 31"/>
                <a:gd name="T42" fmla="*/ 18 w 48"/>
                <a:gd name="T43" fmla="*/ 12 h 31"/>
                <a:gd name="T44" fmla="*/ 24 w 48"/>
                <a:gd name="T45" fmla="*/ 6 h 31"/>
                <a:gd name="T46" fmla="*/ 25 w 48"/>
                <a:gd name="T47" fmla="*/ 5 h 31"/>
                <a:gd name="T48" fmla="*/ 24 w 48"/>
                <a:gd name="T49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31">
                  <a:moveTo>
                    <a:pt x="47" y="17"/>
                  </a:moveTo>
                  <a:cubicBezTo>
                    <a:pt x="42" y="25"/>
                    <a:pt x="33" y="31"/>
                    <a:pt x="24" y="31"/>
                  </a:cubicBezTo>
                  <a:cubicBezTo>
                    <a:pt x="14" y="31"/>
                    <a:pt x="5" y="25"/>
                    <a:pt x="0" y="17"/>
                  </a:cubicBezTo>
                  <a:cubicBezTo>
                    <a:pt x="0" y="17"/>
                    <a:pt x="0" y="16"/>
                    <a:pt x="0" y="15"/>
                  </a:cubicBezTo>
                  <a:cubicBezTo>
                    <a:pt x="0" y="15"/>
                    <a:pt x="0" y="14"/>
                    <a:pt x="0" y="14"/>
                  </a:cubicBezTo>
                  <a:cubicBezTo>
                    <a:pt x="5" y="5"/>
                    <a:pt x="14" y="0"/>
                    <a:pt x="24" y="0"/>
                  </a:cubicBezTo>
                  <a:cubicBezTo>
                    <a:pt x="33" y="0"/>
                    <a:pt x="42" y="5"/>
                    <a:pt x="47" y="14"/>
                  </a:cubicBezTo>
                  <a:cubicBezTo>
                    <a:pt x="47" y="14"/>
                    <a:pt x="48" y="15"/>
                    <a:pt x="48" y="15"/>
                  </a:cubicBezTo>
                  <a:cubicBezTo>
                    <a:pt x="48" y="16"/>
                    <a:pt x="47" y="17"/>
                    <a:pt x="47" y="17"/>
                  </a:cubicBezTo>
                  <a:close/>
                  <a:moveTo>
                    <a:pt x="34" y="6"/>
                  </a:moveTo>
                  <a:cubicBezTo>
                    <a:pt x="35" y="8"/>
                    <a:pt x="36" y="10"/>
                    <a:pt x="36" y="12"/>
                  </a:cubicBezTo>
                  <a:cubicBezTo>
                    <a:pt x="36" y="19"/>
                    <a:pt x="30" y="24"/>
                    <a:pt x="24" y="24"/>
                  </a:cubicBezTo>
                  <a:cubicBezTo>
                    <a:pt x="17" y="24"/>
                    <a:pt x="12" y="19"/>
                    <a:pt x="12" y="12"/>
                  </a:cubicBezTo>
                  <a:cubicBezTo>
                    <a:pt x="12" y="10"/>
                    <a:pt x="12" y="8"/>
                    <a:pt x="13" y="6"/>
                  </a:cubicBezTo>
                  <a:cubicBezTo>
                    <a:pt x="9" y="8"/>
                    <a:pt x="6" y="11"/>
                    <a:pt x="3" y="15"/>
                  </a:cubicBezTo>
                  <a:cubicBezTo>
                    <a:pt x="8" y="22"/>
                    <a:pt x="15" y="27"/>
                    <a:pt x="24" y="27"/>
                  </a:cubicBezTo>
                  <a:cubicBezTo>
                    <a:pt x="32" y="27"/>
                    <a:pt x="40" y="22"/>
                    <a:pt x="44" y="15"/>
                  </a:cubicBezTo>
                  <a:cubicBezTo>
                    <a:pt x="42" y="11"/>
                    <a:pt x="38" y="8"/>
                    <a:pt x="34" y="6"/>
                  </a:cubicBezTo>
                  <a:close/>
                  <a:moveTo>
                    <a:pt x="24" y="4"/>
                  </a:moveTo>
                  <a:cubicBezTo>
                    <a:pt x="19" y="4"/>
                    <a:pt x="15" y="7"/>
                    <a:pt x="15" y="12"/>
                  </a:cubicBezTo>
                  <a:cubicBezTo>
                    <a:pt x="15" y="13"/>
                    <a:pt x="16" y="13"/>
                    <a:pt x="17" y="13"/>
                  </a:cubicBezTo>
                  <a:cubicBezTo>
                    <a:pt x="17" y="13"/>
                    <a:pt x="18" y="13"/>
                    <a:pt x="18" y="12"/>
                  </a:cubicBezTo>
                  <a:cubicBezTo>
                    <a:pt x="18" y="9"/>
                    <a:pt x="21" y="6"/>
                    <a:pt x="24" y="6"/>
                  </a:cubicBezTo>
                  <a:cubicBezTo>
                    <a:pt x="24" y="6"/>
                    <a:pt x="25" y="6"/>
                    <a:pt x="25" y="5"/>
                  </a:cubicBezTo>
                  <a:cubicBezTo>
                    <a:pt x="25" y="4"/>
                    <a:pt x="24" y="4"/>
                    <a:pt x="24" y="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 flipH="1">
            <a:off x="3649550" y="1365215"/>
            <a:ext cx="5790536" cy="4282480"/>
            <a:chOff x="2099696" y="1217769"/>
            <a:chExt cx="6891904" cy="5097015"/>
          </a:xfrm>
        </p:grpSpPr>
        <p:sp>
          <p:nvSpPr>
            <p:cNvPr id="95" name="Freeform 7"/>
            <p:cNvSpPr>
              <a:spLocks/>
            </p:cNvSpPr>
            <p:nvPr/>
          </p:nvSpPr>
          <p:spPr bwMode="auto">
            <a:xfrm>
              <a:off x="4844120" y="1848816"/>
              <a:ext cx="855032" cy="1527869"/>
            </a:xfrm>
            <a:custGeom>
              <a:avLst/>
              <a:gdLst/>
              <a:ahLst/>
              <a:cxnLst>
                <a:cxn ang="0">
                  <a:pos x="1518" y="0"/>
                </a:cxn>
                <a:cxn ang="0">
                  <a:pos x="1584" y="60"/>
                </a:cxn>
                <a:cxn ang="0">
                  <a:pos x="1644" y="114"/>
                </a:cxn>
                <a:cxn ang="0">
                  <a:pos x="1710" y="174"/>
                </a:cxn>
                <a:cxn ang="0">
                  <a:pos x="1770" y="228"/>
                </a:cxn>
                <a:cxn ang="0">
                  <a:pos x="1836" y="282"/>
                </a:cxn>
                <a:cxn ang="0">
                  <a:pos x="1896" y="342"/>
                </a:cxn>
                <a:cxn ang="0">
                  <a:pos x="1962" y="396"/>
                </a:cxn>
                <a:cxn ang="0">
                  <a:pos x="2028" y="456"/>
                </a:cxn>
                <a:cxn ang="0">
                  <a:pos x="2088" y="510"/>
                </a:cxn>
                <a:cxn ang="0">
                  <a:pos x="2154" y="570"/>
                </a:cxn>
                <a:cxn ang="0">
                  <a:pos x="2220" y="624"/>
                </a:cxn>
                <a:cxn ang="0">
                  <a:pos x="2280" y="684"/>
                </a:cxn>
                <a:cxn ang="0">
                  <a:pos x="2346" y="738"/>
                </a:cxn>
                <a:cxn ang="0">
                  <a:pos x="2412" y="798"/>
                </a:cxn>
                <a:cxn ang="0">
                  <a:pos x="2472" y="852"/>
                </a:cxn>
                <a:cxn ang="0">
                  <a:pos x="2604" y="972"/>
                </a:cxn>
                <a:cxn ang="0">
                  <a:pos x="2664" y="1026"/>
                </a:cxn>
                <a:cxn ang="0">
                  <a:pos x="2730" y="1086"/>
                </a:cxn>
                <a:cxn ang="0">
                  <a:pos x="2796" y="1140"/>
                </a:cxn>
                <a:cxn ang="0">
                  <a:pos x="2928" y="1260"/>
                </a:cxn>
                <a:cxn ang="0">
                  <a:pos x="2988" y="1314"/>
                </a:cxn>
                <a:cxn ang="0">
                  <a:pos x="3120" y="1434"/>
                </a:cxn>
                <a:cxn ang="0">
                  <a:pos x="3186" y="1488"/>
                </a:cxn>
                <a:cxn ang="0">
                  <a:pos x="3318" y="1608"/>
                </a:cxn>
                <a:cxn ang="0">
                  <a:pos x="3384" y="1662"/>
                </a:cxn>
                <a:cxn ang="0">
                  <a:pos x="3444" y="1722"/>
                </a:cxn>
                <a:cxn ang="0">
                  <a:pos x="3576" y="1842"/>
                </a:cxn>
                <a:cxn ang="0">
                  <a:pos x="1854" y="6390"/>
                </a:cxn>
                <a:cxn ang="0">
                  <a:pos x="1674" y="6228"/>
                </a:cxn>
                <a:cxn ang="0">
                  <a:pos x="1620" y="6180"/>
                </a:cxn>
                <a:cxn ang="0">
                  <a:pos x="1500" y="6072"/>
                </a:cxn>
                <a:cxn ang="0">
                  <a:pos x="1440" y="6024"/>
                </a:cxn>
                <a:cxn ang="0">
                  <a:pos x="1386" y="5970"/>
                </a:cxn>
                <a:cxn ang="0">
                  <a:pos x="1326" y="5916"/>
                </a:cxn>
                <a:cxn ang="0">
                  <a:pos x="1266" y="5868"/>
                </a:cxn>
                <a:cxn ang="0">
                  <a:pos x="1206" y="5814"/>
                </a:cxn>
                <a:cxn ang="0">
                  <a:pos x="1152" y="5760"/>
                </a:cxn>
                <a:cxn ang="0">
                  <a:pos x="1092" y="5706"/>
                </a:cxn>
                <a:cxn ang="0">
                  <a:pos x="1032" y="5658"/>
                </a:cxn>
                <a:cxn ang="0">
                  <a:pos x="978" y="5604"/>
                </a:cxn>
                <a:cxn ang="0">
                  <a:pos x="918" y="5556"/>
                </a:cxn>
                <a:cxn ang="0">
                  <a:pos x="858" y="5502"/>
                </a:cxn>
                <a:cxn ang="0">
                  <a:pos x="804" y="5448"/>
                </a:cxn>
                <a:cxn ang="0">
                  <a:pos x="744" y="5400"/>
                </a:cxn>
                <a:cxn ang="0">
                  <a:pos x="684" y="5346"/>
                </a:cxn>
                <a:cxn ang="0">
                  <a:pos x="630" y="5298"/>
                </a:cxn>
                <a:cxn ang="0">
                  <a:pos x="570" y="5244"/>
                </a:cxn>
                <a:cxn ang="0">
                  <a:pos x="516" y="5196"/>
                </a:cxn>
                <a:cxn ang="0">
                  <a:pos x="456" y="5142"/>
                </a:cxn>
                <a:cxn ang="0">
                  <a:pos x="402" y="5094"/>
                </a:cxn>
                <a:cxn ang="0">
                  <a:pos x="342" y="5040"/>
                </a:cxn>
                <a:cxn ang="0">
                  <a:pos x="288" y="4986"/>
                </a:cxn>
                <a:cxn ang="0">
                  <a:pos x="228" y="4938"/>
                </a:cxn>
                <a:cxn ang="0">
                  <a:pos x="174" y="4890"/>
                </a:cxn>
                <a:cxn ang="0">
                  <a:pos x="114" y="4836"/>
                </a:cxn>
                <a:cxn ang="0">
                  <a:pos x="60" y="4788"/>
                </a:cxn>
                <a:cxn ang="0">
                  <a:pos x="0" y="4734"/>
                </a:cxn>
                <a:cxn ang="0">
                  <a:pos x="1518" y="0"/>
                </a:cxn>
              </a:cxnLst>
              <a:rect l="0" t="0" r="r" b="b"/>
              <a:pathLst>
                <a:path w="3576" h="6390">
                  <a:moveTo>
                    <a:pt x="1518" y="0"/>
                  </a:moveTo>
                  <a:lnTo>
                    <a:pt x="1584" y="60"/>
                  </a:lnTo>
                  <a:lnTo>
                    <a:pt x="1644" y="114"/>
                  </a:lnTo>
                  <a:lnTo>
                    <a:pt x="1710" y="174"/>
                  </a:lnTo>
                  <a:lnTo>
                    <a:pt x="1770" y="228"/>
                  </a:lnTo>
                  <a:lnTo>
                    <a:pt x="1836" y="282"/>
                  </a:lnTo>
                  <a:lnTo>
                    <a:pt x="1896" y="342"/>
                  </a:lnTo>
                  <a:lnTo>
                    <a:pt x="1962" y="396"/>
                  </a:lnTo>
                  <a:lnTo>
                    <a:pt x="2028" y="456"/>
                  </a:lnTo>
                  <a:lnTo>
                    <a:pt x="2088" y="510"/>
                  </a:lnTo>
                  <a:lnTo>
                    <a:pt x="2154" y="570"/>
                  </a:lnTo>
                  <a:lnTo>
                    <a:pt x="2220" y="624"/>
                  </a:lnTo>
                  <a:lnTo>
                    <a:pt x="2280" y="684"/>
                  </a:lnTo>
                  <a:lnTo>
                    <a:pt x="2346" y="738"/>
                  </a:lnTo>
                  <a:lnTo>
                    <a:pt x="2412" y="798"/>
                  </a:lnTo>
                  <a:lnTo>
                    <a:pt x="2472" y="852"/>
                  </a:lnTo>
                  <a:lnTo>
                    <a:pt x="2604" y="972"/>
                  </a:lnTo>
                  <a:lnTo>
                    <a:pt x="2664" y="1026"/>
                  </a:lnTo>
                  <a:lnTo>
                    <a:pt x="2730" y="1086"/>
                  </a:lnTo>
                  <a:lnTo>
                    <a:pt x="2796" y="1140"/>
                  </a:lnTo>
                  <a:lnTo>
                    <a:pt x="2928" y="1260"/>
                  </a:lnTo>
                  <a:lnTo>
                    <a:pt x="2988" y="1314"/>
                  </a:lnTo>
                  <a:lnTo>
                    <a:pt x="3120" y="1434"/>
                  </a:lnTo>
                  <a:lnTo>
                    <a:pt x="3186" y="1488"/>
                  </a:lnTo>
                  <a:lnTo>
                    <a:pt x="3318" y="1608"/>
                  </a:lnTo>
                  <a:lnTo>
                    <a:pt x="3384" y="1662"/>
                  </a:lnTo>
                  <a:lnTo>
                    <a:pt x="3444" y="1722"/>
                  </a:lnTo>
                  <a:lnTo>
                    <a:pt x="3576" y="1842"/>
                  </a:lnTo>
                  <a:lnTo>
                    <a:pt x="1854" y="6390"/>
                  </a:lnTo>
                  <a:lnTo>
                    <a:pt x="1674" y="6228"/>
                  </a:lnTo>
                  <a:lnTo>
                    <a:pt x="1620" y="6180"/>
                  </a:lnTo>
                  <a:lnTo>
                    <a:pt x="1500" y="6072"/>
                  </a:lnTo>
                  <a:lnTo>
                    <a:pt x="1440" y="6024"/>
                  </a:lnTo>
                  <a:lnTo>
                    <a:pt x="1386" y="5970"/>
                  </a:lnTo>
                  <a:lnTo>
                    <a:pt x="1326" y="5916"/>
                  </a:lnTo>
                  <a:lnTo>
                    <a:pt x="1266" y="5868"/>
                  </a:lnTo>
                  <a:lnTo>
                    <a:pt x="1206" y="5814"/>
                  </a:lnTo>
                  <a:lnTo>
                    <a:pt x="1152" y="5760"/>
                  </a:lnTo>
                  <a:lnTo>
                    <a:pt x="1092" y="5706"/>
                  </a:lnTo>
                  <a:lnTo>
                    <a:pt x="1032" y="5658"/>
                  </a:lnTo>
                  <a:lnTo>
                    <a:pt x="978" y="5604"/>
                  </a:lnTo>
                  <a:lnTo>
                    <a:pt x="918" y="5556"/>
                  </a:lnTo>
                  <a:lnTo>
                    <a:pt x="858" y="5502"/>
                  </a:lnTo>
                  <a:lnTo>
                    <a:pt x="804" y="5448"/>
                  </a:lnTo>
                  <a:lnTo>
                    <a:pt x="744" y="5400"/>
                  </a:lnTo>
                  <a:lnTo>
                    <a:pt x="684" y="5346"/>
                  </a:lnTo>
                  <a:lnTo>
                    <a:pt x="630" y="5298"/>
                  </a:lnTo>
                  <a:lnTo>
                    <a:pt x="570" y="5244"/>
                  </a:lnTo>
                  <a:lnTo>
                    <a:pt x="516" y="5196"/>
                  </a:lnTo>
                  <a:lnTo>
                    <a:pt x="456" y="5142"/>
                  </a:lnTo>
                  <a:lnTo>
                    <a:pt x="402" y="5094"/>
                  </a:lnTo>
                  <a:lnTo>
                    <a:pt x="342" y="5040"/>
                  </a:lnTo>
                  <a:lnTo>
                    <a:pt x="288" y="4986"/>
                  </a:lnTo>
                  <a:lnTo>
                    <a:pt x="228" y="4938"/>
                  </a:lnTo>
                  <a:lnTo>
                    <a:pt x="174" y="4890"/>
                  </a:lnTo>
                  <a:lnTo>
                    <a:pt x="114" y="4836"/>
                  </a:lnTo>
                  <a:lnTo>
                    <a:pt x="60" y="4788"/>
                  </a:lnTo>
                  <a:lnTo>
                    <a:pt x="0" y="4734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rgbClr val="C6B996"/>
            </a:solidFill>
            <a:ln w="127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8"/>
            <p:cNvSpPr>
              <a:spLocks/>
            </p:cNvSpPr>
            <p:nvPr/>
          </p:nvSpPr>
          <p:spPr bwMode="auto">
            <a:xfrm>
              <a:off x="4729350" y="2184517"/>
              <a:ext cx="713005" cy="1774623"/>
            </a:xfrm>
            <a:custGeom>
              <a:avLst/>
              <a:gdLst/>
              <a:ahLst/>
              <a:cxnLst>
                <a:cxn ang="0">
                  <a:pos x="1464" y="0"/>
                </a:cxn>
                <a:cxn ang="0">
                  <a:pos x="1512" y="90"/>
                </a:cxn>
                <a:cxn ang="0">
                  <a:pos x="1554" y="186"/>
                </a:cxn>
                <a:cxn ang="0">
                  <a:pos x="1602" y="276"/>
                </a:cxn>
                <a:cxn ang="0">
                  <a:pos x="1644" y="372"/>
                </a:cxn>
                <a:cxn ang="0">
                  <a:pos x="1692" y="468"/>
                </a:cxn>
                <a:cxn ang="0">
                  <a:pos x="1740" y="558"/>
                </a:cxn>
                <a:cxn ang="0">
                  <a:pos x="1782" y="654"/>
                </a:cxn>
                <a:cxn ang="0">
                  <a:pos x="1878" y="846"/>
                </a:cxn>
                <a:cxn ang="0">
                  <a:pos x="1920" y="942"/>
                </a:cxn>
                <a:cxn ang="0">
                  <a:pos x="2064" y="1230"/>
                </a:cxn>
                <a:cxn ang="0">
                  <a:pos x="2112" y="1332"/>
                </a:cxn>
                <a:cxn ang="0">
                  <a:pos x="2154" y="1428"/>
                </a:cxn>
                <a:cxn ang="0">
                  <a:pos x="2202" y="1524"/>
                </a:cxn>
                <a:cxn ang="0">
                  <a:pos x="2250" y="1626"/>
                </a:cxn>
                <a:cxn ang="0">
                  <a:pos x="2298" y="1722"/>
                </a:cxn>
                <a:cxn ang="0">
                  <a:pos x="2346" y="1824"/>
                </a:cxn>
                <a:cxn ang="0">
                  <a:pos x="2394" y="1920"/>
                </a:cxn>
                <a:cxn ang="0">
                  <a:pos x="2442" y="2022"/>
                </a:cxn>
                <a:cxn ang="0">
                  <a:pos x="2490" y="2118"/>
                </a:cxn>
                <a:cxn ang="0">
                  <a:pos x="2682" y="2526"/>
                </a:cxn>
                <a:cxn ang="0">
                  <a:pos x="2736" y="2628"/>
                </a:cxn>
                <a:cxn ang="0">
                  <a:pos x="2880" y="2934"/>
                </a:cxn>
                <a:cxn ang="0">
                  <a:pos x="2934" y="3042"/>
                </a:cxn>
                <a:cxn ang="0">
                  <a:pos x="2982" y="3144"/>
                </a:cxn>
                <a:cxn ang="0">
                  <a:pos x="1362" y="7422"/>
                </a:cxn>
                <a:cxn ang="0">
                  <a:pos x="1320" y="7326"/>
                </a:cxn>
                <a:cxn ang="0">
                  <a:pos x="1278" y="7236"/>
                </a:cxn>
                <a:cxn ang="0">
                  <a:pos x="1230" y="7140"/>
                </a:cxn>
                <a:cxn ang="0">
                  <a:pos x="1188" y="7050"/>
                </a:cxn>
                <a:cxn ang="0">
                  <a:pos x="1140" y="6960"/>
                </a:cxn>
                <a:cxn ang="0">
                  <a:pos x="1098" y="6864"/>
                </a:cxn>
                <a:cxn ang="0">
                  <a:pos x="1056" y="6774"/>
                </a:cxn>
                <a:cxn ang="0">
                  <a:pos x="1008" y="6684"/>
                </a:cxn>
                <a:cxn ang="0">
                  <a:pos x="882" y="6414"/>
                </a:cxn>
                <a:cxn ang="0">
                  <a:pos x="834" y="6324"/>
                </a:cxn>
                <a:cxn ang="0">
                  <a:pos x="624" y="5874"/>
                </a:cxn>
                <a:cxn ang="0">
                  <a:pos x="582" y="5790"/>
                </a:cxn>
                <a:cxn ang="0">
                  <a:pos x="540" y="5700"/>
                </a:cxn>
                <a:cxn ang="0">
                  <a:pos x="492" y="5616"/>
                </a:cxn>
                <a:cxn ang="0">
                  <a:pos x="456" y="5526"/>
                </a:cxn>
                <a:cxn ang="0">
                  <a:pos x="414" y="5442"/>
                </a:cxn>
                <a:cxn ang="0">
                  <a:pos x="372" y="5352"/>
                </a:cxn>
                <a:cxn ang="0">
                  <a:pos x="246" y="5100"/>
                </a:cxn>
                <a:cxn ang="0">
                  <a:pos x="204" y="5010"/>
                </a:cxn>
                <a:cxn ang="0">
                  <a:pos x="78" y="4758"/>
                </a:cxn>
                <a:cxn ang="0">
                  <a:pos x="42" y="4674"/>
                </a:cxn>
                <a:cxn ang="0">
                  <a:pos x="0" y="4590"/>
                </a:cxn>
                <a:cxn ang="0">
                  <a:pos x="1464" y="0"/>
                </a:cxn>
              </a:cxnLst>
              <a:rect l="0" t="0" r="r" b="b"/>
              <a:pathLst>
                <a:path w="2982" h="7422">
                  <a:moveTo>
                    <a:pt x="1464" y="0"/>
                  </a:moveTo>
                  <a:lnTo>
                    <a:pt x="1512" y="90"/>
                  </a:lnTo>
                  <a:lnTo>
                    <a:pt x="1554" y="186"/>
                  </a:lnTo>
                  <a:lnTo>
                    <a:pt x="1602" y="276"/>
                  </a:lnTo>
                  <a:lnTo>
                    <a:pt x="1644" y="372"/>
                  </a:lnTo>
                  <a:lnTo>
                    <a:pt x="1692" y="468"/>
                  </a:lnTo>
                  <a:lnTo>
                    <a:pt x="1740" y="558"/>
                  </a:lnTo>
                  <a:lnTo>
                    <a:pt x="1782" y="654"/>
                  </a:lnTo>
                  <a:lnTo>
                    <a:pt x="1878" y="846"/>
                  </a:lnTo>
                  <a:lnTo>
                    <a:pt x="1920" y="942"/>
                  </a:lnTo>
                  <a:lnTo>
                    <a:pt x="2064" y="1230"/>
                  </a:lnTo>
                  <a:lnTo>
                    <a:pt x="2112" y="1332"/>
                  </a:lnTo>
                  <a:lnTo>
                    <a:pt x="2154" y="1428"/>
                  </a:lnTo>
                  <a:lnTo>
                    <a:pt x="2202" y="1524"/>
                  </a:lnTo>
                  <a:lnTo>
                    <a:pt x="2250" y="1626"/>
                  </a:lnTo>
                  <a:lnTo>
                    <a:pt x="2298" y="1722"/>
                  </a:lnTo>
                  <a:lnTo>
                    <a:pt x="2346" y="1824"/>
                  </a:lnTo>
                  <a:lnTo>
                    <a:pt x="2394" y="1920"/>
                  </a:lnTo>
                  <a:lnTo>
                    <a:pt x="2442" y="2022"/>
                  </a:lnTo>
                  <a:lnTo>
                    <a:pt x="2490" y="2118"/>
                  </a:lnTo>
                  <a:lnTo>
                    <a:pt x="2682" y="2526"/>
                  </a:lnTo>
                  <a:lnTo>
                    <a:pt x="2736" y="2628"/>
                  </a:lnTo>
                  <a:lnTo>
                    <a:pt x="2880" y="2934"/>
                  </a:lnTo>
                  <a:lnTo>
                    <a:pt x="2934" y="3042"/>
                  </a:lnTo>
                  <a:lnTo>
                    <a:pt x="2982" y="3144"/>
                  </a:lnTo>
                  <a:lnTo>
                    <a:pt x="1362" y="7422"/>
                  </a:lnTo>
                  <a:lnTo>
                    <a:pt x="1320" y="7326"/>
                  </a:lnTo>
                  <a:lnTo>
                    <a:pt x="1278" y="7236"/>
                  </a:lnTo>
                  <a:lnTo>
                    <a:pt x="1230" y="7140"/>
                  </a:lnTo>
                  <a:lnTo>
                    <a:pt x="1188" y="7050"/>
                  </a:lnTo>
                  <a:lnTo>
                    <a:pt x="1140" y="6960"/>
                  </a:lnTo>
                  <a:lnTo>
                    <a:pt x="1098" y="6864"/>
                  </a:lnTo>
                  <a:lnTo>
                    <a:pt x="1056" y="6774"/>
                  </a:lnTo>
                  <a:lnTo>
                    <a:pt x="1008" y="6684"/>
                  </a:lnTo>
                  <a:lnTo>
                    <a:pt x="882" y="6414"/>
                  </a:lnTo>
                  <a:lnTo>
                    <a:pt x="834" y="6324"/>
                  </a:lnTo>
                  <a:lnTo>
                    <a:pt x="624" y="5874"/>
                  </a:lnTo>
                  <a:lnTo>
                    <a:pt x="582" y="5790"/>
                  </a:lnTo>
                  <a:lnTo>
                    <a:pt x="540" y="5700"/>
                  </a:lnTo>
                  <a:lnTo>
                    <a:pt x="492" y="5616"/>
                  </a:lnTo>
                  <a:lnTo>
                    <a:pt x="456" y="5526"/>
                  </a:lnTo>
                  <a:lnTo>
                    <a:pt x="414" y="5442"/>
                  </a:lnTo>
                  <a:lnTo>
                    <a:pt x="372" y="5352"/>
                  </a:lnTo>
                  <a:lnTo>
                    <a:pt x="246" y="5100"/>
                  </a:lnTo>
                  <a:lnTo>
                    <a:pt x="204" y="5010"/>
                  </a:lnTo>
                  <a:lnTo>
                    <a:pt x="78" y="4758"/>
                  </a:lnTo>
                  <a:lnTo>
                    <a:pt x="42" y="4674"/>
                  </a:lnTo>
                  <a:lnTo>
                    <a:pt x="0" y="4590"/>
                  </a:lnTo>
                  <a:lnTo>
                    <a:pt x="1464" y="0"/>
                  </a:lnTo>
                  <a:close/>
                </a:path>
              </a:pathLst>
            </a:custGeom>
            <a:solidFill>
              <a:srgbClr val="5A6969"/>
            </a:solidFill>
            <a:ln w="127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9"/>
            <p:cNvSpPr>
              <a:spLocks/>
            </p:cNvSpPr>
            <p:nvPr/>
          </p:nvSpPr>
          <p:spPr bwMode="auto">
            <a:xfrm>
              <a:off x="5970295" y="2438445"/>
              <a:ext cx="714440" cy="1249552"/>
            </a:xfrm>
            <a:custGeom>
              <a:avLst/>
              <a:gdLst/>
              <a:ahLst/>
              <a:cxnLst>
                <a:cxn ang="0">
                  <a:pos x="2988" y="0"/>
                </a:cxn>
                <a:cxn ang="0">
                  <a:pos x="852" y="4488"/>
                </a:cxn>
                <a:cxn ang="0">
                  <a:pos x="804" y="4530"/>
                </a:cxn>
                <a:cxn ang="0">
                  <a:pos x="750" y="4578"/>
                </a:cxn>
                <a:cxn ang="0">
                  <a:pos x="702" y="4620"/>
                </a:cxn>
                <a:cxn ang="0">
                  <a:pos x="594" y="4716"/>
                </a:cxn>
                <a:cxn ang="0">
                  <a:pos x="540" y="4758"/>
                </a:cxn>
                <a:cxn ang="0">
                  <a:pos x="492" y="4806"/>
                </a:cxn>
                <a:cxn ang="0">
                  <a:pos x="438" y="4848"/>
                </a:cxn>
                <a:cxn ang="0">
                  <a:pos x="222" y="5040"/>
                </a:cxn>
                <a:cxn ang="0">
                  <a:pos x="168" y="5082"/>
                </a:cxn>
                <a:cxn ang="0">
                  <a:pos x="60" y="5178"/>
                </a:cxn>
                <a:cxn ang="0">
                  <a:pos x="0" y="5226"/>
                </a:cxn>
                <a:cxn ang="0">
                  <a:pos x="2046" y="822"/>
                </a:cxn>
                <a:cxn ang="0">
                  <a:pos x="2166" y="714"/>
                </a:cxn>
                <a:cxn ang="0">
                  <a:pos x="2226" y="666"/>
                </a:cxn>
                <a:cxn ang="0">
                  <a:pos x="2346" y="558"/>
                </a:cxn>
                <a:cxn ang="0">
                  <a:pos x="2406" y="510"/>
                </a:cxn>
                <a:cxn ang="0">
                  <a:pos x="2526" y="402"/>
                </a:cxn>
                <a:cxn ang="0">
                  <a:pos x="2586" y="354"/>
                </a:cxn>
                <a:cxn ang="0">
                  <a:pos x="2646" y="300"/>
                </a:cxn>
                <a:cxn ang="0">
                  <a:pos x="2706" y="252"/>
                </a:cxn>
                <a:cxn ang="0">
                  <a:pos x="2760" y="198"/>
                </a:cxn>
                <a:cxn ang="0">
                  <a:pos x="2820" y="150"/>
                </a:cxn>
                <a:cxn ang="0">
                  <a:pos x="2874" y="102"/>
                </a:cxn>
                <a:cxn ang="0">
                  <a:pos x="2934" y="48"/>
                </a:cxn>
                <a:cxn ang="0">
                  <a:pos x="2988" y="0"/>
                </a:cxn>
              </a:cxnLst>
              <a:rect l="0" t="0" r="r" b="b"/>
              <a:pathLst>
                <a:path w="2988" h="5226">
                  <a:moveTo>
                    <a:pt x="2988" y="0"/>
                  </a:moveTo>
                  <a:lnTo>
                    <a:pt x="852" y="4488"/>
                  </a:lnTo>
                  <a:lnTo>
                    <a:pt x="804" y="4530"/>
                  </a:lnTo>
                  <a:lnTo>
                    <a:pt x="750" y="4578"/>
                  </a:lnTo>
                  <a:lnTo>
                    <a:pt x="702" y="4620"/>
                  </a:lnTo>
                  <a:lnTo>
                    <a:pt x="594" y="4716"/>
                  </a:lnTo>
                  <a:lnTo>
                    <a:pt x="540" y="4758"/>
                  </a:lnTo>
                  <a:lnTo>
                    <a:pt x="492" y="4806"/>
                  </a:lnTo>
                  <a:lnTo>
                    <a:pt x="438" y="4848"/>
                  </a:lnTo>
                  <a:lnTo>
                    <a:pt x="222" y="5040"/>
                  </a:lnTo>
                  <a:lnTo>
                    <a:pt x="168" y="5082"/>
                  </a:lnTo>
                  <a:lnTo>
                    <a:pt x="60" y="5178"/>
                  </a:lnTo>
                  <a:lnTo>
                    <a:pt x="0" y="5226"/>
                  </a:lnTo>
                  <a:lnTo>
                    <a:pt x="2046" y="822"/>
                  </a:lnTo>
                  <a:lnTo>
                    <a:pt x="2166" y="714"/>
                  </a:lnTo>
                  <a:lnTo>
                    <a:pt x="2226" y="666"/>
                  </a:lnTo>
                  <a:lnTo>
                    <a:pt x="2346" y="558"/>
                  </a:lnTo>
                  <a:lnTo>
                    <a:pt x="2406" y="510"/>
                  </a:lnTo>
                  <a:lnTo>
                    <a:pt x="2526" y="402"/>
                  </a:lnTo>
                  <a:lnTo>
                    <a:pt x="2586" y="354"/>
                  </a:lnTo>
                  <a:lnTo>
                    <a:pt x="2646" y="300"/>
                  </a:lnTo>
                  <a:lnTo>
                    <a:pt x="2706" y="252"/>
                  </a:lnTo>
                  <a:lnTo>
                    <a:pt x="2760" y="198"/>
                  </a:lnTo>
                  <a:lnTo>
                    <a:pt x="2820" y="150"/>
                  </a:lnTo>
                  <a:lnTo>
                    <a:pt x="2874" y="102"/>
                  </a:lnTo>
                  <a:lnTo>
                    <a:pt x="2934" y="48"/>
                  </a:lnTo>
                  <a:lnTo>
                    <a:pt x="2988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27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reeform 10"/>
            <p:cNvSpPr>
              <a:spLocks/>
            </p:cNvSpPr>
            <p:nvPr/>
          </p:nvSpPr>
          <p:spPr bwMode="auto">
            <a:xfrm>
              <a:off x="5287417" y="2194560"/>
              <a:ext cx="969802" cy="1182126"/>
            </a:xfrm>
            <a:custGeom>
              <a:avLst/>
              <a:gdLst/>
              <a:ahLst/>
              <a:cxnLst>
                <a:cxn ang="0">
                  <a:pos x="4056" y="0"/>
                </a:cxn>
                <a:cxn ang="0">
                  <a:pos x="2094" y="4590"/>
                </a:cxn>
                <a:cxn ang="0">
                  <a:pos x="2034" y="4602"/>
                </a:cxn>
                <a:cxn ang="0">
                  <a:pos x="1968" y="4614"/>
                </a:cxn>
                <a:cxn ang="0">
                  <a:pos x="1908" y="4620"/>
                </a:cxn>
                <a:cxn ang="0">
                  <a:pos x="1842" y="4632"/>
                </a:cxn>
                <a:cxn ang="0">
                  <a:pos x="1782" y="4644"/>
                </a:cxn>
                <a:cxn ang="0">
                  <a:pos x="1716" y="4656"/>
                </a:cxn>
                <a:cxn ang="0">
                  <a:pos x="1650" y="4662"/>
                </a:cxn>
                <a:cxn ang="0">
                  <a:pos x="1590" y="4674"/>
                </a:cxn>
                <a:cxn ang="0">
                  <a:pos x="1458" y="4698"/>
                </a:cxn>
                <a:cxn ang="0">
                  <a:pos x="1398" y="4710"/>
                </a:cxn>
                <a:cxn ang="0">
                  <a:pos x="1332" y="4716"/>
                </a:cxn>
                <a:cxn ang="0">
                  <a:pos x="1002" y="4776"/>
                </a:cxn>
                <a:cxn ang="0">
                  <a:pos x="936" y="4782"/>
                </a:cxn>
                <a:cxn ang="0">
                  <a:pos x="876" y="4794"/>
                </a:cxn>
                <a:cxn ang="0">
                  <a:pos x="804" y="4806"/>
                </a:cxn>
                <a:cxn ang="0">
                  <a:pos x="540" y="4854"/>
                </a:cxn>
                <a:cxn ang="0">
                  <a:pos x="474" y="4860"/>
                </a:cxn>
                <a:cxn ang="0">
                  <a:pos x="408" y="4872"/>
                </a:cxn>
                <a:cxn ang="0">
                  <a:pos x="336" y="4884"/>
                </a:cxn>
                <a:cxn ang="0">
                  <a:pos x="138" y="4920"/>
                </a:cxn>
                <a:cxn ang="0">
                  <a:pos x="66" y="4932"/>
                </a:cxn>
                <a:cxn ang="0">
                  <a:pos x="0" y="4944"/>
                </a:cxn>
                <a:cxn ang="0">
                  <a:pos x="1722" y="396"/>
                </a:cxn>
                <a:cxn ang="0">
                  <a:pos x="1800" y="378"/>
                </a:cxn>
                <a:cxn ang="0">
                  <a:pos x="1878" y="366"/>
                </a:cxn>
                <a:cxn ang="0">
                  <a:pos x="1950" y="354"/>
                </a:cxn>
                <a:cxn ang="0">
                  <a:pos x="2028" y="342"/>
                </a:cxn>
                <a:cxn ang="0">
                  <a:pos x="2100" y="330"/>
                </a:cxn>
                <a:cxn ang="0">
                  <a:pos x="2178" y="318"/>
                </a:cxn>
                <a:cxn ang="0">
                  <a:pos x="2250" y="306"/>
                </a:cxn>
                <a:cxn ang="0">
                  <a:pos x="2328" y="294"/>
                </a:cxn>
                <a:cxn ang="0">
                  <a:pos x="2472" y="270"/>
                </a:cxn>
                <a:cxn ang="0">
                  <a:pos x="2550" y="252"/>
                </a:cxn>
                <a:cxn ang="0">
                  <a:pos x="2838" y="204"/>
                </a:cxn>
                <a:cxn ang="0">
                  <a:pos x="2916" y="192"/>
                </a:cxn>
                <a:cxn ang="0">
                  <a:pos x="3492" y="96"/>
                </a:cxn>
                <a:cxn ang="0">
                  <a:pos x="3558" y="84"/>
                </a:cxn>
                <a:cxn ang="0">
                  <a:pos x="3846" y="36"/>
                </a:cxn>
                <a:cxn ang="0">
                  <a:pos x="3912" y="24"/>
                </a:cxn>
                <a:cxn ang="0">
                  <a:pos x="4056" y="0"/>
                </a:cxn>
              </a:cxnLst>
              <a:rect l="0" t="0" r="r" b="b"/>
              <a:pathLst>
                <a:path w="4056" h="4944">
                  <a:moveTo>
                    <a:pt x="4056" y="0"/>
                  </a:moveTo>
                  <a:lnTo>
                    <a:pt x="2094" y="4590"/>
                  </a:lnTo>
                  <a:lnTo>
                    <a:pt x="2034" y="4602"/>
                  </a:lnTo>
                  <a:lnTo>
                    <a:pt x="1968" y="4614"/>
                  </a:lnTo>
                  <a:lnTo>
                    <a:pt x="1908" y="4620"/>
                  </a:lnTo>
                  <a:lnTo>
                    <a:pt x="1842" y="4632"/>
                  </a:lnTo>
                  <a:lnTo>
                    <a:pt x="1782" y="4644"/>
                  </a:lnTo>
                  <a:lnTo>
                    <a:pt x="1716" y="4656"/>
                  </a:lnTo>
                  <a:lnTo>
                    <a:pt x="1650" y="4662"/>
                  </a:lnTo>
                  <a:lnTo>
                    <a:pt x="1590" y="4674"/>
                  </a:lnTo>
                  <a:lnTo>
                    <a:pt x="1458" y="4698"/>
                  </a:lnTo>
                  <a:lnTo>
                    <a:pt x="1398" y="4710"/>
                  </a:lnTo>
                  <a:lnTo>
                    <a:pt x="1332" y="4716"/>
                  </a:lnTo>
                  <a:lnTo>
                    <a:pt x="1002" y="4776"/>
                  </a:lnTo>
                  <a:lnTo>
                    <a:pt x="936" y="4782"/>
                  </a:lnTo>
                  <a:lnTo>
                    <a:pt x="876" y="4794"/>
                  </a:lnTo>
                  <a:lnTo>
                    <a:pt x="804" y="4806"/>
                  </a:lnTo>
                  <a:lnTo>
                    <a:pt x="540" y="4854"/>
                  </a:lnTo>
                  <a:lnTo>
                    <a:pt x="474" y="4860"/>
                  </a:lnTo>
                  <a:lnTo>
                    <a:pt x="408" y="4872"/>
                  </a:lnTo>
                  <a:lnTo>
                    <a:pt x="336" y="4884"/>
                  </a:lnTo>
                  <a:lnTo>
                    <a:pt x="138" y="4920"/>
                  </a:lnTo>
                  <a:lnTo>
                    <a:pt x="66" y="4932"/>
                  </a:lnTo>
                  <a:lnTo>
                    <a:pt x="0" y="4944"/>
                  </a:lnTo>
                  <a:lnTo>
                    <a:pt x="1722" y="396"/>
                  </a:lnTo>
                  <a:lnTo>
                    <a:pt x="1800" y="378"/>
                  </a:lnTo>
                  <a:lnTo>
                    <a:pt x="1878" y="366"/>
                  </a:lnTo>
                  <a:lnTo>
                    <a:pt x="1950" y="354"/>
                  </a:lnTo>
                  <a:lnTo>
                    <a:pt x="2028" y="342"/>
                  </a:lnTo>
                  <a:lnTo>
                    <a:pt x="2100" y="330"/>
                  </a:lnTo>
                  <a:lnTo>
                    <a:pt x="2178" y="318"/>
                  </a:lnTo>
                  <a:lnTo>
                    <a:pt x="2250" y="306"/>
                  </a:lnTo>
                  <a:lnTo>
                    <a:pt x="2328" y="294"/>
                  </a:lnTo>
                  <a:lnTo>
                    <a:pt x="2472" y="270"/>
                  </a:lnTo>
                  <a:lnTo>
                    <a:pt x="2550" y="252"/>
                  </a:lnTo>
                  <a:lnTo>
                    <a:pt x="2838" y="204"/>
                  </a:lnTo>
                  <a:lnTo>
                    <a:pt x="2916" y="192"/>
                  </a:lnTo>
                  <a:lnTo>
                    <a:pt x="3492" y="96"/>
                  </a:lnTo>
                  <a:lnTo>
                    <a:pt x="3558" y="84"/>
                  </a:lnTo>
                  <a:lnTo>
                    <a:pt x="3846" y="36"/>
                  </a:lnTo>
                  <a:lnTo>
                    <a:pt x="3912" y="24"/>
                  </a:lnTo>
                  <a:lnTo>
                    <a:pt x="4056" y="0"/>
                  </a:lnTo>
                  <a:close/>
                </a:path>
              </a:pathLst>
            </a:custGeom>
            <a:solidFill>
              <a:srgbClr val="B5A577"/>
            </a:solidFill>
            <a:ln w="127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 11"/>
            <p:cNvSpPr>
              <a:spLocks/>
            </p:cNvSpPr>
            <p:nvPr/>
          </p:nvSpPr>
          <p:spPr bwMode="auto">
            <a:xfrm>
              <a:off x="6671823" y="2731107"/>
              <a:ext cx="1695719" cy="1197906"/>
            </a:xfrm>
            <a:custGeom>
              <a:avLst/>
              <a:gdLst/>
              <a:ahLst/>
              <a:cxnLst>
                <a:cxn ang="0">
                  <a:pos x="4254" y="4368"/>
                </a:cxn>
                <a:cxn ang="0">
                  <a:pos x="4134" y="4386"/>
                </a:cxn>
                <a:cxn ang="0">
                  <a:pos x="4014" y="4404"/>
                </a:cxn>
                <a:cxn ang="0">
                  <a:pos x="3774" y="4440"/>
                </a:cxn>
                <a:cxn ang="0">
                  <a:pos x="3648" y="4458"/>
                </a:cxn>
                <a:cxn ang="0">
                  <a:pos x="3528" y="4476"/>
                </a:cxn>
                <a:cxn ang="0">
                  <a:pos x="3408" y="4494"/>
                </a:cxn>
                <a:cxn ang="0">
                  <a:pos x="3282" y="4512"/>
                </a:cxn>
                <a:cxn ang="0">
                  <a:pos x="3162" y="4530"/>
                </a:cxn>
                <a:cxn ang="0">
                  <a:pos x="3036" y="4548"/>
                </a:cxn>
                <a:cxn ang="0">
                  <a:pos x="2910" y="4566"/>
                </a:cxn>
                <a:cxn ang="0">
                  <a:pos x="2784" y="4590"/>
                </a:cxn>
                <a:cxn ang="0">
                  <a:pos x="2658" y="4608"/>
                </a:cxn>
                <a:cxn ang="0">
                  <a:pos x="2532" y="4626"/>
                </a:cxn>
                <a:cxn ang="0">
                  <a:pos x="2334" y="4656"/>
                </a:cxn>
                <a:cxn ang="0">
                  <a:pos x="2202" y="4674"/>
                </a:cxn>
                <a:cxn ang="0">
                  <a:pos x="2070" y="4692"/>
                </a:cxn>
                <a:cxn ang="0">
                  <a:pos x="1932" y="4716"/>
                </a:cxn>
                <a:cxn ang="0">
                  <a:pos x="1722" y="4746"/>
                </a:cxn>
                <a:cxn ang="0">
                  <a:pos x="1584" y="4764"/>
                </a:cxn>
                <a:cxn ang="0">
                  <a:pos x="1302" y="4812"/>
                </a:cxn>
                <a:cxn ang="0">
                  <a:pos x="948" y="4866"/>
                </a:cxn>
                <a:cxn ang="0">
                  <a:pos x="516" y="4932"/>
                </a:cxn>
                <a:cxn ang="0">
                  <a:pos x="372" y="4950"/>
                </a:cxn>
                <a:cxn ang="0">
                  <a:pos x="150" y="4986"/>
                </a:cxn>
                <a:cxn ang="0">
                  <a:pos x="0" y="5010"/>
                </a:cxn>
                <a:cxn ang="0">
                  <a:pos x="2448" y="702"/>
                </a:cxn>
                <a:cxn ang="0">
                  <a:pos x="2778" y="654"/>
                </a:cxn>
                <a:cxn ang="0">
                  <a:pos x="2940" y="630"/>
                </a:cxn>
                <a:cxn ang="0">
                  <a:pos x="3102" y="606"/>
                </a:cxn>
                <a:cxn ang="0">
                  <a:pos x="3264" y="576"/>
                </a:cxn>
                <a:cxn ang="0">
                  <a:pos x="3426" y="552"/>
                </a:cxn>
                <a:cxn ang="0">
                  <a:pos x="4128" y="450"/>
                </a:cxn>
                <a:cxn ang="0">
                  <a:pos x="4512" y="390"/>
                </a:cxn>
                <a:cxn ang="0">
                  <a:pos x="4740" y="354"/>
                </a:cxn>
                <a:cxn ang="0">
                  <a:pos x="4890" y="336"/>
                </a:cxn>
                <a:cxn ang="0">
                  <a:pos x="5250" y="282"/>
                </a:cxn>
                <a:cxn ang="0">
                  <a:pos x="5388" y="258"/>
                </a:cxn>
                <a:cxn ang="0">
                  <a:pos x="5598" y="228"/>
                </a:cxn>
                <a:cxn ang="0">
                  <a:pos x="5808" y="192"/>
                </a:cxn>
                <a:cxn ang="0">
                  <a:pos x="5946" y="174"/>
                </a:cxn>
                <a:cxn ang="0">
                  <a:pos x="6084" y="150"/>
                </a:cxn>
                <a:cxn ang="0">
                  <a:pos x="6222" y="132"/>
                </a:cxn>
                <a:cxn ang="0">
                  <a:pos x="6354" y="114"/>
                </a:cxn>
                <a:cxn ang="0">
                  <a:pos x="6492" y="90"/>
                </a:cxn>
                <a:cxn ang="0">
                  <a:pos x="6624" y="72"/>
                </a:cxn>
                <a:cxn ang="0">
                  <a:pos x="6762" y="54"/>
                </a:cxn>
                <a:cxn ang="0">
                  <a:pos x="6960" y="24"/>
                </a:cxn>
              </a:cxnLst>
              <a:rect l="0" t="0" r="r" b="b"/>
              <a:pathLst>
                <a:path w="7092" h="5010">
                  <a:moveTo>
                    <a:pt x="7092" y="0"/>
                  </a:moveTo>
                  <a:lnTo>
                    <a:pt x="4254" y="4368"/>
                  </a:lnTo>
                  <a:lnTo>
                    <a:pt x="4194" y="4374"/>
                  </a:lnTo>
                  <a:lnTo>
                    <a:pt x="4134" y="4386"/>
                  </a:lnTo>
                  <a:lnTo>
                    <a:pt x="4074" y="4392"/>
                  </a:lnTo>
                  <a:lnTo>
                    <a:pt x="4014" y="4404"/>
                  </a:lnTo>
                  <a:lnTo>
                    <a:pt x="3894" y="4416"/>
                  </a:lnTo>
                  <a:lnTo>
                    <a:pt x="3774" y="4440"/>
                  </a:lnTo>
                  <a:lnTo>
                    <a:pt x="3714" y="4446"/>
                  </a:lnTo>
                  <a:lnTo>
                    <a:pt x="3648" y="4458"/>
                  </a:lnTo>
                  <a:lnTo>
                    <a:pt x="3588" y="4464"/>
                  </a:lnTo>
                  <a:lnTo>
                    <a:pt x="3528" y="4476"/>
                  </a:lnTo>
                  <a:lnTo>
                    <a:pt x="3468" y="4482"/>
                  </a:lnTo>
                  <a:lnTo>
                    <a:pt x="3408" y="4494"/>
                  </a:lnTo>
                  <a:lnTo>
                    <a:pt x="3342" y="4500"/>
                  </a:lnTo>
                  <a:lnTo>
                    <a:pt x="3282" y="4512"/>
                  </a:lnTo>
                  <a:lnTo>
                    <a:pt x="3222" y="4518"/>
                  </a:lnTo>
                  <a:lnTo>
                    <a:pt x="3162" y="4530"/>
                  </a:lnTo>
                  <a:lnTo>
                    <a:pt x="3096" y="4542"/>
                  </a:lnTo>
                  <a:lnTo>
                    <a:pt x="3036" y="4548"/>
                  </a:lnTo>
                  <a:lnTo>
                    <a:pt x="2970" y="4560"/>
                  </a:lnTo>
                  <a:lnTo>
                    <a:pt x="2910" y="4566"/>
                  </a:lnTo>
                  <a:lnTo>
                    <a:pt x="2850" y="4578"/>
                  </a:lnTo>
                  <a:lnTo>
                    <a:pt x="2784" y="4590"/>
                  </a:lnTo>
                  <a:lnTo>
                    <a:pt x="2718" y="4596"/>
                  </a:lnTo>
                  <a:lnTo>
                    <a:pt x="2658" y="4608"/>
                  </a:lnTo>
                  <a:lnTo>
                    <a:pt x="2592" y="4614"/>
                  </a:lnTo>
                  <a:lnTo>
                    <a:pt x="2532" y="4626"/>
                  </a:lnTo>
                  <a:lnTo>
                    <a:pt x="2466" y="4632"/>
                  </a:lnTo>
                  <a:lnTo>
                    <a:pt x="2334" y="4656"/>
                  </a:lnTo>
                  <a:lnTo>
                    <a:pt x="2274" y="4662"/>
                  </a:lnTo>
                  <a:lnTo>
                    <a:pt x="2202" y="4674"/>
                  </a:lnTo>
                  <a:lnTo>
                    <a:pt x="2136" y="4686"/>
                  </a:lnTo>
                  <a:lnTo>
                    <a:pt x="2070" y="4692"/>
                  </a:lnTo>
                  <a:lnTo>
                    <a:pt x="1998" y="4704"/>
                  </a:lnTo>
                  <a:lnTo>
                    <a:pt x="1932" y="4716"/>
                  </a:lnTo>
                  <a:lnTo>
                    <a:pt x="1866" y="4722"/>
                  </a:lnTo>
                  <a:lnTo>
                    <a:pt x="1722" y="4746"/>
                  </a:lnTo>
                  <a:lnTo>
                    <a:pt x="1656" y="4758"/>
                  </a:lnTo>
                  <a:lnTo>
                    <a:pt x="1584" y="4764"/>
                  </a:lnTo>
                  <a:lnTo>
                    <a:pt x="1518" y="4776"/>
                  </a:lnTo>
                  <a:lnTo>
                    <a:pt x="1302" y="4812"/>
                  </a:lnTo>
                  <a:lnTo>
                    <a:pt x="1236" y="4818"/>
                  </a:lnTo>
                  <a:lnTo>
                    <a:pt x="948" y="4866"/>
                  </a:lnTo>
                  <a:lnTo>
                    <a:pt x="876" y="4872"/>
                  </a:lnTo>
                  <a:lnTo>
                    <a:pt x="516" y="4932"/>
                  </a:lnTo>
                  <a:lnTo>
                    <a:pt x="444" y="4938"/>
                  </a:lnTo>
                  <a:lnTo>
                    <a:pt x="372" y="4950"/>
                  </a:lnTo>
                  <a:lnTo>
                    <a:pt x="294" y="4962"/>
                  </a:lnTo>
                  <a:lnTo>
                    <a:pt x="150" y="4986"/>
                  </a:lnTo>
                  <a:lnTo>
                    <a:pt x="72" y="4998"/>
                  </a:lnTo>
                  <a:lnTo>
                    <a:pt x="0" y="5010"/>
                  </a:lnTo>
                  <a:lnTo>
                    <a:pt x="2370" y="714"/>
                  </a:lnTo>
                  <a:lnTo>
                    <a:pt x="2448" y="702"/>
                  </a:lnTo>
                  <a:lnTo>
                    <a:pt x="2700" y="666"/>
                  </a:lnTo>
                  <a:lnTo>
                    <a:pt x="2778" y="654"/>
                  </a:lnTo>
                  <a:lnTo>
                    <a:pt x="2862" y="642"/>
                  </a:lnTo>
                  <a:lnTo>
                    <a:pt x="2940" y="630"/>
                  </a:lnTo>
                  <a:lnTo>
                    <a:pt x="3024" y="618"/>
                  </a:lnTo>
                  <a:lnTo>
                    <a:pt x="3102" y="606"/>
                  </a:lnTo>
                  <a:lnTo>
                    <a:pt x="3186" y="594"/>
                  </a:lnTo>
                  <a:lnTo>
                    <a:pt x="3264" y="576"/>
                  </a:lnTo>
                  <a:lnTo>
                    <a:pt x="3342" y="570"/>
                  </a:lnTo>
                  <a:lnTo>
                    <a:pt x="3426" y="552"/>
                  </a:lnTo>
                  <a:lnTo>
                    <a:pt x="4050" y="456"/>
                  </a:lnTo>
                  <a:lnTo>
                    <a:pt x="4128" y="450"/>
                  </a:lnTo>
                  <a:lnTo>
                    <a:pt x="4440" y="402"/>
                  </a:lnTo>
                  <a:lnTo>
                    <a:pt x="4512" y="390"/>
                  </a:lnTo>
                  <a:lnTo>
                    <a:pt x="4668" y="366"/>
                  </a:lnTo>
                  <a:lnTo>
                    <a:pt x="4740" y="354"/>
                  </a:lnTo>
                  <a:lnTo>
                    <a:pt x="4818" y="342"/>
                  </a:lnTo>
                  <a:lnTo>
                    <a:pt x="4890" y="336"/>
                  </a:lnTo>
                  <a:lnTo>
                    <a:pt x="5178" y="288"/>
                  </a:lnTo>
                  <a:lnTo>
                    <a:pt x="5250" y="282"/>
                  </a:lnTo>
                  <a:lnTo>
                    <a:pt x="5322" y="270"/>
                  </a:lnTo>
                  <a:lnTo>
                    <a:pt x="5388" y="258"/>
                  </a:lnTo>
                  <a:lnTo>
                    <a:pt x="5532" y="234"/>
                  </a:lnTo>
                  <a:lnTo>
                    <a:pt x="5598" y="228"/>
                  </a:lnTo>
                  <a:lnTo>
                    <a:pt x="5742" y="204"/>
                  </a:lnTo>
                  <a:lnTo>
                    <a:pt x="5808" y="192"/>
                  </a:lnTo>
                  <a:lnTo>
                    <a:pt x="5880" y="186"/>
                  </a:lnTo>
                  <a:lnTo>
                    <a:pt x="5946" y="174"/>
                  </a:lnTo>
                  <a:lnTo>
                    <a:pt x="6018" y="162"/>
                  </a:lnTo>
                  <a:lnTo>
                    <a:pt x="6084" y="150"/>
                  </a:lnTo>
                  <a:lnTo>
                    <a:pt x="6150" y="144"/>
                  </a:lnTo>
                  <a:lnTo>
                    <a:pt x="6222" y="132"/>
                  </a:lnTo>
                  <a:lnTo>
                    <a:pt x="6288" y="120"/>
                  </a:lnTo>
                  <a:lnTo>
                    <a:pt x="6354" y="114"/>
                  </a:lnTo>
                  <a:lnTo>
                    <a:pt x="6426" y="102"/>
                  </a:lnTo>
                  <a:lnTo>
                    <a:pt x="6492" y="90"/>
                  </a:lnTo>
                  <a:lnTo>
                    <a:pt x="6558" y="84"/>
                  </a:lnTo>
                  <a:lnTo>
                    <a:pt x="6624" y="72"/>
                  </a:lnTo>
                  <a:lnTo>
                    <a:pt x="6696" y="60"/>
                  </a:lnTo>
                  <a:lnTo>
                    <a:pt x="6762" y="54"/>
                  </a:lnTo>
                  <a:lnTo>
                    <a:pt x="6894" y="30"/>
                  </a:lnTo>
                  <a:lnTo>
                    <a:pt x="6960" y="24"/>
                  </a:lnTo>
                  <a:lnTo>
                    <a:pt x="7092" y="0"/>
                  </a:lnTo>
                  <a:close/>
                </a:path>
              </a:pathLst>
            </a:custGeom>
            <a:solidFill>
              <a:srgbClr val="DE9F00"/>
            </a:solidFill>
            <a:ln w="127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Freeform 12"/>
            <p:cNvSpPr>
              <a:spLocks/>
            </p:cNvSpPr>
            <p:nvPr/>
          </p:nvSpPr>
          <p:spPr bwMode="auto">
            <a:xfrm>
              <a:off x="6238567" y="2676592"/>
              <a:ext cx="1163474" cy="1427446"/>
            </a:xfrm>
            <a:custGeom>
              <a:avLst/>
              <a:gdLst/>
              <a:ahLst/>
              <a:cxnLst>
                <a:cxn ang="0">
                  <a:pos x="2166" y="0"/>
                </a:cxn>
                <a:cxn ang="0">
                  <a:pos x="2250" y="60"/>
                </a:cxn>
                <a:cxn ang="0">
                  <a:pos x="3006" y="546"/>
                </a:cxn>
                <a:cxn ang="0">
                  <a:pos x="3090" y="606"/>
                </a:cxn>
                <a:cxn ang="0">
                  <a:pos x="3594" y="930"/>
                </a:cxn>
                <a:cxn ang="0">
                  <a:pos x="3678" y="990"/>
                </a:cxn>
                <a:cxn ang="0">
                  <a:pos x="3930" y="1152"/>
                </a:cxn>
                <a:cxn ang="0">
                  <a:pos x="4020" y="1206"/>
                </a:cxn>
                <a:cxn ang="0">
                  <a:pos x="4104" y="1260"/>
                </a:cxn>
                <a:cxn ang="0">
                  <a:pos x="4188" y="1320"/>
                </a:cxn>
                <a:cxn ang="0">
                  <a:pos x="4440" y="1482"/>
                </a:cxn>
                <a:cxn ang="0">
                  <a:pos x="4524" y="1542"/>
                </a:cxn>
                <a:cxn ang="0">
                  <a:pos x="4608" y="1596"/>
                </a:cxn>
                <a:cxn ang="0">
                  <a:pos x="4698" y="1650"/>
                </a:cxn>
                <a:cxn ang="0">
                  <a:pos x="4782" y="1704"/>
                </a:cxn>
                <a:cxn ang="0">
                  <a:pos x="4866" y="1764"/>
                </a:cxn>
                <a:cxn ang="0">
                  <a:pos x="2430" y="5970"/>
                </a:cxn>
                <a:cxn ang="0">
                  <a:pos x="2274" y="5874"/>
                </a:cxn>
                <a:cxn ang="0">
                  <a:pos x="2202" y="5820"/>
                </a:cxn>
                <a:cxn ang="0">
                  <a:pos x="1968" y="5676"/>
                </a:cxn>
                <a:cxn ang="0">
                  <a:pos x="1896" y="5622"/>
                </a:cxn>
                <a:cxn ang="0">
                  <a:pos x="1740" y="5526"/>
                </a:cxn>
                <a:cxn ang="0">
                  <a:pos x="1668" y="5472"/>
                </a:cxn>
                <a:cxn ang="0">
                  <a:pos x="1512" y="5376"/>
                </a:cxn>
                <a:cxn ang="0">
                  <a:pos x="1440" y="5322"/>
                </a:cxn>
                <a:cxn ang="0">
                  <a:pos x="1206" y="5178"/>
                </a:cxn>
                <a:cxn ang="0">
                  <a:pos x="1134" y="5124"/>
                </a:cxn>
                <a:cxn ang="0">
                  <a:pos x="978" y="5028"/>
                </a:cxn>
                <a:cxn ang="0">
                  <a:pos x="906" y="4980"/>
                </a:cxn>
                <a:cxn ang="0">
                  <a:pos x="828" y="4932"/>
                </a:cxn>
                <a:cxn ang="0">
                  <a:pos x="756" y="4878"/>
                </a:cxn>
                <a:cxn ang="0">
                  <a:pos x="600" y="4782"/>
                </a:cxn>
                <a:cxn ang="0">
                  <a:pos x="528" y="4734"/>
                </a:cxn>
                <a:cxn ang="0">
                  <a:pos x="450" y="4686"/>
                </a:cxn>
                <a:cxn ang="0">
                  <a:pos x="378" y="4632"/>
                </a:cxn>
                <a:cxn ang="0">
                  <a:pos x="222" y="4536"/>
                </a:cxn>
                <a:cxn ang="0">
                  <a:pos x="150" y="4488"/>
                </a:cxn>
                <a:cxn ang="0">
                  <a:pos x="72" y="4440"/>
                </a:cxn>
                <a:cxn ang="0">
                  <a:pos x="0" y="4392"/>
                </a:cxn>
                <a:cxn ang="0">
                  <a:pos x="2166" y="0"/>
                </a:cxn>
              </a:cxnLst>
              <a:rect l="0" t="0" r="r" b="b"/>
              <a:pathLst>
                <a:path w="4866" h="5970">
                  <a:moveTo>
                    <a:pt x="2166" y="0"/>
                  </a:moveTo>
                  <a:lnTo>
                    <a:pt x="2250" y="60"/>
                  </a:lnTo>
                  <a:lnTo>
                    <a:pt x="3006" y="546"/>
                  </a:lnTo>
                  <a:lnTo>
                    <a:pt x="3090" y="606"/>
                  </a:lnTo>
                  <a:lnTo>
                    <a:pt x="3594" y="930"/>
                  </a:lnTo>
                  <a:lnTo>
                    <a:pt x="3678" y="990"/>
                  </a:lnTo>
                  <a:lnTo>
                    <a:pt x="3930" y="1152"/>
                  </a:lnTo>
                  <a:lnTo>
                    <a:pt x="4020" y="1206"/>
                  </a:lnTo>
                  <a:lnTo>
                    <a:pt x="4104" y="1260"/>
                  </a:lnTo>
                  <a:lnTo>
                    <a:pt x="4188" y="1320"/>
                  </a:lnTo>
                  <a:lnTo>
                    <a:pt x="4440" y="1482"/>
                  </a:lnTo>
                  <a:lnTo>
                    <a:pt x="4524" y="1542"/>
                  </a:lnTo>
                  <a:lnTo>
                    <a:pt x="4608" y="1596"/>
                  </a:lnTo>
                  <a:lnTo>
                    <a:pt x="4698" y="1650"/>
                  </a:lnTo>
                  <a:lnTo>
                    <a:pt x="4782" y="1704"/>
                  </a:lnTo>
                  <a:lnTo>
                    <a:pt x="4866" y="1764"/>
                  </a:lnTo>
                  <a:lnTo>
                    <a:pt x="2430" y="5970"/>
                  </a:lnTo>
                  <a:lnTo>
                    <a:pt x="2274" y="5874"/>
                  </a:lnTo>
                  <a:lnTo>
                    <a:pt x="2202" y="5820"/>
                  </a:lnTo>
                  <a:lnTo>
                    <a:pt x="1968" y="5676"/>
                  </a:lnTo>
                  <a:lnTo>
                    <a:pt x="1896" y="5622"/>
                  </a:lnTo>
                  <a:lnTo>
                    <a:pt x="1740" y="5526"/>
                  </a:lnTo>
                  <a:lnTo>
                    <a:pt x="1668" y="5472"/>
                  </a:lnTo>
                  <a:lnTo>
                    <a:pt x="1512" y="5376"/>
                  </a:lnTo>
                  <a:lnTo>
                    <a:pt x="1440" y="5322"/>
                  </a:lnTo>
                  <a:lnTo>
                    <a:pt x="1206" y="5178"/>
                  </a:lnTo>
                  <a:lnTo>
                    <a:pt x="1134" y="5124"/>
                  </a:lnTo>
                  <a:lnTo>
                    <a:pt x="978" y="5028"/>
                  </a:lnTo>
                  <a:lnTo>
                    <a:pt x="906" y="4980"/>
                  </a:lnTo>
                  <a:lnTo>
                    <a:pt x="828" y="4932"/>
                  </a:lnTo>
                  <a:lnTo>
                    <a:pt x="756" y="4878"/>
                  </a:lnTo>
                  <a:lnTo>
                    <a:pt x="600" y="4782"/>
                  </a:lnTo>
                  <a:lnTo>
                    <a:pt x="528" y="4734"/>
                  </a:lnTo>
                  <a:lnTo>
                    <a:pt x="450" y="4686"/>
                  </a:lnTo>
                  <a:lnTo>
                    <a:pt x="378" y="4632"/>
                  </a:lnTo>
                  <a:lnTo>
                    <a:pt x="222" y="4536"/>
                  </a:lnTo>
                  <a:lnTo>
                    <a:pt x="150" y="4488"/>
                  </a:lnTo>
                  <a:lnTo>
                    <a:pt x="72" y="4440"/>
                  </a:lnTo>
                  <a:lnTo>
                    <a:pt x="0" y="4392"/>
                  </a:lnTo>
                  <a:lnTo>
                    <a:pt x="2166" y="0"/>
                  </a:lnTo>
                  <a:close/>
                </a:path>
              </a:pathLst>
            </a:custGeom>
            <a:solidFill>
              <a:srgbClr val="C48C00"/>
            </a:solidFill>
            <a:ln w="127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 13"/>
            <p:cNvSpPr>
              <a:spLocks/>
            </p:cNvSpPr>
            <p:nvPr/>
          </p:nvSpPr>
          <p:spPr bwMode="auto">
            <a:xfrm>
              <a:off x="3756681" y="2741150"/>
              <a:ext cx="1325587" cy="1058748"/>
            </a:xfrm>
            <a:custGeom>
              <a:avLst/>
              <a:gdLst/>
              <a:ahLst/>
              <a:cxnLst>
                <a:cxn ang="0">
                  <a:pos x="5280" y="0"/>
                </a:cxn>
                <a:cxn ang="0">
                  <a:pos x="5544" y="0"/>
                </a:cxn>
                <a:cxn ang="0">
                  <a:pos x="4080" y="4356"/>
                </a:cxn>
                <a:cxn ang="0">
                  <a:pos x="3960" y="4362"/>
                </a:cxn>
                <a:cxn ang="0">
                  <a:pos x="3714" y="4362"/>
                </a:cxn>
                <a:cxn ang="0">
                  <a:pos x="3594" y="4368"/>
                </a:cxn>
                <a:cxn ang="0">
                  <a:pos x="3348" y="4368"/>
                </a:cxn>
                <a:cxn ang="0">
                  <a:pos x="3228" y="4374"/>
                </a:cxn>
                <a:cxn ang="0">
                  <a:pos x="2976" y="4374"/>
                </a:cxn>
                <a:cxn ang="0">
                  <a:pos x="2856" y="4380"/>
                </a:cxn>
                <a:cxn ang="0">
                  <a:pos x="2604" y="4380"/>
                </a:cxn>
                <a:cxn ang="0">
                  <a:pos x="2478" y="4386"/>
                </a:cxn>
                <a:cxn ang="0">
                  <a:pos x="2226" y="4386"/>
                </a:cxn>
                <a:cxn ang="0">
                  <a:pos x="2094" y="4392"/>
                </a:cxn>
                <a:cxn ang="0">
                  <a:pos x="1842" y="4392"/>
                </a:cxn>
                <a:cxn ang="0">
                  <a:pos x="1710" y="4398"/>
                </a:cxn>
                <a:cxn ang="0">
                  <a:pos x="1584" y="4398"/>
                </a:cxn>
                <a:cxn ang="0">
                  <a:pos x="1452" y="4404"/>
                </a:cxn>
                <a:cxn ang="0">
                  <a:pos x="1194" y="4404"/>
                </a:cxn>
                <a:cxn ang="0">
                  <a:pos x="1062" y="4410"/>
                </a:cxn>
                <a:cxn ang="0">
                  <a:pos x="798" y="4410"/>
                </a:cxn>
                <a:cxn ang="0">
                  <a:pos x="666" y="4416"/>
                </a:cxn>
                <a:cxn ang="0">
                  <a:pos x="534" y="4416"/>
                </a:cxn>
                <a:cxn ang="0">
                  <a:pos x="402" y="4422"/>
                </a:cxn>
                <a:cxn ang="0">
                  <a:pos x="270" y="4422"/>
                </a:cxn>
                <a:cxn ang="0">
                  <a:pos x="132" y="4428"/>
                </a:cxn>
                <a:cxn ang="0">
                  <a:pos x="0" y="4428"/>
                </a:cxn>
                <a:cxn ang="0">
                  <a:pos x="1014" y="72"/>
                </a:cxn>
                <a:cxn ang="0">
                  <a:pos x="1314" y="72"/>
                </a:cxn>
                <a:cxn ang="0">
                  <a:pos x="1458" y="66"/>
                </a:cxn>
                <a:cxn ang="0">
                  <a:pos x="1608" y="66"/>
                </a:cxn>
                <a:cxn ang="0">
                  <a:pos x="1758" y="60"/>
                </a:cxn>
                <a:cxn ang="0">
                  <a:pos x="1902" y="60"/>
                </a:cxn>
                <a:cxn ang="0">
                  <a:pos x="2046" y="54"/>
                </a:cxn>
                <a:cxn ang="0">
                  <a:pos x="2340" y="54"/>
                </a:cxn>
                <a:cxn ang="0">
                  <a:pos x="2484" y="48"/>
                </a:cxn>
                <a:cxn ang="0">
                  <a:pos x="2628" y="48"/>
                </a:cxn>
                <a:cxn ang="0">
                  <a:pos x="2772" y="42"/>
                </a:cxn>
                <a:cxn ang="0">
                  <a:pos x="2916" y="42"/>
                </a:cxn>
                <a:cxn ang="0">
                  <a:pos x="3060" y="36"/>
                </a:cxn>
                <a:cxn ang="0">
                  <a:pos x="3342" y="36"/>
                </a:cxn>
                <a:cxn ang="0">
                  <a:pos x="3486" y="30"/>
                </a:cxn>
                <a:cxn ang="0">
                  <a:pos x="3768" y="30"/>
                </a:cxn>
                <a:cxn ang="0">
                  <a:pos x="3906" y="24"/>
                </a:cxn>
                <a:cxn ang="0">
                  <a:pos x="4044" y="24"/>
                </a:cxn>
                <a:cxn ang="0">
                  <a:pos x="4182" y="18"/>
                </a:cxn>
                <a:cxn ang="0">
                  <a:pos x="4458" y="18"/>
                </a:cxn>
                <a:cxn ang="0">
                  <a:pos x="4596" y="12"/>
                </a:cxn>
                <a:cxn ang="0">
                  <a:pos x="4872" y="12"/>
                </a:cxn>
                <a:cxn ang="0">
                  <a:pos x="5004" y="6"/>
                </a:cxn>
                <a:cxn ang="0">
                  <a:pos x="5142" y="6"/>
                </a:cxn>
                <a:cxn ang="0">
                  <a:pos x="5280" y="0"/>
                </a:cxn>
              </a:cxnLst>
              <a:rect l="0" t="0" r="r" b="b"/>
              <a:pathLst>
                <a:path w="5544" h="4428">
                  <a:moveTo>
                    <a:pt x="5280" y="0"/>
                  </a:moveTo>
                  <a:lnTo>
                    <a:pt x="5544" y="0"/>
                  </a:lnTo>
                  <a:lnTo>
                    <a:pt x="4080" y="4356"/>
                  </a:lnTo>
                  <a:lnTo>
                    <a:pt x="3960" y="4362"/>
                  </a:lnTo>
                  <a:lnTo>
                    <a:pt x="3714" y="4362"/>
                  </a:lnTo>
                  <a:lnTo>
                    <a:pt x="3594" y="4368"/>
                  </a:lnTo>
                  <a:lnTo>
                    <a:pt x="3348" y="4368"/>
                  </a:lnTo>
                  <a:lnTo>
                    <a:pt x="3228" y="4374"/>
                  </a:lnTo>
                  <a:lnTo>
                    <a:pt x="2976" y="4374"/>
                  </a:lnTo>
                  <a:lnTo>
                    <a:pt x="2856" y="4380"/>
                  </a:lnTo>
                  <a:lnTo>
                    <a:pt x="2604" y="4380"/>
                  </a:lnTo>
                  <a:lnTo>
                    <a:pt x="2478" y="4386"/>
                  </a:lnTo>
                  <a:lnTo>
                    <a:pt x="2226" y="4386"/>
                  </a:lnTo>
                  <a:lnTo>
                    <a:pt x="2094" y="4392"/>
                  </a:lnTo>
                  <a:lnTo>
                    <a:pt x="1842" y="4392"/>
                  </a:lnTo>
                  <a:lnTo>
                    <a:pt x="1710" y="4398"/>
                  </a:lnTo>
                  <a:lnTo>
                    <a:pt x="1584" y="4398"/>
                  </a:lnTo>
                  <a:lnTo>
                    <a:pt x="1452" y="4404"/>
                  </a:lnTo>
                  <a:lnTo>
                    <a:pt x="1194" y="4404"/>
                  </a:lnTo>
                  <a:lnTo>
                    <a:pt x="1062" y="4410"/>
                  </a:lnTo>
                  <a:lnTo>
                    <a:pt x="798" y="4410"/>
                  </a:lnTo>
                  <a:lnTo>
                    <a:pt x="666" y="4416"/>
                  </a:lnTo>
                  <a:lnTo>
                    <a:pt x="534" y="4416"/>
                  </a:lnTo>
                  <a:lnTo>
                    <a:pt x="402" y="4422"/>
                  </a:lnTo>
                  <a:lnTo>
                    <a:pt x="270" y="4422"/>
                  </a:lnTo>
                  <a:lnTo>
                    <a:pt x="132" y="4428"/>
                  </a:lnTo>
                  <a:lnTo>
                    <a:pt x="0" y="4428"/>
                  </a:lnTo>
                  <a:lnTo>
                    <a:pt x="1014" y="72"/>
                  </a:lnTo>
                  <a:lnTo>
                    <a:pt x="1314" y="72"/>
                  </a:lnTo>
                  <a:lnTo>
                    <a:pt x="1458" y="66"/>
                  </a:lnTo>
                  <a:lnTo>
                    <a:pt x="1608" y="66"/>
                  </a:lnTo>
                  <a:lnTo>
                    <a:pt x="1758" y="60"/>
                  </a:lnTo>
                  <a:lnTo>
                    <a:pt x="1902" y="60"/>
                  </a:lnTo>
                  <a:lnTo>
                    <a:pt x="2046" y="54"/>
                  </a:lnTo>
                  <a:lnTo>
                    <a:pt x="2340" y="54"/>
                  </a:lnTo>
                  <a:lnTo>
                    <a:pt x="2484" y="48"/>
                  </a:lnTo>
                  <a:lnTo>
                    <a:pt x="2628" y="48"/>
                  </a:lnTo>
                  <a:lnTo>
                    <a:pt x="2772" y="42"/>
                  </a:lnTo>
                  <a:lnTo>
                    <a:pt x="2916" y="42"/>
                  </a:lnTo>
                  <a:lnTo>
                    <a:pt x="3060" y="36"/>
                  </a:lnTo>
                  <a:lnTo>
                    <a:pt x="3342" y="36"/>
                  </a:lnTo>
                  <a:lnTo>
                    <a:pt x="3486" y="30"/>
                  </a:lnTo>
                  <a:lnTo>
                    <a:pt x="3768" y="30"/>
                  </a:lnTo>
                  <a:lnTo>
                    <a:pt x="3906" y="24"/>
                  </a:lnTo>
                  <a:lnTo>
                    <a:pt x="4044" y="24"/>
                  </a:lnTo>
                  <a:lnTo>
                    <a:pt x="4182" y="18"/>
                  </a:lnTo>
                  <a:lnTo>
                    <a:pt x="4458" y="18"/>
                  </a:lnTo>
                  <a:lnTo>
                    <a:pt x="4596" y="12"/>
                  </a:lnTo>
                  <a:lnTo>
                    <a:pt x="4872" y="12"/>
                  </a:lnTo>
                  <a:lnTo>
                    <a:pt x="5004" y="6"/>
                  </a:lnTo>
                  <a:lnTo>
                    <a:pt x="5142" y="6"/>
                  </a:lnTo>
                  <a:lnTo>
                    <a:pt x="5280" y="0"/>
                  </a:lnTo>
                  <a:close/>
                </a:path>
              </a:pathLst>
            </a:custGeom>
            <a:solidFill>
              <a:srgbClr val="9C4302"/>
            </a:solidFill>
            <a:ln w="127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Freeform 14"/>
            <p:cNvSpPr>
              <a:spLocks noEditPoints="1"/>
            </p:cNvSpPr>
            <p:nvPr/>
          </p:nvSpPr>
          <p:spPr bwMode="auto">
            <a:xfrm>
              <a:off x="5185560" y="2663680"/>
              <a:ext cx="1388710" cy="1549388"/>
            </a:xfrm>
            <a:custGeom>
              <a:avLst/>
              <a:gdLst/>
              <a:ahLst/>
              <a:cxnLst>
                <a:cxn ang="0">
                  <a:pos x="0" y="4926"/>
                </a:cxn>
                <a:cxn ang="0">
                  <a:pos x="2940" y="0"/>
                </a:cxn>
                <a:cxn ang="0">
                  <a:pos x="3234" y="18"/>
                </a:cxn>
                <a:cxn ang="0">
                  <a:pos x="3438" y="48"/>
                </a:cxn>
                <a:cxn ang="0">
                  <a:pos x="3738" y="114"/>
                </a:cxn>
                <a:cxn ang="0">
                  <a:pos x="4032" y="204"/>
                </a:cxn>
                <a:cxn ang="0">
                  <a:pos x="4218" y="276"/>
                </a:cxn>
                <a:cxn ang="0">
                  <a:pos x="4494" y="402"/>
                </a:cxn>
                <a:cxn ang="0">
                  <a:pos x="4668" y="498"/>
                </a:cxn>
                <a:cxn ang="0">
                  <a:pos x="4836" y="600"/>
                </a:cxn>
                <a:cxn ang="0">
                  <a:pos x="4992" y="714"/>
                </a:cxn>
                <a:cxn ang="0">
                  <a:pos x="5142" y="828"/>
                </a:cxn>
                <a:cxn ang="0">
                  <a:pos x="5340" y="1014"/>
                </a:cxn>
                <a:cxn ang="0">
                  <a:pos x="5508" y="1212"/>
                </a:cxn>
                <a:cxn ang="0">
                  <a:pos x="5598" y="1350"/>
                </a:cxn>
                <a:cxn ang="0">
                  <a:pos x="5682" y="1488"/>
                </a:cxn>
                <a:cxn ang="0">
                  <a:pos x="5766" y="1698"/>
                </a:cxn>
                <a:cxn ang="0">
                  <a:pos x="5796" y="1836"/>
                </a:cxn>
                <a:cxn ang="0">
                  <a:pos x="5808" y="2028"/>
                </a:cxn>
                <a:cxn ang="0">
                  <a:pos x="5772" y="2214"/>
                </a:cxn>
                <a:cxn ang="0">
                  <a:pos x="3642" y="6480"/>
                </a:cxn>
                <a:cxn ang="0">
                  <a:pos x="3684" y="6384"/>
                </a:cxn>
                <a:cxn ang="0">
                  <a:pos x="3714" y="6222"/>
                </a:cxn>
                <a:cxn ang="0">
                  <a:pos x="3708" y="6042"/>
                </a:cxn>
                <a:cxn ang="0">
                  <a:pos x="3678" y="5922"/>
                </a:cxn>
                <a:cxn ang="0">
                  <a:pos x="3630" y="5796"/>
                </a:cxn>
                <a:cxn ang="0">
                  <a:pos x="3570" y="5670"/>
                </a:cxn>
                <a:cxn ang="0">
                  <a:pos x="3492" y="5544"/>
                </a:cxn>
                <a:cxn ang="0">
                  <a:pos x="3294" y="5304"/>
                </a:cxn>
                <a:cxn ang="0">
                  <a:pos x="3048" y="5082"/>
                </a:cxn>
                <a:cxn ang="0">
                  <a:pos x="2916" y="4980"/>
                </a:cxn>
                <a:cxn ang="0">
                  <a:pos x="2766" y="4884"/>
                </a:cxn>
                <a:cxn ang="0">
                  <a:pos x="2538" y="4758"/>
                </a:cxn>
                <a:cxn ang="0">
                  <a:pos x="2202" y="4608"/>
                </a:cxn>
                <a:cxn ang="0">
                  <a:pos x="2028" y="4548"/>
                </a:cxn>
                <a:cxn ang="0">
                  <a:pos x="1854" y="4494"/>
                </a:cxn>
                <a:cxn ang="0">
                  <a:pos x="1674" y="4452"/>
                </a:cxn>
                <a:cxn ang="0">
                  <a:pos x="1494" y="4422"/>
                </a:cxn>
                <a:cxn ang="0">
                  <a:pos x="1308" y="4404"/>
                </a:cxn>
                <a:cxn ang="0">
                  <a:pos x="1134" y="4392"/>
                </a:cxn>
                <a:cxn ang="0">
                  <a:pos x="972" y="4398"/>
                </a:cxn>
                <a:cxn ang="0">
                  <a:pos x="810" y="4416"/>
                </a:cxn>
                <a:cxn ang="0">
                  <a:pos x="594" y="4464"/>
                </a:cxn>
                <a:cxn ang="0">
                  <a:pos x="468" y="4506"/>
                </a:cxn>
                <a:cxn ang="0">
                  <a:pos x="348" y="4560"/>
                </a:cxn>
                <a:cxn ang="0">
                  <a:pos x="198" y="4662"/>
                </a:cxn>
                <a:cxn ang="0">
                  <a:pos x="78" y="4788"/>
                </a:cxn>
                <a:cxn ang="0">
                  <a:pos x="18" y="4878"/>
                </a:cxn>
                <a:cxn ang="0">
                  <a:pos x="1698" y="540"/>
                </a:cxn>
                <a:cxn ang="0">
                  <a:pos x="1764" y="438"/>
                </a:cxn>
                <a:cxn ang="0">
                  <a:pos x="1896" y="300"/>
                </a:cxn>
                <a:cxn ang="0">
                  <a:pos x="2004" y="222"/>
                </a:cxn>
                <a:cxn ang="0">
                  <a:pos x="2196" y="126"/>
                </a:cxn>
                <a:cxn ang="0">
                  <a:pos x="2496" y="42"/>
                </a:cxn>
                <a:cxn ang="0">
                  <a:pos x="2664" y="18"/>
                </a:cxn>
                <a:cxn ang="0">
                  <a:pos x="2844" y="6"/>
                </a:cxn>
              </a:cxnLst>
              <a:rect l="0" t="0" r="r" b="b"/>
              <a:pathLst>
                <a:path w="5808" h="6480">
                  <a:moveTo>
                    <a:pt x="18" y="4878"/>
                  </a:moveTo>
                  <a:lnTo>
                    <a:pt x="0" y="4926"/>
                  </a:lnTo>
                  <a:lnTo>
                    <a:pt x="18" y="4878"/>
                  </a:lnTo>
                  <a:close/>
                  <a:moveTo>
                    <a:pt x="2940" y="0"/>
                  </a:moveTo>
                  <a:lnTo>
                    <a:pt x="3132" y="12"/>
                  </a:lnTo>
                  <a:lnTo>
                    <a:pt x="3234" y="18"/>
                  </a:lnTo>
                  <a:lnTo>
                    <a:pt x="3336" y="36"/>
                  </a:lnTo>
                  <a:lnTo>
                    <a:pt x="3438" y="48"/>
                  </a:lnTo>
                  <a:lnTo>
                    <a:pt x="3534" y="66"/>
                  </a:lnTo>
                  <a:lnTo>
                    <a:pt x="3738" y="114"/>
                  </a:lnTo>
                  <a:lnTo>
                    <a:pt x="3930" y="174"/>
                  </a:lnTo>
                  <a:lnTo>
                    <a:pt x="4032" y="204"/>
                  </a:lnTo>
                  <a:lnTo>
                    <a:pt x="4128" y="240"/>
                  </a:lnTo>
                  <a:lnTo>
                    <a:pt x="4218" y="276"/>
                  </a:lnTo>
                  <a:lnTo>
                    <a:pt x="4314" y="318"/>
                  </a:lnTo>
                  <a:lnTo>
                    <a:pt x="4494" y="402"/>
                  </a:lnTo>
                  <a:lnTo>
                    <a:pt x="4584" y="450"/>
                  </a:lnTo>
                  <a:lnTo>
                    <a:pt x="4668" y="498"/>
                  </a:lnTo>
                  <a:lnTo>
                    <a:pt x="4752" y="552"/>
                  </a:lnTo>
                  <a:lnTo>
                    <a:pt x="4836" y="600"/>
                  </a:lnTo>
                  <a:lnTo>
                    <a:pt x="4914" y="654"/>
                  </a:lnTo>
                  <a:lnTo>
                    <a:pt x="4992" y="714"/>
                  </a:lnTo>
                  <a:lnTo>
                    <a:pt x="5070" y="768"/>
                  </a:lnTo>
                  <a:lnTo>
                    <a:pt x="5142" y="828"/>
                  </a:lnTo>
                  <a:lnTo>
                    <a:pt x="5274" y="948"/>
                  </a:lnTo>
                  <a:lnTo>
                    <a:pt x="5340" y="1014"/>
                  </a:lnTo>
                  <a:lnTo>
                    <a:pt x="5400" y="1080"/>
                  </a:lnTo>
                  <a:lnTo>
                    <a:pt x="5508" y="1212"/>
                  </a:lnTo>
                  <a:lnTo>
                    <a:pt x="5556" y="1278"/>
                  </a:lnTo>
                  <a:lnTo>
                    <a:pt x="5598" y="1350"/>
                  </a:lnTo>
                  <a:lnTo>
                    <a:pt x="5640" y="1416"/>
                  </a:lnTo>
                  <a:lnTo>
                    <a:pt x="5682" y="1488"/>
                  </a:lnTo>
                  <a:lnTo>
                    <a:pt x="5742" y="1632"/>
                  </a:lnTo>
                  <a:lnTo>
                    <a:pt x="5766" y="1698"/>
                  </a:lnTo>
                  <a:lnTo>
                    <a:pt x="5784" y="1770"/>
                  </a:lnTo>
                  <a:lnTo>
                    <a:pt x="5796" y="1836"/>
                  </a:lnTo>
                  <a:lnTo>
                    <a:pt x="5808" y="1968"/>
                  </a:lnTo>
                  <a:lnTo>
                    <a:pt x="5808" y="2028"/>
                  </a:lnTo>
                  <a:lnTo>
                    <a:pt x="5796" y="2094"/>
                  </a:lnTo>
                  <a:lnTo>
                    <a:pt x="5772" y="2214"/>
                  </a:lnTo>
                  <a:lnTo>
                    <a:pt x="5724" y="2322"/>
                  </a:lnTo>
                  <a:lnTo>
                    <a:pt x="3642" y="6480"/>
                  </a:lnTo>
                  <a:lnTo>
                    <a:pt x="3666" y="6432"/>
                  </a:lnTo>
                  <a:lnTo>
                    <a:pt x="3684" y="6384"/>
                  </a:lnTo>
                  <a:lnTo>
                    <a:pt x="3708" y="6276"/>
                  </a:lnTo>
                  <a:lnTo>
                    <a:pt x="3714" y="6222"/>
                  </a:lnTo>
                  <a:lnTo>
                    <a:pt x="3714" y="6102"/>
                  </a:lnTo>
                  <a:lnTo>
                    <a:pt x="3708" y="6042"/>
                  </a:lnTo>
                  <a:lnTo>
                    <a:pt x="3696" y="5982"/>
                  </a:lnTo>
                  <a:lnTo>
                    <a:pt x="3678" y="5922"/>
                  </a:lnTo>
                  <a:lnTo>
                    <a:pt x="3660" y="5856"/>
                  </a:lnTo>
                  <a:lnTo>
                    <a:pt x="3630" y="5796"/>
                  </a:lnTo>
                  <a:lnTo>
                    <a:pt x="3600" y="5730"/>
                  </a:lnTo>
                  <a:lnTo>
                    <a:pt x="3570" y="5670"/>
                  </a:lnTo>
                  <a:lnTo>
                    <a:pt x="3534" y="5604"/>
                  </a:lnTo>
                  <a:lnTo>
                    <a:pt x="3492" y="5544"/>
                  </a:lnTo>
                  <a:lnTo>
                    <a:pt x="3348" y="5364"/>
                  </a:lnTo>
                  <a:lnTo>
                    <a:pt x="3294" y="5304"/>
                  </a:lnTo>
                  <a:lnTo>
                    <a:pt x="3180" y="5190"/>
                  </a:lnTo>
                  <a:lnTo>
                    <a:pt x="3048" y="5082"/>
                  </a:lnTo>
                  <a:lnTo>
                    <a:pt x="2982" y="5034"/>
                  </a:lnTo>
                  <a:lnTo>
                    <a:pt x="2916" y="4980"/>
                  </a:lnTo>
                  <a:lnTo>
                    <a:pt x="2844" y="4932"/>
                  </a:lnTo>
                  <a:lnTo>
                    <a:pt x="2766" y="4884"/>
                  </a:lnTo>
                  <a:lnTo>
                    <a:pt x="2694" y="4842"/>
                  </a:lnTo>
                  <a:lnTo>
                    <a:pt x="2538" y="4758"/>
                  </a:lnTo>
                  <a:lnTo>
                    <a:pt x="2454" y="4716"/>
                  </a:lnTo>
                  <a:lnTo>
                    <a:pt x="2202" y="4608"/>
                  </a:lnTo>
                  <a:lnTo>
                    <a:pt x="2118" y="4578"/>
                  </a:lnTo>
                  <a:lnTo>
                    <a:pt x="2028" y="4548"/>
                  </a:lnTo>
                  <a:lnTo>
                    <a:pt x="1944" y="4518"/>
                  </a:lnTo>
                  <a:lnTo>
                    <a:pt x="1854" y="4494"/>
                  </a:lnTo>
                  <a:lnTo>
                    <a:pt x="1764" y="4476"/>
                  </a:lnTo>
                  <a:lnTo>
                    <a:pt x="1674" y="4452"/>
                  </a:lnTo>
                  <a:lnTo>
                    <a:pt x="1584" y="4434"/>
                  </a:lnTo>
                  <a:lnTo>
                    <a:pt x="1494" y="4422"/>
                  </a:lnTo>
                  <a:lnTo>
                    <a:pt x="1398" y="4410"/>
                  </a:lnTo>
                  <a:lnTo>
                    <a:pt x="1308" y="4404"/>
                  </a:lnTo>
                  <a:lnTo>
                    <a:pt x="1224" y="4398"/>
                  </a:lnTo>
                  <a:lnTo>
                    <a:pt x="1134" y="4392"/>
                  </a:lnTo>
                  <a:lnTo>
                    <a:pt x="1050" y="4398"/>
                  </a:lnTo>
                  <a:lnTo>
                    <a:pt x="972" y="4398"/>
                  </a:lnTo>
                  <a:lnTo>
                    <a:pt x="888" y="4404"/>
                  </a:lnTo>
                  <a:lnTo>
                    <a:pt x="810" y="4416"/>
                  </a:lnTo>
                  <a:lnTo>
                    <a:pt x="738" y="4428"/>
                  </a:lnTo>
                  <a:lnTo>
                    <a:pt x="594" y="4464"/>
                  </a:lnTo>
                  <a:lnTo>
                    <a:pt x="528" y="4482"/>
                  </a:lnTo>
                  <a:lnTo>
                    <a:pt x="468" y="4506"/>
                  </a:lnTo>
                  <a:lnTo>
                    <a:pt x="408" y="4536"/>
                  </a:lnTo>
                  <a:lnTo>
                    <a:pt x="348" y="4560"/>
                  </a:lnTo>
                  <a:lnTo>
                    <a:pt x="294" y="4590"/>
                  </a:lnTo>
                  <a:lnTo>
                    <a:pt x="198" y="4662"/>
                  </a:lnTo>
                  <a:lnTo>
                    <a:pt x="114" y="4746"/>
                  </a:lnTo>
                  <a:lnTo>
                    <a:pt x="78" y="4788"/>
                  </a:lnTo>
                  <a:lnTo>
                    <a:pt x="48" y="4830"/>
                  </a:lnTo>
                  <a:lnTo>
                    <a:pt x="18" y="4878"/>
                  </a:lnTo>
                  <a:lnTo>
                    <a:pt x="1674" y="594"/>
                  </a:lnTo>
                  <a:lnTo>
                    <a:pt x="1698" y="540"/>
                  </a:lnTo>
                  <a:lnTo>
                    <a:pt x="1734" y="486"/>
                  </a:lnTo>
                  <a:lnTo>
                    <a:pt x="1764" y="438"/>
                  </a:lnTo>
                  <a:lnTo>
                    <a:pt x="1848" y="342"/>
                  </a:lnTo>
                  <a:lnTo>
                    <a:pt x="1896" y="300"/>
                  </a:lnTo>
                  <a:lnTo>
                    <a:pt x="1950" y="258"/>
                  </a:lnTo>
                  <a:lnTo>
                    <a:pt x="2004" y="222"/>
                  </a:lnTo>
                  <a:lnTo>
                    <a:pt x="2064" y="186"/>
                  </a:lnTo>
                  <a:lnTo>
                    <a:pt x="2196" y="126"/>
                  </a:lnTo>
                  <a:lnTo>
                    <a:pt x="2340" y="78"/>
                  </a:lnTo>
                  <a:lnTo>
                    <a:pt x="2496" y="42"/>
                  </a:lnTo>
                  <a:lnTo>
                    <a:pt x="2580" y="24"/>
                  </a:lnTo>
                  <a:lnTo>
                    <a:pt x="2664" y="18"/>
                  </a:lnTo>
                  <a:lnTo>
                    <a:pt x="2754" y="6"/>
                  </a:lnTo>
                  <a:lnTo>
                    <a:pt x="2844" y="6"/>
                  </a:lnTo>
                  <a:lnTo>
                    <a:pt x="2940" y="0"/>
                  </a:lnTo>
                  <a:close/>
                </a:path>
              </a:pathLst>
            </a:custGeom>
            <a:solidFill>
              <a:srgbClr val="5A6969"/>
            </a:solidFill>
            <a:ln w="127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Freeform 15"/>
            <p:cNvSpPr>
              <a:spLocks/>
            </p:cNvSpPr>
            <p:nvPr/>
          </p:nvSpPr>
          <p:spPr bwMode="auto">
            <a:xfrm>
              <a:off x="2099696" y="1794300"/>
              <a:ext cx="1899434" cy="2005597"/>
            </a:xfrm>
            <a:custGeom>
              <a:avLst/>
              <a:gdLst/>
              <a:ahLst/>
              <a:cxnLst>
                <a:cxn ang="0">
                  <a:pos x="246" y="0"/>
                </a:cxn>
                <a:cxn ang="0">
                  <a:pos x="486" y="120"/>
                </a:cxn>
                <a:cxn ang="0">
                  <a:pos x="2886" y="1380"/>
                </a:cxn>
                <a:cxn ang="0">
                  <a:pos x="3132" y="1506"/>
                </a:cxn>
                <a:cxn ang="0">
                  <a:pos x="5052" y="2514"/>
                </a:cxn>
                <a:cxn ang="0">
                  <a:pos x="5298" y="2640"/>
                </a:cxn>
                <a:cxn ang="0">
                  <a:pos x="6018" y="3018"/>
                </a:cxn>
                <a:cxn ang="0">
                  <a:pos x="6258" y="3150"/>
                </a:cxn>
                <a:cxn ang="0">
                  <a:pos x="6978" y="3528"/>
                </a:cxn>
                <a:cxn ang="0">
                  <a:pos x="7224" y="3654"/>
                </a:cxn>
                <a:cxn ang="0">
                  <a:pos x="7944" y="4032"/>
                </a:cxn>
                <a:cxn ang="0">
                  <a:pos x="6930" y="8388"/>
                </a:cxn>
                <a:cxn ang="0">
                  <a:pos x="5850" y="7818"/>
                </a:cxn>
                <a:cxn ang="0">
                  <a:pos x="5628" y="7704"/>
                </a:cxn>
                <a:cxn ang="0">
                  <a:pos x="3900" y="6792"/>
                </a:cxn>
                <a:cxn ang="0">
                  <a:pos x="3678" y="6678"/>
                </a:cxn>
                <a:cxn ang="0">
                  <a:pos x="2598" y="6108"/>
                </a:cxn>
                <a:cxn ang="0">
                  <a:pos x="2382" y="6000"/>
                </a:cxn>
                <a:cxn ang="0">
                  <a:pos x="1950" y="5772"/>
                </a:cxn>
                <a:cxn ang="0">
                  <a:pos x="1728" y="5658"/>
                </a:cxn>
                <a:cxn ang="0">
                  <a:pos x="1080" y="5316"/>
                </a:cxn>
                <a:cxn ang="0">
                  <a:pos x="864" y="5208"/>
                </a:cxn>
                <a:cxn ang="0">
                  <a:pos x="0" y="4752"/>
                </a:cxn>
                <a:cxn ang="0">
                  <a:pos x="246" y="0"/>
                </a:cxn>
              </a:cxnLst>
              <a:rect l="0" t="0" r="r" b="b"/>
              <a:pathLst>
                <a:path w="7944" h="8388">
                  <a:moveTo>
                    <a:pt x="246" y="0"/>
                  </a:moveTo>
                  <a:lnTo>
                    <a:pt x="486" y="120"/>
                  </a:lnTo>
                  <a:lnTo>
                    <a:pt x="2886" y="1380"/>
                  </a:lnTo>
                  <a:lnTo>
                    <a:pt x="3132" y="1506"/>
                  </a:lnTo>
                  <a:lnTo>
                    <a:pt x="5052" y="2514"/>
                  </a:lnTo>
                  <a:lnTo>
                    <a:pt x="5298" y="2640"/>
                  </a:lnTo>
                  <a:lnTo>
                    <a:pt x="6018" y="3018"/>
                  </a:lnTo>
                  <a:lnTo>
                    <a:pt x="6258" y="3150"/>
                  </a:lnTo>
                  <a:lnTo>
                    <a:pt x="6978" y="3528"/>
                  </a:lnTo>
                  <a:lnTo>
                    <a:pt x="7224" y="3654"/>
                  </a:lnTo>
                  <a:lnTo>
                    <a:pt x="7944" y="4032"/>
                  </a:lnTo>
                  <a:lnTo>
                    <a:pt x="6930" y="8388"/>
                  </a:lnTo>
                  <a:lnTo>
                    <a:pt x="5850" y="7818"/>
                  </a:lnTo>
                  <a:lnTo>
                    <a:pt x="5628" y="7704"/>
                  </a:lnTo>
                  <a:lnTo>
                    <a:pt x="3900" y="6792"/>
                  </a:lnTo>
                  <a:lnTo>
                    <a:pt x="3678" y="6678"/>
                  </a:lnTo>
                  <a:lnTo>
                    <a:pt x="2598" y="6108"/>
                  </a:lnTo>
                  <a:lnTo>
                    <a:pt x="2382" y="6000"/>
                  </a:lnTo>
                  <a:lnTo>
                    <a:pt x="1950" y="5772"/>
                  </a:lnTo>
                  <a:lnTo>
                    <a:pt x="1728" y="5658"/>
                  </a:lnTo>
                  <a:lnTo>
                    <a:pt x="1080" y="5316"/>
                  </a:lnTo>
                  <a:lnTo>
                    <a:pt x="864" y="5208"/>
                  </a:lnTo>
                  <a:lnTo>
                    <a:pt x="0" y="475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E98702"/>
            </a:solidFill>
            <a:ln w="127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Freeform 16"/>
            <p:cNvSpPr>
              <a:spLocks/>
            </p:cNvSpPr>
            <p:nvPr/>
          </p:nvSpPr>
          <p:spPr bwMode="auto">
            <a:xfrm>
              <a:off x="4108162" y="2969254"/>
              <a:ext cx="533678" cy="1140521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440" y="144"/>
                </a:cxn>
                <a:cxn ang="0">
                  <a:pos x="1506" y="174"/>
                </a:cxn>
                <a:cxn ang="0">
                  <a:pos x="1902" y="390"/>
                </a:cxn>
                <a:cxn ang="0">
                  <a:pos x="1968" y="420"/>
                </a:cxn>
                <a:cxn ang="0">
                  <a:pos x="2232" y="564"/>
                </a:cxn>
                <a:cxn ang="0">
                  <a:pos x="948" y="4770"/>
                </a:cxn>
                <a:cxn ang="0">
                  <a:pos x="828" y="4710"/>
                </a:cxn>
                <a:cxn ang="0">
                  <a:pos x="768" y="4674"/>
                </a:cxn>
                <a:cxn ang="0">
                  <a:pos x="708" y="4644"/>
                </a:cxn>
                <a:cxn ang="0">
                  <a:pos x="654" y="4614"/>
                </a:cxn>
                <a:cxn ang="0">
                  <a:pos x="594" y="4584"/>
                </a:cxn>
                <a:cxn ang="0">
                  <a:pos x="534" y="4548"/>
                </a:cxn>
                <a:cxn ang="0">
                  <a:pos x="414" y="4488"/>
                </a:cxn>
                <a:cxn ang="0">
                  <a:pos x="354" y="4452"/>
                </a:cxn>
                <a:cxn ang="0">
                  <a:pos x="234" y="4392"/>
                </a:cxn>
                <a:cxn ang="0">
                  <a:pos x="180" y="4362"/>
                </a:cxn>
                <a:cxn ang="0">
                  <a:pos x="120" y="4326"/>
                </a:cxn>
                <a:cxn ang="0">
                  <a:pos x="0" y="4266"/>
                </a:cxn>
                <a:cxn ang="0">
                  <a:pos x="1176" y="0"/>
                </a:cxn>
              </a:cxnLst>
              <a:rect l="0" t="0" r="r" b="b"/>
              <a:pathLst>
                <a:path w="2232" h="4770">
                  <a:moveTo>
                    <a:pt x="1176" y="0"/>
                  </a:moveTo>
                  <a:lnTo>
                    <a:pt x="1440" y="144"/>
                  </a:lnTo>
                  <a:lnTo>
                    <a:pt x="1506" y="174"/>
                  </a:lnTo>
                  <a:lnTo>
                    <a:pt x="1902" y="390"/>
                  </a:lnTo>
                  <a:lnTo>
                    <a:pt x="1968" y="420"/>
                  </a:lnTo>
                  <a:lnTo>
                    <a:pt x="2232" y="564"/>
                  </a:lnTo>
                  <a:lnTo>
                    <a:pt x="948" y="4770"/>
                  </a:lnTo>
                  <a:lnTo>
                    <a:pt x="828" y="4710"/>
                  </a:lnTo>
                  <a:lnTo>
                    <a:pt x="768" y="4674"/>
                  </a:lnTo>
                  <a:lnTo>
                    <a:pt x="708" y="4644"/>
                  </a:lnTo>
                  <a:lnTo>
                    <a:pt x="654" y="4614"/>
                  </a:lnTo>
                  <a:lnTo>
                    <a:pt x="594" y="4584"/>
                  </a:lnTo>
                  <a:lnTo>
                    <a:pt x="534" y="4548"/>
                  </a:lnTo>
                  <a:lnTo>
                    <a:pt x="414" y="4488"/>
                  </a:lnTo>
                  <a:lnTo>
                    <a:pt x="354" y="4452"/>
                  </a:lnTo>
                  <a:lnTo>
                    <a:pt x="234" y="4392"/>
                  </a:lnTo>
                  <a:lnTo>
                    <a:pt x="180" y="4362"/>
                  </a:lnTo>
                  <a:lnTo>
                    <a:pt x="120" y="4326"/>
                  </a:lnTo>
                  <a:lnTo>
                    <a:pt x="0" y="4266"/>
                  </a:lnTo>
                  <a:lnTo>
                    <a:pt x="1176" y="0"/>
                  </a:lnTo>
                  <a:close/>
                </a:path>
              </a:pathLst>
            </a:custGeom>
            <a:solidFill>
              <a:srgbClr val="72827F"/>
            </a:solidFill>
            <a:ln w="127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Freeform 17"/>
            <p:cNvSpPr>
              <a:spLocks/>
            </p:cNvSpPr>
            <p:nvPr/>
          </p:nvSpPr>
          <p:spPr bwMode="auto">
            <a:xfrm>
              <a:off x="4334830" y="3104107"/>
              <a:ext cx="1899434" cy="1292591"/>
            </a:xfrm>
            <a:custGeom>
              <a:avLst/>
              <a:gdLst/>
              <a:ahLst/>
              <a:cxnLst>
                <a:cxn ang="0">
                  <a:pos x="1284" y="0"/>
                </a:cxn>
                <a:cxn ang="0">
                  <a:pos x="1500" y="42"/>
                </a:cxn>
                <a:cxn ang="0">
                  <a:pos x="1722" y="84"/>
                </a:cxn>
                <a:cxn ang="0">
                  <a:pos x="2154" y="168"/>
                </a:cxn>
                <a:cxn ang="0">
                  <a:pos x="2370" y="216"/>
                </a:cxn>
                <a:cxn ang="0">
                  <a:pos x="2580" y="258"/>
                </a:cxn>
                <a:cxn ang="0">
                  <a:pos x="3012" y="342"/>
                </a:cxn>
                <a:cxn ang="0">
                  <a:pos x="3222" y="384"/>
                </a:cxn>
                <a:cxn ang="0">
                  <a:pos x="3438" y="426"/>
                </a:cxn>
                <a:cxn ang="0">
                  <a:pos x="4698" y="678"/>
                </a:cxn>
                <a:cxn ang="0">
                  <a:pos x="4902" y="720"/>
                </a:cxn>
                <a:cxn ang="0">
                  <a:pos x="5112" y="762"/>
                </a:cxn>
                <a:cxn ang="0">
                  <a:pos x="5316" y="804"/>
                </a:cxn>
                <a:cxn ang="0">
                  <a:pos x="5526" y="840"/>
                </a:cxn>
                <a:cxn ang="0">
                  <a:pos x="6342" y="1008"/>
                </a:cxn>
                <a:cxn ang="0">
                  <a:pos x="6540" y="1044"/>
                </a:cxn>
                <a:cxn ang="0">
                  <a:pos x="6948" y="1128"/>
                </a:cxn>
                <a:cxn ang="0">
                  <a:pos x="7344" y="1212"/>
                </a:cxn>
                <a:cxn ang="0">
                  <a:pos x="7548" y="1248"/>
                </a:cxn>
                <a:cxn ang="0">
                  <a:pos x="7944" y="1332"/>
                </a:cxn>
                <a:cxn ang="0">
                  <a:pos x="5994" y="5406"/>
                </a:cxn>
                <a:cxn ang="0">
                  <a:pos x="5820" y="5370"/>
                </a:cxn>
                <a:cxn ang="0">
                  <a:pos x="5100" y="5226"/>
                </a:cxn>
                <a:cxn ang="0">
                  <a:pos x="4914" y="5190"/>
                </a:cxn>
                <a:cxn ang="0">
                  <a:pos x="4734" y="5148"/>
                </a:cxn>
                <a:cxn ang="0">
                  <a:pos x="4554" y="5112"/>
                </a:cxn>
                <a:cxn ang="0">
                  <a:pos x="4368" y="5076"/>
                </a:cxn>
                <a:cxn ang="0">
                  <a:pos x="4188" y="5040"/>
                </a:cxn>
                <a:cxn ang="0">
                  <a:pos x="3816" y="4968"/>
                </a:cxn>
                <a:cxn ang="0">
                  <a:pos x="3630" y="4926"/>
                </a:cxn>
                <a:cxn ang="0">
                  <a:pos x="2886" y="4782"/>
                </a:cxn>
                <a:cxn ang="0">
                  <a:pos x="2694" y="4740"/>
                </a:cxn>
                <a:cxn ang="0">
                  <a:pos x="2508" y="4704"/>
                </a:cxn>
                <a:cxn ang="0">
                  <a:pos x="2316" y="4668"/>
                </a:cxn>
                <a:cxn ang="0">
                  <a:pos x="2130" y="4626"/>
                </a:cxn>
                <a:cxn ang="0">
                  <a:pos x="1554" y="4518"/>
                </a:cxn>
                <a:cxn ang="0">
                  <a:pos x="1362" y="4476"/>
                </a:cxn>
                <a:cxn ang="0">
                  <a:pos x="1170" y="4440"/>
                </a:cxn>
                <a:cxn ang="0">
                  <a:pos x="978" y="4398"/>
                </a:cxn>
                <a:cxn ang="0">
                  <a:pos x="780" y="4362"/>
                </a:cxn>
                <a:cxn ang="0">
                  <a:pos x="588" y="4326"/>
                </a:cxn>
                <a:cxn ang="0">
                  <a:pos x="396" y="4284"/>
                </a:cxn>
                <a:cxn ang="0">
                  <a:pos x="198" y="4248"/>
                </a:cxn>
                <a:cxn ang="0">
                  <a:pos x="0" y="4206"/>
                </a:cxn>
                <a:cxn ang="0">
                  <a:pos x="1284" y="0"/>
                </a:cxn>
              </a:cxnLst>
              <a:rect l="0" t="0" r="r" b="b"/>
              <a:pathLst>
                <a:path w="7944" h="5406">
                  <a:moveTo>
                    <a:pt x="1284" y="0"/>
                  </a:moveTo>
                  <a:lnTo>
                    <a:pt x="1500" y="42"/>
                  </a:lnTo>
                  <a:lnTo>
                    <a:pt x="1722" y="84"/>
                  </a:lnTo>
                  <a:lnTo>
                    <a:pt x="2154" y="168"/>
                  </a:lnTo>
                  <a:lnTo>
                    <a:pt x="2370" y="216"/>
                  </a:lnTo>
                  <a:lnTo>
                    <a:pt x="2580" y="258"/>
                  </a:lnTo>
                  <a:lnTo>
                    <a:pt x="3012" y="342"/>
                  </a:lnTo>
                  <a:lnTo>
                    <a:pt x="3222" y="384"/>
                  </a:lnTo>
                  <a:lnTo>
                    <a:pt x="3438" y="426"/>
                  </a:lnTo>
                  <a:lnTo>
                    <a:pt x="4698" y="678"/>
                  </a:lnTo>
                  <a:lnTo>
                    <a:pt x="4902" y="720"/>
                  </a:lnTo>
                  <a:lnTo>
                    <a:pt x="5112" y="762"/>
                  </a:lnTo>
                  <a:lnTo>
                    <a:pt x="5316" y="804"/>
                  </a:lnTo>
                  <a:lnTo>
                    <a:pt x="5526" y="840"/>
                  </a:lnTo>
                  <a:lnTo>
                    <a:pt x="6342" y="1008"/>
                  </a:lnTo>
                  <a:lnTo>
                    <a:pt x="6540" y="1044"/>
                  </a:lnTo>
                  <a:lnTo>
                    <a:pt x="6948" y="1128"/>
                  </a:lnTo>
                  <a:lnTo>
                    <a:pt x="7344" y="1212"/>
                  </a:lnTo>
                  <a:lnTo>
                    <a:pt x="7548" y="1248"/>
                  </a:lnTo>
                  <a:lnTo>
                    <a:pt x="7944" y="1332"/>
                  </a:lnTo>
                  <a:lnTo>
                    <a:pt x="5994" y="5406"/>
                  </a:lnTo>
                  <a:lnTo>
                    <a:pt x="5820" y="5370"/>
                  </a:lnTo>
                  <a:lnTo>
                    <a:pt x="5100" y="5226"/>
                  </a:lnTo>
                  <a:lnTo>
                    <a:pt x="4914" y="5190"/>
                  </a:lnTo>
                  <a:lnTo>
                    <a:pt x="4734" y="5148"/>
                  </a:lnTo>
                  <a:lnTo>
                    <a:pt x="4554" y="5112"/>
                  </a:lnTo>
                  <a:lnTo>
                    <a:pt x="4368" y="5076"/>
                  </a:lnTo>
                  <a:lnTo>
                    <a:pt x="4188" y="5040"/>
                  </a:lnTo>
                  <a:lnTo>
                    <a:pt x="3816" y="4968"/>
                  </a:lnTo>
                  <a:lnTo>
                    <a:pt x="3630" y="4926"/>
                  </a:lnTo>
                  <a:lnTo>
                    <a:pt x="2886" y="4782"/>
                  </a:lnTo>
                  <a:lnTo>
                    <a:pt x="2694" y="4740"/>
                  </a:lnTo>
                  <a:lnTo>
                    <a:pt x="2508" y="4704"/>
                  </a:lnTo>
                  <a:lnTo>
                    <a:pt x="2316" y="4668"/>
                  </a:lnTo>
                  <a:lnTo>
                    <a:pt x="2130" y="4626"/>
                  </a:lnTo>
                  <a:lnTo>
                    <a:pt x="1554" y="4518"/>
                  </a:lnTo>
                  <a:lnTo>
                    <a:pt x="1362" y="4476"/>
                  </a:lnTo>
                  <a:lnTo>
                    <a:pt x="1170" y="4440"/>
                  </a:lnTo>
                  <a:lnTo>
                    <a:pt x="978" y="4398"/>
                  </a:lnTo>
                  <a:lnTo>
                    <a:pt x="780" y="4362"/>
                  </a:lnTo>
                  <a:lnTo>
                    <a:pt x="588" y="4326"/>
                  </a:lnTo>
                  <a:lnTo>
                    <a:pt x="396" y="4284"/>
                  </a:lnTo>
                  <a:lnTo>
                    <a:pt x="198" y="4248"/>
                  </a:lnTo>
                  <a:lnTo>
                    <a:pt x="0" y="4206"/>
                  </a:lnTo>
                  <a:lnTo>
                    <a:pt x="1284" y="0"/>
                  </a:lnTo>
                  <a:close/>
                </a:path>
              </a:pathLst>
            </a:custGeom>
            <a:solidFill>
              <a:srgbClr val="5A6969"/>
            </a:solidFill>
            <a:ln w="127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Freeform 18"/>
            <p:cNvSpPr>
              <a:spLocks/>
            </p:cNvSpPr>
            <p:nvPr/>
          </p:nvSpPr>
          <p:spPr bwMode="auto">
            <a:xfrm>
              <a:off x="5768014" y="3422594"/>
              <a:ext cx="583890" cy="1579515"/>
            </a:xfrm>
            <a:custGeom>
              <a:avLst/>
              <a:gdLst/>
              <a:ahLst/>
              <a:cxnLst>
                <a:cxn ang="0">
                  <a:pos x="1950" y="0"/>
                </a:cxn>
                <a:cxn ang="0">
                  <a:pos x="1968" y="84"/>
                </a:cxn>
                <a:cxn ang="0">
                  <a:pos x="1980" y="162"/>
                </a:cxn>
                <a:cxn ang="0">
                  <a:pos x="1992" y="246"/>
                </a:cxn>
                <a:cxn ang="0">
                  <a:pos x="2010" y="330"/>
                </a:cxn>
                <a:cxn ang="0">
                  <a:pos x="2022" y="414"/>
                </a:cxn>
                <a:cxn ang="0">
                  <a:pos x="2040" y="498"/>
                </a:cxn>
                <a:cxn ang="0">
                  <a:pos x="2052" y="588"/>
                </a:cxn>
                <a:cxn ang="0">
                  <a:pos x="2070" y="672"/>
                </a:cxn>
                <a:cxn ang="0">
                  <a:pos x="2082" y="756"/>
                </a:cxn>
                <a:cxn ang="0">
                  <a:pos x="2100" y="840"/>
                </a:cxn>
                <a:cxn ang="0">
                  <a:pos x="2112" y="930"/>
                </a:cxn>
                <a:cxn ang="0">
                  <a:pos x="2130" y="1014"/>
                </a:cxn>
                <a:cxn ang="0">
                  <a:pos x="2148" y="1104"/>
                </a:cxn>
                <a:cxn ang="0">
                  <a:pos x="2160" y="1188"/>
                </a:cxn>
                <a:cxn ang="0">
                  <a:pos x="2178" y="1278"/>
                </a:cxn>
                <a:cxn ang="0">
                  <a:pos x="2190" y="1362"/>
                </a:cxn>
                <a:cxn ang="0">
                  <a:pos x="2208" y="1452"/>
                </a:cxn>
                <a:cxn ang="0">
                  <a:pos x="2220" y="1542"/>
                </a:cxn>
                <a:cxn ang="0">
                  <a:pos x="2238" y="1626"/>
                </a:cxn>
                <a:cxn ang="0">
                  <a:pos x="2256" y="1716"/>
                </a:cxn>
                <a:cxn ang="0">
                  <a:pos x="2268" y="1806"/>
                </a:cxn>
                <a:cxn ang="0">
                  <a:pos x="2304" y="1986"/>
                </a:cxn>
                <a:cxn ang="0">
                  <a:pos x="2316" y="2076"/>
                </a:cxn>
                <a:cxn ang="0">
                  <a:pos x="2334" y="2166"/>
                </a:cxn>
                <a:cxn ang="0">
                  <a:pos x="2346" y="2256"/>
                </a:cxn>
                <a:cxn ang="0">
                  <a:pos x="2364" y="2346"/>
                </a:cxn>
                <a:cxn ang="0">
                  <a:pos x="2382" y="2442"/>
                </a:cxn>
                <a:cxn ang="0">
                  <a:pos x="2394" y="2532"/>
                </a:cxn>
                <a:cxn ang="0">
                  <a:pos x="2412" y="2622"/>
                </a:cxn>
                <a:cxn ang="0">
                  <a:pos x="2430" y="2718"/>
                </a:cxn>
                <a:cxn ang="0">
                  <a:pos x="2442" y="2808"/>
                </a:cxn>
                <a:cxn ang="0">
                  <a:pos x="450" y="6606"/>
                </a:cxn>
                <a:cxn ang="0">
                  <a:pos x="432" y="6522"/>
                </a:cxn>
                <a:cxn ang="0">
                  <a:pos x="420" y="6438"/>
                </a:cxn>
                <a:cxn ang="0">
                  <a:pos x="402" y="6354"/>
                </a:cxn>
                <a:cxn ang="0">
                  <a:pos x="378" y="6186"/>
                </a:cxn>
                <a:cxn ang="0">
                  <a:pos x="360" y="6108"/>
                </a:cxn>
                <a:cxn ang="0">
                  <a:pos x="348" y="6024"/>
                </a:cxn>
                <a:cxn ang="0">
                  <a:pos x="330" y="5946"/>
                </a:cxn>
                <a:cxn ang="0">
                  <a:pos x="318" y="5862"/>
                </a:cxn>
                <a:cxn ang="0">
                  <a:pos x="306" y="5784"/>
                </a:cxn>
                <a:cxn ang="0">
                  <a:pos x="288" y="5700"/>
                </a:cxn>
                <a:cxn ang="0">
                  <a:pos x="276" y="5622"/>
                </a:cxn>
                <a:cxn ang="0">
                  <a:pos x="264" y="5538"/>
                </a:cxn>
                <a:cxn ang="0">
                  <a:pos x="246" y="5460"/>
                </a:cxn>
                <a:cxn ang="0">
                  <a:pos x="222" y="5304"/>
                </a:cxn>
                <a:cxn ang="0">
                  <a:pos x="204" y="5220"/>
                </a:cxn>
                <a:cxn ang="0">
                  <a:pos x="180" y="5064"/>
                </a:cxn>
                <a:cxn ang="0">
                  <a:pos x="162" y="4986"/>
                </a:cxn>
                <a:cxn ang="0">
                  <a:pos x="138" y="4830"/>
                </a:cxn>
                <a:cxn ang="0">
                  <a:pos x="120" y="4758"/>
                </a:cxn>
                <a:cxn ang="0">
                  <a:pos x="84" y="4524"/>
                </a:cxn>
                <a:cxn ang="0">
                  <a:pos x="66" y="4452"/>
                </a:cxn>
                <a:cxn ang="0">
                  <a:pos x="42" y="4296"/>
                </a:cxn>
                <a:cxn ang="0">
                  <a:pos x="30" y="4224"/>
                </a:cxn>
                <a:cxn ang="0">
                  <a:pos x="18" y="4146"/>
                </a:cxn>
                <a:cxn ang="0">
                  <a:pos x="0" y="4074"/>
                </a:cxn>
                <a:cxn ang="0">
                  <a:pos x="1950" y="0"/>
                </a:cxn>
              </a:cxnLst>
              <a:rect l="0" t="0" r="r" b="b"/>
              <a:pathLst>
                <a:path w="2442" h="6606">
                  <a:moveTo>
                    <a:pt x="1950" y="0"/>
                  </a:moveTo>
                  <a:lnTo>
                    <a:pt x="1968" y="84"/>
                  </a:lnTo>
                  <a:lnTo>
                    <a:pt x="1980" y="162"/>
                  </a:lnTo>
                  <a:lnTo>
                    <a:pt x="1992" y="246"/>
                  </a:lnTo>
                  <a:lnTo>
                    <a:pt x="2010" y="330"/>
                  </a:lnTo>
                  <a:lnTo>
                    <a:pt x="2022" y="414"/>
                  </a:lnTo>
                  <a:lnTo>
                    <a:pt x="2040" y="498"/>
                  </a:lnTo>
                  <a:lnTo>
                    <a:pt x="2052" y="588"/>
                  </a:lnTo>
                  <a:lnTo>
                    <a:pt x="2070" y="672"/>
                  </a:lnTo>
                  <a:lnTo>
                    <a:pt x="2082" y="756"/>
                  </a:lnTo>
                  <a:lnTo>
                    <a:pt x="2100" y="840"/>
                  </a:lnTo>
                  <a:lnTo>
                    <a:pt x="2112" y="930"/>
                  </a:lnTo>
                  <a:lnTo>
                    <a:pt x="2130" y="1014"/>
                  </a:lnTo>
                  <a:lnTo>
                    <a:pt x="2148" y="1104"/>
                  </a:lnTo>
                  <a:lnTo>
                    <a:pt x="2160" y="1188"/>
                  </a:lnTo>
                  <a:lnTo>
                    <a:pt x="2178" y="1278"/>
                  </a:lnTo>
                  <a:lnTo>
                    <a:pt x="2190" y="1362"/>
                  </a:lnTo>
                  <a:lnTo>
                    <a:pt x="2208" y="1452"/>
                  </a:lnTo>
                  <a:lnTo>
                    <a:pt x="2220" y="1542"/>
                  </a:lnTo>
                  <a:lnTo>
                    <a:pt x="2238" y="1626"/>
                  </a:lnTo>
                  <a:lnTo>
                    <a:pt x="2256" y="1716"/>
                  </a:lnTo>
                  <a:lnTo>
                    <a:pt x="2268" y="1806"/>
                  </a:lnTo>
                  <a:lnTo>
                    <a:pt x="2304" y="1986"/>
                  </a:lnTo>
                  <a:lnTo>
                    <a:pt x="2316" y="2076"/>
                  </a:lnTo>
                  <a:lnTo>
                    <a:pt x="2334" y="2166"/>
                  </a:lnTo>
                  <a:lnTo>
                    <a:pt x="2346" y="2256"/>
                  </a:lnTo>
                  <a:lnTo>
                    <a:pt x="2364" y="2346"/>
                  </a:lnTo>
                  <a:lnTo>
                    <a:pt x="2382" y="2442"/>
                  </a:lnTo>
                  <a:lnTo>
                    <a:pt x="2394" y="2532"/>
                  </a:lnTo>
                  <a:lnTo>
                    <a:pt x="2412" y="2622"/>
                  </a:lnTo>
                  <a:lnTo>
                    <a:pt x="2430" y="2718"/>
                  </a:lnTo>
                  <a:lnTo>
                    <a:pt x="2442" y="2808"/>
                  </a:lnTo>
                  <a:lnTo>
                    <a:pt x="450" y="6606"/>
                  </a:lnTo>
                  <a:lnTo>
                    <a:pt x="432" y="6522"/>
                  </a:lnTo>
                  <a:lnTo>
                    <a:pt x="420" y="6438"/>
                  </a:lnTo>
                  <a:lnTo>
                    <a:pt x="402" y="6354"/>
                  </a:lnTo>
                  <a:lnTo>
                    <a:pt x="378" y="6186"/>
                  </a:lnTo>
                  <a:lnTo>
                    <a:pt x="360" y="6108"/>
                  </a:lnTo>
                  <a:lnTo>
                    <a:pt x="348" y="6024"/>
                  </a:lnTo>
                  <a:lnTo>
                    <a:pt x="330" y="5946"/>
                  </a:lnTo>
                  <a:lnTo>
                    <a:pt x="318" y="5862"/>
                  </a:lnTo>
                  <a:lnTo>
                    <a:pt x="306" y="5784"/>
                  </a:lnTo>
                  <a:lnTo>
                    <a:pt x="288" y="5700"/>
                  </a:lnTo>
                  <a:lnTo>
                    <a:pt x="276" y="5622"/>
                  </a:lnTo>
                  <a:lnTo>
                    <a:pt x="264" y="5538"/>
                  </a:lnTo>
                  <a:lnTo>
                    <a:pt x="246" y="5460"/>
                  </a:lnTo>
                  <a:lnTo>
                    <a:pt x="222" y="5304"/>
                  </a:lnTo>
                  <a:lnTo>
                    <a:pt x="204" y="5220"/>
                  </a:lnTo>
                  <a:lnTo>
                    <a:pt x="180" y="5064"/>
                  </a:lnTo>
                  <a:lnTo>
                    <a:pt x="162" y="4986"/>
                  </a:lnTo>
                  <a:lnTo>
                    <a:pt x="138" y="4830"/>
                  </a:lnTo>
                  <a:lnTo>
                    <a:pt x="120" y="4758"/>
                  </a:lnTo>
                  <a:lnTo>
                    <a:pt x="84" y="4524"/>
                  </a:lnTo>
                  <a:lnTo>
                    <a:pt x="66" y="4452"/>
                  </a:lnTo>
                  <a:lnTo>
                    <a:pt x="42" y="4296"/>
                  </a:lnTo>
                  <a:lnTo>
                    <a:pt x="30" y="4224"/>
                  </a:lnTo>
                  <a:lnTo>
                    <a:pt x="18" y="4146"/>
                  </a:lnTo>
                  <a:lnTo>
                    <a:pt x="0" y="4074"/>
                  </a:lnTo>
                  <a:lnTo>
                    <a:pt x="1950" y="0"/>
                  </a:lnTo>
                  <a:close/>
                </a:path>
              </a:pathLst>
            </a:custGeom>
            <a:solidFill>
              <a:srgbClr val="5A6969"/>
            </a:solidFill>
            <a:ln w="127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Freeform 19"/>
            <p:cNvSpPr>
              <a:spLocks/>
            </p:cNvSpPr>
            <p:nvPr/>
          </p:nvSpPr>
          <p:spPr bwMode="auto">
            <a:xfrm>
              <a:off x="6311734" y="3187316"/>
              <a:ext cx="1083136" cy="1195037"/>
            </a:xfrm>
            <a:custGeom>
              <a:avLst/>
              <a:gdLst/>
              <a:ahLst/>
              <a:cxnLst>
                <a:cxn ang="0">
                  <a:pos x="2202" y="0"/>
                </a:cxn>
                <a:cxn ang="0">
                  <a:pos x="2418" y="90"/>
                </a:cxn>
                <a:cxn ang="0">
                  <a:pos x="2496" y="114"/>
                </a:cxn>
                <a:cxn ang="0">
                  <a:pos x="2784" y="234"/>
                </a:cxn>
                <a:cxn ang="0">
                  <a:pos x="2856" y="258"/>
                </a:cxn>
                <a:cxn ang="0">
                  <a:pos x="2934" y="288"/>
                </a:cxn>
                <a:cxn ang="0">
                  <a:pos x="3078" y="348"/>
                </a:cxn>
                <a:cxn ang="0">
                  <a:pos x="3150" y="372"/>
                </a:cxn>
                <a:cxn ang="0">
                  <a:pos x="3222" y="402"/>
                </a:cxn>
                <a:cxn ang="0">
                  <a:pos x="3300" y="432"/>
                </a:cxn>
                <a:cxn ang="0">
                  <a:pos x="3444" y="492"/>
                </a:cxn>
                <a:cxn ang="0">
                  <a:pos x="3516" y="516"/>
                </a:cxn>
                <a:cxn ang="0">
                  <a:pos x="3732" y="606"/>
                </a:cxn>
                <a:cxn ang="0">
                  <a:pos x="3804" y="630"/>
                </a:cxn>
                <a:cxn ang="0">
                  <a:pos x="3882" y="660"/>
                </a:cxn>
                <a:cxn ang="0">
                  <a:pos x="4026" y="720"/>
                </a:cxn>
                <a:cxn ang="0">
                  <a:pos x="4098" y="744"/>
                </a:cxn>
                <a:cxn ang="0">
                  <a:pos x="4314" y="834"/>
                </a:cxn>
                <a:cxn ang="0">
                  <a:pos x="4386" y="858"/>
                </a:cxn>
                <a:cxn ang="0">
                  <a:pos x="4530" y="918"/>
                </a:cxn>
                <a:cxn ang="0">
                  <a:pos x="2100" y="4998"/>
                </a:cxn>
                <a:cxn ang="0">
                  <a:pos x="1968" y="4950"/>
                </a:cxn>
                <a:cxn ang="0">
                  <a:pos x="1902" y="4920"/>
                </a:cxn>
                <a:cxn ang="0">
                  <a:pos x="1704" y="4848"/>
                </a:cxn>
                <a:cxn ang="0">
                  <a:pos x="1644" y="4818"/>
                </a:cxn>
                <a:cxn ang="0">
                  <a:pos x="1512" y="4770"/>
                </a:cxn>
                <a:cxn ang="0">
                  <a:pos x="1446" y="4740"/>
                </a:cxn>
                <a:cxn ang="0">
                  <a:pos x="1314" y="4692"/>
                </a:cxn>
                <a:cxn ang="0">
                  <a:pos x="1248" y="4662"/>
                </a:cxn>
                <a:cxn ang="0">
                  <a:pos x="1050" y="4590"/>
                </a:cxn>
                <a:cxn ang="0">
                  <a:pos x="984" y="4560"/>
                </a:cxn>
                <a:cxn ang="0">
                  <a:pos x="924" y="4536"/>
                </a:cxn>
                <a:cxn ang="0">
                  <a:pos x="858" y="4512"/>
                </a:cxn>
                <a:cxn ang="0">
                  <a:pos x="792" y="4482"/>
                </a:cxn>
                <a:cxn ang="0">
                  <a:pos x="594" y="4410"/>
                </a:cxn>
                <a:cxn ang="0">
                  <a:pos x="528" y="4380"/>
                </a:cxn>
                <a:cxn ang="0">
                  <a:pos x="396" y="4332"/>
                </a:cxn>
                <a:cxn ang="0">
                  <a:pos x="330" y="4302"/>
                </a:cxn>
                <a:cxn ang="0">
                  <a:pos x="198" y="4254"/>
                </a:cxn>
                <a:cxn ang="0">
                  <a:pos x="132" y="4224"/>
                </a:cxn>
                <a:cxn ang="0">
                  <a:pos x="0" y="4176"/>
                </a:cxn>
                <a:cxn ang="0">
                  <a:pos x="2202" y="0"/>
                </a:cxn>
              </a:cxnLst>
              <a:rect l="0" t="0" r="r" b="b"/>
              <a:pathLst>
                <a:path w="4530" h="4998">
                  <a:moveTo>
                    <a:pt x="2202" y="0"/>
                  </a:moveTo>
                  <a:lnTo>
                    <a:pt x="2418" y="90"/>
                  </a:lnTo>
                  <a:lnTo>
                    <a:pt x="2496" y="114"/>
                  </a:lnTo>
                  <a:lnTo>
                    <a:pt x="2784" y="234"/>
                  </a:lnTo>
                  <a:lnTo>
                    <a:pt x="2856" y="258"/>
                  </a:lnTo>
                  <a:lnTo>
                    <a:pt x="2934" y="288"/>
                  </a:lnTo>
                  <a:lnTo>
                    <a:pt x="3078" y="348"/>
                  </a:lnTo>
                  <a:lnTo>
                    <a:pt x="3150" y="372"/>
                  </a:lnTo>
                  <a:lnTo>
                    <a:pt x="3222" y="402"/>
                  </a:lnTo>
                  <a:lnTo>
                    <a:pt x="3300" y="432"/>
                  </a:lnTo>
                  <a:lnTo>
                    <a:pt x="3444" y="492"/>
                  </a:lnTo>
                  <a:lnTo>
                    <a:pt x="3516" y="516"/>
                  </a:lnTo>
                  <a:lnTo>
                    <a:pt x="3732" y="606"/>
                  </a:lnTo>
                  <a:lnTo>
                    <a:pt x="3804" y="630"/>
                  </a:lnTo>
                  <a:lnTo>
                    <a:pt x="3882" y="660"/>
                  </a:lnTo>
                  <a:lnTo>
                    <a:pt x="4026" y="720"/>
                  </a:lnTo>
                  <a:lnTo>
                    <a:pt x="4098" y="744"/>
                  </a:lnTo>
                  <a:lnTo>
                    <a:pt x="4314" y="834"/>
                  </a:lnTo>
                  <a:lnTo>
                    <a:pt x="4386" y="858"/>
                  </a:lnTo>
                  <a:lnTo>
                    <a:pt x="4530" y="918"/>
                  </a:lnTo>
                  <a:lnTo>
                    <a:pt x="2100" y="4998"/>
                  </a:lnTo>
                  <a:lnTo>
                    <a:pt x="1968" y="4950"/>
                  </a:lnTo>
                  <a:lnTo>
                    <a:pt x="1902" y="4920"/>
                  </a:lnTo>
                  <a:lnTo>
                    <a:pt x="1704" y="4848"/>
                  </a:lnTo>
                  <a:lnTo>
                    <a:pt x="1644" y="4818"/>
                  </a:lnTo>
                  <a:lnTo>
                    <a:pt x="1512" y="4770"/>
                  </a:lnTo>
                  <a:lnTo>
                    <a:pt x="1446" y="4740"/>
                  </a:lnTo>
                  <a:lnTo>
                    <a:pt x="1314" y="4692"/>
                  </a:lnTo>
                  <a:lnTo>
                    <a:pt x="1248" y="4662"/>
                  </a:lnTo>
                  <a:lnTo>
                    <a:pt x="1050" y="4590"/>
                  </a:lnTo>
                  <a:lnTo>
                    <a:pt x="984" y="4560"/>
                  </a:lnTo>
                  <a:lnTo>
                    <a:pt x="924" y="4536"/>
                  </a:lnTo>
                  <a:lnTo>
                    <a:pt x="858" y="4512"/>
                  </a:lnTo>
                  <a:lnTo>
                    <a:pt x="792" y="4482"/>
                  </a:lnTo>
                  <a:lnTo>
                    <a:pt x="594" y="4410"/>
                  </a:lnTo>
                  <a:lnTo>
                    <a:pt x="528" y="4380"/>
                  </a:lnTo>
                  <a:lnTo>
                    <a:pt x="396" y="4332"/>
                  </a:lnTo>
                  <a:lnTo>
                    <a:pt x="330" y="4302"/>
                  </a:lnTo>
                  <a:lnTo>
                    <a:pt x="198" y="4254"/>
                  </a:lnTo>
                  <a:lnTo>
                    <a:pt x="132" y="4224"/>
                  </a:lnTo>
                  <a:lnTo>
                    <a:pt x="0" y="4176"/>
                  </a:lnTo>
                  <a:lnTo>
                    <a:pt x="2202" y="0"/>
                  </a:lnTo>
                  <a:close/>
                </a:path>
              </a:pathLst>
            </a:custGeom>
            <a:solidFill>
              <a:srgbClr val="5A6969"/>
            </a:solidFill>
            <a:ln w="127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Freeform 20"/>
            <p:cNvSpPr>
              <a:spLocks/>
            </p:cNvSpPr>
            <p:nvPr/>
          </p:nvSpPr>
          <p:spPr bwMode="auto">
            <a:xfrm>
              <a:off x="5875611" y="3943360"/>
              <a:ext cx="724481" cy="1058748"/>
            </a:xfrm>
            <a:custGeom>
              <a:avLst/>
              <a:gdLst/>
              <a:ahLst/>
              <a:cxnLst>
                <a:cxn ang="0">
                  <a:pos x="3030" y="0"/>
                </a:cxn>
                <a:cxn ang="0">
                  <a:pos x="930" y="3858"/>
                </a:cxn>
                <a:cxn ang="0">
                  <a:pos x="876" y="3894"/>
                </a:cxn>
                <a:cxn ang="0">
                  <a:pos x="816" y="3924"/>
                </a:cxn>
                <a:cxn ang="0">
                  <a:pos x="762" y="3960"/>
                </a:cxn>
                <a:cxn ang="0">
                  <a:pos x="642" y="4032"/>
                </a:cxn>
                <a:cxn ang="0">
                  <a:pos x="588" y="4068"/>
                </a:cxn>
                <a:cxn ang="0">
                  <a:pos x="528" y="4104"/>
                </a:cxn>
                <a:cxn ang="0">
                  <a:pos x="468" y="4134"/>
                </a:cxn>
                <a:cxn ang="0">
                  <a:pos x="408" y="4170"/>
                </a:cxn>
                <a:cxn ang="0">
                  <a:pos x="354" y="4206"/>
                </a:cxn>
                <a:cxn ang="0">
                  <a:pos x="54" y="4386"/>
                </a:cxn>
                <a:cxn ang="0">
                  <a:pos x="0" y="4428"/>
                </a:cxn>
                <a:cxn ang="0">
                  <a:pos x="1992" y="630"/>
                </a:cxn>
                <a:cxn ang="0">
                  <a:pos x="2058" y="588"/>
                </a:cxn>
                <a:cxn ang="0">
                  <a:pos x="2124" y="552"/>
                </a:cxn>
                <a:cxn ang="0">
                  <a:pos x="2256" y="468"/>
                </a:cxn>
                <a:cxn ang="0">
                  <a:pos x="2322" y="432"/>
                </a:cxn>
                <a:cxn ang="0">
                  <a:pos x="2454" y="348"/>
                </a:cxn>
                <a:cxn ang="0">
                  <a:pos x="2520" y="312"/>
                </a:cxn>
                <a:cxn ang="0">
                  <a:pos x="2586" y="270"/>
                </a:cxn>
                <a:cxn ang="0">
                  <a:pos x="2652" y="234"/>
                </a:cxn>
                <a:cxn ang="0">
                  <a:pos x="2712" y="192"/>
                </a:cxn>
                <a:cxn ang="0">
                  <a:pos x="2778" y="156"/>
                </a:cxn>
                <a:cxn ang="0">
                  <a:pos x="2844" y="114"/>
                </a:cxn>
                <a:cxn ang="0">
                  <a:pos x="2904" y="78"/>
                </a:cxn>
                <a:cxn ang="0">
                  <a:pos x="2970" y="36"/>
                </a:cxn>
                <a:cxn ang="0">
                  <a:pos x="3030" y="0"/>
                </a:cxn>
              </a:cxnLst>
              <a:rect l="0" t="0" r="r" b="b"/>
              <a:pathLst>
                <a:path w="3030" h="4428">
                  <a:moveTo>
                    <a:pt x="3030" y="0"/>
                  </a:moveTo>
                  <a:lnTo>
                    <a:pt x="930" y="3858"/>
                  </a:lnTo>
                  <a:lnTo>
                    <a:pt x="876" y="3894"/>
                  </a:lnTo>
                  <a:lnTo>
                    <a:pt x="816" y="3924"/>
                  </a:lnTo>
                  <a:lnTo>
                    <a:pt x="762" y="3960"/>
                  </a:lnTo>
                  <a:lnTo>
                    <a:pt x="642" y="4032"/>
                  </a:lnTo>
                  <a:lnTo>
                    <a:pt x="588" y="4068"/>
                  </a:lnTo>
                  <a:lnTo>
                    <a:pt x="528" y="4104"/>
                  </a:lnTo>
                  <a:lnTo>
                    <a:pt x="468" y="4134"/>
                  </a:lnTo>
                  <a:lnTo>
                    <a:pt x="408" y="4170"/>
                  </a:lnTo>
                  <a:lnTo>
                    <a:pt x="354" y="4206"/>
                  </a:lnTo>
                  <a:lnTo>
                    <a:pt x="54" y="4386"/>
                  </a:lnTo>
                  <a:lnTo>
                    <a:pt x="0" y="4428"/>
                  </a:lnTo>
                  <a:lnTo>
                    <a:pt x="1992" y="630"/>
                  </a:lnTo>
                  <a:lnTo>
                    <a:pt x="2058" y="588"/>
                  </a:lnTo>
                  <a:lnTo>
                    <a:pt x="2124" y="552"/>
                  </a:lnTo>
                  <a:lnTo>
                    <a:pt x="2256" y="468"/>
                  </a:lnTo>
                  <a:lnTo>
                    <a:pt x="2322" y="432"/>
                  </a:lnTo>
                  <a:lnTo>
                    <a:pt x="2454" y="348"/>
                  </a:lnTo>
                  <a:lnTo>
                    <a:pt x="2520" y="312"/>
                  </a:lnTo>
                  <a:lnTo>
                    <a:pt x="2586" y="270"/>
                  </a:lnTo>
                  <a:lnTo>
                    <a:pt x="2652" y="234"/>
                  </a:lnTo>
                  <a:lnTo>
                    <a:pt x="2712" y="192"/>
                  </a:lnTo>
                  <a:lnTo>
                    <a:pt x="2778" y="156"/>
                  </a:lnTo>
                  <a:lnTo>
                    <a:pt x="2844" y="114"/>
                  </a:lnTo>
                  <a:lnTo>
                    <a:pt x="2904" y="78"/>
                  </a:lnTo>
                  <a:lnTo>
                    <a:pt x="2970" y="36"/>
                  </a:lnTo>
                  <a:lnTo>
                    <a:pt x="3030" y="0"/>
                  </a:lnTo>
                  <a:close/>
                </a:path>
              </a:pathLst>
            </a:custGeom>
            <a:solidFill>
              <a:srgbClr val="72827F"/>
            </a:solidFill>
            <a:ln w="127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Freeform 21"/>
            <p:cNvSpPr>
              <a:spLocks/>
            </p:cNvSpPr>
            <p:nvPr/>
          </p:nvSpPr>
          <p:spPr bwMode="auto">
            <a:xfrm>
              <a:off x="6298822" y="3435504"/>
              <a:ext cx="744567" cy="1701457"/>
            </a:xfrm>
            <a:custGeom>
              <a:avLst/>
              <a:gdLst/>
              <a:ahLst/>
              <a:cxnLst>
                <a:cxn ang="0">
                  <a:pos x="3114" y="0"/>
                </a:cxn>
                <a:cxn ang="0">
                  <a:pos x="3090" y="96"/>
                </a:cxn>
                <a:cxn ang="0">
                  <a:pos x="3060" y="192"/>
                </a:cxn>
                <a:cxn ang="0">
                  <a:pos x="3036" y="288"/>
                </a:cxn>
                <a:cxn ang="0">
                  <a:pos x="3012" y="390"/>
                </a:cxn>
                <a:cxn ang="0">
                  <a:pos x="2982" y="486"/>
                </a:cxn>
                <a:cxn ang="0">
                  <a:pos x="2958" y="588"/>
                </a:cxn>
                <a:cxn ang="0">
                  <a:pos x="2928" y="684"/>
                </a:cxn>
                <a:cxn ang="0">
                  <a:pos x="2904" y="786"/>
                </a:cxn>
                <a:cxn ang="0">
                  <a:pos x="2874" y="888"/>
                </a:cxn>
                <a:cxn ang="0">
                  <a:pos x="2850" y="990"/>
                </a:cxn>
                <a:cxn ang="0">
                  <a:pos x="2820" y="1092"/>
                </a:cxn>
                <a:cxn ang="0">
                  <a:pos x="2796" y="1194"/>
                </a:cxn>
                <a:cxn ang="0">
                  <a:pos x="2766" y="1302"/>
                </a:cxn>
                <a:cxn ang="0">
                  <a:pos x="2706" y="1506"/>
                </a:cxn>
                <a:cxn ang="0">
                  <a:pos x="2682" y="1614"/>
                </a:cxn>
                <a:cxn ang="0">
                  <a:pos x="2652" y="1722"/>
                </a:cxn>
                <a:cxn ang="0">
                  <a:pos x="2622" y="1824"/>
                </a:cxn>
                <a:cxn ang="0">
                  <a:pos x="2532" y="2148"/>
                </a:cxn>
                <a:cxn ang="0">
                  <a:pos x="2502" y="2262"/>
                </a:cxn>
                <a:cxn ang="0">
                  <a:pos x="2442" y="2478"/>
                </a:cxn>
                <a:cxn ang="0">
                  <a:pos x="2412" y="2592"/>
                </a:cxn>
                <a:cxn ang="0">
                  <a:pos x="2382" y="2700"/>
                </a:cxn>
                <a:cxn ang="0">
                  <a:pos x="2262" y="3156"/>
                </a:cxn>
                <a:cxn ang="0">
                  <a:pos x="2226" y="3270"/>
                </a:cxn>
                <a:cxn ang="0">
                  <a:pos x="2196" y="3384"/>
                </a:cxn>
                <a:cxn ang="0">
                  <a:pos x="0" y="7116"/>
                </a:cxn>
                <a:cxn ang="0">
                  <a:pos x="60" y="6912"/>
                </a:cxn>
                <a:cxn ang="0">
                  <a:pos x="84" y="6804"/>
                </a:cxn>
                <a:cxn ang="0">
                  <a:pos x="144" y="6600"/>
                </a:cxn>
                <a:cxn ang="0">
                  <a:pos x="168" y="6504"/>
                </a:cxn>
                <a:cxn ang="0">
                  <a:pos x="198" y="6402"/>
                </a:cxn>
                <a:cxn ang="0">
                  <a:pos x="222" y="6300"/>
                </a:cxn>
                <a:cxn ang="0">
                  <a:pos x="252" y="6204"/>
                </a:cxn>
                <a:cxn ang="0">
                  <a:pos x="276" y="6102"/>
                </a:cxn>
                <a:cxn ang="0">
                  <a:pos x="306" y="6006"/>
                </a:cxn>
                <a:cxn ang="0">
                  <a:pos x="330" y="5910"/>
                </a:cxn>
                <a:cxn ang="0">
                  <a:pos x="360" y="5808"/>
                </a:cxn>
                <a:cxn ang="0">
                  <a:pos x="408" y="5616"/>
                </a:cxn>
                <a:cxn ang="0">
                  <a:pos x="438" y="5520"/>
                </a:cxn>
                <a:cxn ang="0">
                  <a:pos x="462" y="5430"/>
                </a:cxn>
                <a:cxn ang="0">
                  <a:pos x="486" y="5334"/>
                </a:cxn>
                <a:cxn ang="0">
                  <a:pos x="516" y="5238"/>
                </a:cxn>
                <a:cxn ang="0">
                  <a:pos x="540" y="5148"/>
                </a:cxn>
                <a:cxn ang="0">
                  <a:pos x="564" y="5052"/>
                </a:cxn>
                <a:cxn ang="0">
                  <a:pos x="612" y="4872"/>
                </a:cxn>
                <a:cxn ang="0">
                  <a:pos x="636" y="4776"/>
                </a:cxn>
                <a:cxn ang="0">
                  <a:pos x="732" y="4416"/>
                </a:cxn>
                <a:cxn ang="0">
                  <a:pos x="756" y="4332"/>
                </a:cxn>
                <a:cxn ang="0">
                  <a:pos x="804" y="4152"/>
                </a:cxn>
                <a:cxn ang="0">
                  <a:pos x="828" y="4068"/>
                </a:cxn>
                <a:cxn ang="0">
                  <a:pos x="3114" y="0"/>
                </a:cxn>
              </a:cxnLst>
              <a:rect l="0" t="0" r="r" b="b"/>
              <a:pathLst>
                <a:path w="3114" h="7116">
                  <a:moveTo>
                    <a:pt x="3114" y="0"/>
                  </a:moveTo>
                  <a:lnTo>
                    <a:pt x="3090" y="96"/>
                  </a:lnTo>
                  <a:lnTo>
                    <a:pt x="3060" y="192"/>
                  </a:lnTo>
                  <a:lnTo>
                    <a:pt x="3036" y="288"/>
                  </a:lnTo>
                  <a:lnTo>
                    <a:pt x="3012" y="390"/>
                  </a:lnTo>
                  <a:lnTo>
                    <a:pt x="2982" y="486"/>
                  </a:lnTo>
                  <a:lnTo>
                    <a:pt x="2958" y="588"/>
                  </a:lnTo>
                  <a:lnTo>
                    <a:pt x="2928" y="684"/>
                  </a:lnTo>
                  <a:lnTo>
                    <a:pt x="2904" y="786"/>
                  </a:lnTo>
                  <a:lnTo>
                    <a:pt x="2874" y="888"/>
                  </a:lnTo>
                  <a:lnTo>
                    <a:pt x="2850" y="990"/>
                  </a:lnTo>
                  <a:lnTo>
                    <a:pt x="2820" y="1092"/>
                  </a:lnTo>
                  <a:lnTo>
                    <a:pt x="2796" y="1194"/>
                  </a:lnTo>
                  <a:lnTo>
                    <a:pt x="2766" y="1302"/>
                  </a:lnTo>
                  <a:lnTo>
                    <a:pt x="2706" y="1506"/>
                  </a:lnTo>
                  <a:lnTo>
                    <a:pt x="2682" y="1614"/>
                  </a:lnTo>
                  <a:lnTo>
                    <a:pt x="2652" y="1722"/>
                  </a:lnTo>
                  <a:lnTo>
                    <a:pt x="2622" y="1824"/>
                  </a:lnTo>
                  <a:lnTo>
                    <a:pt x="2532" y="2148"/>
                  </a:lnTo>
                  <a:lnTo>
                    <a:pt x="2502" y="2262"/>
                  </a:lnTo>
                  <a:lnTo>
                    <a:pt x="2442" y="2478"/>
                  </a:lnTo>
                  <a:lnTo>
                    <a:pt x="2412" y="2592"/>
                  </a:lnTo>
                  <a:lnTo>
                    <a:pt x="2382" y="2700"/>
                  </a:lnTo>
                  <a:lnTo>
                    <a:pt x="2262" y="3156"/>
                  </a:lnTo>
                  <a:lnTo>
                    <a:pt x="2226" y="3270"/>
                  </a:lnTo>
                  <a:lnTo>
                    <a:pt x="2196" y="3384"/>
                  </a:lnTo>
                  <a:lnTo>
                    <a:pt x="0" y="7116"/>
                  </a:lnTo>
                  <a:lnTo>
                    <a:pt x="60" y="6912"/>
                  </a:lnTo>
                  <a:lnTo>
                    <a:pt x="84" y="6804"/>
                  </a:lnTo>
                  <a:lnTo>
                    <a:pt x="144" y="6600"/>
                  </a:lnTo>
                  <a:lnTo>
                    <a:pt x="168" y="6504"/>
                  </a:lnTo>
                  <a:lnTo>
                    <a:pt x="198" y="6402"/>
                  </a:lnTo>
                  <a:lnTo>
                    <a:pt x="222" y="6300"/>
                  </a:lnTo>
                  <a:lnTo>
                    <a:pt x="252" y="6204"/>
                  </a:lnTo>
                  <a:lnTo>
                    <a:pt x="276" y="6102"/>
                  </a:lnTo>
                  <a:lnTo>
                    <a:pt x="306" y="6006"/>
                  </a:lnTo>
                  <a:lnTo>
                    <a:pt x="330" y="5910"/>
                  </a:lnTo>
                  <a:lnTo>
                    <a:pt x="360" y="5808"/>
                  </a:lnTo>
                  <a:lnTo>
                    <a:pt x="408" y="5616"/>
                  </a:lnTo>
                  <a:lnTo>
                    <a:pt x="438" y="5520"/>
                  </a:lnTo>
                  <a:lnTo>
                    <a:pt x="462" y="5430"/>
                  </a:lnTo>
                  <a:lnTo>
                    <a:pt x="486" y="5334"/>
                  </a:lnTo>
                  <a:lnTo>
                    <a:pt x="516" y="5238"/>
                  </a:lnTo>
                  <a:lnTo>
                    <a:pt x="540" y="5148"/>
                  </a:lnTo>
                  <a:lnTo>
                    <a:pt x="564" y="5052"/>
                  </a:lnTo>
                  <a:lnTo>
                    <a:pt x="612" y="4872"/>
                  </a:lnTo>
                  <a:lnTo>
                    <a:pt x="636" y="4776"/>
                  </a:lnTo>
                  <a:lnTo>
                    <a:pt x="732" y="4416"/>
                  </a:lnTo>
                  <a:lnTo>
                    <a:pt x="756" y="4332"/>
                  </a:lnTo>
                  <a:lnTo>
                    <a:pt x="804" y="4152"/>
                  </a:lnTo>
                  <a:lnTo>
                    <a:pt x="828" y="4068"/>
                  </a:lnTo>
                  <a:lnTo>
                    <a:pt x="3114" y="0"/>
                  </a:lnTo>
                  <a:close/>
                </a:path>
              </a:pathLst>
            </a:custGeom>
            <a:solidFill>
              <a:srgbClr val="B8B400"/>
            </a:solidFill>
            <a:ln w="127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Freeform 22"/>
            <p:cNvSpPr>
              <a:spLocks/>
            </p:cNvSpPr>
            <p:nvPr/>
          </p:nvSpPr>
          <p:spPr bwMode="auto">
            <a:xfrm>
              <a:off x="6298822" y="3977791"/>
              <a:ext cx="918155" cy="1159171"/>
            </a:xfrm>
            <a:custGeom>
              <a:avLst/>
              <a:gdLst/>
              <a:ahLst/>
              <a:cxnLst>
                <a:cxn ang="0">
                  <a:pos x="3840" y="0"/>
                </a:cxn>
                <a:cxn ang="0">
                  <a:pos x="1482" y="3840"/>
                </a:cxn>
                <a:cxn ang="0">
                  <a:pos x="1398" y="3900"/>
                </a:cxn>
                <a:cxn ang="0">
                  <a:pos x="1350" y="3936"/>
                </a:cxn>
                <a:cxn ang="0">
                  <a:pos x="1308" y="3966"/>
                </a:cxn>
                <a:cxn ang="0">
                  <a:pos x="1260" y="3996"/>
                </a:cxn>
                <a:cxn ang="0">
                  <a:pos x="1218" y="4026"/>
                </a:cxn>
                <a:cxn ang="0">
                  <a:pos x="1170" y="4056"/>
                </a:cxn>
                <a:cxn ang="0">
                  <a:pos x="1128" y="4086"/>
                </a:cxn>
                <a:cxn ang="0">
                  <a:pos x="1080" y="4116"/>
                </a:cxn>
                <a:cxn ang="0">
                  <a:pos x="1038" y="4146"/>
                </a:cxn>
                <a:cxn ang="0">
                  <a:pos x="990" y="4176"/>
                </a:cxn>
                <a:cxn ang="0">
                  <a:pos x="942" y="4212"/>
                </a:cxn>
                <a:cxn ang="0">
                  <a:pos x="900" y="4242"/>
                </a:cxn>
                <a:cxn ang="0">
                  <a:pos x="804" y="4302"/>
                </a:cxn>
                <a:cxn ang="0">
                  <a:pos x="762" y="4332"/>
                </a:cxn>
                <a:cxn ang="0">
                  <a:pos x="714" y="4368"/>
                </a:cxn>
                <a:cxn ang="0">
                  <a:pos x="618" y="4428"/>
                </a:cxn>
                <a:cxn ang="0">
                  <a:pos x="576" y="4458"/>
                </a:cxn>
                <a:cxn ang="0">
                  <a:pos x="528" y="4494"/>
                </a:cxn>
                <a:cxn ang="0">
                  <a:pos x="432" y="4554"/>
                </a:cxn>
                <a:cxn ang="0">
                  <a:pos x="384" y="4590"/>
                </a:cxn>
                <a:cxn ang="0">
                  <a:pos x="288" y="4650"/>
                </a:cxn>
                <a:cxn ang="0">
                  <a:pos x="240" y="4686"/>
                </a:cxn>
                <a:cxn ang="0">
                  <a:pos x="192" y="4716"/>
                </a:cxn>
                <a:cxn ang="0">
                  <a:pos x="144" y="4752"/>
                </a:cxn>
                <a:cxn ang="0">
                  <a:pos x="48" y="4812"/>
                </a:cxn>
                <a:cxn ang="0">
                  <a:pos x="0" y="4848"/>
                </a:cxn>
                <a:cxn ang="0">
                  <a:pos x="2196" y="1116"/>
                </a:cxn>
                <a:cxn ang="0">
                  <a:pos x="2412" y="972"/>
                </a:cxn>
                <a:cxn ang="0">
                  <a:pos x="2460" y="936"/>
                </a:cxn>
                <a:cxn ang="0">
                  <a:pos x="2676" y="792"/>
                </a:cxn>
                <a:cxn ang="0">
                  <a:pos x="2724" y="756"/>
                </a:cxn>
                <a:cxn ang="0">
                  <a:pos x="2886" y="648"/>
                </a:cxn>
                <a:cxn ang="0">
                  <a:pos x="2934" y="618"/>
                </a:cxn>
                <a:cxn ang="0">
                  <a:pos x="2988" y="582"/>
                </a:cxn>
                <a:cxn ang="0">
                  <a:pos x="3036" y="546"/>
                </a:cxn>
                <a:cxn ang="0">
                  <a:pos x="3144" y="474"/>
                </a:cxn>
                <a:cxn ang="0">
                  <a:pos x="3192" y="444"/>
                </a:cxn>
                <a:cxn ang="0">
                  <a:pos x="3246" y="408"/>
                </a:cxn>
                <a:cxn ang="0">
                  <a:pos x="3342" y="336"/>
                </a:cxn>
                <a:cxn ang="0">
                  <a:pos x="3396" y="306"/>
                </a:cxn>
                <a:cxn ang="0">
                  <a:pos x="3444" y="270"/>
                </a:cxn>
                <a:cxn ang="0">
                  <a:pos x="3498" y="234"/>
                </a:cxn>
                <a:cxn ang="0">
                  <a:pos x="3546" y="204"/>
                </a:cxn>
                <a:cxn ang="0">
                  <a:pos x="3594" y="168"/>
                </a:cxn>
                <a:cxn ang="0">
                  <a:pos x="3648" y="132"/>
                </a:cxn>
                <a:cxn ang="0">
                  <a:pos x="3696" y="102"/>
                </a:cxn>
                <a:cxn ang="0">
                  <a:pos x="3744" y="66"/>
                </a:cxn>
                <a:cxn ang="0">
                  <a:pos x="3792" y="36"/>
                </a:cxn>
                <a:cxn ang="0">
                  <a:pos x="3840" y="0"/>
                </a:cxn>
              </a:cxnLst>
              <a:rect l="0" t="0" r="r" b="b"/>
              <a:pathLst>
                <a:path w="3840" h="4848">
                  <a:moveTo>
                    <a:pt x="3840" y="0"/>
                  </a:moveTo>
                  <a:lnTo>
                    <a:pt x="1482" y="3840"/>
                  </a:lnTo>
                  <a:lnTo>
                    <a:pt x="1398" y="3900"/>
                  </a:lnTo>
                  <a:lnTo>
                    <a:pt x="1350" y="3936"/>
                  </a:lnTo>
                  <a:lnTo>
                    <a:pt x="1308" y="3966"/>
                  </a:lnTo>
                  <a:lnTo>
                    <a:pt x="1260" y="3996"/>
                  </a:lnTo>
                  <a:lnTo>
                    <a:pt x="1218" y="4026"/>
                  </a:lnTo>
                  <a:lnTo>
                    <a:pt x="1170" y="4056"/>
                  </a:lnTo>
                  <a:lnTo>
                    <a:pt x="1128" y="4086"/>
                  </a:lnTo>
                  <a:lnTo>
                    <a:pt x="1080" y="4116"/>
                  </a:lnTo>
                  <a:lnTo>
                    <a:pt x="1038" y="4146"/>
                  </a:lnTo>
                  <a:lnTo>
                    <a:pt x="990" y="4176"/>
                  </a:lnTo>
                  <a:lnTo>
                    <a:pt x="942" y="4212"/>
                  </a:lnTo>
                  <a:lnTo>
                    <a:pt x="900" y="4242"/>
                  </a:lnTo>
                  <a:lnTo>
                    <a:pt x="804" y="4302"/>
                  </a:lnTo>
                  <a:lnTo>
                    <a:pt x="762" y="4332"/>
                  </a:lnTo>
                  <a:lnTo>
                    <a:pt x="714" y="4368"/>
                  </a:lnTo>
                  <a:lnTo>
                    <a:pt x="618" y="4428"/>
                  </a:lnTo>
                  <a:lnTo>
                    <a:pt x="576" y="4458"/>
                  </a:lnTo>
                  <a:lnTo>
                    <a:pt x="528" y="4494"/>
                  </a:lnTo>
                  <a:lnTo>
                    <a:pt x="432" y="4554"/>
                  </a:lnTo>
                  <a:lnTo>
                    <a:pt x="384" y="4590"/>
                  </a:lnTo>
                  <a:lnTo>
                    <a:pt x="288" y="4650"/>
                  </a:lnTo>
                  <a:lnTo>
                    <a:pt x="240" y="4686"/>
                  </a:lnTo>
                  <a:lnTo>
                    <a:pt x="192" y="4716"/>
                  </a:lnTo>
                  <a:lnTo>
                    <a:pt x="144" y="4752"/>
                  </a:lnTo>
                  <a:lnTo>
                    <a:pt x="48" y="4812"/>
                  </a:lnTo>
                  <a:lnTo>
                    <a:pt x="0" y="4848"/>
                  </a:lnTo>
                  <a:lnTo>
                    <a:pt x="2196" y="1116"/>
                  </a:lnTo>
                  <a:lnTo>
                    <a:pt x="2412" y="972"/>
                  </a:lnTo>
                  <a:lnTo>
                    <a:pt x="2460" y="936"/>
                  </a:lnTo>
                  <a:lnTo>
                    <a:pt x="2676" y="792"/>
                  </a:lnTo>
                  <a:lnTo>
                    <a:pt x="2724" y="756"/>
                  </a:lnTo>
                  <a:lnTo>
                    <a:pt x="2886" y="648"/>
                  </a:lnTo>
                  <a:lnTo>
                    <a:pt x="2934" y="618"/>
                  </a:lnTo>
                  <a:lnTo>
                    <a:pt x="2988" y="582"/>
                  </a:lnTo>
                  <a:lnTo>
                    <a:pt x="3036" y="546"/>
                  </a:lnTo>
                  <a:lnTo>
                    <a:pt x="3144" y="474"/>
                  </a:lnTo>
                  <a:lnTo>
                    <a:pt x="3192" y="444"/>
                  </a:lnTo>
                  <a:lnTo>
                    <a:pt x="3246" y="408"/>
                  </a:lnTo>
                  <a:lnTo>
                    <a:pt x="3342" y="336"/>
                  </a:lnTo>
                  <a:lnTo>
                    <a:pt x="3396" y="306"/>
                  </a:lnTo>
                  <a:lnTo>
                    <a:pt x="3444" y="270"/>
                  </a:lnTo>
                  <a:lnTo>
                    <a:pt x="3498" y="234"/>
                  </a:lnTo>
                  <a:lnTo>
                    <a:pt x="3546" y="204"/>
                  </a:lnTo>
                  <a:lnTo>
                    <a:pt x="3594" y="168"/>
                  </a:lnTo>
                  <a:lnTo>
                    <a:pt x="3648" y="132"/>
                  </a:lnTo>
                  <a:lnTo>
                    <a:pt x="3696" y="102"/>
                  </a:lnTo>
                  <a:lnTo>
                    <a:pt x="3744" y="66"/>
                  </a:lnTo>
                  <a:lnTo>
                    <a:pt x="3792" y="36"/>
                  </a:lnTo>
                  <a:lnTo>
                    <a:pt x="3840" y="0"/>
                  </a:lnTo>
                  <a:close/>
                </a:path>
              </a:pathLst>
            </a:custGeom>
            <a:solidFill>
              <a:srgbClr val="8D8A00"/>
            </a:solidFill>
            <a:ln w="127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Freeform 23"/>
            <p:cNvSpPr>
              <a:spLocks/>
            </p:cNvSpPr>
            <p:nvPr/>
          </p:nvSpPr>
          <p:spPr bwMode="auto">
            <a:xfrm>
              <a:off x="6653173" y="3977791"/>
              <a:ext cx="2338427" cy="2197836"/>
            </a:xfrm>
            <a:custGeom>
              <a:avLst/>
              <a:gdLst/>
              <a:ahLst/>
              <a:cxnLst>
                <a:cxn ang="0">
                  <a:pos x="2472" y="90"/>
                </a:cxn>
                <a:cxn ang="0">
                  <a:pos x="2694" y="264"/>
                </a:cxn>
                <a:cxn ang="0">
                  <a:pos x="2916" y="438"/>
                </a:cxn>
                <a:cxn ang="0">
                  <a:pos x="3138" y="618"/>
                </a:cxn>
                <a:cxn ang="0">
                  <a:pos x="3360" y="798"/>
                </a:cxn>
                <a:cxn ang="0">
                  <a:pos x="3696" y="1062"/>
                </a:cxn>
                <a:cxn ang="0">
                  <a:pos x="4032" y="1332"/>
                </a:cxn>
                <a:cxn ang="0">
                  <a:pos x="4482" y="1692"/>
                </a:cxn>
                <a:cxn ang="0">
                  <a:pos x="5160" y="2232"/>
                </a:cxn>
                <a:cxn ang="0">
                  <a:pos x="5730" y="2688"/>
                </a:cxn>
                <a:cxn ang="0">
                  <a:pos x="5958" y="2874"/>
                </a:cxn>
                <a:cxn ang="0">
                  <a:pos x="6192" y="3060"/>
                </a:cxn>
                <a:cxn ang="0">
                  <a:pos x="6426" y="3252"/>
                </a:cxn>
                <a:cxn ang="0">
                  <a:pos x="6780" y="3534"/>
                </a:cxn>
                <a:cxn ang="0">
                  <a:pos x="7134" y="3822"/>
                </a:cxn>
                <a:cxn ang="0">
                  <a:pos x="7368" y="4008"/>
                </a:cxn>
                <a:cxn ang="0">
                  <a:pos x="8568" y="4974"/>
                </a:cxn>
                <a:cxn ang="0">
                  <a:pos x="9294" y="5550"/>
                </a:cxn>
                <a:cxn ang="0">
                  <a:pos x="9654" y="5844"/>
                </a:cxn>
                <a:cxn ang="0">
                  <a:pos x="6678" y="9192"/>
                </a:cxn>
                <a:cxn ang="0">
                  <a:pos x="6456" y="9018"/>
                </a:cxn>
                <a:cxn ang="0">
                  <a:pos x="6132" y="8754"/>
                </a:cxn>
                <a:cxn ang="0">
                  <a:pos x="5910" y="8580"/>
                </a:cxn>
                <a:cxn ang="0">
                  <a:pos x="5694" y="8406"/>
                </a:cxn>
                <a:cxn ang="0">
                  <a:pos x="5478" y="8232"/>
                </a:cxn>
                <a:cxn ang="0">
                  <a:pos x="5262" y="8058"/>
                </a:cxn>
                <a:cxn ang="0">
                  <a:pos x="5046" y="7884"/>
                </a:cxn>
                <a:cxn ang="0">
                  <a:pos x="4722" y="7626"/>
                </a:cxn>
                <a:cxn ang="0">
                  <a:pos x="4512" y="7452"/>
                </a:cxn>
                <a:cxn ang="0">
                  <a:pos x="4296" y="7278"/>
                </a:cxn>
                <a:cxn ang="0">
                  <a:pos x="3978" y="7026"/>
                </a:cxn>
                <a:cxn ang="0">
                  <a:pos x="3762" y="6852"/>
                </a:cxn>
                <a:cxn ang="0">
                  <a:pos x="3552" y="6684"/>
                </a:cxn>
                <a:cxn ang="0">
                  <a:pos x="3342" y="6516"/>
                </a:cxn>
                <a:cxn ang="0">
                  <a:pos x="3132" y="6348"/>
                </a:cxn>
                <a:cxn ang="0">
                  <a:pos x="2826" y="6102"/>
                </a:cxn>
                <a:cxn ang="0">
                  <a:pos x="2520" y="5856"/>
                </a:cxn>
                <a:cxn ang="0">
                  <a:pos x="2214" y="5610"/>
                </a:cxn>
                <a:cxn ang="0">
                  <a:pos x="2010" y="5448"/>
                </a:cxn>
                <a:cxn ang="0">
                  <a:pos x="1806" y="5286"/>
                </a:cxn>
                <a:cxn ang="0">
                  <a:pos x="1602" y="5124"/>
                </a:cxn>
                <a:cxn ang="0">
                  <a:pos x="1404" y="4962"/>
                </a:cxn>
                <a:cxn ang="0">
                  <a:pos x="1200" y="4800"/>
                </a:cxn>
                <a:cxn ang="0">
                  <a:pos x="1002" y="4638"/>
                </a:cxn>
                <a:cxn ang="0">
                  <a:pos x="798" y="4476"/>
                </a:cxn>
                <a:cxn ang="0">
                  <a:pos x="600" y="4320"/>
                </a:cxn>
                <a:cxn ang="0">
                  <a:pos x="396" y="4158"/>
                </a:cxn>
                <a:cxn ang="0">
                  <a:pos x="198" y="4002"/>
                </a:cxn>
                <a:cxn ang="0">
                  <a:pos x="0" y="3840"/>
                </a:cxn>
              </a:cxnLst>
              <a:rect l="0" t="0" r="r" b="b"/>
              <a:pathLst>
                <a:path w="9780" h="9192">
                  <a:moveTo>
                    <a:pt x="2358" y="0"/>
                  </a:moveTo>
                  <a:lnTo>
                    <a:pt x="2472" y="90"/>
                  </a:lnTo>
                  <a:lnTo>
                    <a:pt x="2580" y="174"/>
                  </a:lnTo>
                  <a:lnTo>
                    <a:pt x="2694" y="264"/>
                  </a:lnTo>
                  <a:lnTo>
                    <a:pt x="2802" y="354"/>
                  </a:lnTo>
                  <a:lnTo>
                    <a:pt x="2916" y="438"/>
                  </a:lnTo>
                  <a:lnTo>
                    <a:pt x="3024" y="528"/>
                  </a:lnTo>
                  <a:lnTo>
                    <a:pt x="3138" y="618"/>
                  </a:lnTo>
                  <a:lnTo>
                    <a:pt x="3246" y="708"/>
                  </a:lnTo>
                  <a:lnTo>
                    <a:pt x="3360" y="798"/>
                  </a:lnTo>
                  <a:lnTo>
                    <a:pt x="3468" y="882"/>
                  </a:lnTo>
                  <a:lnTo>
                    <a:pt x="3696" y="1062"/>
                  </a:lnTo>
                  <a:lnTo>
                    <a:pt x="3804" y="1152"/>
                  </a:lnTo>
                  <a:lnTo>
                    <a:pt x="4032" y="1332"/>
                  </a:lnTo>
                  <a:lnTo>
                    <a:pt x="4140" y="1422"/>
                  </a:lnTo>
                  <a:lnTo>
                    <a:pt x="4482" y="1692"/>
                  </a:lnTo>
                  <a:lnTo>
                    <a:pt x="4590" y="1782"/>
                  </a:lnTo>
                  <a:lnTo>
                    <a:pt x="5160" y="2232"/>
                  </a:lnTo>
                  <a:lnTo>
                    <a:pt x="5274" y="2328"/>
                  </a:lnTo>
                  <a:lnTo>
                    <a:pt x="5730" y="2688"/>
                  </a:lnTo>
                  <a:lnTo>
                    <a:pt x="5844" y="2784"/>
                  </a:lnTo>
                  <a:lnTo>
                    <a:pt x="5958" y="2874"/>
                  </a:lnTo>
                  <a:lnTo>
                    <a:pt x="6072" y="2970"/>
                  </a:lnTo>
                  <a:lnTo>
                    <a:pt x="6192" y="3060"/>
                  </a:lnTo>
                  <a:lnTo>
                    <a:pt x="6306" y="3156"/>
                  </a:lnTo>
                  <a:lnTo>
                    <a:pt x="6426" y="3252"/>
                  </a:lnTo>
                  <a:lnTo>
                    <a:pt x="6540" y="3342"/>
                  </a:lnTo>
                  <a:lnTo>
                    <a:pt x="6780" y="3534"/>
                  </a:lnTo>
                  <a:lnTo>
                    <a:pt x="6894" y="3630"/>
                  </a:lnTo>
                  <a:lnTo>
                    <a:pt x="7134" y="3822"/>
                  </a:lnTo>
                  <a:lnTo>
                    <a:pt x="7254" y="3912"/>
                  </a:lnTo>
                  <a:lnTo>
                    <a:pt x="7368" y="4008"/>
                  </a:lnTo>
                  <a:lnTo>
                    <a:pt x="8448" y="4872"/>
                  </a:lnTo>
                  <a:lnTo>
                    <a:pt x="8568" y="4974"/>
                  </a:lnTo>
                  <a:lnTo>
                    <a:pt x="9168" y="5454"/>
                  </a:lnTo>
                  <a:lnTo>
                    <a:pt x="9294" y="5550"/>
                  </a:lnTo>
                  <a:lnTo>
                    <a:pt x="9414" y="5652"/>
                  </a:lnTo>
                  <a:lnTo>
                    <a:pt x="9654" y="5844"/>
                  </a:lnTo>
                  <a:lnTo>
                    <a:pt x="9780" y="5940"/>
                  </a:lnTo>
                  <a:lnTo>
                    <a:pt x="6678" y="9192"/>
                  </a:lnTo>
                  <a:lnTo>
                    <a:pt x="6570" y="9102"/>
                  </a:lnTo>
                  <a:lnTo>
                    <a:pt x="6456" y="9018"/>
                  </a:lnTo>
                  <a:lnTo>
                    <a:pt x="6240" y="8838"/>
                  </a:lnTo>
                  <a:lnTo>
                    <a:pt x="6132" y="8754"/>
                  </a:lnTo>
                  <a:lnTo>
                    <a:pt x="6018" y="8664"/>
                  </a:lnTo>
                  <a:lnTo>
                    <a:pt x="5910" y="8580"/>
                  </a:lnTo>
                  <a:lnTo>
                    <a:pt x="5802" y="8490"/>
                  </a:lnTo>
                  <a:lnTo>
                    <a:pt x="5694" y="8406"/>
                  </a:lnTo>
                  <a:lnTo>
                    <a:pt x="5586" y="8316"/>
                  </a:lnTo>
                  <a:lnTo>
                    <a:pt x="5478" y="8232"/>
                  </a:lnTo>
                  <a:lnTo>
                    <a:pt x="5370" y="8142"/>
                  </a:lnTo>
                  <a:lnTo>
                    <a:pt x="5262" y="8058"/>
                  </a:lnTo>
                  <a:lnTo>
                    <a:pt x="5154" y="7968"/>
                  </a:lnTo>
                  <a:lnTo>
                    <a:pt x="5046" y="7884"/>
                  </a:lnTo>
                  <a:lnTo>
                    <a:pt x="4938" y="7794"/>
                  </a:lnTo>
                  <a:lnTo>
                    <a:pt x="4722" y="7626"/>
                  </a:lnTo>
                  <a:lnTo>
                    <a:pt x="4614" y="7536"/>
                  </a:lnTo>
                  <a:lnTo>
                    <a:pt x="4512" y="7452"/>
                  </a:lnTo>
                  <a:lnTo>
                    <a:pt x="4404" y="7368"/>
                  </a:lnTo>
                  <a:lnTo>
                    <a:pt x="4296" y="7278"/>
                  </a:lnTo>
                  <a:lnTo>
                    <a:pt x="4080" y="7110"/>
                  </a:lnTo>
                  <a:lnTo>
                    <a:pt x="3978" y="7026"/>
                  </a:lnTo>
                  <a:lnTo>
                    <a:pt x="3870" y="6936"/>
                  </a:lnTo>
                  <a:lnTo>
                    <a:pt x="3762" y="6852"/>
                  </a:lnTo>
                  <a:lnTo>
                    <a:pt x="3660" y="6768"/>
                  </a:lnTo>
                  <a:lnTo>
                    <a:pt x="3552" y="6684"/>
                  </a:lnTo>
                  <a:lnTo>
                    <a:pt x="3450" y="6600"/>
                  </a:lnTo>
                  <a:lnTo>
                    <a:pt x="3342" y="6516"/>
                  </a:lnTo>
                  <a:lnTo>
                    <a:pt x="3240" y="6432"/>
                  </a:lnTo>
                  <a:lnTo>
                    <a:pt x="3132" y="6348"/>
                  </a:lnTo>
                  <a:lnTo>
                    <a:pt x="2928" y="6180"/>
                  </a:lnTo>
                  <a:lnTo>
                    <a:pt x="2826" y="6102"/>
                  </a:lnTo>
                  <a:lnTo>
                    <a:pt x="2622" y="5934"/>
                  </a:lnTo>
                  <a:lnTo>
                    <a:pt x="2520" y="5856"/>
                  </a:lnTo>
                  <a:lnTo>
                    <a:pt x="2316" y="5688"/>
                  </a:lnTo>
                  <a:lnTo>
                    <a:pt x="2214" y="5610"/>
                  </a:lnTo>
                  <a:lnTo>
                    <a:pt x="2112" y="5526"/>
                  </a:lnTo>
                  <a:lnTo>
                    <a:pt x="2010" y="5448"/>
                  </a:lnTo>
                  <a:lnTo>
                    <a:pt x="1908" y="5364"/>
                  </a:lnTo>
                  <a:lnTo>
                    <a:pt x="1806" y="5286"/>
                  </a:lnTo>
                  <a:lnTo>
                    <a:pt x="1704" y="5202"/>
                  </a:lnTo>
                  <a:lnTo>
                    <a:pt x="1602" y="5124"/>
                  </a:lnTo>
                  <a:lnTo>
                    <a:pt x="1506" y="5040"/>
                  </a:lnTo>
                  <a:lnTo>
                    <a:pt x="1404" y="4962"/>
                  </a:lnTo>
                  <a:lnTo>
                    <a:pt x="1302" y="4878"/>
                  </a:lnTo>
                  <a:lnTo>
                    <a:pt x="1200" y="4800"/>
                  </a:lnTo>
                  <a:lnTo>
                    <a:pt x="1098" y="4716"/>
                  </a:lnTo>
                  <a:lnTo>
                    <a:pt x="1002" y="4638"/>
                  </a:lnTo>
                  <a:lnTo>
                    <a:pt x="900" y="4560"/>
                  </a:lnTo>
                  <a:lnTo>
                    <a:pt x="798" y="4476"/>
                  </a:lnTo>
                  <a:lnTo>
                    <a:pt x="696" y="4398"/>
                  </a:lnTo>
                  <a:lnTo>
                    <a:pt x="600" y="4320"/>
                  </a:lnTo>
                  <a:lnTo>
                    <a:pt x="498" y="4242"/>
                  </a:lnTo>
                  <a:lnTo>
                    <a:pt x="396" y="4158"/>
                  </a:lnTo>
                  <a:lnTo>
                    <a:pt x="300" y="4080"/>
                  </a:lnTo>
                  <a:lnTo>
                    <a:pt x="198" y="4002"/>
                  </a:lnTo>
                  <a:lnTo>
                    <a:pt x="102" y="3924"/>
                  </a:lnTo>
                  <a:lnTo>
                    <a:pt x="0" y="3840"/>
                  </a:lnTo>
                  <a:lnTo>
                    <a:pt x="2358" y="0"/>
                  </a:lnTo>
                  <a:close/>
                </a:path>
              </a:pathLst>
            </a:custGeom>
            <a:solidFill>
              <a:srgbClr val="B8B400"/>
            </a:solidFill>
            <a:ln w="127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Freeform 24"/>
            <p:cNvSpPr>
              <a:spLocks/>
            </p:cNvSpPr>
            <p:nvPr/>
          </p:nvSpPr>
          <p:spPr bwMode="auto">
            <a:xfrm>
              <a:off x="4037864" y="3218877"/>
              <a:ext cx="1288287" cy="1490568"/>
            </a:xfrm>
            <a:custGeom>
              <a:avLst/>
              <a:gdLst/>
              <a:ahLst/>
              <a:cxnLst>
                <a:cxn ang="0">
                  <a:pos x="1146" y="0"/>
                </a:cxn>
                <a:cxn ang="0">
                  <a:pos x="1674" y="288"/>
                </a:cxn>
                <a:cxn ang="0">
                  <a:pos x="1812" y="360"/>
                </a:cxn>
                <a:cxn ang="0">
                  <a:pos x="2340" y="648"/>
                </a:cxn>
                <a:cxn ang="0">
                  <a:pos x="2472" y="714"/>
                </a:cxn>
                <a:cxn ang="0">
                  <a:pos x="3000" y="1002"/>
                </a:cxn>
                <a:cxn ang="0">
                  <a:pos x="3132" y="1080"/>
                </a:cxn>
                <a:cxn ang="0">
                  <a:pos x="3270" y="1152"/>
                </a:cxn>
                <a:cxn ang="0">
                  <a:pos x="4854" y="2016"/>
                </a:cxn>
                <a:cxn ang="0">
                  <a:pos x="4992" y="2088"/>
                </a:cxn>
                <a:cxn ang="0">
                  <a:pos x="5388" y="2304"/>
                </a:cxn>
                <a:cxn ang="0">
                  <a:pos x="3816" y="6234"/>
                </a:cxn>
                <a:cxn ang="0">
                  <a:pos x="3696" y="6168"/>
                </a:cxn>
                <a:cxn ang="0">
                  <a:pos x="3582" y="6108"/>
                </a:cxn>
                <a:cxn ang="0">
                  <a:pos x="2862" y="5712"/>
                </a:cxn>
                <a:cxn ang="0">
                  <a:pos x="2748" y="5652"/>
                </a:cxn>
                <a:cxn ang="0">
                  <a:pos x="2028" y="5256"/>
                </a:cxn>
                <a:cxn ang="0">
                  <a:pos x="1914" y="5196"/>
                </a:cxn>
                <a:cxn ang="0">
                  <a:pos x="1554" y="4998"/>
                </a:cxn>
                <a:cxn ang="0">
                  <a:pos x="1434" y="4938"/>
                </a:cxn>
                <a:cxn ang="0">
                  <a:pos x="1074" y="4740"/>
                </a:cxn>
                <a:cxn ang="0">
                  <a:pos x="960" y="4674"/>
                </a:cxn>
                <a:cxn ang="0">
                  <a:pos x="840" y="4614"/>
                </a:cxn>
                <a:cxn ang="0">
                  <a:pos x="360" y="4350"/>
                </a:cxn>
                <a:cxn ang="0">
                  <a:pos x="240" y="4290"/>
                </a:cxn>
                <a:cxn ang="0">
                  <a:pos x="0" y="4158"/>
                </a:cxn>
                <a:cxn ang="0">
                  <a:pos x="1146" y="0"/>
                </a:cxn>
              </a:cxnLst>
              <a:rect l="0" t="0" r="r" b="b"/>
              <a:pathLst>
                <a:path w="5388" h="6234">
                  <a:moveTo>
                    <a:pt x="1146" y="0"/>
                  </a:moveTo>
                  <a:lnTo>
                    <a:pt x="1674" y="288"/>
                  </a:lnTo>
                  <a:lnTo>
                    <a:pt x="1812" y="360"/>
                  </a:lnTo>
                  <a:lnTo>
                    <a:pt x="2340" y="648"/>
                  </a:lnTo>
                  <a:lnTo>
                    <a:pt x="2472" y="714"/>
                  </a:lnTo>
                  <a:lnTo>
                    <a:pt x="3000" y="1002"/>
                  </a:lnTo>
                  <a:lnTo>
                    <a:pt x="3132" y="1080"/>
                  </a:lnTo>
                  <a:lnTo>
                    <a:pt x="3270" y="1152"/>
                  </a:lnTo>
                  <a:lnTo>
                    <a:pt x="4854" y="2016"/>
                  </a:lnTo>
                  <a:lnTo>
                    <a:pt x="4992" y="2088"/>
                  </a:lnTo>
                  <a:lnTo>
                    <a:pt x="5388" y="2304"/>
                  </a:lnTo>
                  <a:lnTo>
                    <a:pt x="3816" y="6234"/>
                  </a:lnTo>
                  <a:lnTo>
                    <a:pt x="3696" y="6168"/>
                  </a:lnTo>
                  <a:lnTo>
                    <a:pt x="3582" y="6108"/>
                  </a:lnTo>
                  <a:lnTo>
                    <a:pt x="2862" y="5712"/>
                  </a:lnTo>
                  <a:lnTo>
                    <a:pt x="2748" y="5652"/>
                  </a:lnTo>
                  <a:lnTo>
                    <a:pt x="2028" y="5256"/>
                  </a:lnTo>
                  <a:lnTo>
                    <a:pt x="1914" y="5196"/>
                  </a:lnTo>
                  <a:lnTo>
                    <a:pt x="1554" y="4998"/>
                  </a:lnTo>
                  <a:lnTo>
                    <a:pt x="1434" y="4938"/>
                  </a:lnTo>
                  <a:lnTo>
                    <a:pt x="1074" y="4740"/>
                  </a:lnTo>
                  <a:lnTo>
                    <a:pt x="960" y="4674"/>
                  </a:lnTo>
                  <a:lnTo>
                    <a:pt x="840" y="4614"/>
                  </a:lnTo>
                  <a:lnTo>
                    <a:pt x="360" y="4350"/>
                  </a:lnTo>
                  <a:lnTo>
                    <a:pt x="240" y="4290"/>
                  </a:lnTo>
                  <a:lnTo>
                    <a:pt x="0" y="4158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rgbClr val="07B7C9"/>
            </a:solidFill>
            <a:ln w="127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Freeform 25"/>
            <p:cNvSpPr>
              <a:spLocks/>
            </p:cNvSpPr>
            <p:nvPr/>
          </p:nvSpPr>
          <p:spPr bwMode="auto">
            <a:xfrm>
              <a:off x="3702165" y="4247499"/>
              <a:ext cx="2382901" cy="2067285"/>
            </a:xfrm>
            <a:custGeom>
              <a:avLst/>
              <a:gdLst/>
              <a:ahLst/>
              <a:cxnLst>
                <a:cxn ang="0">
                  <a:pos x="8082" y="3732"/>
                </a:cxn>
                <a:cxn ang="0">
                  <a:pos x="7776" y="3918"/>
                </a:cxn>
                <a:cxn ang="0">
                  <a:pos x="7572" y="4044"/>
                </a:cxn>
                <a:cxn ang="0">
                  <a:pos x="7362" y="4170"/>
                </a:cxn>
                <a:cxn ang="0">
                  <a:pos x="7152" y="4296"/>
                </a:cxn>
                <a:cxn ang="0">
                  <a:pos x="6294" y="4824"/>
                </a:cxn>
                <a:cxn ang="0">
                  <a:pos x="6072" y="4956"/>
                </a:cxn>
                <a:cxn ang="0">
                  <a:pos x="5844" y="5094"/>
                </a:cxn>
                <a:cxn ang="0">
                  <a:pos x="5508" y="5298"/>
                </a:cxn>
                <a:cxn ang="0">
                  <a:pos x="5274" y="5442"/>
                </a:cxn>
                <a:cxn ang="0">
                  <a:pos x="5046" y="5580"/>
                </a:cxn>
                <a:cxn ang="0">
                  <a:pos x="4812" y="5724"/>
                </a:cxn>
                <a:cxn ang="0">
                  <a:pos x="4440" y="5946"/>
                </a:cxn>
                <a:cxn ang="0">
                  <a:pos x="4050" y="6186"/>
                </a:cxn>
                <a:cxn ang="0">
                  <a:pos x="3780" y="6348"/>
                </a:cxn>
                <a:cxn ang="0">
                  <a:pos x="3510" y="6516"/>
                </a:cxn>
                <a:cxn ang="0">
                  <a:pos x="3096" y="6762"/>
                </a:cxn>
                <a:cxn ang="0">
                  <a:pos x="2820" y="6936"/>
                </a:cxn>
                <a:cxn ang="0">
                  <a:pos x="2538" y="7104"/>
                </a:cxn>
                <a:cxn ang="0">
                  <a:pos x="2250" y="7278"/>
                </a:cxn>
                <a:cxn ang="0">
                  <a:pos x="1962" y="7452"/>
                </a:cxn>
                <a:cxn ang="0">
                  <a:pos x="1668" y="7632"/>
                </a:cxn>
                <a:cxn ang="0">
                  <a:pos x="924" y="8082"/>
                </a:cxn>
                <a:cxn ang="0">
                  <a:pos x="624" y="8268"/>
                </a:cxn>
                <a:cxn ang="0">
                  <a:pos x="312" y="8454"/>
                </a:cxn>
                <a:cxn ang="0">
                  <a:pos x="990" y="5460"/>
                </a:cxn>
                <a:cxn ang="0">
                  <a:pos x="1338" y="5250"/>
                </a:cxn>
                <a:cxn ang="0">
                  <a:pos x="1680" y="5040"/>
                </a:cxn>
                <a:cxn ang="0">
                  <a:pos x="2352" y="4638"/>
                </a:cxn>
                <a:cxn ang="0">
                  <a:pos x="2682" y="4434"/>
                </a:cxn>
                <a:cxn ang="0">
                  <a:pos x="3168" y="4140"/>
                </a:cxn>
                <a:cxn ang="0">
                  <a:pos x="3492" y="3942"/>
                </a:cxn>
                <a:cxn ang="0">
                  <a:pos x="3966" y="3654"/>
                </a:cxn>
                <a:cxn ang="0">
                  <a:pos x="4278" y="3468"/>
                </a:cxn>
                <a:cxn ang="0">
                  <a:pos x="4584" y="3276"/>
                </a:cxn>
                <a:cxn ang="0">
                  <a:pos x="5040" y="3000"/>
                </a:cxn>
                <a:cxn ang="0">
                  <a:pos x="5334" y="2820"/>
                </a:cxn>
                <a:cxn ang="0">
                  <a:pos x="5778" y="2550"/>
                </a:cxn>
                <a:cxn ang="0">
                  <a:pos x="6072" y="2376"/>
                </a:cxn>
                <a:cxn ang="0">
                  <a:pos x="6330" y="2214"/>
                </a:cxn>
                <a:cxn ang="0">
                  <a:pos x="6978" y="1824"/>
                </a:cxn>
                <a:cxn ang="0">
                  <a:pos x="7230" y="1668"/>
                </a:cxn>
                <a:cxn ang="0">
                  <a:pos x="7482" y="1518"/>
                </a:cxn>
                <a:cxn ang="0">
                  <a:pos x="7854" y="1290"/>
                </a:cxn>
                <a:cxn ang="0">
                  <a:pos x="8220" y="1068"/>
                </a:cxn>
                <a:cxn ang="0">
                  <a:pos x="8820" y="702"/>
                </a:cxn>
                <a:cxn ang="0">
                  <a:pos x="9054" y="558"/>
                </a:cxn>
                <a:cxn ang="0">
                  <a:pos x="9288" y="420"/>
                </a:cxn>
                <a:cxn ang="0">
                  <a:pos x="9630" y="210"/>
                </a:cxn>
                <a:cxn ang="0">
                  <a:pos x="9858" y="72"/>
                </a:cxn>
              </a:cxnLst>
              <a:rect l="0" t="0" r="r" b="b"/>
              <a:pathLst>
                <a:path w="9966" h="8646">
                  <a:moveTo>
                    <a:pt x="9966" y="0"/>
                  </a:moveTo>
                  <a:lnTo>
                    <a:pt x="8082" y="3732"/>
                  </a:lnTo>
                  <a:lnTo>
                    <a:pt x="7878" y="3852"/>
                  </a:lnTo>
                  <a:lnTo>
                    <a:pt x="7776" y="3918"/>
                  </a:lnTo>
                  <a:lnTo>
                    <a:pt x="7674" y="3978"/>
                  </a:lnTo>
                  <a:lnTo>
                    <a:pt x="7572" y="4044"/>
                  </a:lnTo>
                  <a:lnTo>
                    <a:pt x="7470" y="4104"/>
                  </a:lnTo>
                  <a:lnTo>
                    <a:pt x="7362" y="4170"/>
                  </a:lnTo>
                  <a:lnTo>
                    <a:pt x="7260" y="4230"/>
                  </a:lnTo>
                  <a:lnTo>
                    <a:pt x="7152" y="4296"/>
                  </a:lnTo>
                  <a:lnTo>
                    <a:pt x="7050" y="4362"/>
                  </a:lnTo>
                  <a:lnTo>
                    <a:pt x="6294" y="4824"/>
                  </a:lnTo>
                  <a:lnTo>
                    <a:pt x="6180" y="4890"/>
                  </a:lnTo>
                  <a:lnTo>
                    <a:pt x="6072" y="4956"/>
                  </a:lnTo>
                  <a:lnTo>
                    <a:pt x="5958" y="5028"/>
                  </a:lnTo>
                  <a:lnTo>
                    <a:pt x="5844" y="5094"/>
                  </a:lnTo>
                  <a:lnTo>
                    <a:pt x="5736" y="5166"/>
                  </a:lnTo>
                  <a:lnTo>
                    <a:pt x="5508" y="5298"/>
                  </a:lnTo>
                  <a:lnTo>
                    <a:pt x="5394" y="5370"/>
                  </a:lnTo>
                  <a:lnTo>
                    <a:pt x="5274" y="5442"/>
                  </a:lnTo>
                  <a:lnTo>
                    <a:pt x="5160" y="5514"/>
                  </a:lnTo>
                  <a:lnTo>
                    <a:pt x="5046" y="5580"/>
                  </a:lnTo>
                  <a:lnTo>
                    <a:pt x="4926" y="5652"/>
                  </a:lnTo>
                  <a:lnTo>
                    <a:pt x="4812" y="5724"/>
                  </a:lnTo>
                  <a:lnTo>
                    <a:pt x="4572" y="5868"/>
                  </a:lnTo>
                  <a:lnTo>
                    <a:pt x="4440" y="5946"/>
                  </a:lnTo>
                  <a:lnTo>
                    <a:pt x="4314" y="6030"/>
                  </a:lnTo>
                  <a:lnTo>
                    <a:pt x="4050" y="6186"/>
                  </a:lnTo>
                  <a:lnTo>
                    <a:pt x="3912" y="6270"/>
                  </a:lnTo>
                  <a:lnTo>
                    <a:pt x="3780" y="6348"/>
                  </a:lnTo>
                  <a:lnTo>
                    <a:pt x="3642" y="6432"/>
                  </a:lnTo>
                  <a:lnTo>
                    <a:pt x="3510" y="6516"/>
                  </a:lnTo>
                  <a:lnTo>
                    <a:pt x="3234" y="6684"/>
                  </a:lnTo>
                  <a:lnTo>
                    <a:pt x="3096" y="6762"/>
                  </a:lnTo>
                  <a:lnTo>
                    <a:pt x="2958" y="6852"/>
                  </a:lnTo>
                  <a:lnTo>
                    <a:pt x="2820" y="6936"/>
                  </a:lnTo>
                  <a:lnTo>
                    <a:pt x="2676" y="7020"/>
                  </a:lnTo>
                  <a:lnTo>
                    <a:pt x="2538" y="7104"/>
                  </a:lnTo>
                  <a:lnTo>
                    <a:pt x="2394" y="7194"/>
                  </a:lnTo>
                  <a:lnTo>
                    <a:pt x="2250" y="7278"/>
                  </a:lnTo>
                  <a:lnTo>
                    <a:pt x="2106" y="7368"/>
                  </a:lnTo>
                  <a:lnTo>
                    <a:pt x="1962" y="7452"/>
                  </a:lnTo>
                  <a:lnTo>
                    <a:pt x="1818" y="7542"/>
                  </a:lnTo>
                  <a:lnTo>
                    <a:pt x="1668" y="7632"/>
                  </a:lnTo>
                  <a:lnTo>
                    <a:pt x="1524" y="7722"/>
                  </a:lnTo>
                  <a:lnTo>
                    <a:pt x="924" y="8082"/>
                  </a:lnTo>
                  <a:lnTo>
                    <a:pt x="774" y="8178"/>
                  </a:lnTo>
                  <a:lnTo>
                    <a:pt x="624" y="8268"/>
                  </a:lnTo>
                  <a:lnTo>
                    <a:pt x="468" y="8364"/>
                  </a:lnTo>
                  <a:lnTo>
                    <a:pt x="312" y="8454"/>
                  </a:lnTo>
                  <a:lnTo>
                    <a:pt x="0" y="8646"/>
                  </a:lnTo>
                  <a:lnTo>
                    <a:pt x="990" y="5460"/>
                  </a:lnTo>
                  <a:lnTo>
                    <a:pt x="1164" y="5352"/>
                  </a:lnTo>
                  <a:lnTo>
                    <a:pt x="1338" y="5250"/>
                  </a:lnTo>
                  <a:lnTo>
                    <a:pt x="1506" y="5148"/>
                  </a:lnTo>
                  <a:lnTo>
                    <a:pt x="1680" y="5040"/>
                  </a:lnTo>
                  <a:lnTo>
                    <a:pt x="2184" y="4734"/>
                  </a:lnTo>
                  <a:lnTo>
                    <a:pt x="2352" y="4638"/>
                  </a:lnTo>
                  <a:lnTo>
                    <a:pt x="2514" y="4536"/>
                  </a:lnTo>
                  <a:lnTo>
                    <a:pt x="2682" y="4434"/>
                  </a:lnTo>
                  <a:lnTo>
                    <a:pt x="2844" y="4332"/>
                  </a:lnTo>
                  <a:lnTo>
                    <a:pt x="3168" y="4140"/>
                  </a:lnTo>
                  <a:lnTo>
                    <a:pt x="3330" y="4038"/>
                  </a:lnTo>
                  <a:lnTo>
                    <a:pt x="3492" y="3942"/>
                  </a:lnTo>
                  <a:lnTo>
                    <a:pt x="3804" y="3750"/>
                  </a:lnTo>
                  <a:lnTo>
                    <a:pt x="3966" y="3654"/>
                  </a:lnTo>
                  <a:lnTo>
                    <a:pt x="4122" y="3558"/>
                  </a:lnTo>
                  <a:lnTo>
                    <a:pt x="4278" y="3468"/>
                  </a:lnTo>
                  <a:lnTo>
                    <a:pt x="4428" y="3372"/>
                  </a:lnTo>
                  <a:lnTo>
                    <a:pt x="4584" y="3276"/>
                  </a:lnTo>
                  <a:lnTo>
                    <a:pt x="4884" y="3096"/>
                  </a:lnTo>
                  <a:lnTo>
                    <a:pt x="5040" y="3000"/>
                  </a:lnTo>
                  <a:lnTo>
                    <a:pt x="5190" y="2910"/>
                  </a:lnTo>
                  <a:lnTo>
                    <a:pt x="5334" y="2820"/>
                  </a:lnTo>
                  <a:lnTo>
                    <a:pt x="5634" y="2640"/>
                  </a:lnTo>
                  <a:lnTo>
                    <a:pt x="5778" y="2550"/>
                  </a:lnTo>
                  <a:lnTo>
                    <a:pt x="5928" y="2466"/>
                  </a:lnTo>
                  <a:lnTo>
                    <a:pt x="6072" y="2376"/>
                  </a:lnTo>
                  <a:lnTo>
                    <a:pt x="6204" y="2298"/>
                  </a:lnTo>
                  <a:lnTo>
                    <a:pt x="6330" y="2214"/>
                  </a:lnTo>
                  <a:lnTo>
                    <a:pt x="6726" y="1980"/>
                  </a:lnTo>
                  <a:lnTo>
                    <a:pt x="6978" y="1824"/>
                  </a:lnTo>
                  <a:lnTo>
                    <a:pt x="7110" y="1746"/>
                  </a:lnTo>
                  <a:lnTo>
                    <a:pt x="7230" y="1668"/>
                  </a:lnTo>
                  <a:lnTo>
                    <a:pt x="7362" y="1590"/>
                  </a:lnTo>
                  <a:lnTo>
                    <a:pt x="7482" y="1518"/>
                  </a:lnTo>
                  <a:lnTo>
                    <a:pt x="7734" y="1362"/>
                  </a:lnTo>
                  <a:lnTo>
                    <a:pt x="7854" y="1290"/>
                  </a:lnTo>
                  <a:lnTo>
                    <a:pt x="7980" y="1212"/>
                  </a:lnTo>
                  <a:lnTo>
                    <a:pt x="8220" y="1068"/>
                  </a:lnTo>
                  <a:lnTo>
                    <a:pt x="8340" y="990"/>
                  </a:lnTo>
                  <a:lnTo>
                    <a:pt x="8820" y="702"/>
                  </a:lnTo>
                  <a:lnTo>
                    <a:pt x="8934" y="630"/>
                  </a:lnTo>
                  <a:lnTo>
                    <a:pt x="9054" y="558"/>
                  </a:lnTo>
                  <a:lnTo>
                    <a:pt x="9168" y="486"/>
                  </a:lnTo>
                  <a:lnTo>
                    <a:pt x="9288" y="420"/>
                  </a:lnTo>
                  <a:lnTo>
                    <a:pt x="9516" y="276"/>
                  </a:lnTo>
                  <a:lnTo>
                    <a:pt x="9630" y="210"/>
                  </a:lnTo>
                  <a:lnTo>
                    <a:pt x="9744" y="138"/>
                  </a:lnTo>
                  <a:lnTo>
                    <a:pt x="9858" y="72"/>
                  </a:lnTo>
                  <a:lnTo>
                    <a:pt x="9966" y="0"/>
                  </a:lnTo>
                  <a:close/>
                </a:path>
              </a:pathLst>
            </a:custGeom>
            <a:solidFill>
              <a:srgbClr val="069EAE"/>
            </a:solidFill>
            <a:ln w="1270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Freeform 26"/>
            <p:cNvSpPr>
              <a:spLocks/>
            </p:cNvSpPr>
            <p:nvPr/>
          </p:nvSpPr>
          <p:spPr bwMode="auto">
            <a:xfrm>
              <a:off x="3938876" y="3218877"/>
              <a:ext cx="2146189" cy="2334125"/>
            </a:xfrm>
            <a:custGeom>
              <a:avLst/>
              <a:gdLst/>
              <a:ahLst/>
              <a:cxnLst>
                <a:cxn ang="0">
                  <a:pos x="1560" y="0"/>
                </a:cxn>
                <a:cxn ang="0">
                  <a:pos x="3018" y="276"/>
                </a:cxn>
                <a:cxn ang="0">
                  <a:pos x="4452" y="546"/>
                </a:cxn>
                <a:cxn ang="0">
                  <a:pos x="5850" y="816"/>
                </a:cxn>
                <a:cxn ang="0">
                  <a:pos x="7224" y="1080"/>
                </a:cxn>
                <a:cxn ang="0">
                  <a:pos x="8568" y="1338"/>
                </a:cxn>
                <a:cxn ang="0">
                  <a:pos x="8700" y="2286"/>
                </a:cxn>
                <a:cxn ang="0">
                  <a:pos x="8838" y="3276"/>
                </a:cxn>
                <a:cxn ang="0">
                  <a:pos x="8976" y="4302"/>
                </a:cxn>
                <a:cxn ang="0">
                  <a:pos x="8250" y="4746"/>
                </a:cxn>
                <a:cxn ang="0">
                  <a:pos x="7494" y="5202"/>
                </a:cxn>
                <a:cxn ang="0">
                  <a:pos x="6714" y="5682"/>
                </a:cxn>
                <a:cxn ang="0">
                  <a:pos x="5916" y="6174"/>
                </a:cxn>
                <a:cxn ang="0">
                  <a:pos x="5082" y="6678"/>
                </a:cxn>
                <a:cxn ang="0">
                  <a:pos x="4302" y="7152"/>
                </a:cxn>
                <a:cxn ang="0">
                  <a:pos x="3492" y="7644"/>
                </a:cxn>
                <a:cxn ang="0">
                  <a:pos x="2658" y="8148"/>
                </a:cxn>
                <a:cxn ang="0">
                  <a:pos x="1800" y="8670"/>
                </a:cxn>
                <a:cxn ang="0">
                  <a:pos x="918" y="9210"/>
                </a:cxn>
                <a:cxn ang="0">
                  <a:pos x="0" y="9762"/>
                </a:cxn>
                <a:cxn ang="0">
                  <a:pos x="594" y="9000"/>
                </a:cxn>
                <a:cxn ang="0">
                  <a:pos x="1176" y="8262"/>
                </a:cxn>
                <a:cxn ang="0">
                  <a:pos x="1734" y="7542"/>
                </a:cxn>
                <a:cxn ang="0">
                  <a:pos x="2274" y="6846"/>
                </a:cxn>
                <a:cxn ang="0">
                  <a:pos x="2802" y="6174"/>
                </a:cxn>
                <a:cxn ang="0">
                  <a:pos x="3306" y="5526"/>
                </a:cxn>
                <a:cxn ang="0">
                  <a:pos x="3840" y="4836"/>
                </a:cxn>
                <a:cxn ang="0">
                  <a:pos x="4356" y="4170"/>
                </a:cxn>
                <a:cxn ang="0">
                  <a:pos x="4854" y="3528"/>
                </a:cxn>
                <a:cxn ang="0">
                  <a:pos x="5334" y="2904"/>
                </a:cxn>
                <a:cxn ang="0">
                  <a:pos x="5802" y="2304"/>
                </a:cxn>
                <a:cxn ang="0">
                  <a:pos x="3678" y="1146"/>
                </a:cxn>
                <a:cxn ang="0">
                  <a:pos x="1560" y="0"/>
                </a:cxn>
              </a:cxnLst>
              <a:rect l="0" t="0" r="r" b="b"/>
              <a:pathLst>
                <a:path w="8976" h="9762">
                  <a:moveTo>
                    <a:pt x="1560" y="0"/>
                  </a:moveTo>
                  <a:lnTo>
                    <a:pt x="3018" y="276"/>
                  </a:lnTo>
                  <a:lnTo>
                    <a:pt x="4452" y="546"/>
                  </a:lnTo>
                  <a:lnTo>
                    <a:pt x="5850" y="816"/>
                  </a:lnTo>
                  <a:lnTo>
                    <a:pt x="7224" y="1080"/>
                  </a:lnTo>
                  <a:lnTo>
                    <a:pt x="8568" y="1338"/>
                  </a:lnTo>
                  <a:lnTo>
                    <a:pt x="8700" y="2286"/>
                  </a:lnTo>
                  <a:lnTo>
                    <a:pt x="8838" y="3276"/>
                  </a:lnTo>
                  <a:lnTo>
                    <a:pt x="8976" y="4302"/>
                  </a:lnTo>
                  <a:lnTo>
                    <a:pt x="8250" y="4746"/>
                  </a:lnTo>
                  <a:lnTo>
                    <a:pt x="7494" y="5202"/>
                  </a:lnTo>
                  <a:lnTo>
                    <a:pt x="6714" y="5682"/>
                  </a:lnTo>
                  <a:lnTo>
                    <a:pt x="5916" y="6174"/>
                  </a:lnTo>
                  <a:lnTo>
                    <a:pt x="5082" y="6678"/>
                  </a:lnTo>
                  <a:lnTo>
                    <a:pt x="4302" y="7152"/>
                  </a:lnTo>
                  <a:lnTo>
                    <a:pt x="3492" y="7644"/>
                  </a:lnTo>
                  <a:lnTo>
                    <a:pt x="2658" y="8148"/>
                  </a:lnTo>
                  <a:lnTo>
                    <a:pt x="1800" y="8670"/>
                  </a:lnTo>
                  <a:lnTo>
                    <a:pt x="918" y="9210"/>
                  </a:lnTo>
                  <a:lnTo>
                    <a:pt x="0" y="9762"/>
                  </a:lnTo>
                  <a:lnTo>
                    <a:pt x="594" y="9000"/>
                  </a:lnTo>
                  <a:lnTo>
                    <a:pt x="1176" y="8262"/>
                  </a:lnTo>
                  <a:lnTo>
                    <a:pt x="1734" y="7542"/>
                  </a:lnTo>
                  <a:lnTo>
                    <a:pt x="2274" y="6846"/>
                  </a:lnTo>
                  <a:lnTo>
                    <a:pt x="2802" y="6174"/>
                  </a:lnTo>
                  <a:lnTo>
                    <a:pt x="3306" y="5526"/>
                  </a:lnTo>
                  <a:lnTo>
                    <a:pt x="3840" y="4836"/>
                  </a:lnTo>
                  <a:lnTo>
                    <a:pt x="4356" y="4170"/>
                  </a:lnTo>
                  <a:lnTo>
                    <a:pt x="4854" y="3528"/>
                  </a:lnTo>
                  <a:lnTo>
                    <a:pt x="5334" y="2904"/>
                  </a:lnTo>
                  <a:lnTo>
                    <a:pt x="5802" y="2304"/>
                  </a:lnTo>
                  <a:lnTo>
                    <a:pt x="3678" y="1146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rgbClr val="07C0D5"/>
            </a:solidFill>
            <a:ln w="12700">
              <a:solidFill>
                <a:schemeClr val="bg1"/>
              </a:solidFill>
              <a:headEnd/>
              <a:tailEnd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reeform 27"/>
            <p:cNvSpPr>
              <a:spLocks/>
            </p:cNvSpPr>
            <p:nvPr/>
          </p:nvSpPr>
          <p:spPr bwMode="auto">
            <a:xfrm>
              <a:off x="6823893" y="3435504"/>
              <a:ext cx="2167707" cy="1962557"/>
            </a:xfrm>
            <a:custGeom>
              <a:avLst/>
              <a:gdLst/>
              <a:ahLst/>
              <a:cxnLst>
                <a:cxn ang="0">
                  <a:pos x="918" y="0"/>
                </a:cxn>
                <a:cxn ang="0">
                  <a:pos x="2106" y="462"/>
                </a:cxn>
                <a:cxn ang="0">
                  <a:pos x="3282" y="924"/>
                </a:cxn>
                <a:cxn ang="0">
                  <a:pos x="3936" y="1740"/>
                </a:cxn>
                <a:cxn ang="0">
                  <a:pos x="4608" y="2574"/>
                </a:cxn>
                <a:cxn ang="0">
                  <a:pos x="5292" y="3426"/>
                </a:cxn>
                <a:cxn ang="0">
                  <a:pos x="5988" y="4302"/>
                </a:cxn>
                <a:cxn ang="0">
                  <a:pos x="6732" y="5244"/>
                </a:cxn>
                <a:cxn ang="0">
                  <a:pos x="7494" y="6210"/>
                </a:cxn>
                <a:cxn ang="0">
                  <a:pos x="8268" y="7194"/>
                </a:cxn>
                <a:cxn ang="0">
                  <a:pos x="9066" y="8208"/>
                </a:cxn>
                <a:cxn ang="0">
                  <a:pos x="7770" y="7176"/>
                </a:cxn>
                <a:cxn ang="0">
                  <a:pos x="6498" y="6150"/>
                </a:cxn>
                <a:cxn ang="0">
                  <a:pos x="5244" y="5142"/>
                </a:cxn>
                <a:cxn ang="0">
                  <a:pos x="4032" y="4170"/>
                </a:cxn>
                <a:cxn ang="0">
                  <a:pos x="2832" y="3210"/>
                </a:cxn>
                <a:cxn ang="0">
                  <a:pos x="1644" y="2268"/>
                </a:cxn>
                <a:cxn ang="0">
                  <a:pos x="1116" y="2628"/>
                </a:cxn>
                <a:cxn ang="0">
                  <a:pos x="564" y="3000"/>
                </a:cxn>
                <a:cxn ang="0">
                  <a:pos x="0" y="3384"/>
                </a:cxn>
                <a:cxn ang="0">
                  <a:pos x="198" y="2658"/>
                </a:cxn>
                <a:cxn ang="0">
                  <a:pos x="390" y="1956"/>
                </a:cxn>
                <a:cxn ang="0">
                  <a:pos x="576" y="1278"/>
                </a:cxn>
                <a:cxn ang="0">
                  <a:pos x="750" y="630"/>
                </a:cxn>
                <a:cxn ang="0">
                  <a:pos x="918" y="0"/>
                </a:cxn>
              </a:cxnLst>
              <a:rect l="0" t="0" r="r" b="b"/>
              <a:pathLst>
                <a:path w="9066" h="8208">
                  <a:moveTo>
                    <a:pt x="918" y="0"/>
                  </a:moveTo>
                  <a:lnTo>
                    <a:pt x="2106" y="462"/>
                  </a:lnTo>
                  <a:lnTo>
                    <a:pt x="3282" y="924"/>
                  </a:lnTo>
                  <a:lnTo>
                    <a:pt x="3936" y="1740"/>
                  </a:lnTo>
                  <a:lnTo>
                    <a:pt x="4608" y="2574"/>
                  </a:lnTo>
                  <a:lnTo>
                    <a:pt x="5292" y="3426"/>
                  </a:lnTo>
                  <a:lnTo>
                    <a:pt x="5988" y="4302"/>
                  </a:lnTo>
                  <a:lnTo>
                    <a:pt x="6732" y="5244"/>
                  </a:lnTo>
                  <a:lnTo>
                    <a:pt x="7494" y="6210"/>
                  </a:lnTo>
                  <a:lnTo>
                    <a:pt x="8268" y="7194"/>
                  </a:lnTo>
                  <a:lnTo>
                    <a:pt x="9066" y="8208"/>
                  </a:lnTo>
                  <a:lnTo>
                    <a:pt x="7770" y="7176"/>
                  </a:lnTo>
                  <a:lnTo>
                    <a:pt x="6498" y="6150"/>
                  </a:lnTo>
                  <a:lnTo>
                    <a:pt x="5244" y="5142"/>
                  </a:lnTo>
                  <a:lnTo>
                    <a:pt x="4032" y="4170"/>
                  </a:lnTo>
                  <a:lnTo>
                    <a:pt x="2832" y="3210"/>
                  </a:lnTo>
                  <a:lnTo>
                    <a:pt x="1644" y="2268"/>
                  </a:lnTo>
                  <a:lnTo>
                    <a:pt x="1116" y="2628"/>
                  </a:lnTo>
                  <a:lnTo>
                    <a:pt x="564" y="3000"/>
                  </a:lnTo>
                  <a:lnTo>
                    <a:pt x="0" y="3384"/>
                  </a:lnTo>
                  <a:lnTo>
                    <a:pt x="198" y="2658"/>
                  </a:lnTo>
                  <a:lnTo>
                    <a:pt x="390" y="1956"/>
                  </a:lnTo>
                  <a:lnTo>
                    <a:pt x="576" y="1278"/>
                  </a:lnTo>
                  <a:lnTo>
                    <a:pt x="750" y="630"/>
                  </a:lnTo>
                  <a:lnTo>
                    <a:pt x="918" y="0"/>
                  </a:lnTo>
                  <a:close/>
                </a:path>
              </a:pathLst>
            </a:custGeom>
            <a:solidFill>
              <a:srgbClr val="CFCF00"/>
            </a:solidFill>
            <a:ln w="12700">
              <a:solidFill>
                <a:schemeClr val="bg1"/>
              </a:solidFill>
              <a:headEnd/>
              <a:tailEnd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Freeform 28"/>
            <p:cNvSpPr>
              <a:spLocks/>
            </p:cNvSpPr>
            <p:nvPr/>
          </p:nvSpPr>
          <p:spPr bwMode="auto">
            <a:xfrm>
              <a:off x="6756466" y="2482919"/>
              <a:ext cx="1611076" cy="615452"/>
            </a:xfrm>
            <a:custGeom>
              <a:avLst/>
              <a:gdLst/>
              <a:ahLst/>
              <a:cxnLst>
                <a:cxn ang="0">
                  <a:pos x="864" y="0"/>
                </a:cxn>
                <a:cxn ang="0">
                  <a:pos x="1908" y="180"/>
                </a:cxn>
                <a:cxn ang="0">
                  <a:pos x="2934" y="360"/>
                </a:cxn>
                <a:cxn ang="0">
                  <a:pos x="3936" y="540"/>
                </a:cxn>
                <a:cxn ang="0">
                  <a:pos x="5358" y="792"/>
                </a:cxn>
                <a:cxn ang="0">
                  <a:pos x="6738" y="1038"/>
                </a:cxn>
                <a:cxn ang="0">
                  <a:pos x="6024" y="1146"/>
                </a:cxn>
                <a:cxn ang="0">
                  <a:pos x="5292" y="1260"/>
                </a:cxn>
                <a:cxn ang="0">
                  <a:pos x="4536" y="1374"/>
                </a:cxn>
                <a:cxn ang="0">
                  <a:pos x="3726" y="1494"/>
                </a:cxn>
                <a:cxn ang="0">
                  <a:pos x="2886" y="1620"/>
                </a:cxn>
                <a:cxn ang="0">
                  <a:pos x="2016" y="1752"/>
                </a:cxn>
                <a:cxn ang="0">
                  <a:pos x="2352" y="2160"/>
                </a:cxn>
                <a:cxn ang="0">
                  <a:pos x="2700" y="2574"/>
                </a:cxn>
                <a:cxn ang="0">
                  <a:pos x="1344" y="1686"/>
                </a:cxn>
                <a:cxn ang="0">
                  <a:pos x="0" y="810"/>
                </a:cxn>
                <a:cxn ang="0">
                  <a:pos x="438" y="402"/>
                </a:cxn>
                <a:cxn ang="0">
                  <a:pos x="864" y="0"/>
                </a:cxn>
              </a:cxnLst>
              <a:rect l="0" t="0" r="r" b="b"/>
              <a:pathLst>
                <a:path w="6738" h="2574">
                  <a:moveTo>
                    <a:pt x="864" y="0"/>
                  </a:moveTo>
                  <a:lnTo>
                    <a:pt x="1908" y="180"/>
                  </a:lnTo>
                  <a:lnTo>
                    <a:pt x="2934" y="360"/>
                  </a:lnTo>
                  <a:lnTo>
                    <a:pt x="3936" y="540"/>
                  </a:lnTo>
                  <a:lnTo>
                    <a:pt x="5358" y="792"/>
                  </a:lnTo>
                  <a:lnTo>
                    <a:pt x="6738" y="1038"/>
                  </a:lnTo>
                  <a:lnTo>
                    <a:pt x="6024" y="1146"/>
                  </a:lnTo>
                  <a:lnTo>
                    <a:pt x="5292" y="1260"/>
                  </a:lnTo>
                  <a:lnTo>
                    <a:pt x="4536" y="1374"/>
                  </a:lnTo>
                  <a:lnTo>
                    <a:pt x="3726" y="1494"/>
                  </a:lnTo>
                  <a:lnTo>
                    <a:pt x="2886" y="1620"/>
                  </a:lnTo>
                  <a:lnTo>
                    <a:pt x="2016" y="1752"/>
                  </a:lnTo>
                  <a:lnTo>
                    <a:pt x="2352" y="2160"/>
                  </a:lnTo>
                  <a:lnTo>
                    <a:pt x="2700" y="2574"/>
                  </a:lnTo>
                  <a:lnTo>
                    <a:pt x="1344" y="1686"/>
                  </a:lnTo>
                  <a:lnTo>
                    <a:pt x="0" y="810"/>
                  </a:lnTo>
                  <a:lnTo>
                    <a:pt x="438" y="402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FAB100"/>
            </a:solidFill>
            <a:ln w="12700">
              <a:solidFill>
                <a:schemeClr val="bg1"/>
              </a:solidFill>
              <a:headEnd/>
              <a:tailEnd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Freeform 30"/>
            <p:cNvSpPr>
              <a:spLocks/>
            </p:cNvSpPr>
            <p:nvPr/>
          </p:nvSpPr>
          <p:spPr bwMode="auto">
            <a:xfrm>
              <a:off x="2158515" y="1794300"/>
              <a:ext cx="2923751" cy="9640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52" y="480"/>
                </a:cxn>
                <a:cxn ang="0">
                  <a:pos x="3474" y="954"/>
                </a:cxn>
                <a:cxn ang="0">
                  <a:pos x="5166" y="1428"/>
                </a:cxn>
                <a:cxn ang="0">
                  <a:pos x="6786" y="1878"/>
                </a:cxn>
                <a:cxn ang="0">
                  <a:pos x="8370" y="2328"/>
                </a:cxn>
                <a:cxn ang="0">
                  <a:pos x="9930" y="2772"/>
                </a:cxn>
                <a:cxn ang="0">
                  <a:pos x="10242" y="2118"/>
                </a:cxn>
                <a:cxn ang="0">
                  <a:pos x="10542" y="1494"/>
                </a:cxn>
                <a:cxn ang="0">
                  <a:pos x="10824" y="888"/>
                </a:cxn>
                <a:cxn ang="0">
                  <a:pos x="11166" y="1620"/>
                </a:cxn>
                <a:cxn ang="0">
                  <a:pos x="11514" y="2376"/>
                </a:cxn>
                <a:cxn ang="0">
                  <a:pos x="11868" y="3156"/>
                </a:cxn>
                <a:cxn ang="0">
                  <a:pos x="12228" y="3960"/>
                </a:cxn>
                <a:cxn ang="0">
                  <a:pos x="11142" y="3978"/>
                </a:cxn>
                <a:cxn ang="0">
                  <a:pos x="10026" y="3996"/>
                </a:cxn>
                <a:cxn ang="0">
                  <a:pos x="8880" y="4014"/>
                </a:cxn>
                <a:cxn ang="0">
                  <a:pos x="7698" y="4032"/>
                </a:cxn>
                <a:cxn ang="0">
                  <a:pos x="3846" y="2010"/>
                </a:cxn>
                <a:cxn ang="0">
                  <a:pos x="0" y="0"/>
                </a:cxn>
              </a:cxnLst>
              <a:rect l="0" t="0" r="r" b="b"/>
              <a:pathLst>
                <a:path w="12228" h="4032">
                  <a:moveTo>
                    <a:pt x="0" y="0"/>
                  </a:moveTo>
                  <a:lnTo>
                    <a:pt x="1752" y="480"/>
                  </a:lnTo>
                  <a:lnTo>
                    <a:pt x="3474" y="954"/>
                  </a:lnTo>
                  <a:lnTo>
                    <a:pt x="5166" y="1428"/>
                  </a:lnTo>
                  <a:lnTo>
                    <a:pt x="6786" y="1878"/>
                  </a:lnTo>
                  <a:lnTo>
                    <a:pt x="8370" y="2328"/>
                  </a:lnTo>
                  <a:lnTo>
                    <a:pt x="9930" y="2772"/>
                  </a:lnTo>
                  <a:lnTo>
                    <a:pt x="10242" y="2118"/>
                  </a:lnTo>
                  <a:lnTo>
                    <a:pt x="10542" y="1494"/>
                  </a:lnTo>
                  <a:lnTo>
                    <a:pt x="10824" y="888"/>
                  </a:lnTo>
                  <a:lnTo>
                    <a:pt x="11166" y="1620"/>
                  </a:lnTo>
                  <a:lnTo>
                    <a:pt x="11514" y="2376"/>
                  </a:lnTo>
                  <a:lnTo>
                    <a:pt x="11868" y="3156"/>
                  </a:lnTo>
                  <a:lnTo>
                    <a:pt x="12228" y="3960"/>
                  </a:lnTo>
                  <a:lnTo>
                    <a:pt x="11142" y="3978"/>
                  </a:lnTo>
                  <a:lnTo>
                    <a:pt x="10026" y="3996"/>
                  </a:lnTo>
                  <a:lnTo>
                    <a:pt x="8880" y="4014"/>
                  </a:lnTo>
                  <a:lnTo>
                    <a:pt x="7698" y="4032"/>
                  </a:lnTo>
                  <a:lnTo>
                    <a:pt x="3846" y="20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B100"/>
            </a:solidFill>
            <a:ln w="12700">
              <a:solidFill>
                <a:schemeClr val="bg1"/>
              </a:solidFill>
              <a:headEnd/>
              <a:tailEnd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Freeform 31"/>
            <p:cNvSpPr>
              <a:spLocks noEditPoints="1"/>
            </p:cNvSpPr>
            <p:nvPr/>
          </p:nvSpPr>
          <p:spPr bwMode="auto">
            <a:xfrm>
              <a:off x="4389346" y="2009494"/>
              <a:ext cx="3005525" cy="2084501"/>
            </a:xfrm>
            <a:custGeom>
              <a:avLst/>
              <a:gdLst/>
              <a:ahLst/>
              <a:cxnLst>
                <a:cxn ang="0">
                  <a:pos x="6090" y="2742"/>
                </a:cxn>
                <a:cxn ang="0">
                  <a:pos x="5682" y="2808"/>
                </a:cxn>
                <a:cxn ang="0">
                  <a:pos x="5352" y="2952"/>
                </a:cxn>
                <a:cxn ang="0">
                  <a:pos x="5106" y="3162"/>
                </a:cxn>
                <a:cxn ang="0">
                  <a:pos x="4974" y="3426"/>
                </a:cxn>
                <a:cxn ang="0">
                  <a:pos x="4962" y="3750"/>
                </a:cxn>
                <a:cxn ang="0">
                  <a:pos x="5088" y="4128"/>
                </a:cxn>
                <a:cxn ang="0">
                  <a:pos x="5364" y="4512"/>
                </a:cxn>
                <a:cxn ang="0">
                  <a:pos x="5760" y="4866"/>
                </a:cxn>
                <a:cxn ang="0">
                  <a:pos x="6246" y="5172"/>
                </a:cxn>
                <a:cxn ang="0">
                  <a:pos x="6786" y="5406"/>
                </a:cxn>
                <a:cxn ang="0">
                  <a:pos x="7362" y="5550"/>
                </a:cxn>
                <a:cxn ang="0">
                  <a:pos x="7908" y="5592"/>
                </a:cxn>
                <a:cxn ang="0">
                  <a:pos x="8352" y="5538"/>
                </a:cxn>
                <a:cxn ang="0">
                  <a:pos x="8706" y="5400"/>
                </a:cxn>
                <a:cxn ang="0">
                  <a:pos x="8958" y="5202"/>
                </a:cxn>
                <a:cxn ang="0">
                  <a:pos x="9102" y="4938"/>
                </a:cxn>
                <a:cxn ang="0">
                  <a:pos x="9132" y="4632"/>
                </a:cxn>
                <a:cxn ang="0">
                  <a:pos x="9042" y="4296"/>
                </a:cxn>
                <a:cxn ang="0">
                  <a:pos x="8796" y="3894"/>
                </a:cxn>
                <a:cxn ang="0">
                  <a:pos x="8424" y="3528"/>
                </a:cxn>
                <a:cxn ang="0">
                  <a:pos x="7962" y="3210"/>
                </a:cxn>
                <a:cxn ang="0">
                  <a:pos x="7428" y="2964"/>
                </a:cxn>
                <a:cxn ang="0">
                  <a:pos x="6858" y="2802"/>
                </a:cxn>
                <a:cxn ang="0">
                  <a:pos x="6324" y="2736"/>
                </a:cxn>
                <a:cxn ang="0">
                  <a:pos x="4212" y="954"/>
                </a:cxn>
                <a:cxn ang="0">
                  <a:pos x="6114" y="1770"/>
                </a:cxn>
                <a:cxn ang="0">
                  <a:pos x="7698" y="1470"/>
                </a:cxn>
                <a:cxn ang="0">
                  <a:pos x="9600" y="1794"/>
                </a:cxn>
                <a:cxn ang="0">
                  <a:pos x="8658" y="2616"/>
                </a:cxn>
                <a:cxn ang="0">
                  <a:pos x="11400" y="4404"/>
                </a:cxn>
                <a:cxn ang="0">
                  <a:pos x="12570" y="5844"/>
                </a:cxn>
                <a:cxn ang="0">
                  <a:pos x="10242" y="4926"/>
                </a:cxn>
                <a:cxn ang="0">
                  <a:pos x="9870" y="6126"/>
                </a:cxn>
                <a:cxn ang="0">
                  <a:pos x="9462" y="7410"/>
                </a:cxn>
                <a:cxn ang="0">
                  <a:pos x="8736" y="8400"/>
                </a:cxn>
                <a:cxn ang="0">
                  <a:pos x="8040" y="7746"/>
                </a:cxn>
                <a:cxn ang="0">
                  <a:pos x="7716" y="5910"/>
                </a:cxn>
                <a:cxn ang="0">
                  <a:pos x="5130" y="5388"/>
                </a:cxn>
                <a:cxn ang="0">
                  <a:pos x="2442" y="4854"/>
                </a:cxn>
                <a:cxn ang="0">
                  <a:pos x="0" y="4014"/>
                </a:cxn>
                <a:cxn ang="0">
                  <a:pos x="2262" y="3942"/>
                </a:cxn>
                <a:cxn ang="0">
                  <a:pos x="4404" y="3876"/>
                </a:cxn>
                <a:cxn ang="0">
                  <a:pos x="3624" y="2256"/>
                </a:cxn>
                <a:cxn ang="0">
                  <a:pos x="2886" y="732"/>
                </a:cxn>
                <a:cxn ang="0">
                  <a:pos x="3168" y="0"/>
                </a:cxn>
              </a:cxnLst>
              <a:rect l="0" t="0" r="r" b="b"/>
              <a:pathLst>
                <a:path w="12570" h="8718">
                  <a:moveTo>
                    <a:pt x="6324" y="2736"/>
                  </a:moveTo>
                  <a:lnTo>
                    <a:pt x="6090" y="2742"/>
                  </a:lnTo>
                  <a:lnTo>
                    <a:pt x="5880" y="2766"/>
                  </a:lnTo>
                  <a:lnTo>
                    <a:pt x="5682" y="2808"/>
                  </a:lnTo>
                  <a:lnTo>
                    <a:pt x="5508" y="2874"/>
                  </a:lnTo>
                  <a:lnTo>
                    <a:pt x="5352" y="2952"/>
                  </a:lnTo>
                  <a:lnTo>
                    <a:pt x="5214" y="3048"/>
                  </a:lnTo>
                  <a:lnTo>
                    <a:pt x="5106" y="3162"/>
                  </a:lnTo>
                  <a:lnTo>
                    <a:pt x="5028" y="3288"/>
                  </a:lnTo>
                  <a:lnTo>
                    <a:pt x="4974" y="3426"/>
                  </a:lnTo>
                  <a:lnTo>
                    <a:pt x="4950" y="3582"/>
                  </a:lnTo>
                  <a:lnTo>
                    <a:pt x="4962" y="3750"/>
                  </a:lnTo>
                  <a:lnTo>
                    <a:pt x="5004" y="3930"/>
                  </a:lnTo>
                  <a:lnTo>
                    <a:pt x="5088" y="4128"/>
                  </a:lnTo>
                  <a:lnTo>
                    <a:pt x="5208" y="4326"/>
                  </a:lnTo>
                  <a:lnTo>
                    <a:pt x="5364" y="4512"/>
                  </a:lnTo>
                  <a:lnTo>
                    <a:pt x="5550" y="4698"/>
                  </a:lnTo>
                  <a:lnTo>
                    <a:pt x="5760" y="4866"/>
                  </a:lnTo>
                  <a:lnTo>
                    <a:pt x="5994" y="5028"/>
                  </a:lnTo>
                  <a:lnTo>
                    <a:pt x="6246" y="5172"/>
                  </a:lnTo>
                  <a:lnTo>
                    <a:pt x="6510" y="5298"/>
                  </a:lnTo>
                  <a:lnTo>
                    <a:pt x="6786" y="5406"/>
                  </a:lnTo>
                  <a:lnTo>
                    <a:pt x="7074" y="5490"/>
                  </a:lnTo>
                  <a:lnTo>
                    <a:pt x="7362" y="5550"/>
                  </a:lnTo>
                  <a:lnTo>
                    <a:pt x="7650" y="5586"/>
                  </a:lnTo>
                  <a:lnTo>
                    <a:pt x="7908" y="5592"/>
                  </a:lnTo>
                  <a:lnTo>
                    <a:pt x="8142" y="5574"/>
                  </a:lnTo>
                  <a:lnTo>
                    <a:pt x="8352" y="5538"/>
                  </a:lnTo>
                  <a:lnTo>
                    <a:pt x="8538" y="5478"/>
                  </a:lnTo>
                  <a:lnTo>
                    <a:pt x="8706" y="5400"/>
                  </a:lnTo>
                  <a:lnTo>
                    <a:pt x="8844" y="5310"/>
                  </a:lnTo>
                  <a:lnTo>
                    <a:pt x="8958" y="5202"/>
                  </a:lnTo>
                  <a:lnTo>
                    <a:pt x="9042" y="5076"/>
                  </a:lnTo>
                  <a:lnTo>
                    <a:pt x="9102" y="4938"/>
                  </a:lnTo>
                  <a:lnTo>
                    <a:pt x="9132" y="4794"/>
                  </a:lnTo>
                  <a:lnTo>
                    <a:pt x="9132" y="4632"/>
                  </a:lnTo>
                  <a:lnTo>
                    <a:pt x="9102" y="4470"/>
                  </a:lnTo>
                  <a:lnTo>
                    <a:pt x="9042" y="4296"/>
                  </a:lnTo>
                  <a:lnTo>
                    <a:pt x="8934" y="4092"/>
                  </a:lnTo>
                  <a:lnTo>
                    <a:pt x="8796" y="3894"/>
                  </a:lnTo>
                  <a:lnTo>
                    <a:pt x="8622" y="3702"/>
                  </a:lnTo>
                  <a:lnTo>
                    <a:pt x="8424" y="3528"/>
                  </a:lnTo>
                  <a:lnTo>
                    <a:pt x="8202" y="3360"/>
                  </a:lnTo>
                  <a:lnTo>
                    <a:pt x="7962" y="3210"/>
                  </a:lnTo>
                  <a:lnTo>
                    <a:pt x="7704" y="3078"/>
                  </a:lnTo>
                  <a:lnTo>
                    <a:pt x="7428" y="2964"/>
                  </a:lnTo>
                  <a:lnTo>
                    <a:pt x="7146" y="2868"/>
                  </a:lnTo>
                  <a:lnTo>
                    <a:pt x="6858" y="2802"/>
                  </a:lnTo>
                  <a:lnTo>
                    <a:pt x="6564" y="2754"/>
                  </a:lnTo>
                  <a:lnTo>
                    <a:pt x="6324" y="2736"/>
                  </a:lnTo>
                  <a:close/>
                  <a:moveTo>
                    <a:pt x="3168" y="0"/>
                  </a:moveTo>
                  <a:lnTo>
                    <a:pt x="4212" y="954"/>
                  </a:lnTo>
                  <a:lnTo>
                    <a:pt x="5280" y="1926"/>
                  </a:lnTo>
                  <a:lnTo>
                    <a:pt x="6114" y="1770"/>
                  </a:lnTo>
                  <a:lnTo>
                    <a:pt x="6918" y="1614"/>
                  </a:lnTo>
                  <a:lnTo>
                    <a:pt x="7698" y="1470"/>
                  </a:lnTo>
                  <a:lnTo>
                    <a:pt x="8658" y="1632"/>
                  </a:lnTo>
                  <a:lnTo>
                    <a:pt x="9600" y="1794"/>
                  </a:lnTo>
                  <a:lnTo>
                    <a:pt x="9138" y="2196"/>
                  </a:lnTo>
                  <a:lnTo>
                    <a:pt x="8658" y="2616"/>
                  </a:lnTo>
                  <a:lnTo>
                    <a:pt x="10026" y="3504"/>
                  </a:lnTo>
                  <a:lnTo>
                    <a:pt x="11400" y="4404"/>
                  </a:lnTo>
                  <a:lnTo>
                    <a:pt x="11982" y="5112"/>
                  </a:lnTo>
                  <a:lnTo>
                    <a:pt x="12570" y="5844"/>
                  </a:lnTo>
                  <a:lnTo>
                    <a:pt x="11412" y="5388"/>
                  </a:lnTo>
                  <a:lnTo>
                    <a:pt x="10242" y="4926"/>
                  </a:lnTo>
                  <a:lnTo>
                    <a:pt x="10056" y="5514"/>
                  </a:lnTo>
                  <a:lnTo>
                    <a:pt x="9870" y="6126"/>
                  </a:lnTo>
                  <a:lnTo>
                    <a:pt x="9666" y="6756"/>
                  </a:lnTo>
                  <a:lnTo>
                    <a:pt x="9462" y="7410"/>
                  </a:lnTo>
                  <a:lnTo>
                    <a:pt x="9246" y="8088"/>
                  </a:lnTo>
                  <a:lnTo>
                    <a:pt x="8736" y="8400"/>
                  </a:lnTo>
                  <a:lnTo>
                    <a:pt x="8208" y="8718"/>
                  </a:lnTo>
                  <a:lnTo>
                    <a:pt x="8040" y="7746"/>
                  </a:lnTo>
                  <a:lnTo>
                    <a:pt x="7878" y="6810"/>
                  </a:lnTo>
                  <a:lnTo>
                    <a:pt x="7716" y="5910"/>
                  </a:lnTo>
                  <a:lnTo>
                    <a:pt x="6438" y="5652"/>
                  </a:lnTo>
                  <a:lnTo>
                    <a:pt x="5130" y="5388"/>
                  </a:lnTo>
                  <a:lnTo>
                    <a:pt x="3798" y="5124"/>
                  </a:lnTo>
                  <a:lnTo>
                    <a:pt x="2442" y="4854"/>
                  </a:lnTo>
                  <a:lnTo>
                    <a:pt x="1056" y="4578"/>
                  </a:lnTo>
                  <a:lnTo>
                    <a:pt x="0" y="4014"/>
                  </a:lnTo>
                  <a:lnTo>
                    <a:pt x="1146" y="3978"/>
                  </a:lnTo>
                  <a:lnTo>
                    <a:pt x="2262" y="3942"/>
                  </a:lnTo>
                  <a:lnTo>
                    <a:pt x="3348" y="3906"/>
                  </a:lnTo>
                  <a:lnTo>
                    <a:pt x="4404" y="3876"/>
                  </a:lnTo>
                  <a:lnTo>
                    <a:pt x="4008" y="3054"/>
                  </a:lnTo>
                  <a:lnTo>
                    <a:pt x="3624" y="2256"/>
                  </a:lnTo>
                  <a:lnTo>
                    <a:pt x="3252" y="1482"/>
                  </a:lnTo>
                  <a:lnTo>
                    <a:pt x="2886" y="732"/>
                  </a:lnTo>
                  <a:lnTo>
                    <a:pt x="3024" y="360"/>
                  </a:lnTo>
                  <a:lnTo>
                    <a:pt x="3168" y="0"/>
                  </a:lnTo>
                  <a:close/>
                </a:path>
              </a:pathLst>
            </a:custGeom>
            <a:solidFill>
              <a:srgbClr val="72827F"/>
            </a:solidFill>
            <a:ln w="12700">
              <a:solidFill>
                <a:schemeClr val="bg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Freeform 29"/>
            <p:cNvSpPr>
              <a:spLocks/>
            </p:cNvSpPr>
            <p:nvPr/>
          </p:nvSpPr>
          <p:spPr bwMode="auto">
            <a:xfrm>
              <a:off x="5209917" y="1217769"/>
              <a:ext cx="1027244" cy="1065134"/>
            </a:xfrm>
            <a:custGeom>
              <a:avLst/>
              <a:gdLst/>
              <a:ahLst/>
              <a:cxnLst>
                <a:cxn ang="0">
                  <a:pos x="1020" y="0"/>
                </a:cxn>
                <a:cxn ang="0">
                  <a:pos x="1278" y="582"/>
                </a:cxn>
                <a:cxn ang="0">
                  <a:pos x="1536" y="1176"/>
                </a:cxn>
                <a:cxn ang="0">
                  <a:pos x="1800" y="1794"/>
                </a:cxn>
                <a:cxn ang="0">
                  <a:pos x="2082" y="2460"/>
                </a:cxn>
                <a:cxn ang="0">
                  <a:pos x="2376" y="3144"/>
                </a:cxn>
                <a:cxn ang="0">
                  <a:pos x="2676" y="3852"/>
                </a:cxn>
                <a:cxn ang="0">
                  <a:pos x="3540" y="4002"/>
                </a:cxn>
                <a:cxn ang="0">
                  <a:pos x="4392" y="4158"/>
                </a:cxn>
                <a:cxn ang="0">
                  <a:pos x="3636" y="4284"/>
                </a:cxn>
                <a:cxn ang="0">
                  <a:pos x="2856" y="4416"/>
                </a:cxn>
                <a:cxn ang="0">
                  <a:pos x="2058" y="4554"/>
                </a:cxn>
                <a:cxn ang="0">
                  <a:pos x="1020" y="3624"/>
                </a:cxn>
                <a:cxn ang="0">
                  <a:pos x="0" y="2712"/>
                </a:cxn>
                <a:cxn ang="0">
                  <a:pos x="192" y="2214"/>
                </a:cxn>
                <a:cxn ang="0">
                  <a:pos x="378" y="1728"/>
                </a:cxn>
                <a:cxn ang="0">
                  <a:pos x="552" y="1260"/>
                </a:cxn>
                <a:cxn ang="0">
                  <a:pos x="792" y="618"/>
                </a:cxn>
                <a:cxn ang="0">
                  <a:pos x="1020" y="0"/>
                </a:cxn>
              </a:cxnLst>
              <a:rect l="0" t="0" r="r" b="b"/>
              <a:pathLst>
                <a:path w="4392" h="4554">
                  <a:moveTo>
                    <a:pt x="1020" y="0"/>
                  </a:moveTo>
                  <a:lnTo>
                    <a:pt x="1278" y="582"/>
                  </a:lnTo>
                  <a:lnTo>
                    <a:pt x="1536" y="1176"/>
                  </a:lnTo>
                  <a:lnTo>
                    <a:pt x="1800" y="1794"/>
                  </a:lnTo>
                  <a:lnTo>
                    <a:pt x="2082" y="2460"/>
                  </a:lnTo>
                  <a:lnTo>
                    <a:pt x="2376" y="3144"/>
                  </a:lnTo>
                  <a:lnTo>
                    <a:pt x="2676" y="3852"/>
                  </a:lnTo>
                  <a:lnTo>
                    <a:pt x="3540" y="4002"/>
                  </a:lnTo>
                  <a:lnTo>
                    <a:pt x="4392" y="4158"/>
                  </a:lnTo>
                  <a:lnTo>
                    <a:pt x="3636" y="4284"/>
                  </a:lnTo>
                  <a:lnTo>
                    <a:pt x="2856" y="4416"/>
                  </a:lnTo>
                  <a:lnTo>
                    <a:pt x="2058" y="4554"/>
                  </a:lnTo>
                  <a:lnTo>
                    <a:pt x="1020" y="3624"/>
                  </a:lnTo>
                  <a:lnTo>
                    <a:pt x="0" y="2712"/>
                  </a:lnTo>
                  <a:lnTo>
                    <a:pt x="192" y="2214"/>
                  </a:lnTo>
                  <a:lnTo>
                    <a:pt x="378" y="1728"/>
                  </a:lnTo>
                  <a:lnTo>
                    <a:pt x="552" y="1260"/>
                  </a:lnTo>
                  <a:lnTo>
                    <a:pt x="792" y="618"/>
                  </a:lnTo>
                  <a:lnTo>
                    <a:pt x="1020" y="0"/>
                  </a:lnTo>
                  <a:close/>
                </a:path>
              </a:pathLst>
            </a:custGeom>
            <a:solidFill>
              <a:srgbClr val="E8E3D5"/>
            </a:solidFill>
            <a:ln w="12700">
              <a:solidFill>
                <a:schemeClr val="bg1"/>
              </a:solidFill>
              <a:headEnd/>
              <a:tailEnd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4753615" y="4090960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6631604" y="4374686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4576516" y="2693880"/>
            <a:ext cx="431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" name="文本框 85"/>
          <p:cNvSpPr txBox="1"/>
          <p:nvPr/>
        </p:nvSpPr>
        <p:spPr>
          <a:xfrm flipH="1">
            <a:off x="6395355" y="1601061"/>
            <a:ext cx="349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8455225" y="2455820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189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 p14:presetBounceEnd="33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23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4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7215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折纸风格盘旋上下对称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433285" y="1476158"/>
            <a:ext cx="3323137" cy="1022167"/>
            <a:chOff x="775788" y="1184908"/>
            <a:chExt cx="3323137" cy="1022167"/>
          </a:xfrm>
        </p:grpSpPr>
        <p:sp>
          <p:nvSpPr>
            <p:cNvPr id="54" name="文本框 53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8539631" y="4292889"/>
            <a:ext cx="2960688" cy="1022167"/>
            <a:chOff x="8653198" y="1184908"/>
            <a:chExt cx="2960688" cy="1022167"/>
          </a:xfrm>
        </p:grpSpPr>
        <p:sp>
          <p:nvSpPr>
            <p:cNvPr id="60" name="文本框 59"/>
            <p:cNvSpPr txBox="1"/>
            <p:nvPr/>
          </p:nvSpPr>
          <p:spPr>
            <a:xfrm>
              <a:off x="8978900" y="1184908"/>
              <a:ext cx="263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62" name="直接连接符 61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8585265" y="2055229"/>
            <a:ext cx="2935945" cy="1022167"/>
            <a:chOff x="821668" y="2906974"/>
            <a:chExt cx="2935945" cy="1022167"/>
          </a:xfrm>
        </p:grpSpPr>
        <p:sp>
          <p:nvSpPr>
            <p:cNvPr id="66" name="文本框 65"/>
            <p:cNvSpPr txBox="1"/>
            <p:nvPr/>
          </p:nvSpPr>
          <p:spPr>
            <a:xfrm>
              <a:off x="1147304" y="2906974"/>
              <a:ext cx="2610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68" name="直接连接符 67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1624792" y="5115313"/>
            <a:ext cx="2960688" cy="1022167"/>
            <a:chOff x="8653198" y="2906974"/>
            <a:chExt cx="2960688" cy="1022167"/>
          </a:xfrm>
        </p:grpSpPr>
        <p:sp>
          <p:nvSpPr>
            <p:cNvPr id="72" name="文本框 71"/>
            <p:cNvSpPr txBox="1"/>
            <p:nvPr/>
          </p:nvSpPr>
          <p:spPr>
            <a:xfrm>
              <a:off x="8978900" y="2906974"/>
              <a:ext cx="263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5.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807742" y="3262588"/>
            <a:ext cx="3144666" cy="1022167"/>
            <a:chOff x="785985" y="4624536"/>
            <a:chExt cx="3144666" cy="1022167"/>
          </a:xfrm>
        </p:grpSpPr>
        <p:sp>
          <p:nvSpPr>
            <p:cNvPr id="78" name="文本框 77"/>
            <p:cNvSpPr txBox="1"/>
            <p:nvPr/>
          </p:nvSpPr>
          <p:spPr>
            <a:xfrm>
              <a:off x="1147304" y="4624536"/>
              <a:ext cx="2783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147304" y="5076419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80" name="直接连接符 79"/>
            <p:cNvCxnSpPr/>
            <p:nvPr/>
          </p:nvCxnSpPr>
          <p:spPr>
            <a:xfrm>
              <a:off x="1213979" y="5035143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1213979" y="5084063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Freeform 143"/>
            <p:cNvSpPr>
              <a:spLocks noEditPoints="1"/>
            </p:cNvSpPr>
            <p:nvPr/>
          </p:nvSpPr>
          <p:spPr bwMode="auto">
            <a:xfrm>
              <a:off x="785985" y="4690600"/>
              <a:ext cx="326099" cy="211678"/>
            </a:xfrm>
            <a:custGeom>
              <a:avLst/>
              <a:gdLst>
                <a:gd name="T0" fmla="*/ 47 w 48"/>
                <a:gd name="T1" fmla="*/ 17 h 31"/>
                <a:gd name="T2" fmla="*/ 24 w 48"/>
                <a:gd name="T3" fmla="*/ 31 h 31"/>
                <a:gd name="T4" fmla="*/ 0 w 48"/>
                <a:gd name="T5" fmla="*/ 17 h 31"/>
                <a:gd name="T6" fmla="*/ 0 w 48"/>
                <a:gd name="T7" fmla="*/ 15 h 31"/>
                <a:gd name="T8" fmla="*/ 0 w 48"/>
                <a:gd name="T9" fmla="*/ 14 h 31"/>
                <a:gd name="T10" fmla="*/ 24 w 48"/>
                <a:gd name="T11" fmla="*/ 0 h 31"/>
                <a:gd name="T12" fmla="*/ 47 w 48"/>
                <a:gd name="T13" fmla="*/ 14 h 31"/>
                <a:gd name="T14" fmla="*/ 48 w 48"/>
                <a:gd name="T15" fmla="*/ 15 h 31"/>
                <a:gd name="T16" fmla="*/ 47 w 48"/>
                <a:gd name="T17" fmla="*/ 17 h 31"/>
                <a:gd name="T18" fmla="*/ 34 w 48"/>
                <a:gd name="T19" fmla="*/ 6 h 31"/>
                <a:gd name="T20" fmla="*/ 36 w 48"/>
                <a:gd name="T21" fmla="*/ 12 h 31"/>
                <a:gd name="T22" fmla="*/ 24 w 48"/>
                <a:gd name="T23" fmla="*/ 24 h 31"/>
                <a:gd name="T24" fmla="*/ 12 w 48"/>
                <a:gd name="T25" fmla="*/ 12 h 31"/>
                <a:gd name="T26" fmla="*/ 13 w 48"/>
                <a:gd name="T27" fmla="*/ 6 h 31"/>
                <a:gd name="T28" fmla="*/ 3 w 48"/>
                <a:gd name="T29" fmla="*/ 15 h 31"/>
                <a:gd name="T30" fmla="*/ 24 w 48"/>
                <a:gd name="T31" fmla="*/ 27 h 31"/>
                <a:gd name="T32" fmla="*/ 44 w 48"/>
                <a:gd name="T33" fmla="*/ 15 h 31"/>
                <a:gd name="T34" fmla="*/ 34 w 48"/>
                <a:gd name="T35" fmla="*/ 6 h 31"/>
                <a:gd name="T36" fmla="*/ 24 w 48"/>
                <a:gd name="T37" fmla="*/ 4 h 31"/>
                <a:gd name="T38" fmla="*/ 15 w 48"/>
                <a:gd name="T39" fmla="*/ 12 h 31"/>
                <a:gd name="T40" fmla="*/ 17 w 48"/>
                <a:gd name="T41" fmla="*/ 13 h 31"/>
                <a:gd name="T42" fmla="*/ 18 w 48"/>
                <a:gd name="T43" fmla="*/ 12 h 31"/>
                <a:gd name="T44" fmla="*/ 24 w 48"/>
                <a:gd name="T45" fmla="*/ 6 h 31"/>
                <a:gd name="T46" fmla="*/ 25 w 48"/>
                <a:gd name="T47" fmla="*/ 5 h 31"/>
                <a:gd name="T48" fmla="*/ 24 w 48"/>
                <a:gd name="T49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31">
                  <a:moveTo>
                    <a:pt x="47" y="17"/>
                  </a:moveTo>
                  <a:cubicBezTo>
                    <a:pt x="42" y="25"/>
                    <a:pt x="33" y="31"/>
                    <a:pt x="24" y="31"/>
                  </a:cubicBezTo>
                  <a:cubicBezTo>
                    <a:pt x="14" y="31"/>
                    <a:pt x="5" y="25"/>
                    <a:pt x="0" y="17"/>
                  </a:cubicBezTo>
                  <a:cubicBezTo>
                    <a:pt x="0" y="17"/>
                    <a:pt x="0" y="16"/>
                    <a:pt x="0" y="15"/>
                  </a:cubicBezTo>
                  <a:cubicBezTo>
                    <a:pt x="0" y="15"/>
                    <a:pt x="0" y="14"/>
                    <a:pt x="0" y="14"/>
                  </a:cubicBezTo>
                  <a:cubicBezTo>
                    <a:pt x="5" y="5"/>
                    <a:pt x="14" y="0"/>
                    <a:pt x="24" y="0"/>
                  </a:cubicBezTo>
                  <a:cubicBezTo>
                    <a:pt x="33" y="0"/>
                    <a:pt x="42" y="5"/>
                    <a:pt x="47" y="14"/>
                  </a:cubicBezTo>
                  <a:cubicBezTo>
                    <a:pt x="47" y="14"/>
                    <a:pt x="48" y="15"/>
                    <a:pt x="48" y="15"/>
                  </a:cubicBezTo>
                  <a:cubicBezTo>
                    <a:pt x="48" y="16"/>
                    <a:pt x="47" y="17"/>
                    <a:pt x="47" y="17"/>
                  </a:cubicBezTo>
                  <a:close/>
                  <a:moveTo>
                    <a:pt x="34" y="6"/>
                  </a:moveTo>
                  <a:cubicBezTo>
                    <a:pt x="35" y="8"/>
                    <a:pt x="36" y="10"/>
                    <a:pt x="36" y="12"/>
                  </a:cubicBezTo>
                  <a:cubicBezTo>
                    <a:pt x="36" y="19"/>
                    <a:pt x="30" y="24"/>
                    <a:pt x="24" y="24"/>
                  </a:cubicBezTo>
                  <a:cubicBezTo>
                    <a:pt x="17" y="24"/>
                    <a:pt x="12" y="19"/>
                    <a:pt x="12" y="12"/>
                  </a:cubicBezTo>
                  <a:cubicBezTo>
                    <a:pt x="12" y="10"/>
                    <a:pt x="12" y="8"/>
                    <a:pt x="13" y="6"/>
                  </a:cubicBezTo>
                  <a:cubicBezTo>
                    <a:pt x="9" y="8"/>
                    <a:pt x="6" y="11"/>
                    <a:pt x="3" y="15"/>
                  </a:cubicBezTo>
                  <a:cubicBezTo>
                    <a:pt x="8" y="22"/>
                    <a:pt x="15" y="27"/>
                    <a:pt x="24" y="27"/>
                  </a:cubicBezTo>
                  <a:cubicBezTo>
                    <a:pt x="32" y="27"/>
                    <a:pt x="40" y="22"/>
                    <a:pt x="44" y="15"/>
                  </a:cubicBezTo>
                  <a:cubicBezTo>
                    <a:pt x="42" y="11"/>
                    <a:pt x="38" y="8"/>
                    <a:pt x="34" y="6"/>
                  </a:cubicBezTo>
                  <a:close/>
                  <a:moveTo>
                    <a:pt x="24" y="4"/>
                  </a:moveTo>
                  <a:cubicBezTo>
                    <a:pt x="19" y="4"/>
                    <a:pt x="15" y="7"/>
                    <a:pt x="15" y="12"/>
                  </a:cubicBezTo>
                  <a:cubicBezTo>
                    <a:pt x="15" y="13"/>
                    <a:pt x="16" y="13"/>
                    <a:pt x="17" y="13"/>
                  </a:cubicBezTo>
                  <a:cubicBezTo>
                    <a:pt x="17" y="13"/>
                    <a:pt x="18" y="13"/>
                    <a:pt x="18" y="12"/>
                  </a:cubicBezTo>
                  <a:cubicBezTo>
                    <a:pt x="18" y="9"/>
                    <a:pt x="21" y="6"/>
                    <a:pt x="24" y="6"/>
                  </a:cubicBezTo>
                  <a:cubicBezTo>
                    <a:pt x="24" y="6"/>
                    <a:pt x="25" y="6"/>
                    <a:pt x="25" y="5"/>
                  </a:cubicBezTo>
                  <a:cubicBezTo>
                    <a:pt x="25" y="4"/>
                    <a:pt x="24" y="4"/>
                    <a:pt x="24" y="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9" name="组合 97"/>
          <p:cNvGrpSpPr>
            <a:grpSpLocks/>
          </p:cNvGrpSpPr>
          <p:nvPr/>
        </p:nvGrpSpPr>
        <p:grpSpPr bwMode="auto">
          <a:xfrm>
            <a:off x="3997062" y="987220"/>
            <a:ext cx="4264024" cy="4985886"/>
            <a:chOff x="4776788" y="1887538"/>
            <a:chExt cx="2633663" cy="3079750"/>
          </a:xfrm>
        </p:grpSpPr>
        <p:sp>
          <p:nvSpPr>
            <p:cNvPr id="110" name="Freeform 5"/>
            <p:cNvSpPr>
              <a:spLocks/>
            </p:cNvSpPr>
            <p:nvPr/>
          </p:nvSpPr>
          <p:spPr bwMode="auto">
            <a:xfrm>
              <a:off x="4984163" y="2260841"/>
              <a:ext cx="1827493" cy="823082"/>
            </a:xfrm>
            <a:custGeom>
              <a:avLst/>
              <a:gdLst>
                <a:gd name="T0" fmla="*/ 485 w 485"/>
                <a:gd name="T1" fmla="*/ 79 h 219"/>
                <a:gd name="T2" fmla="*/ 0 w 485"/>
                <a:gd name="T3" fmla="*/ 219 h 219"/>
                <a:gd name="T4" fmla="*/ 13 w 485"/>
                <a:gd name="T5" fmla="*/ 112 h 219"/>
                <a:gd name="T6" fmla="*/ 474 w 485"/>
                <a:gd name="T7" fmla="*/ 2 h 219"/>
                <a:gd name="T8" fmla="*/ 485 w 485"/>
                <a:gd name="T9" fmla="*/ 7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" h="219">
                  <a:moveTo>
                    <a:pt x="485" y="79"/>
                  </a:moveTo>
                  <a:cubicBezTo>
                    <a:pt x="334" y="99"/>
                    <a:pt x="168" y="163"/>
                    <a:pt x="0" y="219"/>
                  </a:cubicBezTo>
                  <a:cubicBezTo>
                    <a:pt x="3" y="184"/>
                    <a:pt x="7" y="148"/>
                    <a:pt x="13" y="112"/>
                  </a:cubicBezTo>
                  <a:cubicBezTo>
                    <a:pt x="176" y="50"/>
                    <a:pt x="332" y="0"/>
                    <a:pt x="474" y="2"/>
                  </a:cubicBezTo>
                  <a:cubicBezTo>
                    <a:pt x="478" y="27"/>
                    <a:pt x="482" y="53"/>
                    <a:pt x="485" y="79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" name="Freeform 6"/>
            <p:cNvSpPr>
              <a:spLocks/>
            </p:cNvSpPr>
            <p:nvPr/>
          </p:nvSpPr>
          <p:spPr bwMode="auto">
            <a:xfrm>
              <a:off x="5383360" y="1887538"/>
              <a:ext cx="697299" cy="655873"/>
            </a:xfrm>
            <a:custGeom>
              <a:avLst/>
              <a:gdLst>
                <a:gd name="T0" fmla="*/ 0 w 185"/>
                <a:gd name="T1" fmla="*/ 174 h 174"/>
                <a:gd name="T2" fmla="*/ 184 w 185"/>
                <a:gd name="T3" fmla="*/ 86 h 174"/>
                <a:gd name="T4" fmla="*/ 185 w 185"/>
                <a:gd name="T5" fmla="*/ 0 h 174"/>
                <a:gd name="T6" fmla="*/ 10 w 185"/>
                <a:gd name="T7" fmla="*/ 99 h 174"/>
                <a:gd name="T8" fmla="*/ 0 w 185"/>
                <a:gd name="T9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174">
                  <a:moveTo>
                    <a:pt x="0" y="174"/>
                  </a:moveTo>
                  <a:cubicBezTo>
                    <a:pt x="64" y="141"/>
                    <a:pt x="126" y="110"/>
                    <a:pt x="184" y="86"/>
                  </a:cubicBezTo>
                  <a:cubicBezTo>
                    <a:pt x="184" y="57"/>
                    <a:pt x="185" y="28"/>
                    <a:pt x="185" y="0"/>
                  </a:cubicBezTo>
                  <a:cubicBezTo>
                    <a:pt x="131" y="27"/>
                    <a:pt x="72" y="61"/>
                    <a:pt x="10" y="99"/>
                  </a:cubicBezTo>
                  <a:cubicBezTo>
                    <a:pt x="6" y="124"/>
                    <a:pt x="3" y="149"/>
                    <a:pt x="0" y="174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" name="Freeform 7"/>
            <p:cNvSpPr>
              <a:spLocks/>
            </p:cNvSpPr>
            <p:nvPr/>
          </p:nvSpPr>
          <p:spPr bwMode="auto">
            <a:xfrm>
              <a:off x="5379471" y="2158442"/>
              <a:ext cx="1432184" cy="399227"/>
            </a:xfrm>
            <a:custGeom>
              <a:avLst/>
              <a:gdLst>
                <a:gd name="T0" fmla="*/ 380 w 380"/>
                <a:gd name="T1" fmla="*/ 106 h 106"/>
                <a:gd name="T2" fmla="*/ 0 w 380"/>
                <a:gd name="T3" fmla="*/ 104 h 106"/>
                <a:gd name="T4" fmla="*/ 11 w 380"/>
                <a:gd name="T5" fmla="*/ 25 h 106"/>
                <a:gd name="T6" fmla="*/ 369 w 380"/>
                <a:gd name="T7" fmla="*/ 29 h 106"/>
                <a:gd name="T8" fmla="*/ 380 w 380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106">
                  <a:moveTo>
                    <a:pt x="380" y="106"/>
                  </a:moveTo>
                  <a:cubicBezTo>
                    <a:pt x="253" y="86"/>
                    <a:pt x="127" y="85"/>
                    <a:pt x="0" y="104"/>
                  </a:cubicBezTo>
                  <a:cubicBezTo>
                    <a:pt x="3" y="78"/>
                    <a:pt x="7" y="51"/>
                    <a:pt x="11" y="25"/>
                  </a:cubicBezTo>
                  <a:cubicBezTo>
                    <a:pt x="130" y="0"/>
                    <a:pt x="250" y="1"/>
                    <a:pt x="369" y="29"/>
                  </a:cubicBezTo>
                  <a:cubicBezTo>
                    <a:pt x="373" y="54"/>
                    <a:pt x="377" y="80"/>
                    <a:pt x="380" y="106"/>
                  </a:cubicBezTo>
                  <a:close/>
                </a:path>
              </a:pathLst>
            </a:custGeom>
            <a:solidFill>
              <a:srgbClr val="07C1D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" name="Freeform 16"/>
            <p:cNvSpPr>
              <a:spLocks/>
            </p:cNvSpPr>
            <p:nvPr/>
          </p:nvSpPr>
          <p:spPr bwMode="auto">
            <a:xfrm>
              <a:off x="4776788" y="2688584"/>
              <a:ext cx="2430176" cy="991587"/>
            </a:xfrm>
            <a:custGeom>
              <a:avLst/>
              <a:gdLst>
                <a:gd name="T0" fmla="*/ 645 w 645"/>
                <a:gd name="T1" fmla="*/ 107 h 263"/>
                <a:gd name="T2" fmla="*/ 4 w 645"/>
                <a:gd name="T3" fmla="*/ 263 h 263"/>
                <a:gd name="T4" fmla="*/ 4 w 645"/>
                <a:gd name="T5" fmla="*/ 129 h 263"/>
                <a:gd name="T6" fmla="*/ 632 w 645"/>
                <a:gd name="T7" fmla="*/ 1 h 263"/>
                <a:gd name="T8" fmla="*/ 645 w 645"/>
                <a:gd name="T9" fmla="*/ 10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5" h="263">
                  <a:moveTo>
                    <a:pt x="645" y="107"/>
                  </a:moveTo>
                  <a:cubicBezTo>
                    <a:pt x="436" y="140"/>
                    <a:pt x="214" y="230"/>
                    <a:pt x="4" y="263"/>
                  </a:cubicBezTo>
                  <a:cubicBezTo>
                    <a:pt x="0" y="218"/>
                    <a:pt x="0" y="173"/>
                    <a:pt x="4" y="129"/>
                  </a:cubicBezTo>
                  <a:cubicBezTo>
                    <a:pt x="221" y="71"/>
                    <a:pt x="435" y="0"/>
                    <a:pt x="632" y="1"/>
                  </a:cubicBezTo>
                  <a:cubicBezTo>
                    <a:pt x="638" y="37"/>
                    <a:pt x="642" y="72"/>
                    <a:pt x="645" y="107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" name="Freeform 17"/>
            <p:cNvSpPr>
              <a:spLocks/>
            </p:cNvSpPr>
            <p:nvPr/>
          </p:nvSpPr>
          <p:spPr bwMode="auto">
            <a:xfrm>
              <a:off x="6110468" y="4301046"/>
              <a:ext cx="698595" cy="666242"/>
            </a:xfrm>
            <a:custGeom>
              <a:avLst/>
              <a:gdLst>
                <a:gd name="T0" fmla="*/ 185 w 185"/>
                <a:gd name="T1" fmla="*/ 0 h 177"/>
                <a:gd name="T2" fmla="*/ 0 w 185"/>
                <a:gd name="T3" fmla="*/ 92 h 177"/>
                <a:gd name="T4" fmla="*/ 1 w 185"/>
                <a:gd name="T5" fmla="*/ 177 h 177"/>
                <a:gd name="T6" fmla="*/ 176 w 185"/>
                <a:gd name="T7" fmla="*/ 74 h 177"/>
                <a:gd name="T8" fmla="*/ 185 w 185"/>
                <a:gd name="T9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177">
                  <a:moveTo>
                    <a:pt x="185" y="0"/>
                  </a:moveTo>
                  <a:cubicBezTo>
                    <a:pt x="121" y="34"/>
                    <a:pt x="59" y="66"/>
                    <a:pt x="0" y="92"/>
                  </a:cubicBezTo>
                  <a:cubicBezTo>
                    <a:pt x="0" y="120"/>
                    <a:pt x="1" y="148"/>
                    <a:pt x="1" y="177"/>
                  </a:cubicBezTo>
                  <a:cubicBezTo>
                    <a:pt x="55" y="149"/>
                    <a:pt x="114" y="113"/>
                    <a:pt x="176" y="74"/>
                  </a:cubicBezTo>
                  <a:cubicBezTo>
                    <a:pt x="179" y="50"/>
                    <a:pt x="183" y="25"/>
                    <a:pt x="185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" name="Freeform 18"/>
            <p:cNvSpPr>
              <a:spLocks/>
            </p:cNvSpPr>
            <p:nvPr/>
          </p:nvSpPr>
          <p:spPr bwMode="auto">
            <a:xfrm>
              <a:off x="4984163" y="3178544"/>
              <a:ext cx="2426288" cy="990290"/>
            </a:xfrm>
            <a:custGeom>
              <a:avLst/>
              <a:gdLst>
                <a:gd name="T0" fmla="*/ 641 w 644"/>
                <a:gd name="T1" fmla="*/ 132 h 263"/>
                <a:gd name="T2" fmla="*/ 13 w 644"/>
                <a:gd name="T3" fmla="*/ 263 h 263"/>
                <a:gd name="T4" fmla="*/ 0 w 644"/>
                <a:gd name="T5" fmla="*/ 156 h 263"/>
                <a:gd name="T6" fmla="*/ 641 w 644"/>
                <a:gd name="T7" fmla="*/ 0 h 263"/>
                <a:gd name="T8" fmla="*/ 641 w 644"/>
                <a:gd name="T9" fmla="*/ 13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4" h="263">
                  <a:moveTo>
                    <a:pt x="641" y="132"/>
                  </a:moveTo>
                  <a:cubicBezTo>
                    <a:pt x="424" y="189"/>
                    <a:pt x="210" y="262"/>
                    <a:pt x="13" y="263"/>
                  </a:cubicBezTo>
                  <a:cubicBezTo>
                    <a:pt x="7" y="227"/>
                    <a:pt x="3" y="192"/>
                    <a:pt x="0" y="156"/>
                  </a:cubicBezTo>
                  <a:cubicBezTo>
                    <a:pt x="209" y="121"/>
                    <a:pt x="431" y="32"/>
                    <a:pt x="641" y="0"/>
                  </a:cubicBezTo>
                  <a:cubicBezTo>
                    <a:pt x="644" y="44"/>
                    <a:pt x="644" y="88"/>
                    <a:pt x="641" y="132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" name="Freeform 19"/>
            <p:cNvSpPr>
              <a:spLocks/>
            </p:cNvSpPr>
            <p:nvPr/>
          </p:nvSpPr>
          <p:spPr bwMode="auto">
            <a:xfrm>
              <a:off x="4776788" y="3103365"/>
              <a:ext cx="2633663" cy="648096"/>
            </a:xfrm>
            <a:custGeom>
              <a:avLst/>
              <a:gdLst>
                <a:gd name="T0" fmla="*/ 696 w 699"/>
                <a:gd name="T1" fmla="*/ 152 h 172"/>
                <a:gd name="T2" fmla="*/ 4 w 699"/>
                <a:gd name="T3" fmla="*/ 153 h 172"/>
                <a:gd name="T4" fmla="*/ 4 w 699"/>
                <a:gd name="T5" fmla="*/ 19 h 172"/>
                <a:gd name="T6" fmla="*/ 696 w 699"/>
                <a:gd name="T7" fmla="*/ 20 h 172"/>
                <a:gd name="T8" fmla="*/ 696 w 699"/>
                <a:gd name="T9" fmla="*/ 15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9" h="172">
                  <a:moveTo>
                    <a:pt x="696" y="152"/>
                  </a:moveTo>
                  <a:cubicBezTo>
                    <a:pt x="466" y="172"/>
                    <a:pt x="235" y="172"/>
                    <a:pt x="4" y="153"/>
                  </a:cubicBezTo>
                  <a:cubicBezTo>
                    <a:pt x="0" y="108"/>
                    <a:pt x="0" y="63"/>
                    <a:pt x="4" y="19"/>
                  </a:cubicBezTo>
                  <a:cubicBezTo>
                    <a:pt x="235" y="0"/>
                    <a:pt x="466" y="0"/>
                    <a:pt x="696" y="20"/>
                  </a:cubicBezTo>
                  <a:cubicBezTo>
                    <a:pt x="699" y="64"/>
                    <a:pt x="699" y="108"/>
                    <a:pt x="696" y="152"/>
                  </a:cubicBezTo>
                  <a:close/>
                </a:path>
              </a:pathLst>
            </a:custGeom>
            <a:solidFill>
              <a:srgbClr val="F5A60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" name="Freeform 30"/>
            <p:cNvSpPr>
              <a:spLocks/>
            </p:cNvSpPr>
            <p:nvPr/>
          </p:nvSpPr>
          <p:spPr bwMode="auto">
            <a:xfrm>
              <a:off x="4984163" y="2538226"/>
              <a:ext cx="2222801" cy="554770"/>
            </a:xfrm>
            <a:custGeom>
              <a:avLst/>
              <a:gdLst>
                <a:gd name="T0" fmla="*/ 590 w 590"/>
                <a:gd name="T1" fmla="*/ 147 h 147"/>
                <a:gd name="T2" fmla="*/ 0 w 590"/>
                <a:gd name="T3" fmla="*/ 145 h 147"/>
                <a:gd name="T4" fmla="*/ 13 w 590"/>
                <a:gd name="T5" fmla="*/ 38 h 147"/>
                <a:gd name="T6" fmla="*/ 577 w 590"/>
                <a:gd name="T7" fmla="*/ 41 h 147"/>
                <a:gd name="T8" fmla="*/ 590 w 590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147">
                  <a:moveTo>
                    <a:pt x="590" y="147"/>
                  </a:moveTo>
                  <a:cubicBezTo>
                    <a:pt x="393" y="129"/>
                    <a:pt x="197" y="128"/>
                    <a:pt x="0" y="145"/>
                  </a:cubicBezTo>
                  <a:cubicBezTo>
                    <a:pt x="3" y="110"/>
                    <a:pt x="7" y="74"/>
                    <a:pt x="13" y="38"/>
                  </a:cubicBezTo>
                  <a:cubicBezTo>
                    <a:pt x="201" y="0"/>
                    <a:pt x="389" y="2"/>
                    <a:pt x="577" y="41"/>
                  </a:cubicBezTo>
                  <a:cubicBezTo>
                    <a:pt x="583" y="77"/>
                    <a:pt x="587" y="112"/>
                    <a:pt x="590" y="147"/>
                  </a:cubicBezTo>
                  <a:close/>
                </a:path>
              </a:pathLst>
            </a:custGeom>
            <a:solidFill>
              <a:srgbClr val="D7D3C8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" name="Freeform 58"/>
            <p:cNvSpPr>
              <a:spLocks/>
            </p:cNvSpPr>
            <p:nvPr/>
          </p:nvSpPr>
          <p:spPr bwMode="auto">
            <a:xfrm>
              <a:off x="5379471" y="3761830"/>
              <a:ext cx="1827493" cy="836044"/>
            </a:xfrm>
            <a:custGeom>
              <a:avLst/>
              <a:gdLst>
                <a:gd name="T0" fmla="*/ 0 w 485"/>
                <a:gd name="T1" fmla="*/ 144 h 222"/>
                <a:gd name="T2" fmla="*/ 485 w 485"/>
                <a:gd name="T3" fmla="*/ 0 h 222"/>
                <a:gd name="T4" fmla="*/ 472 w 485"/>
                <a:gd name="T5" fmla="*/ 105 h 222"/>
                <a:gd name="T6" fmla="*/ 11 w 485"/>
                <a:gd name="T7" fmla="*/ 222 h 222"/>
                <a:gd name="T8" fmla="*/ 0 w 485"/>
                <a:gd name="T9" fmla="*/ 14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" h="222">
                  <a:moveTo>
                    <a:pt x="0" y="144"/>
                  </a:moveTo>
                  <a:cubicBezTo>
                    <a:pt x="152" y="122"/>
                    <a:pt x="317" y="56"/>
                    <a:pt x="485" y="0"/>
                  </a:cubicBezTo>
                  <a:cubicBezTo>
                    <a:pt x="482" y="35"/>
                    <a:pt x="478" y="70"/>
                    <a:pt x="472" y="105"/>
                  </a:cubicBezTo>
                  <a:cubicBezTo>
                    <a:pt x="309" y="169"/>
                    <a:pt x="154" y="220"/>
                    <a:pt x="11" y="222"/>
                  </a:cubicBezTo>
                  <a:cubicBezTo>
                    <a:pt x="7" y="196"/>
                    <a:pt x="3" y="170"/>
                    <a:pt x="0" y="144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9" name="Freeform 59"/>
            <p:cNvSpPr>
              <a:spLocks/>
            </p:cNvSpPr>
            <p:nvPr/>
          </p:nvSpPr>
          <p:spPr bwMode="auto">
            <a:xfrm>
              <a:off x="4984163" y="3761830"/>
              <a:ext cx="2222801" cy="549585"/>
            </a:xfrm>
            <a:custGeom>
              <a:avLst/>
              <a:gdLst>
                <a:gd name="T0" fmla="*/ 0 w 590"/>
                <a:gd name="T1" fmla="*/ 1 h 146"/>
                <a:gd name="T2" fmla="*/ 590 w 590"/>
                <a:gd name="T3" fmla="*/ 0 h 146"/>
                <a:gd name="T4" fmla="*/ 577 w 590"/>
                <a:gd name="T5" fmla="*/ 105 h 146"/>
                <a:gd name="T6" fmla="*/ 13 w 590"/>
                <a:gd name="T7" fmla="*/ 108 h 146"/>
                <a:gd name="T8" fmla="*/ 0 w 590"/>
                <a:gd name="T9" fmla="*/ 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146">
                  <a:moveTo>
                    <a:pt x="0" y="1"/>
                  </a:moveTo>
                  <a:cubicBezTo>
                    <a:pt x="197" y="18"/>
                    <a:pt x="393" y="18"/>
                    <a:pt x="590" y="0"/>
                  </a:cubicBezTo>
                  <a:cubicBezTo>
                    <a:pt x="587" y="35"/>
                    <a:pt x="583" y="70"/>
                    <a:pt x="577" y="105"/>
                  </a:cubicBezTo>
                  <a:cubicBezTo>
                    <a:pt x="389" y="145"/>
                    <a:pt x="201" y="146"/>
                    <a:pt x="13" y="108"/>
                  </a:cubicBezTo>
                  <a:cubicBezTo>
                    <a:pt x="7" y="72"/>
                    <a:pt x="3" y="37"/>
                    <a:pt x="0" y="1"/>
                  </a:cubicBezTo>
                  <a:close/>
                </a:path>
              </a:pathLst>
            </a:custGeom>
            <a:solidFill>
              <a:srgbClr val="D7D3C8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" name="Freeform 87"/>
            <p:cNvSpPr>
              <a:spLocks/>
            </p:cNvSpPr>
            <p:nvPr/>
          </p:nvSpPr>
          <p:spPr bwMode="auto">
            <a:xfrm>
              <a:off x="5379471" y="4291973"/>
              <a:ext cx="1432184" cy="399227"/>
            </a:xfrm>
            <a:custGeom>
              <a:avLst/>
              <a:gdLst>
                <a:gd name="T0" fmla="*/ 0 w 380"/>
                <a:gd name="T1" fmla="*/ 3 h 106"/>
                <a:gd name="T2" fmla="*/ 380 w 380"/>
                <a:gd name="T3" fmla="*/ 0 h 106"/>
                <a:gd name="T4" fmla="*/ 369 w 380"/>
                <a:gd name="T5" fmla="*/ 78 h 106"/>
                <a:gd name="T6" fmla="*/ 11 w 380"/>
                <a:gd name="T7" fmla="*/ 81 h 106"/>
                <a:gd name="T8" fmla="*/ 0 w 380"/>
                <a:gd name="T9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106">
                  <a:moveTo>
                    <a:pt x="0" y="3"/>
                  </a:moveTo>
                  <a:cubicBezTo>
                    <a:pt x="127" y="22"/>
                    <a:pt x="253" y="21"/>
                    <a:pt x="380" y="0"/>
                  </a:cubicBezTo>
                  <a:cubicBezTo>
                    <a:pt x="377" y="26"/>
                    <a:pt x="373" y="52"/>
                    <a:pt x="369" y="78"/>
                  </a:cubicBezTo>
                  <a:cubicBezTo>
                    <a:pt x="250" y="105"/>
                    <a:pt x="130" y="106"/>
                    <a:pt x="11" y="81"/>
                  </a:cubicBezTo>
                  <a:cubicBezTo>
                    <a:pt x="7" y="55"/>
                    <a:pt x="3" y="29"/>
                    <a:pt x="0" y="3"/>
                  </a:cubicBezTo>
                  <a:close/>
                </a:path>
              </a:pathLst>
            </a:custGeom>
            <a:solidFill>
              <a:srgbClr val="07C1D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6023302" y="3222076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051926" y="4181720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940639" y="2255366"/>
            <a:ext cx="431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" name="文本框 82"/>
          <p:cNvSpPr txBox="1"/>
          <p:nvPr/>
        </p:nvSpPr>
        <p:spPr>
          <a:xfrm flipH="1">
            <a:off x="5903585" y="1462537"/>
            <a:ext cx="349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6096000" y="495605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478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 p14:presetBounceEnd="33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23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4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6779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纸箱飞出数个立方体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396348" y="1132418"/>
            <a:ext cx="3536950" cy="4970462"/>
            <a:chOff x="4286250" y="1484313"/>
            <a:chExt cx="3536950" cy="4970462"/>
          </a:xfrm>
        </p:grpSpPr>
        <p:grpSp>
          <p:nvGrpSpPr>
            <p:cNvPr id="33" name="组合 2803"/>
            <p:cNvGrpSpPr>
              <a:grpSpLocks/>
            </p:cNvGrpSpPr>
            <p:nvPr/>
          </p:nvGrpSpPr>
          <p:grpSpPr bwMode="auto">
            <a:xfrm>
              <a:off x="6029325" y="2786063"/>
              <a:ext cx="881063" cy="804862"/>
              <a:chOff x="9293225" y="3048794"/>
              <a:chExt cx="2601595" cy="2568575"/>
            </a:xfrm>
          </p:grpSpPr>
          <p:sp>
            <p:nvSpPr>
              <p:cNvPr id="74" name="任意多边形 73"/>
              <p:cNvSpPr/>
              <p:nvPr/>
            </p:nvSpPr>
            <p:spPr>
              <a:xfrm>
                <a:off x="9865107" y="3058926"/>
                <a:ext cx="2020338" cy="1590795"/>
              </a:xfrm>
              <a:custGeom>
                <a:avLst/>
                <a:gdLst>
                  <a:gd name="connsiteX0" fmla="*/ 0 w 2019300"/>
                  <a:gd name="connsiteY0" fmla="*/ 0 h 1587500"/>
                  <a:gd name="connsiteX1" fmla="*/ 596900 w 2019300"/>
                  <a:gd name="connsiteY1" fmla="*/ 1409700 h 1587500"/>
                  <a:gd name="connsiteX2" fmla="*/ 2019300 w 2019300"/>
                  <a:gd name="connsiteY2" fmla="*/ 1587500 h 1587500"/>
                  <a:gd name="connsiteX3" fmla="*/ 1295400 w 2019300"/>
                  <a:gd name="connsiteY3" fmla="*/ 457200 h 1587500"/>
                  <a:gd name="connsiteX4" fmla="*/ 0 w 2019300"/>
                  <a:gd name="connsiteY4" fmla="*/ 0 h 158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9300" h="1587500">
                    <a:moveTo>
                      <a:pt x="0" y="0"/>
                    </a:moveTo>
                    <a:lnTo>
                      <a:pt x="596900" y="1409700"/>
                    </a:lnTo>
                    <a:lnTo>
                      <a:pt x="2019300" y="1587500"/>
                    </a:lnTo>
                    <a:lnTo>
                      <a:pt x="1295400" y="457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7D3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任意多边形 74"/>
              <p:cNvSpPr/>
              <p:nvPr/>
            </p:nvSpPr>
            <p:spPr>
              <a:xfrm>
                <a:off x="9293225" y="3048794"/>
                <a:ext cx="1185953" cy="2568575"/>
              </a:xfrm>
              <a:custGeom>
                <a:avLst/>
                <a:gdLst>
                  <a:gd name="connsiteX0" fmla="*/ 577850 w 1174750"/>
                  <a:gd name="connsiteY0" fmla="*/ 0 h 2559050"/>
                  <a:gd name="connsiteX1" fmla="*/ 0 w 1174750"/>
                  <a:gd name="connsiteY1" fmla="*/ 1225550 h 2559050"/>
                  <a:gd name="connsiteX2" fmla="*/ 234950 w 1174750"/>
                  <a:gd name="connsiteY2" fmla="*/ 2559050 h 2559050"/>
                  <a:gd name="connsiteX3" fmla="*/ 1174750 w 1174750"/>
                  <a:gd name="connsiteY3" fmla="*/ 1422400 h 2559050"/>
                  <a:gd name="connsiteX4" fmla="*/ 577850 w 1174750"/>
                  <a:gd name="connsiteY4" fmla="*/ 0 h 2559050"/>
                  <a:gd name="connsiteX0" fmla="*/ 577850 w 1184275"/>
                  <a:gd name="connsiteY0" fmla="*/ 0 h 2559050"/>
                  <a:gd name="connsiteX1" fmla="*/ 0 w 1184275"/>
                  <a:gd name="connsiteY1" fmla="*/ 1225550 h 2559050"/>
                  <a:gd name="connsiteX2" fmla="*/ 234950 w 1184275"/>
                  <a:gd name="connsiteY2" fmla="*/ 2559050 h 2559050"/>
                  <a:gd name="connsiteX3" fmla="*/ 1184275 w 1184275"/>
                  <a:gd name="connsiteY3" fmla="*/ 1408112 h 2559050"/>
                  <a:gd name="connsiteX4" fmla="*/ 577850 w 1184275"/>
                  <a:gd name="connsiteY4" fmla="*/ 0 h 2559050"/>
                  <a:gd name="connsiteX0" fmla="*/ 577850 w 1184275"/>
                  <a:gd name="connsiteY0" fmla="*/ 0 h 2568575"/>
                  <a:gd name="connsiteX1" fmla="*/ 0 w 1184275"/>
                  <a:gd name="connsiteY1" fmla="*/ 1225550 h 2568575"/>
                  <a:gd name="connsiteX2" fmla="*/ 234950 w 1184275"/>
                  <a:gd name="connsiteY2" fmla="*/ 2568575 h 2568575"/>
                  <a:gd name="connsiteX3" fmla="*/ 1184275 w 1184275"/>
                  <a:gd name="connsiteY3" fmla="*/ 1408112 h 2568575"/>
                  <a:gd name="connsiteX4" fmla="*/ 577850 w 1184275"/>
                  <a:gd name="connsiteY4" fmla="*/ 0 h 256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4275" h="2568575">
                    <a:moveTo>
                      <a:pt x="577850" y="0"/>
                    </a:moveTo>
                    <a:lnTo>
                      <a:pt x="0" y="1225550"/>
                    </a:lnTo>
                    <a:lnTo>
                      <a:pt x="234950" y="2568575"/>
                    </a:lnTo>
                    <a:lnTo>
                      <a:pt x="1184275" y="1408112"/>
                    </a:lnTo>
                    <a:lnTo>
                      <a:pt x="577850" y="0"/>
                    </a:lnTo>
                    <a:close/>
                  </a:path>
                </a:pathLst>
              </a:custGeom>
              <a:solidFill>
                <a:srgbClr val="9693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" name="任意多边形 75"/>
              <p:cNvSpPr/>
              <p:nvPr/>
            </p:nvSpPr>
            <p:spPr>
              <a:xfrm>
                <a:off x="9522917" y="4457205"/>
                <a:ext cx="2371903" cy="1160164"/>
              </a:xfrm>
              <a:custGeom>
                <a:avLst/>
                <a:gdLst>
                  <a:gd name="connsiteX0" fmla="*/ 2371725 w 2371725"/>
                  <a:gd name="connsiteY0" fmla="*/ 184150 h 1162050"/>
                  <a:gd name="connsiteX1" fmla="*/ 949325 w 2371725"/>
                  <a:gd name="connsiteY1" fmla="*/ 0 h 1162050"/>
                  <a:gd name="connsiteX2" fmla="*/ 0 w 2371725"/>
                  <a:gd name="connsiteY2" fmla="*/ 1162050 h 1162050"/>
                  <a:gd name="connsiteX3" fmla="*/ 1352550 w 2371725"/>
                  <a:gd name="connsiteY3" fmla="*/ 1044575 h 1162050"/>
                  <a:gd name="connsiteX4" fmla="*/ 2371725 w 2371725"/>
                  <a:gd name="connsiteY4" fmla="*/ 1841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725" h="1162050">
                    <a:moveTo>
                      <a:pt x="2371725" y="184150"/>
                    </a:moveTo>
                    <a:lnTo>
                      <a:pt x="949325" y="0"/>
                    </a:lnTo>
                    <a:lnTo>
                      <a:pt x="0" y="1162050"/>
                    </a:lnTo>
                    <a:lnTo>
                      <a:pt x="1352550" y="1044575"/>
                    </a:lnTo>
                    <a:lnTo>
                      <a:pt x="2371725" y="184150"/>
                    </a:lnTo>
                    <a:close/>
                  </a:path>
                </a:pathLst>
              </a:custGeom>
              <a:solidFill>
                <a:srgbClr val="6C6B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4" name="组合 2799"/>
            <p:cNvGrpSpPr>
              <a:grpSpLocks/>
            </p:cNvGrpSpPr>
            <p:nvPr/>
          </p:nvGrpSpPr>
          <p:grpSpPr bwMode="auto">
            <a:xfrm rot="2790637">
              <a:off x="4676775" y="1649413"/>
              <a:ext cx="1300163" cy="1284287"/>
              <a:chOff x="9293225" y="3048794"/>
              <a:chExt cx="2601595" cy="2568575"/>
            </a:xfrm>
          </p:grpSpPr>
          <p:sp>
            <p:nvSpPr>
              <p:cNvPr id="71" name="任意多边形 70"/>
              <p:cNvSpPr/>
              <p:nvPr/>
            </p:nvSpPr>
            <p:spPr>
              <a:xfrm>
                <a:off x="9863285" y="3058094"/>
                <a:ext cx="2020285" cy="1587501"/>
              </a:xfrm>
              <a:custGeom>
                <a:avLst/>
                <a:gdLst>
                  <a:gd name="connsiteX0" fmla="*/ 0 w 2019300"/>
                  <a:gd name="connsiteY0" fmla="*/ 0 h 1587500"/>
                  <a:gd name="connsiteX1" fmla="*/ 596900 w 2019300"/>
                  <a:gd name="connsiteY1" fmla="*/ 1409700 h 1587500"/>
                  <a:gd name="connsiteX2" fmla="*/ 2019300 w 2019300"/>
                  <a:gd name="connsiteY2" fmla="*/ 1587500 h 1587500"/>
                  <a:gd name="connsiteX3" fmla="*/ 1295400 w 2019300"/>
                  <a:gd name="connsiteY3" fmla="*/ 457200 h 1587500"/>
                  <a:gd name="connsiteX4" fmla="*/ 0 w 2019300"/>
                  <a:gd name="connsiteY4" fmla="*/ 0 h 158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9300" h="1587500">
                    <a:moveTo>
                      <a:pt x="0" y="0"/>
                    </a:moveTo>
                    <a:lnTo>
                      <a:pt x="596900" y="1409700"/>
                    </a:lnTo>
                    <a:lnTo>
                      <a:pt x="2019300" y="1587500"/>
                    </a:lnTo>
                    <a:lnTo>
                      <a:pt x="1295400" y="457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693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任意多边形 71"/>
              <p:cNvSpPr/>
              <p:nvPr/>
            </p:nvSpPr>
            <p:spPr>
              <a:xfrm>
                <a:off x="9291583" y="3049542"/>
                <a:ext cx="1184852" cy="2568575"/>
              </a:xfrm>
              <a:custGeom>
                <a:avLst/>
                <a:gdLst>
                  <a:gd name="connsiteX0" fmla="*/ 577850 w 1174750"/>
                  <a:gd name="connsiteY0" fmla="*/ 0 h 2559050"/>
                  <a:gd name="connsiteX1" fmla="*/ 0 w 1174750"/>
                  <a:gd name="connsiteY1" fmla="*/ 1225550 h 2559050"/>
                  <a:gd name="connsiteX2" fmla="*/ 234950 w 1174750"/>
                  <a:gd name="connsiteY2" fmla="*/ 2559050 h 2559050"/>
                  <a:gd name="connsiteX3" fmla="*/ 1174750 w 1174750"/>
                  <a:gd name="connsiteY3" fmla="*/ 1422400 h 2559050"/>
                  <a:gd name="connsiteX4" fmla="*/ 577850 w 1174750"/>
                  <a:gd name="connsiteY4" fmla="*/ 0 h 2559050"/>
                  <a:gd name="connsiteX0" fmla="*/ 577850 w 1184275"/>
                  <a:gd name="connsiteY0" fmla="*/ 0 h 2559050"/>
                  <a:gd name="connsiteX1" fmla="*/ 0 w 1184275"/>
                  <a:gd name="connsiteY1" fmla="*/ 1225550 h 2559050"/>
                  <a:gd name="connsiteX2" fmla="*/ 234950 w 1184275"/>
                  <a:gd name="connsiteY2" fmla="*/ 2559050 h 2559050"/>
                  <a:gd name="connsiteX3" fmla="*/ 1184275 w 1184275"/>
                  <a:gd name="connsiteY3" fmla="*/ 1408112 h 2559050"/>
                  <a:gd name="connsiteX4" fmla="*/ 577850 w 1184275"/>
                  <a:gd name="connsiteY4" fmla="*/ 0 h 2559050"/>
                  <a:gd name="connsiteX0" fmla="*/ 577850 w 1184275"/>
                  <a:gd name="connsiteY0" fmla="*/ 0 h 2568575"/>
                  <a:gd name="connsiteX1" fmla="*/ 0 w 1184275"/>
                  <a:gd name="connsiteY1" fmla="*/ 1225550 h 2568575"/>
                  <a:gd name="connsiteX2" fmla="*/ 234950 w 1184275"/>
                  <a:gd name="connsiteY2" fmla="*/ 2568575 h 2568575"/>
                  <a:gd name="connsiteX3" fmla="*/ 1184275 w 1184275"/>
                  <a:gd name="connsiteY3" fmla="*/ 1408112 h 2568575"/>
                  <a:gd name="connsiteX4" fmla="*/ 577850 w 1184275"/>
                  <a:gd name="connsiteY4" fmla="*/ 0 h 256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4275" h="2568575">
                    <a:moveTo>
                      <a:pt x="577850" y="0"/>
                    </a:moveTo>
                    <a:lnTo>
                      <a:pt x="0" y="1225550"/>
                    </a:lnTo>
                    <a:lnTo>
                      <a:pt x="234950" y="2568575"/>
                    </a:lnTo>
                    <a:lnTo>
                      <a:pt x="1184275" y="1408112"/>
                    </a:lnTo>
                    <a:lnTo>
                      <a:pt x="577850" y="0"/>
                    </a:lnTo>
                    <a:close/>
                  </a:path>
                </a:pathLst>
              </a:custGeom>
              <a:solidFill>
                <a:srgbClr val="D7D3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任意多边形 72"/>
              <p:cNvSpPr/>
              <p:nvPr/>
            </p:nvSpPr>
            <p:spPr>
              <a:xfrm>
                <a:off x="9521573" y="4453124"/>
                <a:ext cx="2372883" cy="1162050"/>
              </a:xfrm>
              <a:custGeom>
                <a:avLst/>
                <a:gdLst>
                  <a:gd name="connsiteX0" fmla="*/ 2371725 w 2371725"/>
                  <a:gd name="connsiteY0" fmla="*/ 184150 h 1162050"/>
                  <a:gd name="connsiteX1" fmla="*/ 949325 w 2371725"/>
                  <a:gd name="connsiteY1" fmla="*/ 0 h 1162050"/>
                  <a:gd name="connsiteX2" fmla="*/ 0 w 2371725"/>
                  <a:gd name="connsiteY2" fmla="*/ 1162050 h 1162050"/>
                  <a:gd name="connsiteX3" fmla="*/ 1352550 w 2371725"/>
                  <a:gd name="connsiteY3" fmla="*/ 1044575 h 1162050"/>
                  <a:gd name="connsiteX4" fmla="*/ 2371725 w 2371725"/>
                  <a:gd name="connsiteY4" fmla="*/ 1841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725" h="1162050">
                    <a:moveTo>
                      <a:pt x="2371725" y="184150"/>
                    </a:moveTo>
                    <a:lnTo>
                      <a:pt x="949325" y="0"/>
                    </a:lnTo>
                    <a:lnTo>
                      <a:pt x="0" y="1162050"/>
                    </a:lnTo>
                    <a:lnTo>
                      <a:pt x="1352550" y="1044575"/>
                    </a:lnTo>
                    <a:lnTo>
                      <a:pt x="2371725" y="184150"/>
                    </a:lnTo>
                    <a:close/>
                  </a:path>
                </a:pathLst>
              </a:custGeom>
              <a:solidFill>
                <a:srgbClr val="6C6B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5" name="Freeform 1448"/>
            <p:cNvSpPr>
              <a:spLocks/>
            </p:cNvSpPr>
            <p:nvPr/>
          </p:nvSpPr>
          <p:spPr bwMode="auto">
            <a:xfrm>
              <a:off x="4652963" y="4505325"/>
              <a:ext cx="925512" cy="479425"/>
            </a:xfrm>
            <a:custGeom>
              <a:avLst/>
              <a:gdLst>
                <a:gd name="T0" fmla="*/ 886 w 955"/>
                <a:gd name="T1" fmla="*/ 495 h 495"/>
                <a:gd name="T2" fmla="*/ 955 w 955"/>
                <a:gd name="T3" fmla="*/ 211 h 495"/>
                <a:gd name="T4" fmla="*/ 0 w 955"/>
                <a:gd name="T5" fmla="*/ 0 h 495"/>
                <a:gd name="T6" fmla="*/ 109 w 955"/>
                <a:gd name="T7" fmla="*/ 305 h 495"/>
                <a:gd name="T8" fmla="*/ 886 w 955"/>
                <a:gd name="T9" fmla="*/ 495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5" h="495">
                  <a:moveTo>
                    <a:pt x="886" y="495"/>
                  </a:moveTo>
                  <a:lnTo>
                    <a:pt x="955" y="211"/>
                  </a:lnTo>
                  <a:lnTo>
                    <a:pt x="0" y="0"/>
                  </a:lnTo>
                  <a:lnTo>
                    <a:pt x="109" y="305"/>
                  </a:lnTo>
                  <a:lnTo>
                    <a:pt x="886" y="495"/>
                  </a:lnTo>
                </a:path>
              </a:pathLst>
            </a:custGeom>
            <a:solidFill>
              <a:srgbClr val="96938B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1450"/>
            <p:cNvSpPr>
              <a:spLocks/>
            </p:cNvSpPr>
            <p:nvPr/>
          </p:nvSpPr>
          <p:spPr bwMode="auto">
            <a:xfrm>
              <a:off x="5502275" y="4751388"/>
              <a:ext cx="1098550" cy="617537"/>
            </a:xfrm>
            <a:custGeom>
              <a:avLst/>
              <a:gdLst>
                <a:gd name="T0" fmla="*/ 804 w 1133"/>
                <a:gd name="T1" fmla="*/ 638 h 638"/>
                <a:gd name="T2" fmla="*/ 1133 w 1133"/>
                <a:gd name="T3" fmla="*/ 455 h 638"/>
                <a:gd name="T4" fmla="*/ 221 w 1133"/>
                <a:gd name="T5" fmla="*/ 0 h 638"/>
                <a:gd name="T6" fmla="*/ 0 w 1133"/>
                <a:gd name="T7" fmla="*/ 247 h 638"/>
                <a:gd name="T8" fmla="*/ 804 w 1133"/>
                <a:gd name="T9" fmla="*/ 63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3" h="638">
                  <a:moveTo>
                    <a:pt x="804" y="638"/>
                  </a:moveTo>
                  <a:lnTo>
                    <a:pt x="1133" y="455"/>
                  </a:lnTo>
                  <a:lnTo>
                    <a:pt x="221" y="0"/>
                  </a:lnTo>
                  <a:lnTo>
                    <a:pt x="0" y="247"/>
                  </a:lnTo>
                  <a:lnTo>
                    <a:pt x="804" y="638"/>
                  </a:lnTo>
                </a:path>
              </a:pathLst>
            </a:custGeom>
            <a:solidFill>
              <a:srgbClr val="96938B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1452"/>
            <p:cNvSpPr>
              <a:spLocks/>
            </p:cNvSpPr>
            <p:nvPr/>
          </p:nvSpPr>
          <p:spPr bwMode="auto">
            <a:xfrm>
              <a:off x="5213350" y="4978400"/>
              <a:ext cx="1069975" cy="1290638"/>
            </a:xfrm>
            <a:custGeom>
              <a:avLst/>
              <a:gdLst>
                <a:gd name="T0" fmla="*/ 662 w 1105"/>
                <a:gd name="T1" fmla="*/ 1332 h 1332"/>
                <a:gd name="T2" fmla="*/ 1105 w 1105"/>
                <a:gd name="T3" fmla="*/ 391 h 1332"/>
                <a:gd name="T4" fmla="*/ 301 w 1105"/>
                <a:gd name="T5" fmla="*/ 0 h 1332"/>
                <a:gd name="T6" fmla="*/ 0 w 1105"/>
                <a:gd name="T7" fmla="*/ 874 h 1332"/>
                <a:gd name="T8" fmla="*/ 662 w 1105"/>
                <a:gd name="T9" fmla="*/ 1332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5" h="1332">
                  <a:moveTo>
                    <a:pt x="662" y="1332"/>
                  </a:moveTo>
                  <a:lnTo>
                    <a:pt x="1105" y="391"/>
                  </a:lnTo>
                  <a:lnTo>
                    <a:pt x="301" y="0"/>
                  </a:lnTo>
                  <a:lnTo>
                    <a:pt x="0" y="874"/>
                  </a:lnTo>
                  <a:lnTo>
                    <a:pt x="662" y="1332"/>
                  </a:lnTo>
                </a:path>
              </a:pathLst>
            </a:cu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1454"/>
            <p:cNvSpPr>
              <a:spLocks/>
            </p:cNvSpPr>
            <p:nvPr/>
          </p:nvSpPr>
          <p:spPr bwMode="auto">
            <a:xfrm>
              <a:off x="4508500" y="4795838"/>
              <a:ext cx="1001713" cy="1046162"/>
            </a:xfrm>
            <a:custGeom>
              <a:avLst/>
              <a:gdLst>
                <a:gd name="T0" fmla="*/ 1035 w 1035"/>
                <a:gd name="T1" fmla="*/ 190 h 1081"/>
                <a:gd name="T2" fmla="*/ 794 w 1035"/>
                <a:gd name="T3" fmla="*/ 1081 h 1081"/>
                <a:gd name="T4" fmla="*/ 0 w 1035"/>
                <a:gd name="T5" fmla="*/ 991 h 1081"/>
                <a:gd name="T6" fmla="*/ 258 w 1035"/>
                <a:gd name="T7" fmla="*/ 0 h 1081"/>
                <a:gd name="T8" fmla="*/ 1035 w 1035"/>
                <a:gd name="T9" fmla="*/ 190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5" h="1081">
                  <a:moveTo>
                    <a:pt x="1035" y="190"/>
                  </a:moveTo>
                  <a:lnTo>
                    <a:pt x="794" y="1081"/>
                  </a:lnTo>
                  <a:lnTo>
                    <a:pt x="0" y="991"/>
                  </a:lnTo>
                  <a:lnTo>
                    <a:pt x="258" y="0"/>
                  </a:lnTo>
                  <a:lnTo>
                    <a:pt x="1035" y="190"/>
                  </a:lnTo>
                </a:path>
              </a:pathLst>
            </a:cu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9" name="组合 2772"/>
            <p:cNvGrpSpPr>
              <a:grpSpLocks/>
            </p:cNvGrpSpPr>
            <p:nvPr/>
          </p:nvGrpSpPr>
          <p:grpSpPr bwMode="auto">
            <a:xfrm>
              <a:off x="5638800" y="1484313"/>
              <a:ext cx="815975" cy="804862"/>
              <a:chOff x="9293225" y="3048794"/>
              <a:chExt cx="2601595" cy="2568575"/>
            </a:xfrm>
          </p:grpSpPr>
          <p:sp>
            <p:nvSpPr>
              <p:cNvPr id="68" name="任意多边形 67"/>
              <p:cNvSpPr/>
              <p:nvPr/>
            </p:nvSpPr>
            <p:spPr>
              <a:xfrm>
                <a:off x="9865173" y="3058926"/>
                <a:ext cx="2019524" cy="1590795"/>
              </a:xfrm>
              <a:custGeom>
                <a:avLst/>
                <a:gdLst>
                  <a:gd name="connsiteX0" fmla="*/ 0 w 2019300"/>
                  <a:gd name="connsiteY0" fmla="*/ 0 h 1587500"/>
                  <a:gd name="connsiteX1" fmla="*/ 596900 w 2019300"/>
                  <a:gd name="connsiteY1" fmla="*/ 1409700 h 1587500"/>
                  <a:gd name="connsiteX2" fmla="*/ 2019300 w 2019300"/>
                  <a:gd name="connsiteY2" fmla="*/ 1587500 h 1587500"/>
                  <a:gd name="connsiteX3" fmla="*/ 1295400 w 2019300"/>
                  <a:gd name="connsiteY3" fmla="*/ 457200 h 1587500"/>
                  <a:gd name="connsiteX4" fmla="*/ 0 w 2019300"/>
                  <a:gd name="connsiteY4" fmla="*/ 0 h 158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9300" h="1587500">
                    <a:moveTo>
                      <a:pt x="0" y="0"/>
                    </a:moveTo>
                    <a:lnTo>
                      <a:pt x="596900" y="1409700"/>
                    </a:lnTo>
                    <a:lnTo>
                      <a:pt x="2019300" y="1587500"/>
                    </a:lnTo>
                    <a:lnTo>
                      <a:pt x="1295400" y="457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C1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任意多边形 68"/>
              <p:cNvSpPr/>
              <p:nvPr/>
            </p:nvSpPr>
            <p:spPr>
              <a:xfrm>
                <a:off x="9293225" y="3048794"/>
                <a:ext cx="1184384" cy="2568575"/>
              </a:xfrm>
              <a:custGeom>
                <a:avLst/>
                <a:gdLst>
                  <a:gd name="connsiteX0" fmla="*/ 577850 w 1174750"/>
                  <a:gd name="connsiteY0" fmla="*/ 0 h 2559050"/>
                  <a:gd name="connsiteX1" fmla="*/ 0 w 1174750"/>
                  <a:gd name="connsiteY1" fmla="*/ 1225550 h 2559050"/>
                  <a:gd name="connsiteX2" fmla="*/ 234950 w 1174750"/>
                  <a:gd name="connsiteY2" fmla="*/ 2559050 h 2559050"/>
                  <a:gd name="connsiteX3" fmla="*/ 1174750 w 1174750"/>
                  <a:gd name="connsiteY3" fmla="*/ 1422400 h 2559050"/>
                  <a:gd name="connsiteX4" fmla="*/ 577850 w 1174750"/>
                  <a:gd name="connsiteY4" fmla="*/ 0 h 2559050"/>
                  <a:gd name="connsiteX0" fmla="*/ 577850 w 1184275"/>
                  <a:gd name="connsiteY0" fmla="*/ 0 h 2559050"/>
                  <a:gd name="connsiteX1" fmla="*/ 0 w 1184275"/>
                  <a:gd name="connsiteY1" fmla="*/ 1225550 h 2559050"/>
                  <a:gd name="connsiteX2" fmla="*/ 234950 w 1184275"/>
                  <a:gd name="connsiteY2" fmla="*/ 2559050 h 2559050"/>
                  <a:gd name="connsiteX3" fmla="*/ 1184275 w 1184275"/>
                  <a:gd name="connsiteY3" fmla="*/ 1408112 h 2559050"/>
                  <a:gd name="connsiteX4" fmla="*/ 577850 w 1184275"/>
                  <a:gd name="connsiteY4" fmla="*/ 0 h 2559050"/>
                  <a:gd name="connsiteX0" fmla="*/ 577850 w 1184275"/>
                  <a:gd name="connsiteY0" fmla="*/ 0 h 2568575"/>
                  <a:gd name="connsiteX1" fmla="*/ 0 w 1184275"/>
                  <a:gd name="connsiteY1" fmla="*/ 1225550 h 2568575"/>
                  <a:gd name="connsiteX2" fmla="*/ 234950 w 1184275"/>
                  <a:gd name="connsiteY2" fmla="*/ 2568575 h 2568575"/>
                  <a:gd name="connsiteX3" fmla="*/ 1184275 w 1184275"/>
                  <a:gd name="connsiteY3" fmla="*/ 1408112 h 2568575"/>
                  <a:gd name="connsiteX4" fmla="*/ 577850 w 1184275"/>
                  <a:gd name="connsiteY4" fmla="*/ 0 h 256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4275" h="2568575">
                    <a:moveTo>
                      <a:pt x="577850" y="0"/>
                    </a:moveTo>
                    <a:lnTo>
                      <a:pt x="0" y="1225550"/>
                    </a:lnTo>
                    <a:lnTo>
                      <a:pt x="234950" y="2568575"/>
                    </a:lnTo>
                    <a:lnTo>
                      <a:pt x="1184275" y="1408112"/>
                    </a:lnTo>
                    <a:lnTo>
                      <a:pt x="577850" y="0"/>
                    </a:lnTo>
                    <a:close/>
                  </a:path>
                </a:pathLst>
              </a:custGeom>
              <a:solidFill>
                <a:srgbClr val="145D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任意多边形 69"/>
              <p:cNvSpPr/>
              <p:nvPr/>
            </p:nvSpPr>
            <p:spPr>
              <a:xfrm>
                <a:off x="9520993" y="4457205"/>
                <a:ext cx="2373827" cy="1160164"/>
              </a:xfrm>
              <a:custGeom>
                <a:avLst/>
                <a:gdLst>
                  <a:gd name="connsiteX0" fmla="*/ 2371725 w 2371725"/>
                  <a:gd name="connsiteY0" fmla="*/ 184150 h 1162050"/>
                  <a:gd name="connsiteX1" fmla="*/ 949325 w 2371725"/>
                  <a:gd name="connsiteY1" fmla="*/ 0 h 1162050"/>
                  <a:gd name="connsiteX2" fmla="*/ 0 w 2371725"/>
                  <a:gd name="connsiteY2" fmla="*/ 1162050 h 1162050"/>
                  <a:gd name="connsiteX3" fmla="*/ 1352550 w 2371725"/>
                  <a:gd name="connsiteY3" fmla="*/ 1044575 h 1162050"/>
                  <a:gd name="connsiteX4" fmla="*/ 2371725 w 2371725"/>
                  <a:gd name="connsiteY4" fmla="*/ 1841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725" h="1162050">
                    <a:moveTo>
                      <a:pt x="2371725" y="184150"/>
                    </a:moveTo>
                    <a:lnTo>
                      <a:pt x="949325" y="0"/>
                    </a:lnTo>
                    <a:lnTo>
                      <a:pt x="0" y="1162050"/>
                    </a:lnTo>
                    <a:lnTo>
                      <a:pt x="1352550" y="1044575"/>
                    </a:lnTo>
                    <a:lnTo>
                      <a:pt x="2371725" y="184150"/>
                    </a:lnTo>
                    <a:close/>
                  </a:path>
                </a:pathLst>
              </a:custGeom>
              <a:solidFill>
                <a:srgbClr val="2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0" name="组合 2773"/>
            <p:cNvGrpSpPr>
              <a:grpSpLocks/>
            </p:cNvGrpSpPr>
            <p:nvPr/>
          </p:nvGrpSpPr>
          <p:grpSpPr bwMode="auto">
            <a:xfrm rot="2790637">
              <a:off x="5437982" y="4829969"/>
              <a:ext cx="814387" cy="803275"/>
              <a:chOff x="9293225" y="3048794"/>
              <a:chExt cx="2601595" cy="2568575"/>
            </a:xfrm>
          </p:grpSpPr>
          <p:sp>
            <p:nvSpPr>
              <p:cNvPr id="65" name="任意多边形 64"/>
              <p:cNvSpPr/>
              <p:nvPr/>
            </p:nvSpPr>
            <p:spPr>
              <a:xfrm>
                <a:off x="9862899" y="3064522"/>
                <a:ext cx="2018393" cy="1588860"/>
              </a:xfrm>
              <a:custGeom>
                <a:avLst/>
                <a:gdLst>
                  <a:gd name="connsiteX0" fmla="*/ 0 w 2019300"/>
                  <a:gd name="connsiteY0" fmla="*/ 0 h 1587500"/>
                  <a:gd name="connsiteX1" fmla="*/ 596900 w 2019300"/>
                  <a:gd name="connsiteY1" fmla="*/ 1409700 h 1587500"/>
                  <a:gd name="connsiteX2" fmla="*/ 2019300 w 2019300"/>
                  <a:gd name="connsiteY2" fmla="*/ 1587500 h 1587500"/>
                  <a:gd name="connsiteX3" fmla="*/ 1295400 w 2019300"/>
                  <a:gd name="connsiteY3" fmla="*/ 457200 h 1587500"/>
                  <a:gd name="connsiteX4" fmla="*/ 0 w 2019300"/>
                  <a:gd name="connsiteY4" fmla="*/ 0 h 158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9300" h="1587500">
                    <a:moveTo>
                      <a:pt x="0" y="0"/>
                    </a:moveTo>
                    <a:lnTo>
                      <a:pt x="596900" y="1409700"/>
                    </a:lnTo>
                    <a:lnTo>
                      <a:pt x="2019300" y="1587500"/>
                    </a:lnTo>
                    <a:lnTo>
                      <a:pt x="1295400" y="457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662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任意多边形 65"/>
              <p:cNvSpPr/>
              <p:nvPr/>
            </p:nvSpPr>
            <p:spPr>
              <a:xfrm>
                <a:off x="9288681" y="3051432"/>
                <a:ext cx="1186693" cy="2568575"/>
              </a:xfrm>
              <a:custGeom>
                <a:avLst/>
                <a:gdLst>
                  <a:gd name="connsiteX0" fmla="*/ 577850 w 1174750"/>
                  <a:gd name="connsiteY0" fmla="*/ 0 h 2559050"/>
                  <a:gd name="connsiteX1" fmla="*/ 0 w 1174750"/>
                  <a:gd name="connsiteY1" fmla="*/ 1225550 h 2559050"/>
                  <a:gd name="connsiteX2" fmla="*/ 234950 w 1174750"/>
                  <a:gd name="connsiteY2" fmla="*/ 2559050 h 2559050"/>
                  <a:gd name="connsiteX3" fmla="*/ 1174750 w 1174750"/>
                  <a:gd name="connsiteY3" fmla="*/ 1422400 h 2559050"/>
                  <a:gd name="connsiteX4" fmla="*/ 577850 w 1174750"/>
                  <a:gd name="connsiteY4" fmla="*/ 0 h 2559050"/>
                  <a:gd name="connsiteX0" fmla="*/ 577850 w 1184275"/>
                  <a:gd name="connsiteY0" fmla="*/ 0 h 2559050"/>
                  <a:gd name="connsiteX1" fmla="*/ 0 w 1184275"/>
                  <a:gd name="connsiteY1" fmla="*/ 1225550 h 2559050"/>
                  <a:gd name="connsiteX2" fmla="*/ 234950 w 1184275"/>
                  <a:gd name="connsiteY2" fmla="*/ 2559050 h 2559050"/>
                  <a:gd name="connsiteX3" fmla="*/ 1184275 w 1184275"/>
                  <a:gd name="connsiteY3" fmla="*/ 1408112 h 2559050"/>
                  <a:gd name="connsiteX4" fmla="*/ 577850 w 1184275"/>
                  <a:gd name="connsiteY4" fmla="*/ 0 h 2559050"/>
                  <a:gd name="connsiteX0" fmla="*/ 577850 w 1184275"/>
                  <a:gd name="connsiteY0" fmla="*/ 0 h 2568575"/>
                  <a:gd name="connsiteX1" fmla="*/ 0 w 1184275"/>
                  <a:gd name="connsiteY1" fmla="*/ 1225550 h 2568575"/>
                  <a:gd name="connsiteX2" fmla="*/ 234950 w 1184275"/>
                  <a:gd name="connsiteY2" fmla="*/ 2568575 h 2568575"/>
                  <a:gd name="connsiteX3" fmla="*/ 1184275 w 1184275"/>
                  <a:gd name="connsiteY3" fmla="*/ 1408112 h 2568575"/>
                  <a:gd name="connsiteX4" fmla="*/ 577850 w 1184275"/>
                  <a:gd name="connsiteY4" fmla="*/ 0 h 256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4275" h="2568575">
                    <a:moveTo>
                      <a:pt x="577850" y="0"/>
                    </a:moveTo>
                    <a:lnTo>
                      <a:pt x="0" y="1225550"/>
                    </a:lnTo>
                    <a:lnTo>
                      <a:pt x="234950" y="2568575"/>
                    </a:lnTo>
                    <a:lnTo>
                      <a:pt x="1184275" y="1408112"/>
                    </a:lnTo>
                    <a:lnTo>
                      <a:pt x="577850" y="0"/>
                    </a:lnTo>
                    <a:close/>
                  </a:path>
                </a:pathLst>
              </a:custGeom>
              <a:solidFill>
                <a:srgbClr val="3544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任意多边形 66"/>
              <p:cNvSpPr/>
              <p:nvPr/>
            </p:nvSpPr>
            <p:spPr>
              <a:xfrm>
                <a:off x="9515665" y="4459949"/>
                <a:ext cx="2373386" cy="1162456"/>
              </a:xfrm>
              <a:custGeom>
                <a:avLst/>
                <a:gdLst>
                  <a:gd name="connsiteX0" fmla="*/ 2371725 w 2371725"/>
                  <a:gd name="connsiteY0" fmla="*/ 184150 h 1162050"/>
                  <a:gd name="connsiteX1" fmla="*/ 949325 w 2371725"/>
                  <a:gd name="connsiteY1" fmla="*/ 0 h 1162050"/>
                  <a:gd name="connsiteX2" fmla="*/ 0 w 2371725"/>
                  <a:gd name="connsiteY2" fmla="*/ 1162050 h 1162050"/>
                  <a:gd name="connsiteX3" fmla="*/ 1352550 w 2371725"/>
                  <a:gd name="connsiteY3" fmla="*/ 1044575 h 1162050"/>
                  <a:gd name="connsiteX4" fmla="*/ 2371725 w 2371725"/>
                  <a:gd name="connsiteY4" fmla="*/ 1841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725" h="1162050">
                    <a:moveTo>
                      <a:pt x="2371725" y="184150"/>
                    </a:moveTo>
                    <a:lnTo>
                      <a:pt x="949325" y="0"/>
                    </a:lnTo>
                    <a:lnTo>
                      <a:pt x="0" y="1162050"/>
                    </a:lnTo>
                    <a:lnTo>
                      <a:pt x="1352550" y="1044575"/>
                    </a:lnTo>
                    <a:lnTo>
                      <a:pt x="2371725" y="184150"/>
                    </a:lnTo>
                    <a:close/>
                  </a:path>
                </a:pathLst>
              </a:custGeom>
              <a:solidFill>
                <a:srgbClr val="3544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1" name="组合 2777"/>
            <p:cNvGrpSpPr>
              <a:grpSpLocks/>
            </p:cNvGrpSpPr>
            <p:nvPr/>
          </p:nvGrpSpPr>
          <p:grpSpPr bwMode="auto">
            <a:xfrm rot="3338908">
              <a:off x="4910138" y="4265613"/>
              <a:ext cx="1044575" cy="1031875"/>
              <a:chOff x="9293225" y="3048794"/>
              <a:chExt cx="2601595" cy="2568575"/>
            </a:xfrm>
          </p:grpSpPr>
          <p:sp>
            <p:nvSpPr>
              <p:cNvPr id="62" name="任意多边形 61"/>
              <p:cNvSpPr/>
              <p:nvPr/>
            </p:nvSpPr>
            <p:spPr>
              <a:xfrm>
                <a:off x="9865159" y="3060871"/>
                <a:ext cx="2020386" cy="1588565"/>
              </a:xfrm>
              <a:custGeom>
                <a:avLst/>
                <a:gdLst>
                  <a:gd name="connsiteX0" fmla="*/ 0 w 2019300"/>
                  <a:gd name="connsiteY0" fmla="*/ 0 h 1587500"/>
                  <a:gd name="connsiteX1" fmla="*/ 596900 w 2019300"/>
                  <a:gd name="connsiteY1" fmla="*/ 1409700 h 1587500"/>
                  <a:gd name="connsiteX2" fmla="*/ 2019300 w 2019300"/>
                  <a:gd name="connsiteY2" fmla="*/ 1587500 h 1587500"/>
                  <a:gd name="connsiteX3" fmla="*/ 1295400 w 2019300"/>
                  <a:gd name="connsiteY3" fmla="*/ 457200 h 1587500"/>
                  <a:gd name="connsiteX4" fmla="*/ 0 w 2019300"/>
                  <a:gd name="connsiteY4" fmla="*/ 0 h 158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9300" h="1587500">
                    <a:moveTo>
                      <a:pt x="0" y="0"/>
                    </a:moveTo>
                    <a:lnTo>
                      <a:pt x="596900" y="1409700"/>
                    </a:lnTo>
                    <a:lnTo>
                      <a:pt x="2019300" y="1587500"/>
                    </a:lnTo>
                    <a:lnTo>
                      <a:pt x="1295400" y="457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2D0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>
                <a:off x="9290286" y="3051552"/>
                <a:ext cx="1186138" cy="2568575"/>
              </a:xfrm>
              <a:custGeom>
                <a:avLst/>
                <a:gdLst>
                  <a:gd name="connsiteX0" fmla="*/ 577850 w 1174750"/>
                  <a:gd name="connsiteY0" fmla="*/ 0 h 2559050"/>
                  <a:gd name="connsiteX1" fmla="*/ 0 w 1174750"/>
                  <a:gd name="connsiteY1" fmla="*/ 1225550 h 2559050"/>
                  <a:gd name="connsiteX2" fmla="*/ 234950 w 1174750"/>
                  <a:gd name="connsiteY2" fmla="*/ 2559050 h 2559050"/>
                  <a:gd name="connsiteX3" fmla="*/ 1174750 w 1174750"/>
                  <a:gd name="connsiteY3" fmla="*/ 1422400 h 2559050"/>
                  <a:gd name="connsiteX4" fmla="*/ 577850 w 1174750"/>
                  <a:gd name="connsiteY4" fmla="*/ 0 h 2559050"/>
                  <a:gd name="connsiteX0" fmla="*/ 577850 w 1184275"/>
                  <a:gd name="connsiteY0" fmla="*/ 0 h 2559050"/>
                  <a:gd name="connsiteX1" fmla="*/ 0 w 1184275"/>
                  <a:gd name="connsiteY1" fmla="*/ 1225550 h 2559050"/>
                  <a:gd name="connsiteX2" fmla="*/ 234950 w 1184275"/>
                  <a:gd name="connsiteY2" fmla="*/ 2559050 h 2559050"/>
                  <a:gd name="connsiteX3" fmla="*/ 1184275 w 1184275"/>
                  <a:gd name="connsiteY3" fmla="*/ 1408112 h 2559050"/>
                  <a:gd name="connsiteX4" fmla="*/ 577850 w 1184275"/>
                  <a:gd name="connsiteY4" fmla="*/ 0 h 2559050"/>
                  <a:gd name="connsiteX0" fmla="*/ 577850 w 1184275"/>
                  <a:gd name="connsiteY0" fmla="*/ 0 h 2568575"/>
                  <a:gd name="connsiteX1" fmla="*/ 0 w 1184275"/>
                  <a:gd name="connsiteY1" fmla="*/ 1225550 h 2568575"/>
                  <a:gd name="connsiteX2" fmla="*/ 234950 w 1184275"/>
                  <a:gd name="connsiteY2" fmla="*/ 2568575 h 2568575"/>
                  <a:gd name="connsiteX3" fmla="*/ 1184275 w 1184275"/>
                  <a:gd name="connsiteY3" fmla="*/ 1408112 h 2568575"/>
                  <a:gd name="connsiteX4" fmla="*/ 577850 w 1184275"/>
                  <a:gd name="connsiteY4" fmla="*/ 0 h 256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4275" h="2568575">
                    <a:moveTo>
                      <a:pt x="577850" y="0"/>
                    </a:moveTo>
                    <a:lnTo>
                      <a:pt x="0" y="1225550"/>
                    </a:lnTo>
                    <a:lnTo>
                      <a:pt x="234950" y="2568575"/>
                    </a:lnTo>
                    <a:lnTo>
                      <a:pt x="1184275" y="1408112"/>
                    </a:lnTo>
                    <a:lnTo>
                      <a:pt x="577850" y="0"/>
                    </a:lnTo>
                    <a:close/>
                  </a:path>
                </a:pathLst>
              </a:custGeom>
              <a:solidFill>
                <a:srgbClr val="F5A6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任意多边形 63"/>
              <p:cNvSpPr/>
              <p:nvPr/>
            </p:nvSpPr>
            <p:spPr>
              <a:xfrm>
                <a:off x="9520384" y="4456063"/>
                <a:ext cx="2372275" cy="1161786"/>
              </a:xfrm>
              <a:custGeom>
                <a:avLst/>
                <a:gdLst>
                  <a:gd name="connsiteX0" fmla="*/ 2371725 w 2371725"/>
                  <a:gd name="connsiteY0" fmla="*/ 184150 h 1162050"/>
                  <a:gd name="connsiteX1" fmla="*/ 949325 w 2371725"/>
                  <a:gd name="connsiteY1" fmla="*/ 0 h 1162050"/>
                  <a:gd name="connsiteX2" fmla="*/ 0 w 2371725"/>
                  <a:gd name="connsiteY2" fmla="*/ 1162050 h 1162050"/>
                  <a:gd name="connsiteX3" fmla="*/ 1352550 w 2371725"/>
                  <a:gd name="connsiteY3" fmla="*/ 1044575 h 1162050"/>
                  <a:gd name="connsiteX4" fmla="*/ 2371725 w 2371725"/>
                  <a:gd name="connsiteY4" fmla="*/ 1841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725" h="1162050">
                    <a:moveTo>
                      <a:pt x="2371725" y="184150"/>
                    </a:moveTo>
                    <a:lnTo>
                      <a:pt x="949325" y="0"/>
                    </a:lnTo>
                    <a:lnTo>
                      <a:pt x="0" y="1162050"/>
                    </a:lnTo>
                    <a:lnTo>
                      <a:pt x="1352550" y="1044575"/>
                    </a:lnTo>
                    <a:lnTo>
                      <a:pt x="2371725" y="184150"/>
                    </a:lnTo>
                    <a:close/>
                  </a:path>
                </a:pathLst>
              </a:custGeom>
              <a:solidFill>
                <a:srgbClr val="AA60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2" name="组合 2794"/>
            <p:cNvGrpSpPr>
              <a:grpSpLocks/>
            </p:cNvGrpSpPr>
            <p:nvPr/>
          </p:nvGrpSpPr>
          <p:grpSpPr bwMode="auto">
            <a:xfrm>
              <a:off x="5783263" y="3705225"/>
              <a:ext cx="1096962" cy="1096963"/>
              <a:chOff x="3944119" y="3302277"/>
              <a:chExt cx="1096777" cy="1096654"/>
            </a:xfrm>
          </p:grpSpPr>
          <p:sp>
            <p:nvSpPr>
              <p:cNvPr id="59" name="任意多边形 58"/>
              <p:cNvSpPr/>
              <p:nvPr/>
            </p:nvSpPr>
            <p:spPr>
              <a:xfrm rot="4904947">
                <a:off x="4306847" y="3591879"/>
                <a:ext cx="822093" cy="646003"/>
              </a:xfrm>
              <a:custGeom>
                <a:avLst/>
                <a:gdLst>
                  <a:gd name="connsiteX0" fmla="*/ 0 w 2019300"/>
                  <a:gd name="connsiteY0" fmla="*/ 0 h 1587500"/>
                  <a:gd name="connsiteX1" fmla="*/ 596900 w 2019300"/>
                  <a:gd name="connsiteY1" fmla="*/ 1409700 h 1587500"/>
                  <a:gd name="connsiteX2" fmla="*/ 2019300 w 2019300"/>
                  <a:gd name="connsiteY2" fmla="*/ 1587500 h 1587500"/>
                  <a:gd name="connsiteX3" fmla="*/ 1295400 w 2019300"/>
                  <a:gd name="connsiteY3" fmla="*/ 457200 h 1587500"/>
                  <a:gd name="connsiteX4" fmla="*/ 0 w 2019300"/>
                  <a:gd name="connsiteY4" fmla="*/ 0 h 158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9300" h="1587500">
                    <a:moveTo>
                      <a:pt x="0" y="0"/>
                    </a:moveTo>
                    <a:lnTo>
                      <a:pt x="596900" y="1409700"/>
                    </a:lnTo>
                    <a:lnTo>
                      <a:pt x="2019300" y="1587500"/>
                    </a:lnTo>
                    <a:lnTo>
                      <a:pt x="1295400" y="457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9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任意多边形 59"/>
              <p:cNvSpPr/>
              <p:nvPr/>
            </p:nvSpPr>
            <p:spPr>
              <a:xfrm rot="4904947">
                <a:off x="4225880" y="3020516"/>
                <a:ext cx="482464" cy="1045986"/>
              </a:xfrm>
              <a:custGeom>
                <a:avLst/>
                <a:gdLst>
                  <a:gd name="connsiteX0" fmla="*/ 577850 w 1174750"/>
                  <a:gd name="connsiteY0" fmla="*/ 0 h 2559050"/>
                  <a:gd name="connsiteX1" fmla="*/ 0 w 1174750"/>
                  <a:gd name="connsiteY1" fmla="*/ 1225550 h 2559050"/>
                  <a:gd name="connsiteX2" fmla="*/ 234950 w 1174750"/>
                  <a:gd name="connsiteY2" fmla="*/ 2559050 h 2559050"/>
                  <a:gd name="connsiteX3" fmla="*/ 1174750 w 1174750"/>
                  <a:gd name="connsiteY3" fmla="*/ 1422400 h 2559050"/>
                  <a:gd name="connsiteX4" fmla="*/ 577850 w 1174750"/>
                  <a:gd name="connsiteY4" fmla="*/ 0 h 2559050"/>
                  <a:gd name="connsiteX0" fmla="*/ 577850 w 1184275"/>
                  <a:gd name="connsiteY0" fmla="*/ 0 h 2559050"/>
                  <a:gd name="connsiteX1" fmla="*/ 0 w 1184275"/>
                  <a:gd name="connsiteY1" fmla="*/ 1225550 h 2559050"/>
                  <a:gd name="connsiteX2" fmla="*/ 234950 w 1184275"/>
                  <a:gd name="connsiteY2" fmla="*/ 2559050 h 2559050"/>
                  <a:gd name="connsiteX3" fmla="*/ 1184275 w 1184275"/>
                  <a:gd name="connsiteY3" fmla="*/ 1408112 h 2559050"/>
                  <a:gd name="connsiteX4" fmla="*/ 577850 w 1184275"/>
                  <a:gd name="connsiteY4" fmla="*/ 0 h 2559050"/>
                  <a:gd name="connsiteX0" fmla="*/ 577850 w 1184275"/>
                  <a:gd name="connsiteY0" fmla="*/ 0 h 2568575"/>
                  <a:gd name="connsiteX1" fmla="*/ 0 w 1184275"/>
                  <a:gd name="connsiteY1" fmla="*/ 1225550 h 2568575"/>
                  <a:gd name="connsiteX2" fmla="*/ 234950 w 1184275"/>
                  <a:gd name="connsiteY2" fmla="*/ 2568575 h 2568575"/>
                  <a:gd name="connsiteX3" fmla="*/ 1184275 w 1184275"/>
                  <a:gd name="connsiteY3" fmla="*/ 1408112 h 2568575"/>
                  <a:gd name="connsiteX4" fmla="*/ 577850 w 1184275"/>
                  <a:gd name="connsiteY4" fmla="*/ 0 h 256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4275" h="2568575">
                    <a:moveTo>
                      <a:pt x="577850" y="0"/>
                    </a:moveTo>
                    <a:lnTo>
                      <a:pt x="0" y="1225550"/>
                    </a:lnTo>
                    <a:lnTo>
                      <a:pt x="234950" y="2568575"/>
                    </a:lnTo>
                    <a:lnTo>
                      <a:pt x="1184275" y="1408112"/>
                    </a:lnTo>
                    <a:lnTo>
                      <a:pt x="577850" y="0"/>
                    </a:lnTo>
                    <a:close/>
                  </a:path>
                </a:pathLst>
              </a:custGeom>
              <a:solidFill>
                <a:srgbClr val="07C1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任意多边形 60"/>
              <p:cNvSpPr/>
              <p:nvPr/>
            </p:nvSpPr>
            <p:spPr>
              <a:xfrm rot="4904947">
                <a:off x="3748944" y="3679969"/>
                <a:ext cx="964928" cy="472995"/>
              </a:xfrm>
              <a:custGeom>
                <a:avLst/>
                <a:gdLst>
                  <a:gd name="connsiteX0" fmla="*/ 2371725 w 2371725"/>
                  <a:gd name="connsiteY0" fmla="*/ 184150 h 1162050"/>
                  <a:gd name="connsiteX1" fmla="*/ 949325 w 2371725"/>
                  <a:gd name="connsiteY1" fmla="*/ 0 h 1162050"/>
                  <a:gd name="connsiteX2" fmla="*/ 0 w 2371725"/>
                  <a:gd name="connsiteY2" fmla="*/ 1162050 h 1162050"/>
                  <a:gd name="connsiteX3" fmla="*/ 1352550 w 2371725"/>
                  <a:gd name="connsiteY3" fmla="*/ 1044575 h 1162050"/>
                  <a:gd name="connsiteX4" fmla="*/ 2371725 w 2371725"/>
                  <a:gd name="connsiteY4" fmla="*/ 1841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725" h="1162050">
                    <a:moveTo>
                      <a:pt x="2371725" y="184150"/>
                    </a:moveTo>
                    <a:lnTo>
                      <a:pt x="949325" y="0"/>
                    </a:lnTo>
                    <a:lnTo>
                      <a:pt x="0" y="1162050"/>
                    </a:lnTo>
                    <a:lnTo>
                      <a:pt x="1352550" y="1044575"/>
                    </a:lnTo>
                    <a:lnTo>
                      <a:pt x="2371725" y="184150"/>
                    </a:lnTo>
                    <a:close/>
                  </a:path>
                </a:pathLst>
              </a:custGeom>
              <a:solidFill>
                <a:srgbClr val="145D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3" name="组合 2790"/>
            <p:cNvGrpSpPr>
              <a:grpSpLocks/>
            </p:cNvGrpSpPr>
            <p:nvPr/>
          </p:nvGrpSpPr>
          <p:grpSpPr bwMode="auto">
            <a:xfrm rot="1387852">
              <a:off x="6696075" y="2293938"/>
              <a:ext cx="1127125" cy="1112837"/>
              <a:chOff x="9293225" y="3048794"/>
              <a:chExt cx="2601595" cy="2568575"/>
            </a:xfrm>
          </p:grpSpPr>
          <p:sp>
            <p:nvSpPr>
              <p:cNvPr id="56" name="任意多边形 55"/>
              <p:cNvSpPr/>
              <p:nvPr/>
            </p:nvSpPr>
            <p:spPr>
              <a:xfrm>
                <a:off x="9862957" y="3058269"/>
                <a:ext cx="2018983" cy="1586582"/>
              </a:xfrm>
              <a:custGeom>
                <a:avLst/>
                <a:gdLst>
                  <a:gd name="connsiteX0" fmla="*/ 0 w 2019300"/>
                  <a:gd name="connsiteY0" fmla="*/ 0 h 1587500"/>
                  <a:gd name="connsiteX1" fmla="*/ 596900 w 2019300"/>
                  <a:gd name="connsiteY1" fmla="*/ 1409700 h 1587500"/>
                  <a:gd name="connsiteX2" fmla="*/ 2019300 w 2019300"/>
                  <a:gd name="connsiteY2" fmla="*/ 1587500 h 1587500"/>
                  <a:gd name="connsiteX3" fmla="*/ 1295400 w 2019300"/>
                  <a:gd name="connsiteY3" fmla="*/ 457200 h 1587500"/>
                  <a:gd name="connsiteX4" fmla="*/ 0 w 2019300"/>
                  <a:gd name="connsiteY4" fmla="*/ 0 h 158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9300" h="1587500">
                    <a:moveTo>
                      <a:pt x="0" y="0"/>
                    </a:moveTo>
                    <a:lnTo>
                      <a:pt x="596900" y="1409700"/>
                    </a:lnTo>
                    <a:lnTo>
                      <a:pt x="2019300" y="1587500"/>
                    </a:lnTo>
                    <a:lnTo>
                      <a:pt x="1295400" y="457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662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任意多边形 56"/>
              <p:cNvSpPr/>
              <p:nvPr/>
            </p:nvSpPr>
            <p:spPr>
              <a:xfrm>
                <a:off x="9291373" y="3049637"/>
                <a:ext cx="1183541" cy="2568575"/>
              </a:xfrm>
              <a:custGeom>
                <a:avLst/>
                <a:gdLst>
                  <a:gd name="connsiteX0" fmla="*/ 577850 w 1174750"/>
                  <a:gd name="connsiteY0" fmla="*/ 0 h 2559050"/>
                  <a:gd name="connsiteX1" fmla="*/ 0 w 1174750"/>
                  <a:gd name="connsiteY1" fmla="*/ 1225550 h 2559050"/>
                  <a:gd name="connsiteX2" fmla="*/ 234950 w 1174750"/>
                  <a:gd name="connsiteY2" fmla="*/ 2559050 h 2559050"/>
                  <a:gd name="connsiteX3" fmla="*/ 1174750 w 1174750"/>
                  <a:gd name="connsiteY3" fmla="*/ 1422400 h 2559050"/>
                  <a:gd name="connsiteX4" fmla="*/ 577850 w 1174750"/>
                  <a:gd name="connsiteY4" fmla="*/ 0 h 2559050"/>
                  <a:gd name="connsiteX0" fmla="*/ 577850 w 1184275"/>
                  <a:gd name="connsiteY0" fmla="*/ 0 h 2559050"/>
                  <a:gd name="connsiteX1" fmla="*/ 0 w 1184275"/>
                  <a:gd name="connsiteY1" fmla="*/ 1225550 h 2559050"/>
                  <a:gd name="connsiteX2" fmla="*/ 234950 w 1184275"/>
                  <a:gd name="connsiteY2" fmla="*/ 2559050 h 2559050"/>
                  <a:gd name="connsiteX3" fmla="*/ 1184275 w 1184275"/>
                  <a:gd name="connsiteY3" fmla="*/ 1408112 h 2559050"/>
                  <a:gd name="connsiteX4" fmla="*/ 577850 w 1184275"/>
                  <a:gd name="connsiteY4" fmla="*/ 0 h 2559050"/>
                  <a:gd name="connsiteX0" fmla="*/ 577850 w 1184275"/>
                  <a:gd name="connsiteY0" fmla="*/ 0 h 2568575"/>
                  <a:gd name="connsiteX1" fmla="*/ 0 w 1184275"/>
                  <a:gd name="connsiteY1" fmla="*/ 1225550 h 2568575"/>
                  <a:gd name="connsiteX2" fmla="*/ 234950 w 1184275"/>
                  <a:gd name="connsiteY2" fmla="*/ 2568575 h 2568575"/>
                  <a:gd name="connsiteX3" fmla="*/ 1184275 w 1184275"/>
                  <a:gd name="connsiteY3" fmla="*/ 1408112 h 2568575"/>
                  <a:gd name="connsiteX4" fmla="*/ 577850 w 1184275"/>
                  <a:gd name="connsiteY4" fmla="*/ 0 h 256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4275" h="2568575">
                    <a:moveTo>
                      <a:pt x="577850" y="0"/>
                    </a:moveTo>
                    <a:lnTo>
                      <a:pt x="0" y="1225550"/>
                    </a:lnTo>
                    <a:lnTo>
                      <a:pt x="234950" y="2568575"/>
                    </a:lnTo>
                    <a:lnTo>
                      <a:pt x="1184275" y="1408112"/>
                    </a:lnTo>
                    <a:lnTo>
                      <a:pt x="577850" y="0"/>
                    </a:lnTo>
                    <a:close/>
                  </a:path>
                </a:pathLst>
              </a:custGeom>
              <a:solidFill>
                <a:srgbClr val="3544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任意多边形 57"/>
              <p:cNvSpPr/>
              <p:nvPr/>
            </p:nvSpPr>
            <p:spPr>
              <a:xfrm>
                <a:off x="9524011" y="4456098"/>
                <a:ext cx="2370748" cy="1161540"/>
              </a:xfrm>
              <a:custGeom>
                <a:avLst/>
                <a:gdLst>
                  <a:gd name="connsiteX0" fmla="*/ 2371725 w 2371725"/>
                  <a:gd name="connsiteY0" fmla="*/ 184150 h 1162050"/>
                  <a:gd name="connsiteX1" fmla="*/ 949325 w 2371725"/>
                  <a:gd name="connsiteY1" fmla="*/ 0 h 1162050"/>
                  <a:gd name="connsiteX2" fmla="*/ 0 w 2371725"/>
                  <a:gd name="connsiteY2" fmla="*/ 1162050 h 1162050"/>
                  <a:gd name="connsiteX3" fmla="*/ 1352550 w 2371725"/>
                  <a:gd name="connsiteY3" fmla="*/ 1044575 h 1162050"/>
                  <a:gd name="connsiteX4" fmla="*/ 2371725 w 2371725"/>
                  <a:gd name="connsiteY4" fmla="*/ 1841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725" h="1162050">
                    <a:moveTo>
                      <a:pt x="2371725" y="184150"/>
                    </a:moveTo>
                    <a:lnTo>
                      <a:pt x="949325" y="0"/>
                    </a:lnTo>
                    <a:lnTo>
                      <a:pt x="0" y="1162050"/>
                    </a:lnTo>
                    <a:lnTo>
                      <a:pt x="1352550" y="1044575"/>
                    </a:lnTo>
                    <a:lnTo>
                      <a:pt x="2371725" y="184150"/>
                    </a:lnTo>
                    <a:close/>
                  </a:path>
                </a:pathLst>
              </a:custGeom>
              <a:solidFill>
                <a:srgbClr val="3544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4" name="组合 2795"/>
            <p:cNvGrpSpPr>
              <a:grpSpLocks/>
            </p:cNvGrpSpPr>
            <p:nvPr/>
          </p:nvGrpSpPr>
          <p:grpSpPr bwMode="auto">
            <a:xfrm rot="2495340">
              <a:off x="5024438" y="2633663"/>
              <a:ext cx="1096962" cy="1096962"/>
              <a:chOff x="3944119" y="3302277"/>
              <a:chExt cx="1096777" cy="1096654"/>
            </a:xfrm>
          </p:grpSpPr>
          <p:sp>
            <p:nvSpPr>
              <p:cNvPr id="53" name="任意多边形 52"/>
              <p:cNvSpPr/>
              <p:nvPr/>
            </p:nvSpPr>
            <p:spPr>
              <a:xfrm rot="4904947">
                <a:off x="4306414" y="3592160"/>
                <a:ext cx="822094" cy="646004"/>
              </a:xfrm>
              <a:custGeom>
                <a:avLst/>
                <a:gdLst>
                  <a:gd name="connsiteX0" fmla="*/ 0 w 2019300"/>
                  <a:gd name="connsiteY0" fmla="*/ 0 h 1587500"/>
                  <a:gd name="connsiteX1" fmla="*/ 596900 w 2019300"/>
                  <a:gd name="connsiteY1" fmla="*/ 1409700 h 1587500"/>
                  <a:gd name="connsiteX2" fmla="*/ 2019300 w 2019300"/>
                  <a:gd name="connsiteY2" fmla="*/ 1587500 h 1587500"/>
                  <a:gd name="connsiteX3" fmla="*/ 1295400 w 2019300"/>
                  <a:gd name="connsiteY3" fmla="*/ 457200 h 1587500"/>
                  <a:gd name="connsiteX4" fmla="*/ 0 w 2019300"/>
                  <a:gd name="connsiteY4" fmla="*/ 0 h 158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9300" h="1587500">
                    <a:moveTo>
                      <a:pt x="0" y="0"/>
                    </a:moveTo>
                    <a:lnTo>
                      <a:pt x="596900" y="1409700"/>
                    </a:lnTo>
                    <a:lnTo>
                      <a:pt x="2019300" y="1587500"/>
                    </a:lnTo>
                    <a:lnTo>
                      <a:pt x="1295400" y="457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2D0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任意多边形 53"/>
              <p:cNvSpPr/>
              <p:nvPr/>
            </p:nvSpPr>
            <p:spPr>
              <a:xfrm rot="4904947">
                <a:off x="4225151" y="3020832"/>
                <a:ext cx="482464" cy="1045986"/>
              </a:xfrm>
              <a:custGeom>
                <a:avLst/>
                <a:gdLst>
                  <a:gd name="connsiteX0" fmla="*/ 577850 w 1174750"/>
                  <a:gd name="connsiteY0" fmla="*/ 0 h 2559050"/>
                  <a:gd name="connsiteX1" fmla="*/ 0 w 1174750"/>
                  <a:gd name="connsiteY1" fmla="*/ 1225550 h 2559050"/>
                  <a:gd name="connsiteX2" fmla="*/ 234950 w 1174750"/>
                  <a:gd name="connsiteY2" fmla="*/ 2559050 h 2559050"/>
                  <a:gd name="connsiteX3" fmla="*/ 1174750 w 1174750"/>
                  <a:gd name="connsiteY3" fmla="*/ 1422400 h 2559050"/>
                  <a:gd name="connsiteX4" fmla="*/ 577850 w 1174750"/>
                  <a:gd name="connsiteY4" fmla="*/ 0 h 2559050"/>
                  <a:gd name="connsiteX0" fmla="*/ 577850 w 1184275"/>
                  <a:gd name="connsiteY0" fmla="*/ 0 h 2559050"/>
                  <a:gd name="connsiteX1" fmla="*/ 0 w 1184275"/>
                  <a:gd name="connsiteY1" fmla="*/ 1225550 h 2559050"/>
                  <a:gd name="connsiteX2" fmla="*/ 234950 w 1184275"/>
                  <a:gd name="connsiteY2" fmla="*/ 2559050 h 2559050"/>
                  <a:gd name="connsiteX3" fmla="*/ 1184275 w 1184275"/>
                  <a:gd name="connsiteY3" fmla="*/ 1408112 h 2559050"/>
                  <a:gd name="connsiteX4" fmla="*/ 577850 w 1184275"/>
                  <a:gd name="connsiteY4" fmla="*/ 0 h 2559050"/>
                  <a:gd name="connsiteX0" fmla="*/ 577850 w 1184275"/>
                  <a:gd name="connsiteY0" fmla="*/ 0 h 2568575"/>
                  <a:gd name="connsiteX1" fmla="*/ 0 w 1184275"/>
                  <a:gd name="connsiteY1" fmla="*/ 1225550 h 2568575"/>
                  <a:gd name="connsiteX2" fmla="*/ 234950 w 1184275"/>
                  <a:gd name="connsiteY2" fmla="*/ 2568575 h 2568575"/>
                  <a:gd name="connsiteX3" fmla="*/ 1184275 w 1184275"/>
                  <a:gd name="connsiteY3" fmla="*/ 1408112 h 2568575"/>
                  <a:gd name="connsiteX4" fmla="*/ 577850 w 1184275"/>
                  <a:gd name="connsiteY4" fmla="*/ 0 h 256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4275" h="2568575">
                    <a:moveTo>
                      <a:pt x="577850" y="0"/>
                    </a:moveTo>
                    <a:lnTo>
                      <a:pt x="0" y="1225550"/>
                    </a:lnTo>
                    <a:lnTo>
                      <a:pt x="234950" y="2568575"/>
                    </a:lnTo>
                    <a:lnTo>
                      <a:pt x="1184275" y="1408112"/>
                    </a:lnTo>
                    <a:lnTo>
                      <a:pt x="577850" y="0"/>
                    </a:lnTo>
                    <a:close/>
                  </a:path>
                </a:pathLst>
              </a:custGeom>
              <a:solidFill>
                <a:srgbClr val="F5A6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" name="任意多边形 54"/>
              <p:cNvSpPr/>
              <p:nvPr/>
            </p:nvSpPr>
            <p:spPr>
              <a:xfrm rot="4904947">
                <a:off x="3748674" y="3679472"/>
                <a:ext cx="964929" cy="472995"/>
              </a:xfrm>
              <a:custGeom>
                <a:avLst/>
                <a:gdLst>
                  <a:gd name="connsiteX0" fmla="*/ 2371725 w 2371725"/>
                  <a:gd name="connsiteY0" fmla="*/ 184150 h 1162050"/>
                  <a:gd name="connsiteX1" fmla="*/ 949325 w 2371725"/>
                  <a:gd name="connsiteY1" fmla="*/ 0 h 1162050"/>
                  <a:gd name="connsiteX2" fmla="*/ 0 w 2371725"/>
                  <a:gd name="connsiteY2" fmla="*/ 1162050 h 1162050"/>
                  <a:gd name="connsiteX3" fmla="*/ 1352550 w 2371725"/>
                  <a:gd name="connsiteY3" fmla="*/ 1044575 h 1162050"/>
                  <a:gd name="connsiteX4" fmla="*/ 2371725 w 2371725"/>
                  <a:gd name="connsiteY4" fmla="*/ 1841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725" h="1162050">
                    <a:moveTo>
                      <a:pt x="2371725" y="184150"/>
                    </a:moveTo>
                    <a:lnTo>
                      <a:pt x="949325" y="0"/>
                    </a:lnTo>
                    <a:lnTo>
                      <a:pt x="0" y="1162050"/>
                    </a:lnTo>
                    <a:lnTo>
                      <a:pt x="1352550" y="1044575"/>
                    </a:lnTo>
                    <a:lnTo>
                      <a:pt x="2371725" y="184150"/>
                    </a:lnTo>
                    <a:close/>
                  </a:path>
                </a:pathLst>
              </a:custGeom>
              <a:solidFill>
                <a:srgbClr val="AA60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5" name="组合 2807"/>
            <p:cNvGrpSpPr>
              <a:grpSpLocks/>
            </p:cNvGrpSpPr>
            <p:nvPr/>
          </p:nvGrpSpPr>
          <p:grpSpPr bwMode="auto">
            <a:xfrm>
              <a:off x="4741863" y="3505200"/>
              <a:ext cx="892175" cy="881063"/>
              <a:chOff x="9293225" y="3048794"/>
              <a:chExt cx="2601595" cy="2568575"/>
            </a:xfrm>
          </p:grpSpPr>
          <p:sp>
            <p:nvSpPr>
              <p:cNvPr id="50" name="任意多边形 49"/>
              <p:cNvSpPr/>
              <p:nvPr/>
            </p:nvSpPr>
            <p:spPr>
              <a:xfrm>
                <a:off x="9867242" y="3058050"/>
                <a:ext cx="2018319" cy="1587426"/>
              </a:xfrm>
              <a:custGeom>
                <a:avLst/>
                <a:gdLst>
                  <a:gd name="connsiteX0" fmla="*/ 0 w 2019300"/>
                  <a:gd name="connsiteY0" fmla="*/ 0 h 1587500"/>
                  <a:gd name="connsiteX1" fmla="*/ 596900 w 2019300"/>
                  <a:gd name="connsiteY1" fmla="*/ 1409700 h 1587500"/>
                  <a:gd name="connsiteX2" fmla="*/ 2019300 w 2019300"/>
                  <a:gd name="connsiteY2" fmla="*/ 1587500 h 1587500"/>
                  <a:gd name="connsiteX3" fmla="*/ 1295400 w 2019300"/>
                  <a:gd name="connsiteY3" fmla="*/ 457200 h 1587500"/>
                  <a:gd name="connsiteX4" fmla="*/ 0 w 2019300"/>
                  <a:gd name="connsiteY4" fmla="*/ 0 h 158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9300" h="1587500">
                    <a:moveTo>
                      <a:pt x="0" y="0"/>
                    </a:moveTo>
                    <a:lnTo>
                      <a:pt x="596900" y="1409700"/>
                    </a:lnTo>
                    <a:lnTo>
                      <a:pt x="2019300" y="1587500"/>
                    </a:lnTo>
                    <a:lnTo>
                      <a:pt x="1295400" y="457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7D3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" name="任意多边形 50"/>
              <p:cNvSpPr/>
              <p:nvPr/>
            </p:nvSpPr>
            <p:spPr>
              <a:xfrm>
                <a:off x="9293225" y="3048794"/>
                <a:ext cx="1185068" cy="2568575"/>
              </a:xfrm>
              <a:custGeom>
                <a:avLst/>
                <a:gdLst>
                  <a:gd name="connsiteX0" fmla="*/ 577850 w 1174750"/>
                  <a:gd name="connsiteY0" fmla="*/ 0 h 2559050"/>
                  <a:gd name="connsiteX1" fmla="*/ 0 w 1174750"/>
                  <a:gd name="connsiteY1" fmla="*/ 1225550 h 2559050"/>
                  <a:gd name="connsiteX2" fmla="*/ 234950 w 1174750"/>
                  <a:gd name="connsiteY2" fmla="*/ 2559050 h 2559050"/>
                  <a:gd name="connsiteX3" fmla="*/ 1174750 w 1174750"/>
                  <a:gd name="connsiteY3" fmla="*/ 1422400 h 2559050"/>
                  <a:gd name="connsiteX4" fmla="*/ 577850 w 1174750"/>
                  <a:gd name="connsiteY4" fmla="*/ 0 h 2559050"/>
                  <a:gd name="connsiteX0" fmla="*/ 577850 w 1184275"/>
                  <a:gd name="connsiteY0" fmla="*/ 0 h 2559050"/>
                  <a:gd name="connsiteX1" fmla="*/ 0 w 1184275"/>
                  <a:gd name="connsiteY1" fmla="*/ 1225550 h 2559050"/>
                  <a:gd name="connsiteX2" fmla="*/ 234950 w 1184275"/>
                  <a:gd name="connsiteY2" fmla="*/ 2559050 h 2559050"/>
                  <a:gd name="connsiteX3" fmla="*/ 1184275 w 1184275"/>
                  <a:gd name="connsiteY3" fmla="*/ 1408112 h 2559050"/>
                  <a:gd name="connsiteX4" fmla="*/ 577850 w 1184275"/>
                  <a:gd name="connsiteY4" fmla="*/ 0 h 2559050"/>
                  <a:gd name="connsiteX0" fmla="*/ 577850 w 1184275"/>
                  <a:gd name="connsiteY0" fmla="*/ 0 h 2568575"/>
                  <a:gd name="connsiteX1" fmla="*/ 0 w 1184275"/>
                  <a:gd name="connsiteY1" fmla="*/ 1225550 h 2568575"/>
                  <a:gd name="connsiteX2" fmla="*/ 234950 w 1184275"/>
                  <a:gd name="connsiteY2" fmla="*/ 2568575 h 2568575"/>
                  <a:gd name="connsiteX3" fmla="*/ 1184275 w 1184275"/>
                  <a:gd name="connsiteY3" fmla="*/ 1408112 h 2568575"/>
                  <a:gd name="connsiteX4" fmla="*/ 577850 w 1184275"/>
                  <a:gd name="connsiteY4" fmla="*/ 0 h 256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4275" h="2568575">
                    <a:moveTo>
                      <a:pt x="577850" y="0"/>
                    </a:moveTo>
                    <a:lnTo>
                      <a:pt x="0" y="1225550"/>
                    </a:lnTo>
                    <a:lnTo>
                      <a:pt x="234950" y="2568575"/>
                    </a:lnTo>
                    <a:lnTo>
                      <a:pt x="1184275" y="1408112"/>
                    </a:lnTo>
                    <a:lnTo>
                      <a:pt x="577850" y="0"/>
                    </a:lnTo>
                    <a:close/>
                  </a:path>
                </a:pathLst>
              </a:custGeom>
              <a:solidFill>
                <a:srgbClr val="9693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" name="任意多边形 51"/>
              <p:cNvSpPr/>
              <p:nvPr/>
            </p:nvSpPr>
            <p:spPr>
              <a:xfrm>
                <a:off x="9524684" y="4455724"/>
                <a:ext cx="2370136" cy="1161645"/>
              </a:xfrm>
              <a:custGeom>
                <a:avLst/>
                <a:gdLst>
                  <a:gd name="connsiteX0" fmla="*/ 2371725 w 2371725"/>
                  <a:gd name="connsiteY0" fmla="*/ 184150 h 1162050"/>
                  <a:gd name="connsiteX1" fmla="*/ 949325 w 2371725"/>
                  <a:gd name="connsiteY1" fmla="*/ 0 h 1162050"/>
                  <a:gd name="connsiteX2" fmla="*/ 0 w 2371725"/>
                  <a:gd name="connsiteY2" fmla="*/ 1162050 h 1162050"/>
                  <a:gd name="connsiteX3" fmla="*/ 1352550 w 2371725"/>
                  <a:gd name="connsiteY3" fmla="*/ 1044575 h 1162050"/>
                  <a:gd name="connsiteX4" fmla="*/ 2371725 w 2371725"/>
                  <a:gd name="connsiteY4" fmla="*/ 1841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725" h="1162050">
                    <a:moveTo>
                      <a:pt x="2371725" y="184150"/>
                    </a:moveTo>
                    <a:lnTo>
                      <a:pt x="949325" y="0"/>
                    </a:lnTo>
                    <a:lnTo>
                      <a:pt x="0" y="1162050"/>
                    </a:lnTo>
                    <a:lnTo>
                      <a:pt x="1352550" y="1044575"/>
                    </a:lnTo>
                    <a:lnTo>
                      <a:pt x="2371725" y="184150"/>
                    </a:lnTo>
                    <a:close/>
                  </a:path>
                </a:pathLst>
              </a:custGeom>
              <a:solidFill>
                <a:srgbClr val="6C6B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6" name="Freeform 1544"/>
            <p:cNvSpPr>
              <a:spLocks/>
            </p:cNvSpPr>
            <p:nvPr/>
          </p:nvSpPr>
          <p:spPr bwMode="auto">
            <a:xfrm>
              <a:off x="4510088" y="4795838"/>
              <a:ext cx="987425" cy="1657350"/>
            </a:xfrm>
            <a:custGeom>
              <a:avLst/>
              <a:gdLst>
                <a:gd name="T0" fmla="*/ 559 w 1019"/>
                <a:gd name="T1" fmla="*/ 1711 h 1711"/>
                <a:gd name="T2" fmla="*/ 0 w 1019"/>
                <a:gd name="T3" fmla="*/ 991 h 1711"/>
                <a:gd name="T4" fmla="*/ 258 w 1019"/>
                <a:gd name="T5" fmla="*/ 0 h 1711"/>
                <a:gd name="T6" fmla="*/ 1019 w 1019"/>
                <a:gd name="T7" fmla="*/ 453 h 1711"/>
                <a:gd name="T8" fmla="*/ 559 w 1019"/>
                <a:gd name="T9" fmla="*/ 1711 h 1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9" h="1711">
                  <a:moveTo>
                    <a:pt x="559" y="1711"/>
                  </a:moveTo>
                  <a:lnTo>
                    <a:pt x="0" y="991"/>
                  </a:lnTo>
                  <a:lnTo>
                    <a:pt x="258" y="0"/>
                  </a:lnTo>
                  <a:lnTo>
                    <a:pt x="1019" y="453"/>
                  </a:lnTo>
                  <a:lnTo>
                    <a:pt x="559" y="1711"/>
                  </a:lnTo>
                </a:path>
              </a:pathLst>
            </a:custGeom>
            <a:solidFill>
              <a:srgbClr val="D7D3C8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1548"/>
            <p:cNvSpPr>
              <a:spLocks/>
            </p:cNvSpPr>
            <p:nvPr/>
          </p:nvSpPr>
          <p:spPr bwMode="auto">
            <a:xfrm>
              <a:off x="4286250" y="4795838"/>
              <a:ext cx="1209675" cy="720725"/>
            </a:xfrm>
            <a:custGeom>
              <a:avLst/>
              <a:gdLst>
                <a:gd name="T0" fmla="*/ 1249 w 1249"/>
                <a:gd name="T1" fmla="*/ 453 h 744"/>
                <a:gd name="T2" fmla="*/ 874 w 1249"/>
                <a:gd name="T3" fmla="*/ 744 h 744"/>
                <a:gd name="T4" fmla="*/ 0 w 1249"/>
                <a:gd name="T5" fmla="*/ 90 h 744"/>
                <a:gd name="T6" fmla="*/ 488 w 1249"/>
                <a:gd name="T7" fmla="*/ 0 h 744"/>
                <a:gd name="T8" fmla="*/ 1249 w 1249"/>
                <a:gd name="T9" fmla="*/ 453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9" h="744">
                  <a:moveTo>
                    <a:pt x="1249" y="453"/>
                  </a:moveTo>
                  <a:lnTo>
                    <a:pt x="874" y="744"/>
                  </a:lnTo>
                  <a:lnTo>
                    <a:pt x="0" y="90"/>
                  </a:lnTo>
                  <a:lnTo>
                    <a:pt x="488" y="0"/>
                  </a:lnTo>
                  <a:lnTo>
                    <a:pt x="1249" y="453"/>
                  </a:lnTo>
                  <a:close/>
                </a:path>
              </a:pathLst>
            </a:custGeom>
            <a:solidFill>
              <a:srgbClr val="96938B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1546"/>
            <p:cNvSpPr>
              <a:spLocks/>
            </p:cNvSpPr>
            <p:nvPr/>
          </p:nvSpPr>
          <p:spPr bwMode="auto">
            <a:xfrm>
              <a:off x="5049838" y="5235575"/>
              <a:ext cx="1239837" cy="1219200"/>
            </a:xfrm>
            <a:custGeom>
              <a:avLst/>
              <a:gdLst>
                <a:gd name="T0" fmla="*/ 0 w 1280"/>
                <a:gd name="T1" fmla="*/ 1258 h 1258"/>
                <a:gd name="T2" fmla="*/ 460 w 1280"/>
                <a:gd name="T3" fmla="*/ 0 h 1258"/>
                <a:gd name="T4" fmla="*/ 1280 w 1280"/>
                <a:gd name="T5" fmla="*/ 128 h 1258"/>
                <a:gd name="T6" fmla="*/ 837 w 1280"/>
                <a:gd name="T7" fmla="*/ 1069 h 1258"/>
                <a:gd name="T8" fmla="*/ 0 w 1280"/>
                <a:gd name="T9" fmla="*/ 1258 h 1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0" h="1258">
                  <a:moveTo>
                    <a:pt x="0" y="1258"/>
                  </a:moveTo>
                  <a:lnTo>
                    <a:pt x="460" y="0"/>
                  </a:lnTo>
                  <a:lnTo>
                    <a:pt x="1280" y="128"/>
                  </a:lnTo>
                  <a:lnTo>
                    <a:pt x="837" y="1069"/>
                  </a:lnTo>
                  <a:lnTo>
                    <a:pt x="0" y="1258"/>
                  </a:lnTo>
                </a:path>
              </a:pathLst>
            </a:custGeom>
            <a:solidFill>
              <a:srgbClr val="6C6B6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Freeform 1547"/>
            <p:cNvSpPr>
              <a:spLocks/>
            </p:cNvSpPr>
            <p:nvPr/>
          </p:nvSpPr>
          <p:spPr bwMode="auto">
            <a:xfrm>
              <a:off x="5495925" y="5233988"/>
              <a:ext cx="1033463" cy="406400"/>
            </a:xfrm>
            <a:custGeom>
              <a:avLst/>
              <a:gdLst>
                <a:gd name="T0" fmla="*/ 0 w 1066"/>
                <a:gd name="T1" fmla="*/ 0 h 419"/>
                <a:gd name="T2" fmla="*/ 289 w 1066"/>
                <a:gd name="T3" fmla="*/ 419 h 419"/>
                <a:gd name="T4" fmla="*/ 1066 w 1066"/>
                <a:gd name="T5" fmla="*/ 408 h 419"/>
                <a:gd name="T6" fmla="*/ 820 w 1066"/>
                <a:gd name="T7" fmla="*/ 128 h 419"/>
                <a:gd name="T8" fmla="*/ 0 w 1066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6" h="419">
                  <a:moveTo>
                    <a:pt x="0" y="0"/>
                  </a:moveTo>
                  <a:lnTo>
                    <a:pt x="289" y="419"/>
                  </a:lnTo>
                  <a:lnTo>
                    <a:pt x="1066" y="408"/>
                  </a:lnTo>
                  <a:lnTo>
                    <a:pt x="820" y="1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938B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247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7215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立体圆环变形挤压堆叠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1675542" y="1608844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1333146" y="4503403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7883963" y="287998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1" name="组合 17"/>
          <p:cNvGrpSpPr>
            <a:grpSpLocks/>
          </p:cNvGrpSpPr>
          <p:nvPr/>
        </p:nvGrpSpPr>
        <p:grpSpPr bwMode="auto">
          <a:xfrm>
            <a:off x="4447816" y="1624784"/>
            <a:ext cx="3105150" cy="4405312"/>
            <a:chOff x="2425701" y="495301"/>
            <a:chExt cx="4133850" cy="5862638"/>
          </a:xfrm>
        </p:grpSpPr>
        <p:sp>
          <p:nvSpPr>
            <p:cNvPr id="72" name="Freeform 5"/>
            <p:cNvSpPr>
              <a:spLocks/>
            </p:cNvSpPr>
            <p:nvPr/>
          </p:nvSpPr>
          <p:spPr bwMode="auto">
            <a:xfrm>
              <a:off x="2749551" y="3600451"/>
              <a:ext cx="3727450" cy="2514600"/>
            </a:xfrm>
            <a:custGeom>
              <a:avLst/>
              <a:gdLst>
                <a:gd name="T0" fmla="*/ 3648463 w 991"/>
                <a:gd name="T1" fmla="*/ 454808 h 669"/>
                <a:gd name="T2" fmla="*/ 3415262 w 991"/>
                <a:gd name="T3" fmla="*/ 229283 h 669"/>
                <a:gd name="T4" fmla="*/ 3185823 w 991"/>
                <a:gd name="T5" fmla="*/ 124039 h 669"/>
                <a:gd name="T6" fmla="*/ 2892441 w 991"/>
                <a:gd name="T7" fmla="*/ 63899 h 669"/>
                <a:gd name="T8" fmla="*/ 2474937 w 991"/>
                <a:gd name="T9" fmla="*/ 22552 h 669"/>
                <a:gd name="T10" fmla="*/ 2708137 w 991"/>
                <a:gd name="T11" fmla="*/ 90210 h 669"/>
                <a:gd name="T12" fmla="*/ 2933815 w 991"/>
                <a:gd name="T13" fmla="*/ 225525 h 669"/>
                <a:gd name="T14" fmla="*/ 3076745 w 991"/>
                <a:gd name="T15" fmla="*/ 436014 h 669"/>
                <a:gd name="T16" fmla="*/ 3095551 w 991"/>
                <a:gd name="T17" fmla="*/ 593882 h 669"/>
                <a:gd name="T18" fmla="*/ 3088029 w 991"/>
                <a:gd name="T19" fmla="*/ 665298 h 669"/>
                <a:gd name="T20" fmla="*/ 3065461 w 991"/>
                <a:gd name="T21" fmla="*/ 744231 h 669"/>
                <a:gd name="T22" fmla="*/ 3031609 w 991"/>
                <a:gd name="T23" fmla="*/ 823165 h 669"/>
                <a:gd name="T24" fmla="*/ 2975190 w 991"/>
                <a:gd name="T25" fmla="*/ 920892 h 669"/>
                <a:gd name="T26" fmla="*/ 2888680 w 991"/>
                <a:gd name="T27" fmla="*/ 1037413 h 669"/>
                <a:gd name="T28" fmla="*/ 2674286 w 991"/>
                <a:gd name="T29" fmla="*/ 1244144 h 669"/>
                <a:gd name="T30" fmla="*/ 2249258 w 991"/>
                <a:gd name="T31" fmla="*/ 1507257 h 669"/>
                <a:gd name="T32" fmla="*/ 1737721 w 991"/>
                <a:gd name="T33" fmla="*/ 1695194 h 669"/>
                <a:gd name="T34" fmla="*/ 1226184 w 991"/>
                <a:gd name="T35" fmla="*/ 1781645 h 669"/>
                <a:gd name="T36" fmla="*/ 910235 w 991"/>
                <a:gd name="T37" fmla="*/ 1777886 h 669"/>
                <a:gd name="T38" fmla="*/ 804919 w 991"/>
                <a:gd name="T39" fmla="*/ 1766610 h 669"/>
                <a:gd name="T40" fmla="*/ 658228 w 991"/>
                <a:gd name="T41" fmla="*/ 1740299 h 669"/>
                <a:gd name="T42" fmla="*/ 488969 w 991"/>
                <a:gd name="T43" fmla="*/ 1691435 h 669"/>
                <a:gd name="T44" fmla="*/ 278336 w 991"/>
                <a:gd name="T45" fmla="*/ 1574914 h 669"/>
                <a:gd name="T46" fmla="*/ 109078 w 991"/>
                <a:gd name="T47" fmla="*/ 1356907 h 669"/>
                <a:gd name="T48" fmla="*/ 82749 w 991"/>
                <a:gd name="T49" fmla="*/ 1202798 h 669"/>
                <a:gd name="T50" fmla="*/ 82749 w 991"/>
                <a:gd name="T51" fmla="*/ 1161452 h 669"/>
                <a:gd name="T52" fmla="*/ 7523 w 991"/>
                <a:gd name="T53" fmla="*/ 1725264 h 669"/>
                <a:gd name="T54" fmla="*/ 0 w 991"/>
                <a:gd name="T55" fmla="*/ 1785404 h 669"/>
                <a:gd name="T56" fmla="*/ 0 w 991"/>
                <a:gd name="T57" fmla="*/ 1845543 h 669"/>
                <a:gd name="T58" fmla="*/ 135407 w 991"/>
                <a:gd name="T59" fmla="*/ 2191348 h 669"/>
                <a:gd name="T60" fmla="*/ 470163 w 991"/>
                <a:gd name="T61" fmla="*/ 2416873 h 669"/>
                <a:gd name="T62" fmla="*/ 688318 w 991"/>
                <a:gd name="T63" fmla="*/ 2477013 h 669"/>
                <a:gd name="T64" fmla="*/ 932803 w 991"/>
                <a:gd name="T65" fmla="*/ 2510841 h 669"/>
                <a:gd name="T66" fmla="*/ 1071971 w 991"/>
                <a:gd name="T67" fmla="*/ 2514600 h 669"/>
                <a:gd name="T68" fmla="*/ 1214900 w 991"/>
                <a:gd name="T69" fmla="*/ 2510841 h 669"/>
                <a:gd name="T70" fmla="*/ 1880651 w 991"/>
                <a:gd name="T71" fmla="*/ 2394320 h 669"/>
                <a:gd name="T72" fmla="*/ 2482459 w 991"/>
                <a:gd name="T73" fmla="*/ 2157519 h 669"/>
                <a:gd name="T74" fmla="*/ 3054177 w 991"/>
                <a:gd name="T75" fmla="*/ 1800439 h 669"/>
                <a:gd name="T76" fmla="*/ 3445352 w 991"/>
                <a:gd name="T77" fmla="*/ 1413288 h 669"/>
                <a:gd name="T78" fmla="*/ 3554430 w 991"/>
                <a:gd name="T79" fmla="*/ 1262938 h 669"/>
                <a:gd name="T80" fmla="*/ 3637179 w 991"/>
                <a:gd name="T81" fmla="*/ 1116347 h 669"/>
                <a:gd name="T82" fmla="*/ 3678553 w 991"/>
                <a:gd name="T83" fmla="*/ 1014861 h 669"/>
                <a:gd name="T84" fmla="*/ 3708643 w 991"/>
                <a:gd name="T85" fmla="*/ 913375 h 669"/>
                <a:gd name="T86" fmla="*/ 3723689 w 991"/>
                <a:gd name="T87" fmla="*/ 823165 h 669"/>
                <a:gd name="T88" fmla="*/ 3727450 w 991"/>
                <a:gd name="T89" fmla="*/ 736714 h 66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991" h="669">
                  <a:moveTo>
                    <a:pt x="985" y="157"/>
                  </a:moveTo>
                  <a:cubicBezTo>
                    <a:pt x="981" y="144"/>
                    <a:pt x="976" y="132"/>
                    <a:pt x="970" y="121"/>
                  </a:cubicBezTo>
                  <a:cubicBezTo>
                    <a:pt x="963" y="110"/>
                    <a:pt x="954" y="99"/>
                    <a:pt x="944" y="89"/>
                  </a:cubicBezTo>
                  <a:cubicBezTo>
                    <a:pt x="934" y="79"/>
                    <a:pt x="922" y="69"/>
                    <a:pt x="908" y="61"/>
                  </a:cubicBezTo>
                  <a:cubicBezTo>
                    <a:pt x="899" y="55"/>
                    <a:pt x="890" y="50"/>
                    <a:pt x="880" y="46"/>
                  </a:cubicBezTo>
                  <a:cubicBezTo>
                    <a:pt x="869" y="41"/>
                    <a:pt x="859" y="37"/>
                    <a:pt x="847" y="33"/>
                  </a:cubicBezTo>
                  <a:cubicBezTo>
                    <a:pt x="836" y="29"/>
                    <a:pt x="823" y="26"/>
                    <a:pt x="811" y="23"/>
                  </a:cubicBezTo>
                  <a:cubicBezTo>
                    <a:pt x="797" y="21"/>
                    <a:pt x="784" y="18"/>
                    <a:pt x="769" y="17"/>
                  </a:cubicBezTo>
                  <a:cubicBezTo>
                    <a:pt x="622" y="0"/>
                    <a:pt x="622" y="0"/>
                    <a:pt x="622" y="0"/>
                  </a:cubicBezTo>
                  <a:cubicBezTo>
                    <a:pt x="634" y="1"/>
                    <a:pt x="646" y="3"/>
                    <a:pt x="658" y="6"/>
                  </a:cubicBezTo>
                  <a:cubicBezTo>
                    <a:pt x="669" y="8"/>
                    <a:pt x="680" y="11"/>
                    <a:pt x="691" y="14"/>
                  </a:cubicBezTo>
                  <a:cubicBezTo>
                    <a:pt x="701" y="17"/>
                    <a:pt x="711" y="20"/>
                    <a:pt x="720" y="24"/>
                  </a:cubicBezTo>
                  <a:cubicBezTo>
                    <a:pt x="729" y="28"/>
                    <a:pt x="738" y="32"/>
                    <a:pt x="746" y="37"/>
                  </a:cubicBezTo>
                  <a:cubicBezTo>
                    <a:pt x="759" y="44"/>
                    <a:pt x="770" y="52"/>
                    <a:pt x="780" y="60"/>
                  </a:cubicBezTo>
                  <a:cubicBezTo>
                    <a:pt x="789" y="69"/>
                    <a:pt x="797" y="78"/>
                    <a:pt x="803" y="87"/>
                  </a:cubicBezTo>
                  <a:cubicBezTo>
                    <a:pt x="810" y="96"/>
                    <a:pt x="814" y="106"/>
                    <a:pt x="818" y="116"/>
                  </a:cubicBezTo>
                  <a:cubicBezTo>
                    <a:pt x="821" y="127"/>
                    <a:pt x="823" y="137"/>
                    <a:pt x="823" y="149"/>
                  </a:cubicBezTo>
                  <a:cubicBezTo>
                    <a:pt x="823" y="152"/>
                    <a:pt x="823" y="155"/>
                    <a:pt x="823" y="158"/>
                  </a:cubicBezTo>
                  <a:cubicBezTo>
                    <a:pt x="823" y="161"/>
                    <a:pt x="823" y="165"/>
                    <a:pt x="822" y="168"/>
                  </a:cubicBezTo>
                  <a:cubicBezTo>
                    <a:pt x="822" y="171"/>
                    <a:pt x="821" y="174"/>
                    <a:pt x="821" y="177"/>
                  </a:cubicBezTo>
                  <a:cubicBezTo>
                    <a:pt x="820" y="181"/>
                    <a:pt x="819" y="184"/>
                    <a:pt x="818" y="187"/>
                  </a:cubicBezTo>
                  <a:cubicBezTo>
                    <a:pt x="817" y="191"/>
                    <a:pt x="816" y="194"/>
                    <a:pt x="815" y="198"/>
                  </a:cubicBezTo>
                  <a:cubicBezTo>
                    <a:pt x="814" y="201"/>
                    <a:pt x="813" y="205"/>
                    <a:pt x="811" y="209"/>
                  </a:cubicBezTo>
                  <a:cubicBezTo>
                    <a:pt x="810" y="212"/>
                    <a:pt x="808" y="216"/>
                    <a:pt x="806" y="219"/>
                  </a:cubicBezTo>
                  <a:cubicBezTo>
                    <a:pt x="804" y="223"/>
                    <a:pt x="803" y="227"/>
                    <a:pt x="801" y="230"/>
                  </a:cubicBezTo>
                  <a:cubicBezTo>
                    <a:pt x="798" y="235"/>
                    <a:pt x="795" y="240"/>
                    <a:pt x="791" y="245"/>
                  </a:cubicBezTo>
                  <a:cubicBezTo>
                    <a:pt x="788" y="251"/>
                    <a:pt x="784" y="256"/>
                    <a:pt x="780" y="261"/>
                  </a:cubicBezTo>
                  <a:cubicBezTo>
                    <a:pt x="777" y="266"/>
                    <a:pt x="772" y="271"/>
                    <a:pt x="768" y="276"/>
                  </a:cubicBezTo>
                  <a:cubicBezTo>
                    <a:pt x="763" y="281"/>
                    <a:pt x="759" y="287"/>
                    <a:pt x="754" y="292"/>
                  </a:cubicBezTo>
                  <a:cubicBezTo>
                    <a:pt x="741" y="305"/>
                    <a:pt x="727" y="318"/>
                    <a:pt x="711" y="331"/>
                  </a:cubicBezTo>
                  <a:cubicBezTo>
                    <a:pt x="695" y="343"/>
                    <a:pt x="678" y="355"/>
                    <a:pt x="659" y="367"/>
                  </a:cubicBezTo>
                  <a:cubicBezTo>
                    <a:pt x="640" y="379"/>
                    <a:pt x="620" y="390"/>
                    <a:pt x="598" y="401"/>
                  </a:cubicBezTo>
                  <a:cubicBezTo>
                    <a:pt x="576" y="411"/>
                    <a:pt x="552" y="421"/>
                    <a:pt x="527" y="431"/>
                  </a:cubicBezTo>
                  <a:cubicBezTo>
                    <a:pt x="506" y="438"/>
                    <a:pt x="484" y="445"/>
                    <a:pt x="462" y="451"/>
                  </a:cubicBezTo>
                  <a:cubicBezTo>
                    <a:pt x="440" y="457"/>
                    <a:pt x="417" y="462"/>
                    <a:pt x="395" y="465"/>
                  </a:cubicBezTo>
                  <a:cubicBezTo>
                    <a:pt x="372" y="469"/>
                    <a:pt x="349" y="472"/>
                    <a:pt x="326" y="474"/>
                  </a:cubicBezTo>
                  <a:cubicBezTo>
                    <a:pt x="302" y="475"/>
                    <a:pt x="279" y="475"/>
                    <a:pt x="256" y="474"/>
                  </a:cubicBezTo>
                  <a:cubicBezTo>
                    <a:pt x="252" y="474"/>
                    <a:pt x="247" y="474"/>
                    <a:pt x="242" y="473"/>
                  </a:cubicBezTo>
                  <a:cubicBezTo>
                    <a:pt x="237" y="473"/>
                    <a:pt x="232" y="472"/>
                    <a:pt x="228" y="472"/>
                  </a:cubicBezTo>
                  <a:cubicBezTo>
                    <a:pt x="223" y="471"/>
                    <a:pt x="218" y="471"/>
                    <a:pt x="214" y="470"/>
                  </a:cubicBezTo>
                  <a:cubicBezTo>
                    <a:pt x="209" y="470"/>
                    <a:pt x="204" y="469"/>
                    <a:pt x="200" y="468"/>
                  </a:cubicBezTo>
                  <a:cubicBezTo>
                    <a:pt x="191" y="467"/>
                    <a:pt x="183" y="465"/>
                    <a:pt x="175" y="463"/>
                  </a:cubicBezTo>
                  <a:cubicBezTo>
                    <a:pt x="167" y="461"/>
                    <a:pt x="159" y="459"/>
                    <a:pt x="152" y="457"/>
                  </a:cubicBezTo>
                  <a:cubicBezTo>
                    <a:pt x="144" y="455"/>
                    <a:pt x="137" y="452"/>
                    <a:pt x="130" y="450"/>
                  </a:cubicBezTo>
                  <a:cubicBezTo>
                    <a:pt x="123" y="447"/>
                    <a:pt x="116" y="444"/>
                    <a:pt x="110" y="441"/>
                  </a:cubicBezTo>
                  <a:cubicBezTo>
                    <a:pt x="97" y="434"/>
                    <a:pt x="84" y="427"/>
                    <a:pt x="74" y="419"/>
                  </a:cubicBezTo>
                  <a:cubicBezTo>
                    <a:pt x="63" y="411"/>
                    <a:pt x="54" y="402"/>
                    <a:pt x="47" y="392"/>
                  </a:cubicBezTo>
                  <a:cubicBezTo>
                    <a:pt x="39" y="382"/>
                    <a:pt x="33" y="372"/>
                    <a:pt x="29" y="361"/>
                  </a:cubicBezTo>
                  <a:cubicBezTo>
                    <a:pt x="25" y="350"/>
                    <a:pt x="22" y="338"/>
                    <a:pt x="22" y="326"/>
                  </a:cubicBezTo>
                  <a:cubicBezTo>
                    <a:pt x="22" y="324"/>
                    <a:pt x="22" y="322"/>
                    <a:pt x="22" y="320"/>
                  </a:cubicBezTo>
                  <a:cubicBezTo>
                    <a:pt x="22" y="318"/>
                    <a:pt x="22" y="316"/>
                    <a:pt x="22" y="314"/>
                  </a:cubicBezTo>
                  <a:cubicBezTo>
                    <a:pt x="22" y="313"/>
                    <a:pt x="22" y="311"/>
                    <a:pt x="22" y="309"/>
                  </a:cubicBezTo>
                  <a:cubicBezTo>
                    <a:pt x="22" y="307"/>
                    <a:pt x="22" y="305"/>
                    <a:pt x="23" y="303"/>
                  </a:cubicBezTo>
                  <a:cubicBezTo>
                    <a:pt x="2" y="459"/>
                    <a:pt x="2" y="459"/>
                    <a:pt x="2" y="459"/>
                  </a:cubicBezTo>
                  <a:cubicBezTo>
                    <a:pt x="1" y="462"/>
                    <a:pt x="1" y="465"/>
                    <a:pt x="1" y="467"/>
                  </a:cubicBezTo>
                  <a:cubicBezTo>
                    <a:pt x="1" y="470"/>
                    <a:pt x="0" y="473"/>
                    <a:pt x="0" y="475"/>
                  </a:cubicBezTo>
                  <a:cubicBezTo>
                    <a:pt x="0" y="478"/>
                    <a:pt x="0" y="481"/>
                    <a:pt x="0" y="483"/>
                  </a:cubicBezTo>
                  <a:cubicBezTo>
                    <a:pt x="0" y="486"/>
                    <a:pt x="0" y="489"/>
                    <a:pt x="0" y="491"/>
                  </a:cubicBezTo>
                  <a:cubicBezTo>
                    <a:pt x="1" y="509"/>
                    <a:pt x="4" y="525"/>
                    <a:pt x="10" y="541"/>
                  </a:cubicBezTo>
                  <a:cubicBezTo>
                    <a:pt x="16" y="556"/>
                    <a:pt x="25" y="570"/>
                    <a:pt x="36" y="583"/>
                  </a:cubicBezTo>
                  <a:cubicBezTo>
                    <a:pt x="47" y="596"/>
                    <a:pt x="60" y="607"/>
                    <a:pt x="75" y="617"/>
                  </a:cubicBezTo>
                  <a:cubicBezTo>
                    <a:pt x="90" y="627"/>
                    <a:pt x="106" y="636"/>
                    <a:pt x="125" y="643"/>
                  </a:cubicBezTo>
                  <a:cubicBezTo>
                    <a:pt x="134" y="646"/>
                    <a:pt x="143" y="650"/>
                    <a:pt x="153" y="652"/>
                  </a:cubicBezTo>
                  <a:cubicBezTo>
                    <a:pt x="163" y="655"/>
                    <a:pt x="173" y="657"/>
                    <a:pt x="183" y="659"/>
                  </a:cubicBezTo>
                  <a:cubicBezTo>
                    <a:pt x="193" y="661"/>
                    <a:pt x="204" y="663"/>
                    <a:pt x="215" y="665"/>
                  </a:cubicBezTo>
                  <a:cubicBezTo>
                    <a:pt x="225" y="666"/>
                    <a:pt x="236" y="667"/>
                    <a:pt x="248" y="668"/>
                  </a:cubicBezTo>
                  <a:cubicBezTo>
                    <a:pt x="254" y="668"/>
                    <a:pt x="260" y="668"/>
                    <a:pt x="266" y="669"/>
                  </a:cubicBezTo>
                  <a:cubicBezTo>
                    <a:pt x="273" y="669"/>
                    <a:pt x="279" y="669"/>
                    <a:pt x="285" y="669"/>
                  </a:cubicBezTo>
                  <a:cubicBezTo>
                    <a:pt x="291" y="669"/>
                    <a:pt x="298" y="669"/>
                    <a:pt x="304" y="669"/>
                  </a:cubicBezTo>
                  <a:cubicBezTo>
                    <a:pt x="310" y="668"/>
                    <a:pt x="317" y="668"/>
                    <a:pt x="323" y="668"/>
                  </a:cubicBezTo>
                  <a:cubicBezTo>
                    <a:pt x="353" y="666"/>
                    <a:pt x="383" y="662"/>
                    <a:pt x="413" y="657"/>
                  </a:cubicBezTo>
                  <a:cubicBezTo>
                    <a:pt x="442" y="652"/>
                    <a:pt x="471" y="645"/>
                    <a:pt x="500" y="637"/>
                  </a:cubicBezTo>
                  <a:cubicBezTo>
                    <a:pt x="528" y="629"/>
                    <a:pt x="555" y="619"/>
                    <a:pt x="582" y="608"/>
                  </a:cubicBezTo>
                  <a:cubicBezTo>
                    <a:pt x="609" y="598"/>
                    <a:pt x="634" y="587"/>
                    <a:pt x="660" y="574"/>
                  </a:cubicBezTo>
                  <a:cubicBezTo>
                    <a:pt x="689" y="560"/>
                    <a:pt x="717" y="544"/>
                    <a:pt x="742" y="528"/>
                  </a:cubicBezTo>
                  <a:cubicBezTo>
                    <a:pt x="767" y="512"/>
                    <a:pt x="791" y="496"/>
                    <a:pt x="812" y="479"/>
                  </a:cubicBezTo>
                  <a:cubicBezTo>
                    <a:pt x="833" y="462"/>
                    <a:pt x="852" y="445"/>
                    <a:pt x="870" y="428"/>
                  </a:cubicBezTo>
                  <a:cubicBezTo>
                    <a:pt x="887" y="411"/>
                    <a:pt x="902" y="394"/>
                    <a:pt x="916" y="376"/>
                  </a:cubicBezTo>
                  <a:cubicBezTo>
                    <a:pt x="922" y="369"/>
                    <a:pt x="927" y="363"/>
                    <a:pt x="932" y="356"/>
                  </a:cubicBezTo>
                  <a:cubicBezTo>
                    <a:pt x="937" y="349"/>
                    <a:pt x="941" y="343"/>
                    <a:pt x="945" y="336"/>
                  </a:cubicBezTo>
                  <a:cubicBezTo>
                    <a:pt x="949" y="329"/>
                    <a:pt x="953" y="323"/>
                    <a:pt x="957" y="316"/>
                  </a:cubicBezTo>
                  <a:cubicBezTo>
                    <a:pt x="960" y="310"/>
                    <a:pt x="964" y="303"/>
                    <a:pt x="967" y="297"/>
                  </a:cubicBezTo>
                  <a:cubicBezTo>
                    <a:pt x="969" y="292"/>
                    <a:pt x="971" y="288"/>
                    <a:pt x="973" y="283"/>
                  </a:cubicBezTo>
                  <a:cubicBezTo>
                    <a:pt x="975" y="279"/>
                    <a:pt x="976" y="274"/>
                    <a:pt x="978" y="270"/>
                  </a:cubicBezTo>
                  <a:cubicBezTo>
                    <a:pt x="980" y="265"/>
                    <a:pt x="981" y="261"/>
                    <a:pt x="982" y="256"/>
                  </a:cubicBezTo>
                  <a:cubicBezTo>
                    <a:pt x="984" y="252"/>
                    <a:pt x="985" y="247"/>
                    <a:pt x="986" y="243"/>
                  </a:cubicBezTo>
                  <a:cubicBezTo>
                    <a:pt x="987" y="239"/>
                    <a:pt x="987" y="235"/>
                    <a:pt x="988" y="231"/>
                  </a:cubicBezTo>
                  <a:cubicBezTo>
                    <a:pt x="989" y="227"/>
                    <a:pt x="989" y="223"/>
                    <a:pt x="990" y="219"/>
                  </a:cubicBezTo>
                  <a:cubicBezTo>
                    <a:pt x="990" y="215"/>
                    <a:pt x="990" y="211"/>
                    <a:pt x="991" y="207"/>
                  </a:cubicBezTo>
                  <a:cubicBezTo>
                    <a:pt x="991" y="203"/>
                    <a:pt x="991" y="200"/>
                    <a:pt x="991" y="196"/>
                  </a:cubicBezTo>
                  <a:cubicBezTo>
                    <a:pt x="990" y="182"/>
                    <a:pt x="988" y="169"/>
                    <a:pt x="985" y="157"/>
                  </a:cubicBezTo>
                  <a:close/>
                </a:path>
              </a:pathLst>
            </a:custGeom>
            <a:solidFill>
              <a:srgbClr val="AA600D"/>
            </a:solidFill>
            <a:ln w="19050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Freeform 6"/>
            <p:cNvSpPr>
              <a:spLocks/>
            </p:cNvSpPr>
            <p:nvPr/>
          </p:nvSpPr>
          <p:spPr bwMode="auto">
            <a:xfrm>
              <a:off x="2474913" y="4551363"/>
              <a:ext cx="203200" cy="668338"/>
            </a:xfrm>
            <a:custGeom>
              <a:avLst/>
              <a:gdLst>
                <a:gd name="T0" fmla="*/ 0 w 54"/>
                <a:gd name="T1" fmla="*/ 668338 h 178"/>
                <a:gd name="T2" fmla="*/ 169333 w 54"/>
                <a:gd name="T3" fmla="*/ 101377 h 178"/>
                <a:gd name="T4" fmla="*/ 176859 w 54"/>
                <a:gd name="T5" fmla="*/ 75094 h 178"/>
                <a:gd name="T6" fmla="*/ 184385 w 54"/>
                <a:gd name="T7" fmla="*/ 48811 h 178"/>
                <a:gd name="T8" fmla="*/ 195674 w 54"/>
                <a:gd name="T9" fmla="*/ 22528 h 178"/>
                <a:gd name="T10" fmla="*/ 203200 w 54"/>
                <a:gd name="T11" fmla="*/ 0 h 178"/>
                <a:gd name="T12" fmla="*/ 52681 w 54"/>
                <a:gd name="T13" fmla="*/ 518150 h 178"/>
                <a:gd name="T14" fmla="*/ 37630 w 54"/>
                <a:gd name="T15" fmla="*/ 555697 h 178"/>
                <a:gd name="T16" fmla="*/ 26341 w 54"/>
                <a:gd name="T17" fmla="*/ 593244 h 178"/>
                <a:gd name="T18" fmla="*/ 11289 w 54"/>
                <a:gd name="T19" fmla="*/ 630791 h 178"/>
                <a:gd name="T20" fmla="*/ 0 w 54"/>
                <a:gd name="T21" fmla="*/ 668338 h 17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4" h="178">
                  <a:moveTo>
                    <a:pt x="0" y="178"/>
                  </a:moveTo>
                  <a:cubicBezTo>
                    <a:pt x="45" y="27"/>
                    <a:pt x="45" y="27"/>
                    <a:pt x="45" y="27"/>
                  </a:cubicBezTo>
                  <a:cubicBezTo>
                    <a:pt x="45" y="24"/>
                    <a:pt x="46" y="22"/>
                    <a:pt x="47" y="20"/>
                  </a:cubicBezTo>
                  <a:cubicBezTo>
                    <a:pt x="47" y="18"/>
                    <a:pt x="48" y="15"/>
                    <a:pt x="49" y="13"/>
                  </a:cubicBezTo>
                  <a:cubicBezTo>
                    <a:pt x="50" y="11"/>
                    <a:pt x="51" y="9"/>
                    <a:pt x="52" y="6"/>
                  </a:cubicBezTo>
                  <a:cubicBezTo>
                    <a:pt x="52" y="4"/>
                    <a:pt x="53" y="2"/>
                    <a:pt x="54" y="0"/>
                  </a:cubicBezTo>
                  <a:cubicBezTo>
                    <a:pt x="14" y="138"/>
                    <a:pt x="14" y="138"/>
                    <a:pt x="14" y="138"/>
                  </a:cubicBezTo>
                  <a:cubicBezTo>
                    <a:pt x="13" y="142"/>
                    <a:pt x="12" y="145"/>
                    <a:pt x="10" y="148"/>
                  </a:cubicBezTo>
                  <a:cubicBezTo>
                    <a:pt x="9" y="151"/>
                    <a:pt x="8" y="155"/>
                    <a:pt x="7" y="158"/>
                  </a:cubicBezTo>
                  <a:cubicBezTo>
                    <a:pt x="5" y="161"/>
                    <a:pt x="4" y="165"/>
                    <a:pt x="3" y="168"/>
                  </a:cubicBezTo>
                  <a:cubicBezTo>
                    <a:pt x="2" y="171"/>
                    <a:pt x="1" y="174"/>
                    <a:pt x="0" y="178"/>
                  </a:cubicBezTo>
                  <a:close/>
                </a:path>
              </a:pathLst>
            </a:custGeom>
            <a:solidFill>
              <a:srgbClr val="2AFF79"/>
            </a:solidFill>
            <a:ln w="19050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auto">
            <a:xfrm>
              <a:off x="2527145" y="3457254"/>
              <a:ext cx="2931315" cy="1611961"/>
            </a:xfrm>
            <a:custGeom>
              <a:avLst/>
              <a:gdLst>
                <a:gd name="T0" fmla="*/ 638 w 779"/>
                <a:gd name="T1" fmla="*/ 0 h 429"/>
                <a:gd name="T2" fmla="*/ 622 w 779"/>
                <a:gd name="T3" fmla="*/ 0 h 429"/>
                <a:gd name="T4" fmla="*/ 605 w 779"/>
                <a:gd name="T5" fmla="*/ 0 h 429"/>
                <a:gd name="T6" fmla="*/ 588 w 779"/>
                <a:gd name="T7" fmla="*/ 0 h 429"/>
                <a:gd name="T8" fmla="*/ 570 w 779"/>
                <a:gd name="T9" fmla="*/ 1 h 429"/>
                <a:gd name="T10" fmla="*/ 486 w 779"/>
                <a:gd name="T11" fmla="*/ 11 h 429"/>
                <a:gd name="T12" fmla="*/ 398 w 779"/>
                <a:gd name="T13" fmla="*/ 31 h 429"/>
                <a:gd name="T14" fmla="*/ 308 w 779"/>
                <a:gd name="T15" fmla="*/ 64 h 429"/>
                <a:gd name="T16" fmla="*/ 220 w 779"/>
                <a:gd name="T17" fmla="*/ 109 h 429"/>
                <a:gd name="T18" fmla="*/ 185 w 779"/>
                <a:gd name="T19" fmla="*/ 130 h 429"/>
                <a:gd name="T20" fmla="*/ 154 w 779"/>
                <a:gd name="T21" fmla="*/ 154 h 429"/>
                <a:gd name="T22" fmla="*/ 124 w 779"/>
                <a:gd name="T23" fmla="*/ 179 h 429"/>
                <a:gd name="T24" fmla="*/ 98 w 779"/>
                <a:gd name="T25" fmla="*/ 205 h 429"/>
                <a:gd name="T26" fmla="*/ 80 w 779"/>
                <a:gd name="T27" fmla="*/ 226 h 429"/>
                <a:gd name="T28" fmla="*/ 65 w 779"/>
                <a:gd name="T29" fmla="*/ 247 h 429"/>
                <a:gd name="T30" fmla="*/ 51 w 779"/>
                <a:gd name="T31" fmla="*/ 269 h 429"/>
                <a:gd name="T32" fmla="*/ 40 w 779"/>
                <a:gd name="T33" fmla="*/ 291 h 429"/>
                <a:gd name="T34" fmla="*/ 0 w 779"/>
                <a:gd name="T35" fmla="*/ 429 h 429"/>
                <a:gd name="T36" fmla="*/ 16 w 779"/>
                <a:gd name="T37" fmla="*/ 397 h 429"/>
                <a:gd name="T38" fmla="*/ 36 w 779"/>
                <a:gd name="T39" fmla="*/ 364 h 429"/>
                <a:gd name="T40" fmla="*/ 59 w 779"/>
                <a:gd name="T41" fmla="*/ 333 h 429"/>
                <a:gd name="T42" fmla="*/ 84 w 779"/>
                <a:gd name="T43" fmla="*/ 302 h 429"/>
                <a:gd name="T44" fmla="*/ 122 w 779"/>
                <a:gd name="T45" fmla="*/ 263 h 429"/>
                <a:gd name="T46" fmla="*/ 163 w 779"/>
                <a:gd name="T47" fmla="*/ 226 h 429"/>
                <a:gd name="T48" fmla="*/ 207 w 779"/>
                <a:gd name="T49" fmla="*/ 192 h 429"/>
                <a:gd name="T50" fmla="*/ 254 w 779"/>
                <a:gd name="T51" fmla="*/ 160 h 429"/>
                <a:gd name="T52" fmla="*/ 372 w 779"/>
                <a:gd name="T53" fmla="*/ 96 h 429"/>
                <a:gd name="T54" fmla="*/ 488 w 779"/>
                <a:gd name="T55" fmla="*/ 50 h 429"/>
                <a:gd name="T56" fmla="*/ 598 w 779"/>
                <a:gd name="T57" fmla="*/ 22 h 429"/>
                <a:gd name="T58" fmla="*/ 700 w 779"/>
                <a:gd name="T59" fmla="*/ 8 h 429"/>
                <a:gd name="T60" fmla="*/ 721 w 779"/>
                <a:gd name="T61" fmla="*/ 7 h 429"/>
                <a:gd name="T62" fmla="*/ 741 w 779"/>
                <a:gd name="T63" fmla="*/ 7 h 429"/>
                <a:gd name="T64" fmla="*/ 761 w 779"/>
                <a:gd name="T65" fmla="*/ 7 h 429"/>
                <a:gd name="T66" fmla="*/ 779 w 779"/>
                <a:gd name="T67" fmla="*/ 7 h 429"/>
                <a:gd name="T68" fmla="*/ 638 w 779"/>
                <a:gd name="T69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79" h="429">
                  <a:moveTo>
                    <a:pt x="638" y="0"/>
                  </a:moveTo>
                  <a:cubicBezTo>
                    <a:pt x="633" y="0"/>
                    <a:pt x="627" y="0"/>
                    <a:pt x="622" y="0"/>
                  </a:cubicBezTo>
                  <a:cubicBezTo>
                    <a:pt x="616" y="0"/>
                    <a:pt x="611" y="0"/>
                    <a:pt x="605" y="0"/>
                  </a:cubicBezTo>
                  <a:cubicBezTo>
                    <a:pt x="600" y="0"/>
                    <a:pt x="594" y="0"/>
                    <a:pt x="588" y="0"/>
                  </a:cubicBezTo>
                  <a:cubicBezTo>
                    <a:pt x="582" y="0"/>
                    <a:pt x="576" y="1"/>
                    <a:pt x="570" y="1"/>
                  </a:cubicBezTo>
                  <a:cubicBezTo>
                    <a:pt x="543" y="2"/>
                    <a:pt x="514" y="6"/>
                    <a:pt x="486" y="11"/>
                  </a:cubicBezTo>
                  <a:cubicBezTo>
                    <a:pt x="457" y="16"/>
                    <a:pt x="427" y="23"/>
                    <a:pt x="398" y="31"/>
                  </a:cubicBezTo>
                  <a:cubicBezTo>
                    <a:pt x="367" y="40"/>
                    <a:pt x="337" y="51"/>
                    <a:pt x="308" y="64"/>
                  </a:cubicBezTo>
                  <a:cubicBezTo>
                    <a:pt x="277" y="77"/>
                    <a:pt x="248" y="92"/>
                    <a:pt x="220" y="109"/>
                  </a:cubicBezTo>
                  <a:cubicBezTo>
                    <a:pt x="208" y="116"/>
                    <a:pt x="196" y="123"/>
                    <a:pt x="185" y="130"/>
                  </a:cubicBezTo>
                  <a:cubicBezTo>
                    <a:pt x="174" y="138"/>
                    <a:pt x="164" y="146"/>
                    <a:pt x="154" y="154"/>
                  </a:cubicBezTo>
                  <a:cubicBezTo>
                    <a:pt x="143" y="162"/>
                    <a:pt x="134" y="170"/>
                    <a:pt x="124" y="179"/>
                  </a:cubicBezTo>
                  <a:cubicBezTo>
                    <a:pt x="115" y="187"/>
                    <a:pt x="106" y="196"/>
                    <a:pt x="98" y="205"/>
                  </a:cubicBezTo>
                  <a:cubicBezTo>
                    <a:pt x="92" y="212"/>
                    <a:pt x="86" y="219"/>
                    <a:pt x="80" y="226"/>
                  </a:cubicBezTo>
                  <a:cubicBezTo>
                    <a:pt x="75" y="233"/>
                    <a:pt x="69" y="240"/>
                    <a:pt x="65" y="247"/>
                  </a:cubicBezTo>
                  <a:cubicBezTo>
                    <a:pt x="60" y="254"/>
                    <a:pt x="55" y="262"/>
                    <a:pt x="51" y="269"/>
                  </a:cubicBezTo>
                  <a:cubicBezTo>
                    <a:pt x="47" y="276"/>
                    <a:pt x="44" y="283"/>
                    <a:pt x="40" y="291"/>
                  </a:cubicBezTo>
                  <a:cubicBezTo>
                    <a:pt x="0" y="429"/>
                    <a:pt x="0" y="429"/>
                    <a:pt x="0" y="429"/>
                  </a:cubicBezTo>
                  <a:cubicBezTo>
                    <a:pt x="5" y="418"/>
                    <a:pt x="11" y="408"/>
                    <a:pt x="16" y="397"/>
                  </a:cubicBezTo>
                  <a:cubicBezTo>
                    <a:pt x="22" y="386"/>
                    <a:pt x="29" y="375"/>
                    <a:pt x="36" y="364"/>
                  </a:cubicBezTo>
                  <a:cubicBezTo>
                    <a:pt x="43" y="354"/>
                    <a:pt x="51" y="343"/>
                    <a:pt x="59" y="333"/>
                  </a:cubicBezTo>
                  <a:cubicBezTo>
                    <a:pt x="67" y="322"/>
                    <a:pt x="75" y="312"/>
                    <a:pt x="84" y="302"/>
                  </a:cubicBezTo>
                  <a:cubicBezTo>
                    <a:pt x="96" y="289"/>
                    <a:pt x="108" y="276"/>
                    <a:pt x="122" y="263"/>
                  </a:cubicBezTo>
                  <a:cubicBezTo>
                    <a:pt x="135" y="251"/>
                    <a:pt x="148" y="238"/>
                    <a:pt x="163" y="226"/>
                  </a:cubicBezTo>
                  <a:cubicBezTo>
                    <a:pt x="177" y="215"/>
                    <a:pt x="192" y="203"/>
                    <a:pt x="207" y="192"/>
                  </a:cubicBezTo>
                  <a:cubicBezTo>
                    <a:pt x="222" y="181"/>
                    <a:pt x="238" y="170"/>
                    <a:pt x="254" y="160"/>
                  </a:cubicBezTo>
                  <a:cubicBezTo>
                    <a:pt x="292" y="136"/>
                    <a:pt x="332" y="114"/>
                    <a:pt x="372" y="96"/>
                  </a:cubicBezTo>
                  <a:cubicBezTo>
                    <a:pt x="410" y="78"/>
                    <a:pt x="449" y="63"/>
                    <a:pt x="488" y="50"/>
                  </a:cubicBezTo>
                  <a:cubicBezTo>
                    <a:pt x="525" y="38"/>
                    <a:pt x="562" y="29"/>
                    <a:pt x="598" y="22"/>
                  </a:cubicBezTo>
                  <a:cubicBezTo>
                    <a:pt x="633" y="15"/>
                    <a:pt x="667" y="11"/>
                    <a:pt x="700" y="8"/>
                  </a:cubicBezTo>
                  <a:cubicBezTo>
                    <a:pt x="707" y="8"/>
                    <a:pt x="714" y="7"/>
                    <a:pt x="721" y="7"/>
                  </a:cubicBezTo>
                  <a:cubicBezTo>
                    <a:pt x="728" y="7"/>
                    <a:pt x="734" y="7"/>
                    <a:pt x="741" y="7"/>
                  </a:cubicBezTo>
                  <a:cubicBezTo>
                    <a:pt x="748" y="7"/>
                    <a:pt x="754" y="7"/>
                    <a:pt x="761" y="7"/>
                  </a:cubicBezTo>
                  <a:cubicBezTo>
                    <a:pt x="767" y="7"/>
                    <a:pt x="773" y="7"/>
                    <a:pt x="779" y="7"/>
                  </a:cubicBezTo>
                  <a:lnTo>
                    <a:pt x="638" y="0"/>
                  </a:lnTo>
                  <a:close/>
                </a:path>
              </a:pathLst>
            </a:custGeom>
            <a:solidFill>
              <a:srgbClr val="AA600D"/>
            </a:solidFill>
            <a:ln w="19050">
              <a:solidFill>
                <a:schemeClr val="bg1"/>
              </a:solidFill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Freeform 8"/>
            <p:cNvSpPr>
              <a:spLocks noEditPoints="1"/>
            </p:cNvSpPr>
            <p:nvPr/>
          </p:nvSpPr>
          <p:spPr bwMode="auto">
            <a:xfrm>
              <a:off x="2425701" y="3480493"/>
              <a:ext cx="4133850" cy="2877446"/>
            </a:xfrm>
            <a:custGeom>
              <a:avLst/>
              <a:gdLst>
                <a:gd name="T0" fmla="*/ 1046 w 1099"/>
                <a:gd name="T1" fmla="*/ 92 h 766"/>
                <a:gd name="T2" fmla="*/ 1092 w 1099"/>
                <a:gd name="T3" fmla="*/ 174 h 766"/>
                <a:gd name="T4" fmla="*/ 1094 w 1099"/>
                <a:gd name="T5" fmla="*/ 272 h 766"/>
                <a:gd name="T6" fmla="*/ 1053 w 1099"/>
                <a:gd name="T7" fmla="*/ 379 h 766"/>
                <a:gd name="T8" fmla="*/ 966 w 1099"/>
                <a:gd name="T9" fmla="*/ 491 h 766"/>
                <a:gd name="T10" fmla="*/ 834 w 1099"/>
                <a:gd name="T11" fmla="*/ 600 h 766"/>
                <a:gd name="T12" fmla="*/ 648 w 1099"/>
                <a:gd name="T13" fmla="*/ 698 h 766"/>
                <a:gd name="T14" fmla="*/ 424 w 1099"/>
                <a:gd name="T15" fmla="*/ 759 h 766"/>
                <a:gd name="T16" fmla="*/ 190 w 1099"/>
                <a:gd name="T17" fmla="*/ 750 h 766"/>
                <a:gd name="T18" fmla="*/ 28 w 1099"/>
                <a:gd name="T19" fmla="*/ 640 h 766"/>
                <a:gd name="T20" fmla="*/ 19 w 1099"/>
                <a:gd name="T21" fmla="*/ 444 h 766"/>
                <a:gd name="T22" fmla="*/ 168 w 1099"/>
                <a:gd name="T23" fmla="*/ 239 h 766"/>
                <a:gd name="T24" fmla="*/ 399 w 1099"/>
                <a:gd name="T25" fmla="*/ 90 h 766"/>
                <a:gd name="T26" fmla="*/ 625 w 1099"/>
                <a:gd name="T27" fmla="*/ 16 h 766"/>
                <a:gd name="T28" fmla="*/ 816 w 1099"/>
                <a:gd name="T29" fmla="*/ 2 h 766"/>
                <a:gd name="T30" fmla="*/ 954 w 1099"/>
                <a:gd name="T31" fmla="*/ 31 h 766"/>
                <a:gd name="T32" fmla="*/ 1002 w 1099"/>
                <a:gd name="T33" fmla="*/ 408 h 766"/>
                <a:gd name="T34" fmla="*/ 1059 w 1099"/>
                <a:gd name="T35" fmla="*/ 314 h 766"/>
                <a:gd name="T36" fmla="*/ 1077 w 1099"/>
                <a:gd name="T37" fmla="*/ 228 h 766"/>
                <a:gd name="T38" fmla="*/ 1056 w 1099"/>
                <a:gd name="T39" fmla="*/ 153 h 766"/>
                <a:gd name="T40" fmla="*/ 994 w 1099"/>
                <a:gd name="T41" fmla="*/ 93 h 766"/>
                <a:gd name="T42" fmla="*/ 885 w 1099"/>
                <a:gd name="T43" fmla="*/ 53 h 766"/>
                <a:gd name="T44" fmla="*/ 728 w 1099"/>
                <a:gd name="T45" fmla="*/ 49 h 766"/>
                <a:gd name="T46" fmla="*/ 529 w 1099"/>
                <a:gd name="T47" fmla="*/ 95 h 766"/>
                <a:gd name="T48" fmla="*/ 314 w 1099"/>
                <a:gd name="T49" fmla="*/ 203 h 766"/>
                <a:gd name="T50" fmla="*/ 147 w 1099"/>
                <a:gd name="T51" fmla="*/ 357 h 766"/>
                <a:gd name="T52" fmla="*/ 86 w 1099"/>
                <a:gd name="T53" fmla="*/ 523 h 766"/>
                <a:gd name="T54" fmla="*/ 159 w 1099"/>
                <a:gd name="T55" fmla="*/ 649 h 766"/>
                <a:gd name="T56" fmla="*/ 334 w 1099"/>
                <a:gd name="T57" fmla="*/ 700 h 766"/>
                <a:gd name="T58" fmla="*/ 549 w 1099"/>
                <a:gd name="T59" fmla="*/ 678 h 766"/>
                <a:gd name="T60" fmla="*/ 746 w 1099"/>
                <a:gd name="T61" fmla="*/ 606 h 766"/>
                <a:gd name="T62" fmla="*/ 898 w 1099"/>
                <a:gd name="T63" fmla="*/ 511 h 766"/>
                <a:gd name="T64" fmla="*/ 1002 w 1099"/>
                <a:gd name="T65" fmla="*/ 408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99" h="766">
                  <a:moveTo>
                    <a:pt x="1005" y="58"/>
                  </a:moveTo>
                  <a:cubicBezTo>
                    <a:pt x="1021" y="68"/>
                    <a:pt x="1035" y="79"/>
                    <a:pt x="1046" y="92"/>
                  </a:cubicBezTo>
                  <a:cubicBezTo>
                    <a:pt x="1057" y="104"/>
                    <a:pt x="1067" y="117"/>
                    <a:pt x="1075" y="130"/>
                  </a:cubicBezTo>
                  <a:cubicBezTo>
                    <a:pt x="1082" y="144"/>
                    <a:pt x="1088" y="158"/>
                    <a:pt x="1092" y="174"/>
                  </a:cubicBezTo>
                  <a:cubicBezTo>
                    <a:pt x="1096" y="189"/>
                    <a:pt x="1098" y="205"/>
                    <a:pt x="1098" y="221"/>
                  </a:cubicBezTo>
                  <a:cubicBezTo>
                    <a:pt x="1099" y="238"/>
                    <a:pt x="1097" y="255"/>
                    <a:pt x="1094" y="272"/>
                  </a:cubicBezTo>
                  <a:cubicBezTo>
                    <a:pt x="1091" y="289"/>
                    <a:pt x="1086" y="307"/>
                    <a:pt x="1079" y="325"/>
                  </a:cubicBezTo>
                  <a:cubicBezTo>
                    <a:pt x="1072" y="343"/>
                    <a:pt x="1064" y="361"/>
                    <a:pt x="1053" y="379"/>
                  </a:cubicBezTo>
                  <a:cubicBezTo>
                    <a:pt x="1042" y="398"/>
                    <a:pt x="1030" y="417"/>
                    <a:pt x="1015" y="436"/>
                  </a:cubicBezTo>
                  <a:cubicBezTo>
                    <a:pt x="1000" y="455"/>
                    <a:pt x="984" y="473"/>
                    <a:pt x="966" y="491"/>
                  </a:cubicBezTo>
                  <a:cubicBezTo>
                    <a:pt x="948" y="510"/>
                    <a:pt x="928" y="529"/>
                    <a:pt x="906" y="546"/>
                  </a:cubicBezTo>
                  <a:cubicBezTo>
                    <a:pt x="884" y="565"/>
                    <a:pt x="860" y="583"/>
                    <a:pt x="834" y="600"/>
                  </a:cubicBezTo>
                  <a:cubicBezTo>
                    <a:pt x="807" y="618"/>
                    <a:pt x="778" y="635"/>
                    <a:pt x="747" y="652"/>
                  </a:cubicBezTo>
                  <a:cubicBezTo>
                    <a:pt x="715" y="669"/>
                    <a:pt x="682" y="684"/>
                    <a:pt x="648" y="698"/>
                  </a:cubicBezTo>
                  <a:cubicBezTo>
                    <a:pt x="612" y="712"/>
                    <a:pt x="576" y="724"/>
                    <a:pt x="539" y="735"/>
                  </a:cubicBezTo>
                  <a:cubicBezTo>
                    <a:pt x="501" y="745"/>
                    <a:pt x="462" y="753"/>
                    <a:pt x="424" y="759"/>
                  </a:cubicBezTo>
                  <a:cubicBezTo>
                    <a:pt x="384" y="764"/>
                    <a:pt x="344" y="766"/>
                    <a:pt x="306" y="765"/>
                  </a:cubicBezTo>
                  <a:cubicBezTo>
                    <a:pt x="264" y="764"/>
                    <a:pt x="225" y="759"/>
                    <a:pt x="190" y="750"/>
                  </a:cubicBezTo>
                  <a:cubicBezTo>
                    <a:pt x="153" y="740"/>
                    <a:pt x="121" y="726"/>
                    <a:pt x="94" y="708"/>
                  </a:cubicBezTo>
                  <a:cubicBezTo>
                    <a:pt x="66" y="689"/>
                    <a:pt x="44" y="667"/>
                    <a:pt x="28" y="640"/>
                  </a:cubicBezTo>
                  <a:cubicBezTo>
                    <a:pt x="13" y="613"/>
                    <a:pt x="4" y="582"/>
                    <a:pt x="2" y="549"/>
                  </a:cubicBezTo>
                  <a:cubicBezTo>
                    <a:pt x="0" y="515"/>
                    <a:pt x="6" y="479"/>
                    <a:pt x="19" y="444"/>
                  </a:cubicBezTo>
                  <a:cubicBezTo>
                    <a:pt x="32" y="408"/>
                    <a:pt x="52" y="373"/>
                    <a:pt x="77" y="338"/>
                  </a:cubicBezTo>
                  <a:cubicBezTo>
                    <a:pt x="102" y="304"/>
                    <a:pt x="133" y="271"/>
                    <a:pt x="168" y="239"/>
                  </a:cubicBezTo>
                  <a:cubicBezTo>
                    <a:pt x="202" y="209"/>
                    <a:pt x="240" y="180"/>
                    <a:pt x="281" y="154"/>
                  </a:cubicBezTo>
                  <a:cubicBezTo>
                    <a:pt x="319" y="130"/>
                    <a:pt x="359" y="108"/>
                    <a:pt x="399" y="90"/>
                  </a:cubicBezTo>
                  <a:cubicBezTo>
                    <a:pt x="437" y="72"/>
                    <a:pt x="476" y="57"/>
                    <a:pt x="515" y="44"/>
                  </a:cubicBezTo>
                  <a:cubicBezTo>
                    <a:pt x="552" y="32"/>
                    <a:pt x="589" y="23"/>
                    <a:pt x="625" y="16"/>
                  </a:cubicBezTo>
                  <a:cubicBezTo>
                    <a:pt x="660" y="9"/>
                    <a:pt x="694" y="5"/>
                    <a:pt x="727" y="2"/>
                  </a:cubicBezTo>
                  <a:cubicBezTo>
                    <a:pt x="759" y="0"/>
                    <a:pt x="788" y="0"/>
                    <a:pt x="816" y="2"/>
                  </a:cubicBezTo>
                  <a:cubicBezTo>
                    <a:pt x="843" y="4"/>
                    <a:pt x="868" y="7"/>
                    <a:pt x="892" y="12"/>
                  </a:cubicBezTo>
                  <a:cubicBezTo>
                    <a:pt x="914" y="17"/>
                    <a:pt x="935" y="24"/>
                    <a:pt x="954" y="31"/>
                  </a:cubicBezTo>
                  <a:cubicBezTo>
                    <a:pt x="973" y="39"/>
                    <a:pt x="990" y="48"/>
                    <a:pt x="1005" y="58"/>
                  </a:cubicBezTo>
                  <a:close/>
                  <a:moveTo>
                    <a:pt x="1002" y="408"/>
                  </a:moveTo>
                  <a:cubicBezTo>
                    <a:pt x="1015" y="392"/>
                    <a:pt x="1027" y="376"/>
                    <a:pt x="1036" y="360"/>
                  </a:cubicBezTo>
                  <a:cubicBezTo>
                    <a:pt x="1046" y="344"/>
                    <a:pt x="1053" y="329"/>
                    <a:pt x="1059" y="314"/>
                  </a:cubicBezTo>
                  <a:cubicBezTo>
                    <a:pt x="1065" y="299"/>
                    <a:pt x="1070" y="284"/>
                    <a:pt x="1073" y="270"/>
                  </a:cubicBezTo>
                  <a:cubicBezTo>
                    <a:pt x="1076" y="255"/>
                    <a:pt x="1077" y="241"/>
                    <a:pt x="1077" y="228"/>
                  </a:cubicBezTo>
                  <a:cubicBezTo>
                    <a:pt x="1076" y="214"/>
                    <a:pt x="1074" y="201"/>
                    <a:pt x="1071" y="189"/>
                  </a:cubicBezTo>
                  <a:cubicBezTo>
                    <a:pt x="1067" y="176"/>
                    <a:pt x="1062" y="164"/>
                    <a:pt x="1056" y="153"/>
                  </a:cubicBezTo>
                  <a:cubicBezTo>
                    <a:pt x="1049" y="142"/>
                    <a:pt x="1040" y="131"/>
                    <a:pt x="1030" y="121"/>
                  </a:cubicBezTo>
                  <a:cubicBezTo>
                    <a:pt x="1020" y="111"/>
                    <a:pt x="1008" y="101"/>
                    <a:pt x="994" y="93"/>
                  </a:cubicBezTo>
                  <a:cubicBezTo>
                    <a:pt x="979" y="84"/>
                    <a:pt x="963" y="76"/>
                    <a:pt x="945" y="69"/>
                  </a:cubicBezTo>
                  <a:cubicBezTo>
                    <a:pt x="927" y="62"/>
                    <a:pt x="907" y="57"/>
                    <a:pt x="885" y="53"/>
                  </a:cubicBezTo>
                  <a:cubicBezTo>
                    <a:pt x="863" y="49"/>
                    <a:pt x="839" y="47"/>
                    <a:pt x="813" y="46"/>
                  </a:cubicBezTo>
                  <a:cubicBezTo>
                    <a:pt x="787" y="45"/>
                    <a:pt x="758" y="46"/>
                    <a:pt x="728" y="49"/>
                  </a:cubicBezTo>
                  <a:cubicBezTo>
                    <a:pt x="697" y="52"/>
                    <a:pt x="665" y="57"/>
                    <a:pt x="632" y="65"/>
                  </a:cubicBezTo>
                  <a:cubicBezTo>
                    <a:pt x="598" y="72"/>
                    <a:pt x="564" y="82"/>
                    <a:pt x="529" y="95"/>
                  </a:cubicBezTo>
                  <a:cubicBezTo>
                    <a:pt x="493" y="107"/>
                    <a:pt x="457" y="123"/>
                    <a:pt x="421" y="140"/>
                  </a:cubicBezTo>
                  <a:cubicBezTo>
                    <a:pt x="385" y="159"/>
                    <a:pt x="348" y="179"/>
                    <a:pt x="314" y="203"/>
                  </a:cubicBezTo>
                  <a:cubicBezTo>
                    <a:pt x="280" y="226"/>
                    <a:pt x="248" y="250"/>
                    <a:pt x="221" y="276"/>
                  </a:cubicBezTo>
                  <a:cubicBezTo>
                    <a:pt x="192" y="302"/>
                    <a:pt x="167" y="330"/>
                    <a:pt x="147" y="357"/>
                  </a:cubicBezTo>
                  <a:cubicBezTo>
                    <a:pt x="126" y="386"/>
                    <a:pt x="111" y="414"/>
                    <a:pt x="100" y="442"/>
                  </a:cubicBezTo>
                  <a:cubicBezTo>
                    <a:pt x="90" y="470"/>
                    <a:pt x="85" y="497"/>
                    <a:pt x="86" y="523"/>
                  </a:cubicBezTo>
                  <a:cubicBezTo>
                    <a:pt x="87" y="549"/>
                    <a:pt x="94" y="573"/>
                    <a:pt x="107" y="594"/>
                  </a:cubicBezTo>
                  <a:cubicBezTo>
                    <a:pt x="119" y="615"/>
                    <a:pt x="137" y="633"/>
                    <a:pt x="159" y="649"/>
                  </a:cubicBezTo>
                  <a:cubicBezTo>
                    <a:pt x="181" y="663"/>
                    <a:pt x="208" y="675"/>
                    <a:pt x="237" y="684"/>
                  </a:cubicBezTo>
                  <a:cubicBezTo>
                    <a:pt x="266" y="692"/>
                    <a:pt x="299" y="697"/>
                    <a:pt x="334" y="700"/>
                  </a:cubicBezTo>
                  <a:cubicBezTo>
                    <a:pt x="369" y="702"/>
                    <a:pt x="405" y="701"/>
                    <a:pt x="442" y="697"/>
                  </a:cubicBezTo>
                  <a:cubicBezTo>
                    <a:pt x="478" y="693"/>
                    <a:pt x="514" y="687"/>
                    <a:pt x="549" y="678"/>
                  </a:cubicBezTo>
                  <a:cubicBezTo>
                    <a:pt x="584" y="670"/>
                    <a:pt x="618" y="659"/>
                    <a:pt x="651" y="647"/>
                  </a:cubicBezTo>
                  <a:cubicBezTo>
                    <a:pt x="683" y="635"/>
                    <a:pt x="715" y="621"/>
                    <a:pt x="746" y="606"/>
                  </a:cubicBezTo>
                  <a:cubicBezTo>
                    <a:pt x="775" y="592"/>
                    <a:pt x="803" y="576"/>
                    <a:pt x="828" y="560"/>
                  </a:cubicBezTo>
                  <a:cubicBezTo>
                    <a:pt x="853" y="544"/>
                    <a:pt x="877" y="528"/>
                    <a:pt x="898" y="511"/>
                  </a:cubicBezTo>
                  <a:cubicBezTo>
                    <a:pt x="919" y="494"/>
                    <a:pt x="938" y="477"/>
                    <a:pt x="956" y="460"/>
                  </a:cubicBezTo>
                  <a:cubicBezTo>
                    <a:pt x="973" y="443"/>
                    <a:pt x="988" y="426"/>
                    <a:pt x="1002" y="408"/>
                  </a:cubicBezTo>
                  <a:close/>
                </a:path>
              </a:pathLst>
            </a:custGeom>
            <a:solidFill>
              <a:srgbClr val="F5A601"/>
            </a:solidFill>
            <a:ln w="19050">
              <a:solidFill>
                <a:schemeClr val="bg1"/>
              </a:solidFill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Freeform 9"/>
            <p:cNvSpPr>
              <a:spLocks/>
            </p:cNvSpPr>
            <p:nvPr/>
          </p:nvSpPr>
          <p:spPr bwMode="auto">
            <a:xfrm>
              <a:off x="3452823" y="725581"/>
              <a:ext cx="2567806" cy="1516892"/>
            </a:xfrm>
            <a:custGeom>
              <a:avLst/>
              <a:gdLst>
                <a:gd name="T0" fmla="*/ 683 w 683"/>
                <a:gd name="T1" fmla="*/ 302 h 404"/>
                <a:gd name="T2" fmla="*/ 664 w 683"/>
                <a:gd name="T3" fmla="*/ 237 h 404"/>
                <a:gd name="T4" fmla="*/ 614 w 683"/>
                <a:gd name="T5" fmla="*/ 169 h 404"/>
                <a:gd name="T6" fmla="*/ 534 w 683"/>
                <a:gd name="T7" fmla="*/ 102 h 404"/>
                <a:gd name="T8" fmla="*/ 424 w 683"/>
                <a:gd name="T9" fmla="*/ 44 h 404"/>
                <a:gd name="T10" fmla="*/ 305 w 683"/>
                <a:gd name="T11" fmla="*/ 9 h 404"/>
                <a:gd name="T12" fmla="*/ 189 w 683"/>
                <a:gd name="T13" fmla="*/ 3 h 404"/>
                <a:gd name="T14" fmla="*/ 95 w 683"/>
                <a:gd name="T15" fmla="*/ 31 h 404"/>
                <a:gd name="T16" fmla="*/ 44 w 683"/>
                <a:gd name="T17" fmla="*/ 93 h 404"/>
                <a:gd name="T18" fmla="*/ 0 w 683"/>
                <a:gd name="T19" fmla="*/ 261 h 404"/>
                <a:gd name="T20" fmla="*/ 38 w 683"/>
                <a:gd name="T21" fmla="*/ 212 h 404"/>
                <a:gd name="T22" fmla="*/ 111 w 683"/>
                <a:gd name="T23" fmla="*/ 184 h 404"/>
                <a:gd name="T24" fmla="*/ 202 w 683"/>
                <a:gd name="T25" fmla="*/ 180 h 404"/>
                <a:gd name="T26" fmla="*/ 299 w 683"/>
                <a:gd name="T27" fmla="*/ 196 h 404"/>
                <a:gd name="T28" fmla="*/ 393 w 683"/>
                <a:gd name="T29" fmla="*/ 233 h 404"/>
                <a:gd name="T30" fmla="*/ 463 w 683"/>
                <a:gd name="T31" fmla="*/ 280 h 404"/>
                <a:gd name="T32" fmla="*/ 508 w 683"/>
                <a:gd name="T33" fmla="*/ 330 h 404"/>
                <a:gd name="T34" fmla="*/ 524 w 683"/>
                <a:gd name="T35" fmla="*/ 381 h 404"/>
                <a:gd name="T36" fmla="*/ 524 w 683"/>
                <a:gd name="T37" fmla="*/ 385 h 404"/>
                <a:gd name="T38" fmla="*/ 524 w 683"/>
                <a:gd name="T39" fmla="*/ 388 h 404"/>
                <a:gd name="T40" fmla="*/ 524 w 683"/>
                <a:gd name="T41" fmla="*/ 392 h 404"/>
                <a:gd name="T42" fmla="*/ 523 w 683"/>
                <a:gd name="T43" fmla="*/ 395 h 404"/>
                <a:gd name="T44" fmla="*/ 523 w 683"/>
                <a:gd name="T45" fmla="*/ 396 h 404"/>
                <a:gd name="T46" fmla="*/ 522 w 683"/>
                <a:gd name="T47" fmla="*/ 397 h 404"/>
                <a:gd name="T48" fmla="*/ 521 w 683"/>
                <a:gd name="T49" fmla="*/ 398 h 404"/>
                <a:gd name="T50" fmla="*/ 520 w 683"/>
                <a:gd name="T51" fmla="*/ 400 h 404"/>
                <a:gd name="T52" fmla="*/ 519 w 683"/>
                <a:gd name="T53" fmla="*/ 401 h 404"/>
                <a:gd name="T54" fmla="*/ 518 w 683"/>
                <a:gd name="T55" fmla="*/ 402 h 404"/>
                <a:gd name="T56" fmla="*/ 517 w 683"/>
                <a:gd name="T57" fmla="*/ 403 h 404"/>
                <a:gd name="T58" fmla="*/ 515 w 683"/>
                <a:gd name="T59" fmla="*/ 404 h 404"/>
                <a:gd name="T60" fmla="*/ 673 w 683"/>
                <a:gd name="T61" fmla="*/ 329 h 404"/>
                <a:gd name="T62" fmla="*/ 674 w 683"/>
                <a:gd name="T63" fmla="*/ 328 h 404"/>
                <a:gd name="T64" fmla="*/ 676 w 683"/>
                <a:gd name="T65" fmla="*/ 327 h 404"/>
                <a:gd name="T66" fmla="*/ 677 w 683"/>
                <a:gd name="T67" fmla="*/ 326 h 404"/>
                <a:gd name="T68" fmla="*/ 678 w 683"/>
                <a:gd name="T69" fmla="*/ 324 h 404"/>
                <a:gd name="T70" fmla="*/ 679 w 683"/>
                <a:gd name="T71" fmla="*/ 323 h 404"/>
                <a:gd name="T72" fmla="*/ 680 w 683"/>
                <a:gd name="T73" fmla="*/ 321 h 404"/>
                <a:gd name="T74" fmla="*/ 681 w 683"/>
                <a:gd name="T75" fmla="*/ 320 h 404"/>
                <a:gd name="T76" fmla="*/ 681 w 683"/>
                <a:gd name="T77" fmla="*/ 318 h 404"/>
                <a:gd name="T78" fmla="*/ 682 w 683"/>
                <a:gd name="T79" fmla="*/ 314 h 404"/>
                <a:gd name="T80" fmla="*/ 683 w 683"/>
                <a:gd name="T81" fmla="*/ 310 h 404"/>
                <a:gd name="T82" fmla="*/ 683 w 683"/>
                <a:gd name="T83" fmla="*/ 306 h 404"/>
                <a:gd name="T84" fmla="*/ 683 w 683"/>
                <a:gd name="T85" fmla="*/ 302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83" h="404">
                  <a:moveTo>
                    <a:pt x="683" y="302"/>
                  </a:moveTo>
                  <a:cubicBezTo>
                    <a:pt x="682" y="281"/>
                    <a:pt x="676" y="259"/>
                    <a:pt x="664" y="237"/>
                  </a:cubicBezTo>
                  <a:cubicBezTo>
                    <a:pt x="653" y="214"/>
                    <a:pt x="636" y="191"/>
                    <a:pt x="614" y="169"/>
                  </a:cubicBezTo>
                  <a:cubicBezTo>
                    <a:pt x="592" y="146"/>
                    <a:pt x="565" y="123"/>
                    <a:pt x="534" y="102"/>
                  </a:cubicBezTo>
                  <a:cubicBezTo>
                    <a:pt x="502" y="81"/>
                    <a:pt x="464" y="60"/>
                    <a:pt x="424" y="44"/>
                  </a:cubicBezTo>
                  <a:cubicBezTo>
                    <a:pt x="384" y="28"/>
                    <a:pt x="344" y="16"/>
                    <a:pt x="305" y="9"/>
                  </a:cubicBezTo>
                  <a:cubicBezTo>
                    <a:pt x="264" y="2"/>
                    <a:pt x="225" y="0"/>
                    <a:pt x="189" y="3"/>
                  </a:cubicBezTo>
                  <a:cubicBezTo>
                    <a:pt x="152" y="7"/>
                    <a:pt x="120" y="16"/>
                    <a:pt x="95" y="31"/>
                  </a:cubicBezTo>
                  <a:cubicBezTo>
                    <a:pt x="69" y="46"/>
                    <a:pt x="51" y="67"/>
                    <a:pt x="44" y="93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5" y="241"/>
                    <a:pt x="19" y="225"/>
                    <a:pt x="38" y="212"/>
                  </a:cubicBezTo>
                  <a:cubicBezTo>
                    <a:pt x="57" y="199"/>
                    <a:pt x="82" y="190"/>
                    <a:pt x="111" y="184"/>
                  </a:cubicBezTo>
                  <a:cubicBezTo>
                    <a:pt x="138" y="179"/>
                    <a:pt x="169" y="177"/>
                    <a:pt x="202" y="180"/>
                  </a:cubicBezTo>
                  <a:cubicBezTo>
                    <a:pt x="233" y="182"/>
                    <a:pt x="266" y="187"/>
                    <a:pt x="299" y="196"/>
                  </a:cubicBezTo>
                  <a:cubicBezTo>
                    <a:pt x="333" y="206"/>
                    <a:pt x="365" y="219"/>
                    <a:pt x="393" y="233"/>
                  </a:cubicBezTo>
                  <a:cubicBezTo>
                    <a:pt x="420" y="247"/>
                    <a:pt x="443" y="263"/>
                    <a:pt x="463" y="280"/>
                  </a:cubicBezTo>
                  <a:cubicBezTo>
                    <a:pt x="482" y="296"/>
                    <a:pt x="497" y="313"/>
                    <a:pt x="508" y="330"/>
                  </a:cubicBezTo>
                  <a:cubicBezTo>
                    <a:pt x="518" y="347"/>
                    <a:pt x="524" y="365"/>
                    <a:pt x="524" y="381"/>
                  </a:cubicBezTo>
                  <a:cubicBezTo>
                    <a:pt x="524" y="382"/>
                    <a:pt x="524" y="384"/>
                    <a:pt x="524" y="385"/>
                  </a:cubicBezTo>
                  <a:cubicBezTo>
                    <a:pt x="524" y="386"/>
                    <a:pt x="524" y="387"/>
                    <a:pt x="524" y="388"/>
                  </a:cubicBezTo>
                  <a:cubicBezTo>
                    <a:pt x="524" y="389"/>
                    <a:pt x="524" y="390"/>
                    <a:pt x="524" y="392"/>
                  </a:cubicBezTo>
                  <a:cubicBezTo>
                    <a:pt x="524" y="393"/>
                    <a:pt x="523" y="394"/>
                    <a:pt x="523" y="395"/>
                  </a:cubicBezTo>
                  <a:cubicBezTo>
                    <a:pt x="523" y="395"/>
                    <a:pt x="523" y="395"/>
                    <a:pt x="523" y="396"/>
                  </a:cubicBezTo>
                  <a:cubicBezTo>
                    <a:pt x="522" y="396"/>
                    <a:pt x="522" y="397"/>
                    <a:pt x="522" y="397"/>
                  </a:cubicBezTo>
                  <a:cubicBezTo>
                    <a:pt x="522" y="398"/>
                    <a:pt x="522" y="398"/>
                    <a:pt x="521" y="398"/>
                  </a:cubicBezTo>
                  <a:cubicBezTo>
                    <a:pt x="521" y="399"/>
                    <a:pt x="521" y="399"/>
                    <a:pt x="520" y="400"/>
                  </a:cubicBezTo>
                  <a:cubicBezTo>
                    <a:pt x="520" y="400"/>
                    <a:pt x="520" y="400"/>
                    <a:pt x="519" y="401"/>
                  </a:cubicBezTo>
                  <a:cubicBezTo>
                    <a:pt x="519" y="401"/>
                    <a:pt x="519" y="401"/>
                    <a:pt x="518" y="402"/>
                  </a:cubicBezTo>
                  <a:cubicBezTo>
                    <a:pt x="518" y="402"/>
                    <a:pt x="517" y="402"/>
                    <a:pt x="517" y="403"/>
                  </a:cubicBezTo>
                  <a:cubicBezTo>
                    <a:pt x="516" y="403"/>
                    <a:pt x="516" y="403"/>
                    <a:pt x="515" y="404"/>
                  </a:cubicBezTo>
                  <a:cubicBezTo>
                    <a:pt x="673" y="329"/>
                    <a:pt x="673" y="329"/>
                    <a:pt x="673" y="329"/>
                  </a:cubicBezTo>
                  <a:cubicBezTo>
                    <a:pt x="673" y="329"/>
                    <a:pt x="674" y="328"/>
                    <a:pt x="674" y="328"/>
                  </a:cubicBezTo>
                  <a:cubicBezTo>
                    <a:pt x="675" y="328"/>
                    <a:pt x="675" y="327"/>
                    <a:pt x="676" y="327"/>
                  </a:cubicBezTo>
                  <a:cubicBezTo>
                    <a:pt x="676" y="326"/>
                    <a:pt x="677" y="326"/>
                    <a:pt x="677" y="326"/>
                  </a:cubicBezTo>
                  <a:cubicBezTo>
                    <a:pt x="678" y="325"/>
                    <a:pt x="678" y="325"/>
                    <a:pt x="678" y="324"/>
                  </a:cubicBezTo>
                  <a:cubicBezTo>
                    <a:pt x="679" y="324"/>
                    <a:pt x="679" y="323"/>
                    <a:pt x="679" y="323"/>
                  </a:cubicBezTo>
                  <a:cubicBezTo>
                    <a:pt x="680" y="322"/>
                    <a:pt x="680" y="322"/>
                    <a:pt x="680" y="321"/>
                  </a:cubicBezTo>
                  <a:cubicBezTo>
                    <a:pt x="680" y="321"/>
                    <a:pt x="681" y="320"/>
                    <a:pt x="681" y="320"/>
                  </a:cubicBezTo>
                  <a:cubicBezTo>
                    <a:pt x="681" y="319"/>
                    <a:pt x="681" y="319"/>
                    <a:pt x="681" y="318"/>
                  </a:cubicBezTo>
                  <a:cubicBezTo>
                    <a:pt x="682" y="317"/>
                    <a:pt x="682" y="316"/>
                    <a:pt x="682" y="314"/>
                  </a:cubicBezTo>
                  <a:cubicBezTo>
                    <a:pt x="682" y="313"/>
                    <a:pt x="683" y="312"/>
                    <a:pt x="683" y="310"/>
                  </a:cubicBezTo>
                  <a:cubicBezTo>
                    <a:pt x="683" y="309"/>
                    <a:pt x="683" y="307"/>
                    <a:pt x="683" y="306"/>
                  </a:cubicBezTo>
                  <a:cubicBezTo>
                    <a:pt x="683" y="305"/>
                    <a:pt x="683" y="303"/>
                    <a:pt x="683" y="302"/>
                  </a:cubicBezTo>
                  <a:close/>
                </a:path>
              </a:pathLst>
            </a:custGeom>
            <a:solidFill>
              <a:srgbClr val="2099A7"/>
            </a:solidFill>
            <a:ln w="19050">
              <a:solidFill>
                <a:schemeClr val="bg1"/>
              </a:solidFill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Freeform 10"/>
            <p:cNvSpPr>
              <a:spLocks/>
            </p:cNvSpPr>
            <p:nvPr/>
          </p:nvSpPr>
          <p:spPr bwMode="auto">
            <a:xfrm>
              <a:off x="3260503" y="1002340"/>
              <a:ext cx="2760127" cy="1373231"/>
            </a:xfrm>
            <a:custGeom>
              <a:avLst/>
              <a:gdLst>
                <a:gd name="T0" fmla="*/ 576 w 734"/>
                <a:gd name="T1" fmla="*/ 361 h 365"/>
                <a:gd name="T2" fmla="*/ 553 w 734"/>
                <a:gd name="T3" fmla="*/ 365 h 365"/>
                <a:gd name="T4" fmla="*/ 533 w 734"/>
                <a:gd name="T5" fmla="*/ 363 h 365"/>
                <a:gd name="T6" fmla="*/ 504 w 734"/>
                <a:gd name="T7" fmla="*/ 357 h 365"/>
                <a:gd name="T8" fmla="*/ 468 w 734"/>
                <a:gd name="T9" fmla="*/ 349 h 365"/>
                <a:gd name="T10" fmla="*/ 417 w 734"/>
                <a:gd name="T11" fmla="*/ 336 h 365"/>
                <a:gd name="T12" fmla="*/ 357 w 734"/>
                <a:gd name="T13" fmla="*/ 325 h 365"/>
                <a:gd name="T14" fmla="*/ 292 w 734"/>
                <a:gd name="T15" fmla="*/ 317 h 365"/>
                <a:gd name="T16" fmla="*/ 228 w 734"/>
                <a:gd name="T17" fmla="*/ 313 h 365"/>
                <a:gd name="T18" fmla="*/ 177 w 734"/>
                <a:gd name="T19" fmla="*/ 310 h 365"/>
                <a:gd name="T20" fmla="*/ 131 w 734"/>
                <a:gd name="T21" fmla="*/ 305 h 365"/>
                <a:gd name="T22" fmla="*/ 82 w 734"/>
                <a:gd name="T23" fmla="*/ 294 h 365"/>
                <a:gd name="T24" fmla="*/ 45 w 734"/>
                <a:gd name="T25" fmla="*/ 277 h 365"/>
                <a:gd name="T26" fmla="*/ 13 w 734"/>
                <a:gd name="T27" fmla="*/ 243 h 365"/>
                <a:gd name="T28" fmla="*/ 1 w 734"/>
                <a:gd name="T29" fmla="*/ 199 h 365"/>
                <a:gd name="T30" fmla="*/ 1 w 734"/>
                <a:gd name="T31" fmla="*/ 188 h 365"/>
                <a:gd name="T32" fmla="*/ 2 w 734"/>
                <a:gd name="T33" fmla="*/ 178 h 365"/>
                <a:gd name="T34" fmla="*/ 27 w 734"/>
                <a:gd name="T35" fmla="*/ 7 h 365"/>
                <a:gd name="T36" fmla="*/ 26 w 734"/>
                <a:gd name="T37" fmla="*/ 22 h 365"/>
                <a:gd name="T38" fmla="*/ 31 w 734"/>
                <a:gd name="T39" fmla="*/ 63 h 365"/>
                <a:gd name="T40" fmla="*/ 61 w 734"/>
                <a:gd name="T41" fmla="*/ 120 h 365"/>
                <a:gd name="T42" fmla="*/ 109 w 734"/>
                <a:gd name="T43" fmla="*/ 158 h 365"/>
                <a:gd name="T44" fmla="*/ 166 w 734"/>
                <a:gd name="T45" fmla="*/ 181 h 365"/>
                <a:gd name="T46" fmla="*/ 230 w 734"/>
                <a:gd name="T47" fmla="*/ 195 h 365"/>
                <a:gd name="T48" fmla="*/ 292 w 734"/>
                <a:gd name="T49" fmla="*/ 204 h 365"/>
                <a:gd name="T50" fmla="*/ 365 w 734"/>
                <a:gd name="T51" fmla="*/ 214 h 365"/>
                <a:gd name="T52" fmla="*/ 444 w 734"/>
                <a:gd name="T53" fmla="*/ 226 h 365"/>
                <a:gd name="T54" fmla="*/ 520 w 734"/>
                <a:gd name="T55" fmla="*/ 243 h 365"/>
                <a:gd name="T56" fmla="*/ 585 w 734"/>
                <a:gd name="T57" fmla="*/ 263 h 365"/>
                <a:gd name="T58" fmla="*/ 635 w 734"/>
                <a:gd name="T59" fmla="*/ 279 h 365"/>
                <a:gd name="T60" fmla="*/ 671 w 734"/>
                <a:gd name="T61" fmla="*/ 291 h 365"/>
                <a:gd name="T62" fmla="*/ 697 w 734"/>
                <a:gd name="T63" fmla="*/ 297 h 365"/>
                <a:gd name="T64" fmla="*/ 722 w 734"/>
                <a:gd name="T65" fmla="*/ 298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34" h="365">
                  <a:moveTo>
                    <a:pt x="734" y="295"/>
                  </a:moveTo>
                  <a:cubicBezTo>
                    <a:pt x="576" y="361"/>
                    <a:pt x="576" y="361"/>
                    <a:pt x="576" y="361"/>
                  </a:cubicBezTo>
                  <a:cubicBezTo>
                    <a:pt x="572" y="362"/>
                    <a:pt x="568" y="363"/>
                    <a:pt x="565" y="364"/>
                  </a:cubicBezTo>
                  <a:cubicBezTo>
                    <a:pt x="561" y="365"/>
                    <a:pt x="557" y="365"/>
                    <a:pt x="553" y="365"/>
                  </a:cubicBezTo>
                  <a:cubicBezTo>
                    <a:pt x="549" y="365"/>
                    <a:pt x="546" y="364"/>
                    <a:pt x="542" y="364"/>
                  </a:cubicBezTo>
                  <a:cubicBezTo>
                    <a:pt x="539" y="364"/>
                    <a:pt x="536" y="363"/>
                    <a:pt x="533" y="363"/>
                  </a:cubicBezTo>
                  <a:cubicBezTo>
                    <a:pt x="529" y="362"/>
                    <a:pt x="524" y="362"/>
                    <a:pt x="519" y="361"/>
                  </a:cubicBezTo>
                  <a:cubicBezTo>
                    <a:pt x="514" y="360"/>
                    <a:pt x="509" y="359"/>
                    <a:pt x="504" y="357"/>
                  </a:cubicBezTo>
                  <a:cubicBezTo>
                    <a:pt x="498" y="356"/>
                    <a:pt x="493" y="355"/>
                    <a:pt x="487" y="353"/>
                  </a:cubicBezTo>
                  <a:cubicBezTo>
                    <a:pt x="481" y="352"/>
                    <a:pt x="475" y="350"/>
                    <a:pt x="468" y="349"/>
                  </a:cubicBezTo>
                  <a:cubicBezTo>
                    <a:pt x="460" y="347"/>
                    <a:pt x="452" y="345"/>
                    <a:pt x="444" y="342"/>
                  </a:cubicBezTo>
                  <a:cubicBezTo>
                    <a:pt x="435" y="340"/>
                    <a:pt x="426" y="338"/>
                    <a:pt x="417" y="336"/>
                  </a:cubicBezTo>
                  <a:cubicBezTo>
                    <a:pt x="408" y="334"/>
                    <a:pt x="398" y="332"/>
                    <a:pt x="388" y="330"/>
                  </a:cubicBezTo>
                  <a:cubicBezTo>
                    <a:pt x="378" y="328"/>
                    <a:pt x="368" y="326"/>
                    <a:pt x="357" y="325"/>
                  </a:cubicBezTo>
                  <a:cubicBezTo>
                    <a:pt x="346" y="323"/>
                    <a:pt x="335" y="322"/>
                    <a:pt x="325" y="321"/>
                  </a:cubicBezTo>
                  <a:cubicBezTo>
                    <a:pt x="314" y="319"/>
                    <a:pt x="303" y="318"/>
                    <a:pt x="292" y="317"/>
                  </a:cubicBezTo>
                  <a:cubicBezTo>
                    <a:pt x="281" y="317"/>
                    <a:pt x="270" y="316"/>
                    <a:pt x="260" y="315"/>
                  </a:cubicBezTo>
                  <a:cubicBezTo>
                    <a:pt x="249" y="314"/>
                    <a:pt x="238" y="314"/>
                    <a:pt x="228" y="313"/>
                  </a:cubicBezTo>
                  <a:cubicBezTo>
                    <a:pt x="219" y="313"/>
                    <a:pt x="210" y="312"/>
                    <a:pt x="202" y="312"/>
                  </a:cubicBezTo>
                  <a:cubicBezTo>
                    <a:pt x="194" y="311"/>
                    <a:pt x="185" y="311"/>
                    <a:pt x="177" y="310"/>
                  </a:cubicBezTo>
                  <a:cubicBezTo>
                    <a:pt x="169" y="309"/>
                    <a:pt x="161" y="309"/>
                    <a:pt x="153" y="308"/>
                  </a:cubicBezTo>
                  <a:cubicBezTo>
                    <a:pt x="146" y="307"/>
                    <a:pt x="138" y="306"/>
                    <a:pt x="131" y="305"/>
                  </a:cubicBezTo>
                  <a:cubicBezTo>
                    <a:pt x="121" y="304"/>
                    <a:pt x="113" y="302"/>
                    <a:pt x="104" y="301"/>
                  </a:cubicBezTo>
                  <a:cubicBezTo>
                    <a:pt x="96" y="299"/>
                    <a:pt x="89" y="297"/>
                    <a:pt x="82" y="294"/>
                  </a:cubicBezTo>
                  <a:cubicBezTo>
                    <a:pt x="74" y="292"/>
                    <a:pt x="68" y="290"/>
                    <a:pt x="62" y="287"/>
                  </a:cubicBezTo>
                  <a:cubicBezTo>
                    <a:pt x="56" y="284"/>
                    <a:pt x="50" y="281"/>
                    <a:pt x="45" y="277"/>
                  </a:cubicBezTo>
                  <a:cubicBezTo>
                    <a:pt x="38" y="272"/>
                    <a:pt x="32" y="267"/>
                    <a:pt x="26" y="262"/>
                  </a:cubicBezTo>
                  <a:cubicBezTo>
                    <a:pt x="21" y="256"/>
                    <a:pt x="16" y="250"/>
                    <a:pt x="13" y="243"/>
                  </a:cubicBezTo>
                  <a:cubicBezTo>
                    <a:pt x="9" y="237"/>
                    <a:pt x="6" y="230"/>
                    <a:pt x="4" y="222"/>
                  </a:cubicBezTo>
                  <a:cubicBezTo>
                    <a:pt x="2" y="215"/>
                    <a:pt x="1" y="207"/>
                    <a:pt x="1" y="199"/>
                  </a:cubicBezTo>
                  <a:cubicBezTo>
                    <a:pt x="0" y="197"/>
                    <a:pt x="0" y="195"/>
                    <a:pt x="0" y="193"/>
                  </a:cubicBezTo>
                  <a:cubicBezTo>
                    <a:pt x="0" y="191"/>
                    <a:pt x="0" y="190"/>
                    <a:pt x="1" y="188"/>
                  </a:cubicBezTo>
                  <a:cubicBezTo>
                    <a:pt x="1" y="186"/>
                    <a:pt x="1" y="184"/>
                    <a:pt x="1" y="183"/>
                  </a:cubicBezTo>
                  <a:cubicBezTo>
                    <a:pt x="1" y="181"/>
                    <a:pt x="1" y="179"/>
                    <a:pt x="2" y="178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5"/>
                    <a:pt x="27" y="7"/>
                  </a:cubicBezTo>
                  <a:cubicBezTo>
                    <a:pt x="26" y="10"/>
                    <a:pt x="26" y="12"/>
                    <a:pt x="26" y="14"/>
                  </a:cubicBezTo>
                  <a:cubicBezTo>
                    <a:pt x="26" y="17"/>
                    <a:pt x="26" y="19"/>
                    <a:pt x="26" y="22"/>
                  </a:cubicBezTo>
                  <a:cubicBezTo>
                    <a:pt x="26" y="24"/>
                    <a:pt x="26" y="27"/>
                    <a:pt x="26" y="29"/>
                  </a:cubicBezTo>
                  <a:cubicBezTo>
                    <a:pt x="26" y="41"/>
                    <a:pt x="28" y="52"/>
                    <a:pt x="31" y="63"/>
                  </a:cubicBezTo>
                  <a:cubicBezTo>
                    <a:pt x="34" y="73"/>
                    <a:pt x="38" y="84"/>
                    <a:pt x="43" y="93"/>
                  </a:cubicBezTo>
                  <a:cubicBezTo>
                    <a:pt x="48" y="103"/>
                    <a:pt x="54" y="112"/>
                    <a:pt x="61" y="120"/>
                  </a:cubicBezTo>
                  <a:cubicBezTo>
                    <a:pt x="69" y="128"/>
                    <a:pt x="77" y="136"/>
                    <a:pt x="86" y="143"/>
                  </a:cubicBezTo>
                  <a:cubicBezTo>
                    <a:pt x="93" y="148"/>
                    <a:pt x="101" y="153"/>
                    <a:pt x="109" y="158"/>
                  </a:cubicBezTo>
                  <a:cubicBezTo>
                    <a:pt x="117" y="162"/>
                    <a:pt x="126" y="167"/>
                    <a:pt x="136" y="170"/>
                  </a:cubicBezTo>
                  <a:cubicBezTo>
                    <a:pt x="145" y="174"/>
                    <a:pt x="155" y="178"/>
                    <a:pt x="166" y="181"/>
                  </a:cubicBezTo>
                  <a:cubicBezTo>
                    <a:pt x="177" y="184"/>
                    <a:pt x="188" y="187"/>
                    <a:pt x="200" y="190"/>
                  </a:cubicBezTo>
                  <a:cubicBezTo>
                    <a:pt x="210" y="192"/>
                    <a:pt x="220" y="193"/>
                    <a:pt x="230" y="195"/>
                  </a:cubicBezTo>
                  <a:cubicBezTo>
                    <a:pt x="240" y="197"/>
                    <a:pt x="250" y="199"/>
                    <a:pt x="261" y="200"/>
                  </a:cubicBezTo>
                  <a:cubicBezTo>
                    <a:pt x="271" y="202"/>
                    <a:pt x="281" y="203"/>
                    <a:pt x="292" y="204"/>
                  </a:cubicBezTo>
                  <a:cubicBezTo>
                    <a:pt x="303" y="206"/>
                    <a:pt x="314" y="207"/>
                    <a:pt x="325" y="208"/>
                  </a:cubicBezTo>
                  <a:cubicBezTo>
                    <a:pt x="338" y="210"/>
                    <a:pt x="351" y="212"/>
                    <a:pt x="365" y="214"/>
                  </a:cubicBezTo>
                  <a:cubicBezTo>
                    <a:pt x="378" y="215"/>
                    <a:pt x="391" y="217"/>
                    <a:pt x="405" y="219"/>
                  </a:cubicBezTo>
                  <a:cubicBezTo>
                    <a:pt x="418" y="221"/>
                    <a:pt x="431" y="223"/>
                    <a:pt x="444" y="226"/>
                  </a:cubicBezTo>
                  <a:cubicBezTo>
                    <a:pt x="457" y="228"/>
                    <a:pt x="470" y="231"/>
                    <a:pt x="483" y="234"/>
                  </a:cubicBezTo>
                  <a:cubicBezTo>
                    <a:pt x="496" y="237"/>
                    <a:pt x="508" y="240"/>
                    <a:pt x="520" y="243"/>
                  </a:cubicBezTo>
                  <a:cubicBezTo>
                    <a:pt x="532" y="246"/>
                    <a:pt x="543" y="249"/>
                    <a:pt x="554" y="253"/>
                  </a:cubicBezTo>
                  <a:cubicBezTo>
                    <a:pt x="565" y="256"/>
                    <a:pt x="575" y="259"/>
                    <a:pt x="585" y="263"/>
                  </a:cubicBezTo>
                  <a:cubicBezTo>
                    <a:pt x="595" y="266"/>
                    <a:pt x="604" y="269"/>
                    <a:pt x="613" y="272"/>
                  </a:cubicBezTo>
                  <a:cubicBezTo>
                    <a:pt x="621" y="275"/>
                    <a:pt x="628" y="277"/>
                    <a:pt x="635" y="279"/>
                  </a:cubicBezTo>
                  <a:cubicBezTo>
                    <a:pt x="641" y="282"/>
                    <a:pt x="648" y="284"/>
                    <a:pt x="654" y="286"/>
                  </a:cubicBezTo>
                  <a:cubicBezTo>
                    <a:pt x="660" y="287"/>
                    <a:pt x="666" y="289"/>
                    <a:pt x="671" y="291"/>
                  </a:cubicBezTo>
                  <a:cubicBezTo>
                    <a:pt x="677" y="292"/>
                    <a:pt x="682" y="294"/>
                    <a:pt x="687" y="295"/>
                  </a:cubicBezTo>
                  <a:cubicBezTo>
                    <a:pt x="690" y="295"/>
                    <a:pt x="693" y="296"/>
                    <a:pt x="697" y="297"/>
                  </a:cubicBezTo>
                  <a:cubicBezTo>
                    <a:pt x="701" y="297"/>
                    <a:pt x="705" y="298"/>
                    <a:pt x="709" y="298"/>
                  </a:cubicBezTo>
                  <a:cubicBezTo>
                    <a:pt x="713" y="298"/>
                    <a:pt x="718" y="298"/>
                    <a:pt x="722" y="298"/>
                  </a:cubicBezTo>
                  <a:cubicBezTo>
                    <a:pt x="726" y="297"/>
                    <a:pt x="730" y="296"/>
                    <a:pt x="734" y="295"/>
                  </a:cubicBezTo>
                  <a:close/>
                </a:path>
              </a:pathLst>
            </a:custGeom>
            <a:solidFill>
              <a:srgbClr val="2099A7"/>
            </a:solidFill>
            <a:ln w="19050">
              <a:solidFill>
                <a:schemeClr val="bg1"/>
              </a:solidFill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Freeform 11"/>
            <p:cNvSpPr>
              <a:spLocks noEditPoints="1"/>
            </p:cNvSpPr>
            <p:nvPr/>
          </p:nvSpPr>
          <p:spPr bwMode="auto">
            <a:xfrm>
              <a:off x="3351379" y="495301"/>
              <a:ext cx="2770695" cy="1630976"/>
            </a:xfrm>
            <a:custGeom>
              <a:avLst/>
              <a:gdLst>
                <a:gd name="T0" fmla="*/ 575 w 737"/>
                <a:gd name="T1" fmla="*/ 128 h 434"/>
                <a:gd name="T2" fmla="*/ 717 w 737"/>
                <a:gd name="T3" fmla="*/ 290 h 434"/>
                <a:gd name="T4" fmla="*/ 729 w 737"/>
                <a:gd name="T5" fmla="*/ 412 h 434"/>
                <a:gd name="T6" fmla="*/ 685 w 737"/>
                <a:gd name="T7" fmla="*/ 433 h 434"/>
                <a:gd name="T8" fmla="*/ 647 w 737"/>
                <a:gd name="T9" fmla="*/ 426 h 434"/>
                <a:gd name="T10" fmla="*/ 611 w 737"/>
                <a:gd name="T11" fmla="*/ 414 h 434"/>
                <a:gd name="T12" fmla="*/ 561 w 737"/>
                <a:gd name="T13" fmla="*/ 398 h 434"/>
                <a:gd name="T14" fmla="*/ 496 w 737"/>
                <a:gd name="T15" fmla="*/ 378 h 434"/>
                <a:gd name="T16" fmla="*/ 420 w 737"/>
                <a:gd name="T17" fmla="*/ 361 h 434"/>
                <a:gd name="T18" fmla="*/ 341 w 737"/>
                <a:gd name="T19" fmla="*/ 349 h 434"/>
                <a:gd name="T20" fmla="*/ 268 w 737"/>
                <a:gd name="T21" fmla="*/ 339 h 434"/>
                <a:gd name="T22" fmla="*/ 206 w 737"/>
                <a:gd name="T23" fmla="*/ 330 h 434"/>
                <a:gd name="T24" fmla="*/ 142 w 737"/>
                <a:gd name="T25" fmla="*/ 316 h 434"/>
                <a:gd name="T26" fmla="*/ 85 w 737"/>
                <a:gd name="T27" fmla="*/ 293 h 434"/>
                <a:gd name="T28" fmla="*/ 37 w 737"/>
                <a:gd name="T29" fmla="*/ 255 h 434"/>
                <a:gd name="T30" fmla="*/ 7 w 737"/>
                <a:gd name="T31" fmla="*/ 198 h 434"/>
                <a:gd name="T32" fmla="*/ 42 w 737"/>
                <a:gd name="T33" fmla="*/ 58 h 434"/>
                <a:gd name="T34" fmla="*/ 298 w 737"/>
                <a:gd name="T35" fmla="*/ 10 h 434"/>
                <a:gd name="T36" fmla="*/ 662 w 737"/>
                <a:gd name="T37" fmla="*/ 388 h 434"/>
                <a:gd name="T38" fmla="*/ 703 w 737"/>
                <a:gd name="T39" fmla="*/ 387 h 434"/>
                <a:gd name="T40" fmla="*/ 710 w 737"/>
                <a:gd name="T41" fmla="*/ 363 h 434"/>
                <a:gd name="T42" fmla="*/ 641 w 737"/>
                <a:gd name="T43" fmla="*/ 230 h 434"/>
                <a:gd name="T44" fmla="*/ 451 w 737"/>
                <a:gd name="T45" fmla="*/ 105 h 434"/>
                <a:gd name="T46" fmla="*/ 198 w 737"/>
                <a:gd name="T47" fmla="*/ 66 h 434"/>
                <a:gd name="T48" fmla="*/ 68 w 737"/>
                <a:gd name="T49" fmla="*/ 183 h 434"/>
                <a:gd name="T50" fmla="*/ 76 w 737"/>
                <a:gd name="T51" fmla="*/ 216 h 434"/>
                <a:gd name="T52" fmla="*/ 92 w 737"/>
                <a:gd name="T53" fmla="*/ 233 h 434"/>
                <a:gd name="T54" fmla="*/ 125 w 737"/>
                <a:gd name="T55" fmla="*/ 252 h 434"/>
                <a:gd name="T56" fmla="*/ 174 w 737"/>
                <a:gd name="T57" fmla="*/ 267 h 434"/>
                <a:gd name="T58" fmla="*/ 232 w 737"/>
                <a:gd name="T59" fmla="*/ 279 h 434"/>
                <a:gd name="T60" fmla="*/ 295 w 737"/>
                <a:gd name="T61" fmla="*/ 289 h 434"/>
                <a:gd name="T62" fmla="*/ 377 w 737"/>
                <a:gd name="T63" fmla="*/ 303 h 434"/>
                <a:gd name="T64" fmla="*/ 457 w 737"/>
                <a:gd name="T65" fmla="*/ 321 h 434"/>
                <a:gd name="T66" fmla="*/ 531 w 737"/>
                <a:gd name="T67" fmla="*/ 343 h 434"/>
                <a:gd name="T68" fmla="*/ 591 w 737"/>
                <a:gd name="T69" fmla="*/ 365 h 434"/>
                <a:gd name="T70" fmla="*/ 630 w 737"/>
                <a:gd name="T71" fmla="*/ 379 h 434"/>
                <a:gd name="T72" fmla="*/ 662 w 737"/>
                <a:gd name="T73" fmla="*/ 388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7" h="434">
                  <a:moveTo>
                    <a:pt x="449" y="56"/>
                  </a:moveTo>
                  <a:cubicBezTo>
                    <a:pt x="497" y="77"/>
                    <a:pt x="539" y="102"/>
                    <a:pt x="575" y="128"/>
                  </a:cubicBezTo>
                  <a:cubicBezTo>
                    <a:pt x="610" y="153"/>
                    <a:pt x="639" y="180"/>
                    <a:pt x="663" y="208"/>
                  </a:cubicBezTo>
                  <a:cubicBezTo>
                    <a:pt x="686" y="235"/>
                    <a:pt x="704" y="262"/>
                    <a:pt x="717" y="290"/>
                  </a:cubicBezTo>
                  <a:cubicBezTo>
                    <a:pt x="729" y="316"/>
                    <a:pt x="736" y="343"/>
                    <a:pt x="736" y="370"/>
                  </a:cubicBezTo>
                  <a:cubicBezTo>
                    <a:pt x="737" y="389"/>
                    <a:pt x="734" y="402"/>
                    <a:pt x="729" y="412"/>
                  </a:cubicBezTo>
                  <a:cubicBezTo>
                    <a:pt x="724" y="421"/>
                    <a:pt x="717" y="427"/>
                    <a:pt x="709" y="430"/>
                  </a:cubicBezTo>
                  <a:cubicBezTo>
                    <a:pt x="701" y="433"/>
                    <a:pt x="693" y="434"/>
                    <a:pt x="685" y="433"/>
                  </a:cubicBezTo>
                  <a:cubicBezTo>
                    <a:pt x="676" y="432"/>
                    <a:pt x="669" y="431"/>
                    <a:pt x="663" y="430"/>
                  </a:cubicBezTo>
                  <a:cubicBezTo>
                    <a:pt x="658" y="429"/>
                    <a:pt x="653" y="427"/>
                    <a:pt x="647" y="426"/>
                  </a:cubicBezTo>
                  <a:cubicBezTo>
                    <a:pt x="642" y="424"/>
                    <a:pt x="636" y="422"/>
                    <a:pt x="630" y="421"/>
                  </a:cubicBezTo>
                  <a:cubicBezTo>
                    <a:pt x="624" y="419"/>
                    <a:pt x="617" y="417"/>
                    <a:pt x="611" y="414"/>
                  </a:cubicBezTo>
                  <a:cubicBezTo>
                    <a:pt x="604" y="412"/>
                    <a:pt x="597" y="410"/>
                    <a:pt x="589" y="407"/>
                  </a:cubicBezTo>
                  <a:cubicBezTo>
                    <a:pt x="580" y="404"/>
                    <a:pt x="571" y="401"/>
                    <a:pt x="561" y="398"/>
                  </a:cubicBezTo>
                  <a:cubicBezTo>
                    <a:pt x="551" y="394"/>
                    <a:pt x="541" y="391"/>
                    <a:pt x="530" y="388"/>
                  </a:cubicBezTo>
                  <a:cubicBezTo>
                    <a:pt x="519" y="384"/>
                    <a:pt x="508" y="381"/>
                    <a:pt x="496" y="378"/>
                  </a:cubicBezTo>
                  <a:cubicBezTo>
                    <a:pt x="484" y="375"/>
                    <a:pt x="472" y="372"/>
                    <a:pt x="459" y="369"/>
                  </a:cubicBezTo>
                  <a:cubicBezTo>
                    <a:pt x="446" y="366"/>
                    <a:pt x="433" y="363"/>
                    <a:pt x="420" y="361"/>
                  </a:cubicBezTo>
                  <a:cubicBezTo>
                    <a:pt x="407" y="358"/>
                    <a:pt x="394" y="356"/>
                    <a:pt x="381" y="354"/>
                  </a:cubicBezTo>
                  <a:cubicBezTo>
                    <a:pt x="367" y="352"/>
                    <a:pt x="354" y="350"/>
                    <a:pt x="341" y="349"/>
                  </a:cubicBezTo>
                  <a:cubicBezTo>
                    <a:pt x="327" y="347"/>
                    <a:pt x="314" y="345"/>
                    <a:pt x="301" y="343"/>
                  </a:cubicBezTo>
                  <a:cubicBezTo>
                    <a:pt x="290" y="342"/>
                    <a:pt x="279" y="341"/>
                    <a:pt x="268" y="339"/>
                  </a:cubicBezTo>
                  <a:cubicBezTo>
                    <a:pt x="257" y="338"/>
                    <a:pt x="247" y="337"/>
                    <a:pt x="237" y="335"/>
                  </a:cubicBezTo>
                  <a:cubicBezTo>
                    <a:pt x="226" y="334"/>
                    <a:pt x="216" y="332"/>
                    <a:pt x="206" y="330"/>
                  </a:cubicBezTo>
                  <a:cubicBezTo>
                    <a:pt x="196" y="328"/>
                    <a:pt x="186" y="327"/>
                    <a:pt x="176" y="325"/>
                  </a:cubicBezTo>
                  <a:cubicBezTo>
                    <a:pt x="164" y="322"/>
                    <a:pt x="153" y="319"/>
                    <a:pt x="142" y="316"/>
                  </a:cubicBezTo>
                  <a:cubicBezTo>
                    <a:pt x="131" y="313"/>
                    <a:pt x="121" y="309"/>
                    <a:pt x="112" y="305"/>
                  </a:cubicBezTo>
                  <a:cubicBezTo>
                    <a:pt x="102" y="302"/>
                    <a:pt x="93" y="297"/>
                    <a:pt x="85" y="293"/>
                  </a:cubicBezTo>
                  <a:cubicBezTo>
                    <a:pt x="77" y="288"/>
                    <a:pt x="69" y="283"/>
                    <a:pt x="62" y="278"/>
                  </a:cubicBezTo>
                  <a:cubicBezTo>
                    <a:pt x="53" y="271"/>
                    <a:pt x="45" y="263"/>
                    <a:pt x="37" y="255"/>
                  </a:cubicBezTo>
                  <a:cubicBezTo>
                    <a:pt x="30" y="247"/>
                    <a:pt x="24" y="238"/>
                    <a:pt x="19" y="228"/>
                  </a:cubicBezTo>
                  <a:cubicBezTo>
                    <a:pt x="14" y="219"/>
                    <a:pt x="10" y="208"/>
                    <a:pt x="7" y="198"/>
                  </a:cubicBezTo>
                  <a:cubicBezTo>
                    <a:pt x="4" y="187"/>
                    <a:pt x="2" y="176"/>
                    <a:pt x="2" y="164"/>
                  </a:cubicBezTo>
                  <a:cubicBezTo>
                    <a:pt x="0" y="121"/>
                    <a:pt x="15" y="85"/>
                    <a:pt x="42" y="58"/>
                  </a:cubicBezTo>
                  <a:cubicBezTo>
                    <a:pt x="69" y="32"/>
                    <a:pt x="107" y="15"/>
                    <a:pt x="153" y="7"/>
                  </a:cubicBezTo>
                  <a:cubicBezTo>
                    <a:pt x="196" y="0"/>
                    <a:pt x="246" y="1"/>
                    <a:pt x="298" y="10"/>
                  </a:cubicBezTo>
                  <a:cubicBezTo>
                    <a:pt x="347" y="18"/>
                    <a:pt x="399" y="34"/>
                    <a:pt x="449" y="56"/>
                  </a:cubicBezTo>
                  <a:close/>
                  <a:moveTo>
                    <a:pt x="662" y="388"/>
                  </a:moveTo>
                  <a:cubicBezTo>
                    <a:pt x="674" y="391"/>
                    <a:pt x="682" y="392"/>
                    <a:pt x="689" y="392"/>
                  </a:cubicBezTo>
                  <a:cubicBezTo>
                    <a:pt x="696" y="392"/>
                    <a:pt x="700" y="390"/>
                    <a:pt x="703" y="387"/>
                  </a:cubicBezTo>
                  <a:cubicBezTo>
                    <a:pt x="706" y="385"/>
                    <a:pt x="708" y="381"/>
                    <a:pt x="709" y="377"/>
                  </a:cubicBezTo>
                  <a:cubicBezTo>
                    <a:pt x="710" y="373"/>
                    <a:pt x="710" y="368"/>
                    <a:pt x="710" y="363"/>
                  </a:cubicBezTo>
                  <a:cubicBezTo>
                    <a:pt x="709" y="342"/>
                    <a:pt x="703" y="320"/>
                    <a:pt x="691" y="298"/>
                  </a:cubicBezTo>
                  <a:cubicBezTo>
                    <a:pt x="680" y="275"/>
                    <a:pt x="663" y="252"/>
                    <a:pt x="641" y="230"/>
                  </a:cubicBezTo>
                  <a:cubicBezTo>
                    <a:pt x="619" y="207"/>
                    <a:pt x="592" y="184"/>
                    <a:pt x="561" y="163"/>
                  </a:cubicBezTo>
                  <a:cubicBezTo>
                    <a:pt x="529" y="142"/>
                    <a:pt x="491" y="121"/>
                    <a:pt x="451" y="105"/>
                  </a:cubicBezTo>
                  <a:cubicBezTo>
                    <a:pt x="408" y="87"/>
                    <a:pt x="364" y="75"/>
                    <a:pt x="322" y="68"/>
                  </a:cubicBezTo>
                  <a:cubicBezTo>
                    <a:pt x="277" y="62"/>
                    <a:pt x="235" y="61"/>
                    <a:pt x="198" y="66"/>
                  </a:cubicBezTo>
                  <a:cubicBezTo>
                    <a:pt x="159" y="72"/>
                    <a:pt x="126" y="85"/>
                    <a:pt x="103" y="104"/>
                  </a:cubicBezTo>
                  <a:cubicBezTo>
                    <a:pt x="80" y="124"/>
                    <a:pt x="67" y="151"/>
                    <a:pt x="68" y="183"/>
                  </a:cubicBezTo>
                  <a:cubicBezTo>
                    <a:pt x="68" y="190"/>
                    <a:pt x="69" y="196"/>
                    <a:pt x="71" y="202"/>
                  </a:cubicBezTo>
                  <a:cubicBezTo>
                    <a:pt x="72" y="207"/>
                    <a:pt x="74" y="212"/>
                    <a:pt x="76" y="216"/>
                  </a:cubicBezTo>
                  <a:cubicBezTo>
                    <a:pt x="78" y="219"/>
                    <a:pt x="81" y="223"/>
                    <a:pt x="84" y="226"/>
                  </a:cubicBezTo>
                  <a:cubicBezTo>
                    <a:pt x="86" y="228"/>
                    <a:pt x="89" y="231"/>
                    <a:pt x="92" y="233"/>
                  </a:cubicBezTo>
                  <a:cubicBezTo>
                    <a:pt x="96" y="236"/>
                    <a:pt x="101" y="240"/>
                    <a:pt x="106" y="243"/>
                  </a:cubicBezTo>
                  <a:cubicBezTo>
                    <a:pt x="112" y="246"/>
                    <a:pt x="118" y="249"/>
                    <a:pt x="125" y="252"/>
                  </a:cubicBezTo>
                  <a:cubicBezTo>
                    <a:pt x="132" y="255"/>
                    <a:pt x="140" y="257"/>
                    <a:pt x="148" y="260"/>
                  </a:cubicBezTo>
                  <a:cubicBezTo>
                    <a:pt x="156" y="262"/>
                    <a:pt x="165" y="265"/>
                    <a:pt x="174" y="267"/>
                  </a:cubicBezTo>
                  <a:cubicBezTo>
                    <a:pt x="183" y="269"/>
                    <a:pt x="193" y="272"/>
                    <a:pt x="202" y="274"/>
                  </a:cubicBezTo>
                  <a:cubicBezTo>
                    <a:pt x="212" y="275"/>
                    <a:pt x="222" y="277"/>
                    <a:pt x="232" y="279"/>
                  </a:cubicBezTo>
                  <a:cubicBezTo>
                    <a:pt x="242" y="281"/>
                    <a:pt x="252" y="283"/>
                    <a:pt x="263" y="284"/>
                  </a:cubicBezTo>
                  <a:cubicBezTo>
                    <a:pt x="273" y="286"/>
                    <a:pt x="284" y="288"/>
                    <a:pt x="295" y="289"/>
                  </a:cubicBezTo>
                  <a:cubicBezTo>
                    <a:pt x="308" y="292"/>
                    <a:pt x="322" y="294"/>
                    <a:pt x="335" y="296"/>
                  </a:cubicBezTo>
                  <a:cubicBezTo>
                    <a:pt x="349" y="298"/>
                    <a:pt x="363" y="301"/>
                    <a:pt x="377" y="303"/>
                  </a:cubicBezTo>
                  <a:cubicBezTo>
                    <a:pt x="390" y="306"/>
                    <a:pt x="404" y="308"/>
                    <a:pt x="417" y="311"/>
                  </a:cubicBezTo>
                  <a:cubicBezTo>
                    <a:pt x="431" y="314"/>
                    <a:pt x="444" y="317"/>
                    <a:pt x="457" y="321"/>
                  </a:cubicBezTo>
                  <a:cubicBezTo>
                    <a:pt x="471" y="324"/>
                    <a:pt x="483" y="328"/>
                    <a:pt x="496" y="332"/>
                  </a:cubicBezTo>
                  <a:cubicBezTo>
                    <a:pt x="508" y="335"/>
                    <a:pt x="519" y="339"/>
                    <a:pt x="531" y="343"/>
                  </a:cubicBezTo>
                  <a:cubicBezTo>
                    <a:pt x="542" y="347"/>
                    <a:pt x="552" y="350"/>
                    <a:pt x="562" y="354"/>
                  </a:cubicBezTo>
                  <a:cubicBezTo>
                    <a:pt x="572" y="358"/>
                    <a:pt x="582" y="361"/>
                    <a:pt x="591" y="365"/>
                  </a:cubicBezTo>
                  <a:cubicBezTo>
                    <a:pt x="598" y="367"/>
                    <a:pt x="605" y="370"/>
                    <a:pt x="612" y="372"/>
                  </a:cubicBezTo>
                  <a:cubicBezTo>
                    <a:pt x="618" y="375"/>
                    <a:pt x="624" y="377"/>
                    <a:pt x="630" y="379"/>
                  </a:cubicBezTo>
                  <a:cubicBezTo>
                    <a:pt x="636" y="381"/>
                    <a:pt x="642" y="383"/>
                    <a:pt x="647" y="384"/>
                  </a:cubicBezTo>
                  <a:cubicBezTo>
                    <a:pt x="652" y="386"/>
                    <a:pt x="657" y="387"/>
                    <a:pt x="662" y="388"/>
                  </a:cubicBezTo>
                  <a:close/>
                </a:path>
              </a:pathLst>
            </a:custGeom>
            <a:solidFill>
              <a:srgbClr val="07C1D6"/>
            </a:solidFill>
            <a:ln w="19050">
              <a:solidFill>
                <a:schemeClr val="bg1"/>
              </a:solidFill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Freeform 12"/>
            <p:cNvSpPr>
              <a:spLocks/>
            </p:cNvSpPr>
            <p:nvPr/>
          </p:nvSpPr>
          <p:spPr bwMode="auto">
            <a:xfrm>
              <a:off x="4787901" y="3359151"/>
              <a:ext cx="1165225" cy="30163"/>
            </a:xfrm>
            <a:custGeom>
              <a:avLst/>
              <a:gdLst>
                <a:gd name="T0" fmla="*/ 1165225 w 310"/>
                <a:gd name="T1" fmla="*/ 30163 h 8"/>
                <a:gd name="T2" fmla="*/ 575095 w 310"/>
                <a:gd name="T3" fmla="*/ 26393 h 8"/>
                <a:gd name="T4" fmla="*/ 529989 w 310"/>
                <a:gd name="T5" fmla="*/ 26393 h 8"/>
                <a:gd name="T6" fmla="*/ 477366 w 310"/>
                <a:gd name="T7" fmla="*/ 22622 h 8"/>
                <a:gd name="T8" fmla="*/ 424743 w 310"/>
                <a:gd name="T9" fmla="*/ 18852 h 8"/>
                <a:gd name="T10" fmla="*/ 364603 w 310"/>
                <a:gd name="T11" fmla="*/ 15082 h 8"/>
                <a:gd name="T12" fmla="*/ 285668 w 310"/>
                <a:gd name="T13" fmla="*/ 11311 h 8"/>
                <a:gd name="T14" fmla="*/ 195457 w 310"/>
                <a:gd name="T15" fmla="*/ 7541 h 8"/>
                <a:gd name="T16" fmla="*/ 101487 w 310"/>
                <a:gd name="T17" fmla="*/ 3770 h 8"/>
                <a:gd name="T18" fmla="*/ 0 w 310"/>
                <a:gd name="T19" fmla="*/ 3770 h 8"/>
                <a:gd name="T20" fmla="*/ 507437 w 310"/>
                <a:gd name="T21" fmla="*/ 3770 h 8"/>
                <a:gd name="T22" fmla="*/ 627718 w 310"/>
                <a:gd name="T23" fmla="*/ 3770 h 8"/>
                <a:gd name="T24" fmla="*/ 736723 w 310"/>
                <a:gd name="T25" fmla="*/ 7541 h 8"/>
                <a:gd name="T26" fmla="*/ 838210 w 310"/>
                <a:gd name="T27" fmla="*/ 11311 h 8"/>
                <a:gd name="T28" fmla="*/ 932180 w 310"/>
                <a:gd name="T29" fmla="*/ 18852 h 8"/>
                <a:gd name="T30" fmla="*/ 996079 w 310"/>
                <a:gd name="T31" fmla="*/ 22622 h 8"/>
                <a:gd name="T32" fmla="*/ 1056220 w 310"/>
                <a:gd name="T33" fmla="*/ 26393 h 8"/>
                <a:gd name="T34" fmla="*/ 1112602 w 310"/>
                <a:gd name="T35" fmla="*/ 30163 h 8"/>
                <a:gd name="T36" fmla="*/ 1165225 w 310"/>
                <a:gd name="T37" fmla="*/ 30163 h 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10" h="8">
                  <a:moveTo>
                    <a:pt x="310" y="8"/>
                  </a:moveTo>
                  <a:cubicBezTo>
                    <a:pt x="153" y="7"/>
                    <a:pt x="153" y="7"/>
                    <a:pt x="153" y="7"/>
                  </a:cubicBezTo>
                  <a:cubicBezTo>
                    <a:pt x="149" y="7"/>
                    <a:pt x="145" y="7"/>
                    <a:pt x="141" y="7"/>
                  </a:cubicBezTo>
                  <a:cubicBezTo>
                    <a:pt x="137" y="7"/>
                    <a:pt x="132" y="6"/>
                    <a:pt x="127" y="6"/>
                  </a:cubicBezTo>
                  <a:cubicBezTo>
                    <a:pt x="123" y="6"/>
                    <a:pt x="118" y="6"/>
                    <a:pt x="113" y="5"/>
                  </a:cubicBezTo>
                  <a:cubicBezTo>
                    <a:pt x="108" y="5"/>
                    <a:pt x="103" y="5"/>
                    <a:pt x="97" y="4"/>
                  </a:cubicBezTo>
                  <a:cubicBezTo>
                    <a:pt x="90" y="4"/>
                    <a:pt x="83" y="4"/>
                    <a:pt x="76" y="3"/>
                  </a:cubicBezTo>
                  <a:cubicBezTo>
                    <a:pt x="68" y="3"/>
                    <a:pt x="60" y="2"/>
                    <a:pt x="52" y="2"/>
                  </a:cubicBezTo>
                  <a:cubicBezTo>
                    <a:pt x="44" y="2"/>
                    <a:pt x="36" y="1"/>
                    <a:pt x="27" y="1"/>
                  </a:cubicBezTo>
                  <a:cubicBezTo>
                    <a:pt x="18" y="1"/>
                    <a:pt x="9" y="1"/>
                    <a:pt x="0" y="1"/>
                  </a:cubicBezTo>
                  <a:cubicBezTo>
                    <a:pt x="135" y="1"/>
                    <a:pt x="135" y="1"/>
                    <a:pt x="135" y="1"/>
                  </a:cubicBezTo>
                  <a:cubicBezTo>
                    <a:pt x="146" y="0"/>
                    <a:pt x="156" y="1"/>
                    <a:pt x="167" y="1"/>
                  </a:cubicBezTo>
                  <a:cubicBezTo>
                    <a:pt x="177" y="1"/>
                    <a:pt x="186" y="2"/>
                    <a:pt x="196" y="2"/>
                  </a:cubicBezTo>
                  <a:cubicBezTo>
                    <a:pt x="205" y="2"/>
                    <a:pt x="214" y="3"/>
                    <a:pt x="223" y="3"/>
                  </a:cubicBezTo>
                  <a:cubicBezTo>
                    <a:pt x="231" y="4"/>
                    <a:pt x="240" y="5"/>
                    <a:pt x="248" y="5"/>
                  </a:cubicBezTo>
                  <a:cubicBezTo>
                    <a:pt x="254" y="5"/>
                    <a:pt x="259" y="6"/>
                    <a:pt x="265" y="6"/>
                  </a:cubicBezTo>
                  <a:cubicBezTo>
                    <a:pt x="271" y="7"/>
                    <a:pt x="276" y="7"/>
                    <a:pt x="281" y="7"/>
                  </a:cubicBezTo>
                  <a:cubicBezTo>
                    <a:pt x="286" y="7"/>
                    <a:pt x="292" y="8"/>
                    <a:pt x="296" y="8"/>
                  </a:cubicBezTo>
                  <a:cubicBezTo>
                    <a:pt x="301" y="8"/>
                    <a:pt x="306" y="8"/>
                    <a:pt x="310" y="8"/>
                  </a:cubicBezTo>
                  <a:close/>
                </a:path>
              </a:pathLst>
            </a:custGeom>
            <a:solidFill>
              <a:srgbClr val="96938B"/>
            </a:solidFill>
            <a:ln w="19050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Freeform 13"/>
            <p:cNvSpPr>
              <a:spLocks/>
            </p:cNvSpPr>
            <p:nvPr/>
          </p:nvSpPr>
          <p:spPr bwMode="auto">
            <a:xfrm>
              <a:off x="3730626" y="3209926"/>
              <a:ext cx="1004888" cy="100013"/>
            </a:xfrm>
            <a:custGeom>
              <a:avLst/>
              <a:gdLst>
                <a:gd name="T0" fmla="*/ 255927 w 267"/>
                <a:gd name="T1" fmla="*/ 77788 h 27"/>
                <a:gd name="T2" fmla="*/ 0 w 267"/>
                <a:gd name="T3" fmla="*/ 100013 h 27"/>
                <a:gd name="T4" fmla="*/ 71509 w 267"/>
                <a:gd name="T5" fmla="*/ 92605 h 27"/>
                <a:gd name="T6" fmla="*/ 150545 w 267"/>
                <a:gd name="T7" fmla="*/ 85196 h 27"/>
                <a:gd name="T8" fmla="*/ 225818 w 267"/>
                <a:gd name="T9" fmla="*/ 77788 h 27"/>
                <a:gd name="T10" fmla="*/ 304854 w 267"/>
                <a:gd name="T11" fmla="*/ 66675 h 27"/>
                <a:gd name="T12" fmla="*/ 376363 w 267"/>
                <a:gd name="T13" fmla="*/ 59267 h 27"/>
                <a:gd name="T14" fmla="*/ 447871 w 267"/>
                <a:gd name="T15" fmla="*/ 51859 h 27"/>
                <a:gd name="T16" fmla="*/ 519380 w 267"/>
                <a:gd name="T17" fmla="*/ 44450 h 27"/>
                <a:gd name="T18" fmla="*/ 590889 w 267"/>
                <a:gd name="T19" fmla="*/ 37042 h 27"/>
                <a:gd name="T20" fmla="*/ 1004888 w 267"/>
                <a:gd name="T21" fmla="*/ 0 h 27"/>
                <a:gd name="T22" fmla="*/ 918325 w 267"/>
                <a:gd name="T23" fmla="*/ 11113 h 27"/>
                <a:gd name="T24" fmla="*/ 827998 w 267"/>
                <a:gd name="T25" fmla="*/ 18521 h 27"/>
                <a:gd name="T26" fmla="*/ 737671 w 267"/>
                <a:gd name="T27" fmla="*/ 29633 h 27"/>
                <a:gd name="T28" fmla="*/ 647344 w 267"/>
                <a:gd name="T29" fmla="*/ 37042 h 27"/>
                <a:gd name="T30" fmla="*/ 549489 w 267"/>
                <a:gd name="T31" fmla="*/ 48154 h 27"/>
                <a:gd name="T32" fmla="*/ 447871 w 267"/>
                <a:gd name="T33" fmla="*/ 59267 h 27"/>
                <a:gd name="T34" fmla="*/ 350017 w 267"/>
                <a:gd name="T35" fmla="*/ 70380 h 27"/>
                <a:gd name="T36" fmla="*/ 255927 w 267"/>
                <a:gd name="T37" fmla="*/ 77788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67" h="27">
                  <a:moveTo>
                    <a:pt x="68" y="21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6" y="26"/>
                    <a:pt x="13" y="26"/>
                    <a:pt x="19" y="25"/>
                  </a:cubicBezTo>
                  <a:cubicBezTo>
                    <a:pt x="26" y="24"/>
                    <a:pt x="33" y="24"/>
                    <a:pt x="40" y="23"/>
                  </a:cubicBezTo>
                  <a:cubicBezTo>
                    <a:pt x="46" y="22"/>
                    <a:pt x="53" y="21"/>
                    <a:pt x="60" y="21"/>
                  </a:cubicBezTo>
                  <a:cubicBezTo>
                    <a:pt x="67" y="20"/>
                    <a:pt x="74" y="19"/>
                    <a:pt x="81" y="18"/>
                  </a:cubicBezTo>
                  <a:cubicBezTo>
                    <a:pt x="87" y="18"/>
                    <a:pt x="94" y="17"/>
                    <a:pt x="100" y="16"/>
                  </a:cubicBezTo>
                  <a:cubicBezTo>
                    <a:pt x="106" y="16"/>
                    <a:pt x="113" y="15"/>
                    <a:pt x="119" y="14"/>
                  </a:cubicBezTo>
                  <a:cubicBezTo>
                    <a:pt x="125" y="14"/>
                    <a:pt x="132" y="13"/>
                    <a:pt x="138" y="12"/>
                  </a:cubicBezTo>
                  <a:cubicBezTo>
                    <a:pt x="144" y="12"/>
                    <a:pt x="151" y="11"/>
                    <a:pt x="157" y="1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60" y="1"/>
                    <a:pt x="252" y="2"/>
                    <a:pt x="244" y="3"/>
                  </a:cubicBezTo>
                  <a:cubicBezTo>
                    <a:pt x="236" y="4"/>
                    <a:pt x="228" y="4"/>
                    <a:pt x="220" y="5"/>
                  </a:cubicBezTo>
                  <a:cubicBezTo>
                    <a:pt x="212" y="6"/>
                    <a:pt x="204" y="7"/>
                    <a:pt x="196" y="8"/>
                  </a:cubicBezTo>
                  <a:cubicBezTo>
                    <a:pt x="188" y="9"/>
                    <a:pt x="180" y="10"/>
                    <a:pt x="172" y="10"/>
                  </a:cubicBezTo>
                  <a:cubicBezTo>
                    <a:pt x="163" y="11"/>
                    <a:pt x="155" y="12"/>
                    <a:pt x="146" y="13"/>
                  </a:cubicBezTo>
                  <a:cubicBezTo>
                    <a:pt x="137" y="14"/>
                    <a:pt x="128" y="15"/>
                    <a:pt x="119" y="16"/>
                  </a:cubicBezTo>
                  <a:cubicBezTo>
                    <a:pt x="110" y="17"/>
                    <a:pt x="102" y="18"/>
                    <a:pt x="93" y="19"/>
                  </a:cubicBezTo>
                  <a:cubicBezTo>
                    <a:pt x="85" y="20"/>
                    <a:pt x="76" y="20"/>
                    <a:pt x="68" y="21"/>
                  </a:cubicBezTo>
                  <a:close/>
                </a:path>
              </a:pathLst>
            </a:custGeom>
            <a:solidFill>
              <a:srgbClr val="96938B"/>
            </a:solidFill>
            <a:ln w="19050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Freeform 14"/>
            <p:cNvSpPr>
              <a:spLocks/>
            </p:cNvSpPr>
            <p:nvPr/>
          </p:nvSpPr>
          <p:spPr bwMode="auto">
            <a:xfrm>
              <a:off x="3167512" y="2115713"/>
              <a:ext cx="3070799" cy="1149288"/>
            </a:xfrm>
            <a:custGeom>
              <a:avLst/>
              <a:gdLst>
                <a:gd name="T0" fmla="*/ 816 w 817"/>
                <a:gd name="T1" fmla="*/ 249 h 306"/>
                <a:gd name="T2" fmla="*/ 811 w 817"/>
                <a:gd name="T3" fmla="*/ 214 h 306"/>
                <a:gd name="T4" fmla="*/ 797 w 817"/>
                <a:gd name="T5" fmla="*/ 180 h 306"/>
                <a:gd name="T6" fmla="*/ 774 w 817"/>
                <a:gd name="T7" fmla="*/ 146 h 306"/>
                <a:gd name="T8" fmla="*/ 742 w 817"/>
                <a:gd name="T9" fmla="*/ 113 h 306"/>
                <a:gd name="T10" fmla="*/ 698 w 817"/>
                <a:gd name="T11" fmla="*/ 80 h 306"/>
                <a:gd name="T12" fmla="*/ 645 w 817"/>
                <a:gd name="T13" fmla="*/ 52 h 306"/>
                <a:gd name="T14" fmla="*/ 583 w 817"/>
                <a:gd name="T15" fmla="*/ 28 h 306"/>
                <a:gd name="T16" fmla="*/ 510 w 817"/>
                <a:gd name="T17" fmla="*/ 11 h 306"/>
                <a:gd name="T18" fmla="*/ 430 w 817"/>
                <a:gd name="T19" fmla="*/ 2 h 306"/>
                <a:gd name="T20" fmla="*/ 345 w 817"/>
                <a:gd name="T21" fmla="*/ 3 h 306"/>
                <a:gd name="T22" fmla="*/ 260 w 817"/>
                <a:gd name="T23" fmla="*/ 15 h 306"/>
                <a:gd name="T24" fmla="*/ 176 w 817"/>
                <a:gd name="T25" fmla="*/ 41 h 306"/>
                <a:gd name="T26" fmla="*/ 121 w 817"/>
                <a:gd name="T27" fmla="*/ 68 h 306"/>
                <a:gd name="T28" fmla="*/ 74 w 817"/>
                <a:gd name="T29" fmla="*/ 101 h 306"/>
                <a:gd name="T30" fmla="*/ 38 w 817"/>
                <a:gd name="T31" fmla="*/ 139 h 306"/>
                <a:gd name="T32" fmla="*/ 15 w 817"/>
                <a:gd name="T33" fmla="*/ 182 h 306"/>
                <a:gd name="T34" fmla="*/ 0 w 817"/>
                <a:gd name="T35" fmla="*/ 225 h 306"/>
                <a:gd name="T36" fmla="*/ 16 w 817"/>
                <a:gd name="T37" fmla="*/ 194 h 306"/>
                <a:gd name="T38" fmla="*/ 42 w 817"/>
                <a:gd name="T39" fmla="*/ 166 h 306"/>
                <a:gd name="T40" fmla="*/ 77 w 817"/>
                <a:gd name="T41" fmla="*/ 141 h 306"/>
                <a:gd name="T42" fmla="*/ 118 w 817"/>
                <a:gd name="T43" fmla="*/ 119 h 306"/>
                <a:gd name="T44" fmla="*/ 182 w 817"/>
                <a:gd name="T45" fmla="*/ 98 h 306"/>
                <a:gd name="T46" fmla="*/ 249 w 817"/>
                <a:gd name="T47" fmla="*/ 85 h 306"/>
                <a:gd name="T48" fmla="*/ 317 w 817"/>
                <a:gd name="T49" fmla="*/ 81 h 306"/>
                <a:gd name="T50" fmla="*/ 384 w 817"/>
                <a:gd name="T51" fmla="*/ 85 h 306"/>
                <a:gd name="T52" fmla="*/ 445 w 817"/>
                <a:gd name="T53" fmla="*/ 96 h 306"/>
                <a:gd name="T54" fmla="*/ 499 w 817"/>
                <a:gd name="T55" fmla="*/ 112 h 306"/>
                <a:gd name="T56" fmla="*/ 546 w 817"/>
                <a:gd name="T57" fmla="*/ 133 h 306"/>
                <a:gd name="T58" fmla="*/ 585 w 817"/>
                <a:gd name="T59" fmla="*/ 157 h 306"/>
                <a:gd name="T60" fmla="*/ 615 w 817"/>
                <a:gd name="T61" fmla="*/ 183 h 306"/>
                <a:gd name="T62" fmla="*/ 635 w 817"/>
                <a:gd name="T63" fmla="*/ 209 h 306"/>
                <a:gd name="T64" fmla="*/ 648 w 817"/>
                <a:gd name="T65" fmla="*/ 237 h 306"/>
                <a:gd name="T66" fmla="*/ 653 w 817"/>
                <a:gd name="T67" fmla="*/ 265 h 306"/>
                <a:gd name="T68" fmla="*/ 653 w 817"/>
                <a:gd name="T69" fmla="*/ 270 h 306"/>
                <a:gd name="T70" fmla="*/ 653 w 817"/>
                <a:gd name="T71" fmla="*/ 275 h 306"/>
                <a:gd name="T72" fmla="*/ 652 w 817"/>
                <a:gd name="T73" fmla="*/ 279 h 306"/>
                <a:gd name="T74" fmla="*/ 651 w 817"/>
                <a:gd name="T75" fmla="*/ 283 h 306"/>
                <a:gd name="T76" fmla="*/ 651 w 817"/>
                <a:gd name="T77" fmla="*/ 285 h 306"/>
                <a:gd name="T78" fmla="*/ 650 w 817"/>
                <a:gd name="T79" fmla="*/ 287 h 306"/>
                <a:gd name="T80" fmla="*/ 649 w 817"/>
                <a:gd name="T81" fmla="*/ 289 h 306"/>
                <a:gd name="T82" fmla="*/ 648 w 817"/>
                <a:gd name="T83" fmla="*/ 291 h 306"/>
                <a:gd name="T84" fmla="*/ 642 w 817"/>
                <a:gd name="T85" fmla="*/ 297 h 306"/>
                <a:gd name="T86" fmla="*/ 633 w 817"/>
                <a:gd name="T87" fmla="*/ 301 h 306"/>
                <a:gd name="T88" fmla="*/ 621 w 817"/>
                <a:gd name="T89" fmla="*/ 304 h 306"/>
                <a:gd name="T90" fmla="*/ 605 w 817"/>
                <a:gd name="T91" fmla="*/ 306 h 306"/>
                <a:gd name="T92" fmla="*/ 764 w 817"/>
                <a:gd name="T93" fmla="*/ 299 h 306"/>
                <a:gd name="T94" fmla="*/ 782 w 817"/>
                <a:gd name="T95" fmla="*/ 298 h 306"/>
                <a:gd name="T96" fmla="*/ 795 w 817"/>
                <a:gd name="T97" fmla="*/ 294 h 306"/>
                <a:gd name="T98" fmla="*/ 804 w 817"/>
                <a:gd name="T99" fmla="*/ 288 h 306"/>
                <a:gd name="T100" fmla="*/ 811 w 817"/>
                <a:gd name="T101" fmla="*/ 281 h 306"/>
                <a:gd name="T102" fmla="*/ 812 w 817"/>
                <a:gd name="T103" fmla="*/ 279 h 306"/>
                <a:gd name="T104" fmla="*/ 813 w 817"/>
                <a:gd name="T105" fmla="*/ 276 h 306"/>
                <a:gd name="T106" fmla="*/ 814 w 817"/>
                <a:gd name="T107" fmla="*/ 274 h 306"/>
                <a:gd name="T108" fmla="*/ 815 w 817"/>
                <a:gd name="T109" fmla="*/ 271 h 306"/>
                <a:gd name="T110" fmla="*/ 816 w 817"/>
                <a:gd name="T111" fmla="*/ 266 h 306"/>
                <a:gd name="T112" fmla="*/ 816 w 817"/>
                <a:gd name="T113" fmla="*/ 261 h 306"/>
                <a:gd name="T114" fmla="*/ 816 w 817"/>
                <a:gd name="T115" fmla="*/ 255 h 306"/>
                <a:gd name="T116" fmla="*/ 816 w 817"/>
                <a:gd name="T117" fmla="*/ 249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17" h="306">
                  <a:moveTo>
                    <a:pt x="816" y="249"/>
                  </a:moveTo>
                  <a:cubicBezTo>
                    <a:pt x="816" y="237"/>
                    <a:pt x="814" y="226"/>
                    <a:pt x="811" y="214"/>
                  </a:cubicBezTo>
                  <a:cubicBezTo>
                    <a:pt x="808" y="203"/>
                    <a:pt x="803" y="191"/>
                    <a:pt x="797" y="180"/>
                  </a:cubicBezTo>
                  <a:cubicBezTo>
                    <a:pt x="791" y="168"/>
                    <a:pt x="784" y="157"/>
                    <a:pt x="774" y="146"/>
                  </a:cubicBezTo>
                  <a:cubicBezTo>
                    <a:pt x="765" y="135"/>
                    <a:pt x="755" y="124"/>
                    <a:pt x="742" y="113"/>
                  </a:cubicBezTo>
                  <a:cubicBezTo>
                    <a:pt x="729" y="101"/>
                    <a:pt x="714" y="91"/>
                    <a:pt x="698" y="80"/>
                  </a:cubicBezTo>
                  <a:cubicBezTo>
                    <a:pt x="682" y="70"/>
                    <a:pt x="664" y="61"/>
                    <a:pt x="645" y="52"/>
                  </a:cubicBezTo>
                  <a:cubicBezTo>
                    <a:pt x="626" y="43"/>
                    <a:pt x="605" y="35"/>
                    <a:pt x="583" y="28"/>
                  </a:cubicBezTo>
                  <a:cubicBezTo>
                    <a:pt x="560" y="21"/>
                    <a:pt x="536" y="16"/>
                    <a:pt x="510" y="11"/>
                  </a:cubicBezTo>
                  <a:cubicBezTo>
                    <a:pt x="484" y="6"/>
                    <a:pt x="457" y="3"/>
                    <a:pt x="430" y="2"/>
                  </a:cubicBezTo>
                  <a:cubicBezTo>
                    <a:pt x="402" y="0"/>
                    <a:pt x="374" y="1"/>
                    <a:pt x="345" y="3"/>
                  </a:cubicBezTo>
                  <a:cubicBezTo>
                    <a:pt x="316" y="5"/>
                    <a:pt x="288" y="9"/>
                    <a:pt x="260" y="15"/>
                  </a:cubicBezTo>
                  <a:cubicBezTo>
                    <a:pt x="231" y="22"/>
                    <a:pt x="203" y="30"/>
                    <a:pt x="176" y="41"/>
                  </a:cubicBezTo>
                  <a:cubicBezTo>
                    <a:pt x="156" y="49"/>
                    <a:pt x="138" y="58"/>
                    <a:pt x="121" y="68"/>
                  </a:cubicBezTo>
                  <a:cubicBezTo>
                    <a:pt x="103" y="78"/>
                    <a:pt x="88" y="89"/>
                    <a:pt x="74" y="101"/>
                  </a:cubicBezTo>
                  <a:cubicBezTo>
                    <a:pt x="60" y="113"/>
                    <a:pt x="48" y="126"/>
                    <a:pt x="38" y="139"/>
                  </a:cubicBezTo>
                  <a:cubicBezTo>
                    <a:pt x="28" y="153"/>
                    <a:pt x="21" y="167"/>
                    <a:pt x="15" y="182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4" y="214"/>
                    <a:pt x="9" y="204"/>
                    <a:pt x="16" y="194"/>
                  </a:cubicBezTo>
                  <a:cubicBezTo>
                    <a:pt x="23" y="184"/>
                    <a:pt x="32" y="175"/>
                    <a:pt x="42" y="166"/>
                  </a:cubicBezTo>
                  <a:cubicBezTo>
                    <a:pt x="52" y="157"/>
                    <a:pt x="64" y="149"/>
                    <a:pt x="77" y="141"/>
                  </a:cubicBezTo>
                  <a:cubicBezTo>
                    <a:pt x="89" y="133"/>
                    <a:pt x="103" y="126"/>
                    <a:pt x="118" y="119"/>
                  </a:cubicBezTo>
                  <a:cubicBezTo>
                    <a:pt x="138" y="111"/>
                    <a:pt x="160" y="103"/>
                    <a:pt x="182" y="98"/>
                  </a:cubicBezTo>
                  <a:cubicBezTo>
                    <a:pt x="204" y="92"/>
                    <a:pt x="226" y="88"/>
                    <a:pt x="249" y="85"/>
                  </a:cubicBezTo>
                  <a:cubicBezTo>
                    <a:pt x="272" y="83"/>
                    <a:pt x="295" y="81"/>
                    <a:pt x="317" y="81"/>
                  </a:cubicBezTo>
                  <a:cubicBezTo>
                    <a:pt x="340" y="81"/>
                    <a:pt x="362" y="83"/>
                    <a:pt x="384" y="85"/>
                  </a:cubicBezTo>
                  <a:cubicBezTo>
                    <a:pt x="405" y="88"/>
                    <a:pt x="426" y="91"/>
                    <a:pt x="445" y="96"/>
                  </a:cubicBezTo>
                  <a:cubicBezTo>
                    <a:pt x="464" y="100"/>
                    <a:pt x="482" y="106"/>
                    <a:pt x="499" y="112"/>
                  </a:cubicBezTo>
                  <a:cubicBezTo>
                    <a:pt x="516" y="118"/>
                    <a:pt x="532" y="125"/>
                    <a:pt x="546" y="133"/>
                  </a:cubicBezTo>
                  <a:cubicBezTo>
                    <a:pt x="560" y="140"/>
                    <a:pt x="573" y="148"/>
                    <a:pt x="585" y="157"/>
                  </a:cubicBezTo>
                  <a:cubicBezTo>
                    <a:pt x="596" y="165"/>
                    <a:pt x="606" y="174"/>
                    <a:pt x="615" y="183"/>
                  </a:cubicBezTo>
                  <a:cubicBezTo>
                    <a:pt x="623" y="191"/>
                    <a:pt x="630" y="200"/>
                    <a:pt x="635" y="209"/>
                  </a:cubicBezTo>
                  <a:cubicBezTo>
                    <a:pt x="641" y="218"/>
                    <a:pt x="645" y="228"/>
                    <a:pt x="648" y="237"/>
                  </a:cubicBezTo>
                  <a:cubicBezTo>
                    <a:pt x="651" y="246"/>
                    <a:pt x="653" y="256"/>
                    <a:pt x="653" y="265"/>
                  </a:cubicBezTo>
                  <a:cubicBezTo>
                    <a:pt x="653" y="267"/>
                    <a:pt x="653" y="268"/>
                    <a:pt x="653" y="270"/>
                  </a:cubicBezTo>
                  <a:cubicBezTo>
                    <a:pt x="653" y="272"/>
                    <a:pt x="653" y="273"/>
                    <a:pt x="653" y="275"/>
                  </a:cubicBezTo>
                  <a:cubicBezTo>
                    <a:pt x="653" y="276"/>
                    <a:pt x="653" y="278"/>
                    <a:pt x="652" y="279"/>
                  </a:cubicBezTo>
                  <a:cubicBezTo>
                    <a:pt x="652" y="281"/>
                    <a:pt x="652" y="282"/>
                    <a:pt x="651" y="283"/>
                  </a:cubicBezTo>
                  <a:cubicBezTo>
                    <a:pt x="651" y="284"/>
                    <a:pt x="651" y="285"/>
                    <a:pt x="651" y="285"/>
                  </a:cubicBezTo>
                  <a:cubicBezTo>
                    <a:pt x="650" y="286"/>
                    <a:pt x="650" y="287"/>
                    <a:pt x="650" y="287"/>
                  </a:cubicBezTo>
                  <a:cubicBezTo>
                    <a:pt x="650" y="288"/>
                    <a:pt x="649" y="288"/>
                    <a:pt x="649" y="289"/>
                  </a:cubicBezTo>
                  <a:cubicBezTo>
                    <a:pt x="649" y="290"/>
                    <a:pt x="648" y="290"/>
                    <a:pt x="648" y="291"/>
                  </a:cubicBezTo>
                  <a:cubicBezTo>
                    <a:pt x="646" y="293"/>
                    <a:pt x="644" y="295"/>
                    <a:pt x="642" y="297"/>
                  </a:cubicBezTo>
                  <a:cubicBezTo>
                    <a:pt x="640" y="299"/>
                    <a:pt x="637" y="300"/>
                    <a:pt x="633" y="301"/>
                  </a:cubicBezTo>
                  <a:cubicBezTo>
                    <a:pt x="630" y="303"/>
                    <a:pt x="626" y="304"/>
                    <a:pt x="621" y="304"/>
                  </a:cubicBezTo>
                  <a:cubicBezTo>
                    <a:pt x="616" y="305"/>
                    <a:pt x="611" y="306"/>
                    <a:pt x="605" y="306"/>
                  </a:cubicBezTo>
                  <a:cubicBezTo>
                    <a:pt x="764" y="299"/>
                    <a:pt x="764" y="299"/>
                    <a:pt x="764" y="299"/>
                  </a:cubicBezTo>
                  <a:cubicBezTo>
                    <a:pt x="770" y="299"/>
                    <a:pt x="776" y="299"/>
                    <a:pt x="782" y="298"/>
                  </a:cubicBezTo>
                  <a:cubicBezTo>
                    <a:pt x="787" y="297"/>
                    <a:pt x="791" y="295"/>
                    <a:pt x="795" y="294"/>
                  </a:cubicBezTo>
                  <a:cubicBezTo>
                    <a:pt x="799" y="292"/>
                    <a:pt x="802" y="290"/>
                    <a:pt x="804" y="288"/>
                  </a:cubicBezTo>
                  <a:cubicBezTo>
                    <a:pt x="807" y="286"/>
                    <a:pt x="809" y="284"/>
                    <a:pt x="811" y="281"/>
                  </a:cubicBezTo>
                  <a:cubicBezTo>
                    <a:pt x="811" y="280"/>
                    <a:pt x="812" y="279"/>
                    <a:pt x="812" y="279"/>
                  </a:cubicBezTo>
                  <a:cubicBezTo>
                    <a:pt x="812" y="278"/>
                    <a:pt x="813" y="277"/>
                    <a:pt x="813" y="276"/>
                  </a:cubicBezTo>
                  <a:cubicBezTo>
                    <a:pt x="813" y="276"/>
                    <a:pt x="814" y="275"/>
                    <a:pt x="814" y="274"/>
                  </a:cubicBezTo>
                  <a:cubicBezTo>
                    <a:pt x="814" y="273"/>
                    <a:pt x="814" y="272"/>
                    <a:pt x="815" y="271"/>
                  </a:cubicBezTo>
                  <a:cubicBezTo>
                    <a:pt x="815" y="270"/>
                    <a:pt x="815" y="268"/>
                    <a:pt x="816" y="266"/>
                  </a:cubicBezTo>
                  <a:cubicBezTo>
                    <a:pt x="816" y="265"/>
                    <a:pt x="816" y="263"/>
                    <a:pt x="816" y="261"/>
                  </a:cubicBezTo>
                  <a:cubicBezTo>
                    <a:pt x="816" y="259"/>
                    <a:pt x="816" y="257"/>
                    <a:pt x="816" y="255"/>
                  </a:cubicBezTo>
                  <a:cubicBezTo>
                    <a:pt x="817" y="253"/>
                    <a:pt x="816" y="251"/>
                    <a:pt x="816" y="249"/>
                  </a:cubicBezTo>
                  <a:close/>
                </a:path>
              </a:pathLst>
            </a:custGeom>
            <a:solidFill>
              <a:srgbClr val="96938B"/>
            </a:solidFill>
            <a:ln w="19050">
              <a:solidFill>
                <a:schemeClr val="bg1"/>
              </a:solidFill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Freeform 15"/>
            <p:cNvSpPr>
              <a:spLocks/>
            </p:cNvSpPr>
            <p:nvPr/>
          </p:nvSpPr>
          <p:spPr bwMode="auto">
            <a:xfrm>
              <a:off x="2949576" y="3179763"/>
              <a:ext cx="266700" cy="269875"/>
            </a:xfrm>
            <a:custGeom>
              <a:avLst/>
              <a:gdLst>
                <a:gd name="T0" fmla="*/ 266700 w 71"/>
                <a:gd name="T1" fmla="*/ 269875 h 72"/>
                <a:gd name="T2" fmla="*/ 210355 w 71"/>
                <a:gd name="T3" fmla="*/ 247385 h 72"/>
                <a:gd name="T4" fmla="*/ 146497 w 71"/>
                <a:gd name="T5" fmla="*/ 213651 h 72"/>
                <a:gd name="T6" fmla="*/ 93908 w 71"/>
                <a:gd name="T7" fmla="*/ 168672 h 72"/>
                <a:gd name="T8" fmla="*/ 52589 w 71"/>
                <a:gd name="T9" fmla="*/ 116196 h 72"/>
                <a:gd name="T10" fmla="*/ 22538 w 71"/>
                <a:gd name="T11" fmla="*/ 56224 h 72"/>
                <a:gd name="T12" fmla="*/ 0 w 71"/>
                <a:gd name="T13" fmla="*/ 0 h 72"/>
                <a:gd name="T14" fmla="*/ 45076 w 71"/>
                <a:gd name="T15" fmla="*/ 86210 h 72"/>
                <a:gd name="T16" fmla="*/ 101421 w 71"/>
                <a:gd name="T17" fmla="*/ 161175 h 72"/>
                <a:gd name="T18" fmla="*/ 176548 w 71"/>
                <a:gd name="T19" fmla="*/ 224896 h 72"/>
                <a:gd name="T20" fmla="*/ 266700 w 71"/>
                <a:gd name="T21" fmla="*/ 269875 h 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1" h="72">
                  <a:moveTo>
                    <a:pt x="71" y="72"/>
                  </a:moveTo>
                  <a:cubicBezTo>
                    <a:pt x="56" y="66"/>
                    <a:pt x="56" y="66"/>
                    <a:pt x="56" y="66"/>
                  </a:cubicBezTo>
                  <a:cubicBezTo>
                    <a:pt x="50" y="63"/>
                    <a:pt x="44" y="60"/>
                    <a:pt x="39" y="57"/>
                  </a:cubicBezTo>
                  <a:cubicBezTo>
                    <a:pt x="34" y="53"/>
                    <a:pt x="29" y="49"/>
                    <a:pt x="25" y="45"/>
                  </a:cubicBezTo>
                  <a:cubicBezTo>
                    <a:pt x="21" y="41"/>
                    <a:pt x="17" y="36"/>
                    <a:pt x="14" y="31"/>
                  </a:cubicBezTo>
                  <a:cubicBezTo>
                    <a:pt x="11" y="26"/>
                    <a:pt x="8" y="21"/>
                    <a:pt x="6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9"/>
                    <a:pt x="7" y="16"/>
                    <a:pt x="12" y="23"/>
                  </a:cubicBezTo>
                  <a:cubicBezTo>
                    <a:pt x="16" y="31"/>
                    <a:pt x="21" y="37"/>
                    <a:pt x="27" y="43"/>
                  </a:cubicBezTo>
                  <a:cubicBezTo>
                    <a:pt x="33" y="49"/>
                    <a:pt x="40" y="55"/>
                    <a:pt x="47" y="60"/>
                  </a:cubicBezTo>
                  <a:cubicBezTo>
                    <a:pt x="54" y="64"/>
                    <a:pt x="62" y="69"/>
                    <a:pt x="71" y="72"/>
                  </a:cubicBezTo>
                  <a:close/>
                </a:path>
              </a:pathLst>
            </a:custGeom>
            <a:solidFill>
              <a:srgbClr val="2AFF79"/>
            </a:solidFill>
            <a:ln w="19050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Freeform 16"/>
            <p:cNvSpPr>
              <a:spLocks noEditPoints="1"/>
            </p:cNvSpPr>
            <p:nvPr/>
          </p:nvSpPr>
          <p:spPr bwMode="auto">
            <a:xfrm>
              <a:off x="2907561" y="1917122"/>
              <a:ext cx="3421628" cy="1607737"/>
            </a:xfrm>
            <a:custGeom>
              <a:avLst/>
              <a:gdLst>
                <a:gd name="T0" fmla="*/ 861 w 910"/>
                <a:gd name="T1" fmla="*/ 173 h 428"/>
                <a:gd name="T2" fmla="*/ 903 w 910"/>
                <a:gd name="T3" fmla="*/ 258 h 428"/>
                <a:gd name="T4" fmla="*/ 902 w 910"/>
                <a:gd name="T5" fmla="*/ 352 h 428"/>
                <a:gd name="T6" fmla="*/ 854 w 910"/>
                <a:gd name="T7" fmla="*/ 389 h 428"/>
                <a:gd name="T8" fmla="*/ 813 w 910"/>
                <a:gd name="T9" fmla="*/ 392 h 428"/>
                <a:gd name="T10" fmla="*/ 772 w 910"/>
                <a:gd name="T11" fmla="*/ 391 h 428"/>
                <a:gd name="T12" fmla="*/ 715 w 910"/>
                <a:gd name="T13" fmla="*/ 387 h 428"/>
                <a:gd name="T14" fmla="*/ 638 w 910"/>
                <a:gd name="T15" fmla="*/ 385 h 428"/>
                <a:gd name="T16" fmla="*/ 547 w 910"/>
                <a:gd name="T17" fmla="*/ 389 h 428"/>
                <a:gd name="T18" fmla="*/ 448 w 910"/>
                <a:gd name="T19" fmla="*/ 400 h 428"/>
                <a:gd name="T20" fmla="*/ 357 w 910"/>
                <a:gd name="T21" fmla="*/ 413 h 428"/>
                <a:gd name="T22" fmla="*/ 275 w 910"/>
                <a:gd name="T23" fmla="*/ 424 h 428"/>
                <a:gd name="T24" fmla="*/ 189 w 910"/>
                <a:gd name="T25" fmla="*/ 428 h 428"/>
                <a:gd name="T26" fmla="*/ 113 w 910"/>
                <a:gd name="T27" fmla="*/ 419 h 428"/>
                <a:gd name="T28" fmla="*/ 49 w 910"/>
                <a:gd name="T29" fmla="*/ 389 h 428"/>
                <a:gd name="T30" fmla="*/ 8 w 910"/>
                <a:gd name="T31" fmla="*/ 328 h 428"/>
                <a:gd name="T32" fmla="*/ 14 w 910"/>
                <a:gd name="T33" fmla="*/ 208 h 428"/>
                <a:gd name="T34" fmla="*/ 126 w 910"/>
                <a:gd name="T35" fmla="*/ 80 h 428"/>
                <a:gd name="T36" fmla="*/ 307 w 910"/>
                <a:gd name="T37" fmla="*/ 12 h 428"/>
                <a:gd name="T38" fmla="*/ 492 w 910"/>
                <a:gd name="T39" fmla="*/ 4 h 428"/>
                <a:gd name="T40" fmla="*/ 655 w 910"/>
                <a:gd name="T41" fmla="*/ 37 h 428"/>
                <a:gd name="T42" fmla="*/ 777 w 910"/>
                <a:gd name="T43" fmla="*/ 97 h 428"/>
                <a:gd name="T44" fmla="*/ 830 w 910"/>
                <a:gd name="T45" fmla="*/ 353 h 428"/>
                <a:gd name="T46" fmla="*/ 876 w 910"/>
                <a:gd name="T47" fmla="*/ 339 h 428"/>
                <a:gd name="T48" fmla="*/ 885 w 910"/>
                <a:gd name="T49" fmla="*/ 302 h 428"/>
                <a:gd name="T50" fmla="*/ 866 w 910"/>
                <a:gd name="T51" fmla="*/ 233 h 428"/>
                <a:gd name="T52" fmla="*/ 811 w 910"/>
                <a:gd name="T53" fmla="*/ 166 h 428"/>
                <a:gd name="T54" fmla="*/ 714 w 910"/>
                <a:gd name="T55" fmla="*/ 105 h 428"/>
                <a:gd name="T56" fmla="*/ 579 w 910"/>
                <a:gd name="T57" fmla="*/ 64 h 428"/>
                <a:gd name="T58" fmla="*/ 414 w 910"/>
                <a:gd name="T59" fmla="*/ 56 h 428"/>
                <a:gd name="T60" fmla="*/ 245 w 910"/>
                <a:gd name="T61" fmla="*/ 94 h 428"/>
                <a:gd name="T62" fmla="*/ 120 w 910"/>
                <a:gd name="T63" fmla="*/ 176 h 428"/>
                <a:gd name="T64" fmla="*/ 76 w 910"/>
                <a:gd name="T65" fmla="*/ 289 h 428"/>
                <a:gd name="T66" fmla="*/ 89 w 910"/>
                <a:gd name="T67" fmla="*/ 333 h 428"/>
                <a:gd name="T68" fmla="*/ 114 w 910"/>
                <a:gd name="T69" fmla="*/ 352 h 428"/>
                <a:gd name="T70" fmla="*/ 163 w 910"/>
                <a:gd name="T71" fmla="*/ 365 h 428"/>
                <a:gd name="T72" fmla="*/ 233 w 910"/>
                <a:gd name="T73" fmla="*/ 368 h 428"/>
                <a:gd name="T74" fmla="*/ 310 w 910"/>
                <a:gd name="T75" fmla="*/ 363 h 428"/>
                <a:gd name="T76" fmla="*/ 391 w 910"/>
                <a:gd name="T77" fmla="*/ 354 h 428"/>
                <a:gd name="T78" fmla="*/ 494 w 910"/>
                <a:gd name="T79" fmla="*/ 344 h 428"/>
                <a:gd name="T80" fmla="*/ 592 w 910"/>
                <a:gd name="T81" fmla="*/ 338 h 428"/>
                <a:gd name="T82" fmla="*/ 679 w 910"/>
                <a:gd name="T83" fmla="*/ 341 h 428"/>
                <a:gd name="T84" fmla="*/ 749 w 910"/>
                <a:gd name="T85" fmla="*/ 347 h 428"/>
                <a:gd name="T86" fmla="*/ 794 w 910"/>
                <a:gd name="T87" fmla="*/ 351 h 428"/>
                <a:gd name="T88" fmla="*/ 830 w 910"/>
                <a:gd name="T89" fmla="*/ 35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10" h="428">
                  <a:moveTo>
                    <a:pt x="823" y="133"/>
                  </a:moveTo>
                  <a:cubicBezTo>
                    <a:pt x="838" y="146"/>
                    <a:pt x="850" y="159"/>
                    <a:pt x="861" y="173"/>
                  </a:cubicBezTo>
                  <a:cubicBezTo>
                    <a:pt x="871" y="187"/>
                    <a:pt x="880" y="201"/>
                    <a:pt x="887" y="215"/>
                  </a:cubicBezTo>
                  <a:cubicBezTo>
                    <a:pt x="894" y="229"/>
                    <a:pt x="900" y="243"/>
                    <a:pt x="903" y="258"/>
                  </a:cubicBezTo>
                  <a:cubicBezTo>
                    <a:pt x="907" y="273"/>
                    <a:pt x="909" y="287"/>
                    <a:pt x="910" y="302"/>
                  </a:cubicBezTo>
                  <a:cubicBezTo>
                    <a:pt x="910" y="324"/>
                    <a:pt x="907" y="339"/>
                    <a:pt x="902" y="352"/>
                  </a:cubicBezTo>
                  <a:cubicBezTo>
                    <a:pt x="896" y="364"/>
                    <a:pt x="889" y="372"/>
                    <a:pt x="881" y="378"/>
                  </a:cubicBezTo>
                  <a:cubicBezTo>
                    <a:pt x="872" y="384"/>
                    <a:pt x="863" y="387"/>
                    <a:pt x="854" y="389"/>
                  </a:cubicBezTo>
                  <a:cubicBezTo>
                    <a:pt x="845" y="391"/>
                    <a:pt x="836" y="391"/>
                    <a:pt x="831" y="392"/>
                  </a:cubicBezTo>
                  <a:cubicBezTo>
                    <a:pt x="825" y="392"/>
                    <a:pt x="819" y="392"/>
                    <a:pt x="813" y="392"/>
                  </a:cubicBezTo>
                  <a:cubicBezTo>
                    <a:pt x="807" y="392"/>
                    <a:pt x="800" y="392"/>
                    <a:pt x="793" y="392"/>
                  </a:cubicBezTo>
                  <a:cubicBezTo>
                    <a:pt x="787" y="391"/>
                    <a:pt x="779" y="391"/>
                    <a:pt x="772" y="391"/>
                  </a:cubicBezTo>
                  <a:cubicBezTo>
                    <a:pt x="764" y="390"/>
                    <a:pt x="756" y="390"/>
                    <a:pt x="748" y="389"/>
                  </a:cubicBezTo>
                  <a:cubicBezTo>
                    <a:pt x="737" y="388"/>
                    <a:pt x="726" y="388"/>
                    <a:pt x="715" y="387"/>
                  </a:cubicBezTo>
                  <a:cubicBezTo>
                    <a:pt x="703" y="386"/>
                    <a:pt x="691" y="386"/>
                    <a:pt x="678" y="385"/>
                  </a:cubicBezTo>
                  <a:cubicBezTo>
                    <a:pt x="665" y="385"/>
                    <a:pt x="652" y="385"/>
                    <a:pt x="638" y="385"/>
                  </a:cubicBezTo>
                  <a:cubicBezTo>
                    <a:pt x="624" y="384"/>
                    <a:pt x="609" y="385"/>
                    <a:pt x="594" y="385"/>
                  </a:cubicBezTo>
                  <a:cubicBezTo>
                    <a:pt x="578" y="386"/>
                    <a:pt x="562" y="387"/>
                    <a:pt x="547" y="389"/>
                  </a:cubicBezTo>
                  <a:cubicBezTo>
                    <a:pt x="530" y="390"/>
                    <a:pt x="514" y="392"/>
                    <a:pt x="498" y="394"/>
                  </a:cubicBezTo>
                  <a:cubicBezTo>
                    <a:pt x="481" y="396"/>
                    <a:pt x="465" y="398"/>
                    <a:pt x="448" y="400"/>
                  </a:cubicBezTo>
                  <a:cubicBezTo>
                    <a:pt x="431" y="403"/>
                    <a:pt x="414" y="405"/>
                    <a:pt x="398" y="408"/>
                  </a:cubicBezTo>
                  <a:cubicBezTo>
                    <a:pt x="384" y="410"/>
                    <a:pt x="370" y="412"/>
                    <a:pt x="357" y="413"/>
                  </a:cubicBezTo>
                  <a:cubicBezTo>
                    <a:pt x="343" y="415"/>
                    <a:pt x="329" y="417"/>
                    <a:pt x="316" y="419"/>
                  </a:cubicBezTo>
                  <a:cubicBezTo>
                    <a:pt x="302" y="421"/>
                    <a:pt x="288" y="422"/>
                    <a:pt x="275" y="424"/>
                  </a:cubicBezTo>
                  <a:cubicBezTo>
                    <a:pt x="261" y="425"/>
                    <a:pt x="248" y="426"/>
                    <a:pt x="235" y="427"/>
                  </a:cubicBezTo>
                  <a:cubicBezTo>
                    <a:pt x="219" y="428"/>
                    <a:pt x="204" y="428"/>
                    <a:pt x="189" y="428"/>
                  </a:cubicBezTo>
                  <a:cubicBezTo>
                    <a:pt x="175" y="428"/>
                    <a:pt x="161" y="427"/>
                    <a:pt x="149" y="426"/>
                  </a:cubicBezTo>
                  <a:cubicBezTo>
                    <a:pt x="136" y="424"/>
                    <a:pt x="124" y="422"/>
                    <a:pt x="113" y="419"/>
                  </a:cubicBezTo>
                  <a:cubicBezTo>
                    <a:pt x="102" y="416"/>
                    <a:pt x="91" y="413"/>
                    <a:pt x="82" y="408"/>
                  </a:cubicBezTo>
                  <a:cubicBezTo>
                    <a:pt x="69" y="403"/>
                    <a:pt x="58" y="396"/>
                    <a:pt x="49" y="389"/>
                  </a:cubicBezTo>
                  <a:cubicBezTo>
                    <a:pt x="39" y="381"/>
                    <a:pt x="31" y="372"/>
                    <a:pt x="24" y="362"/>
                  </a:cubicBezTo>
                  <a:cubicBezTo>
                    <a:pt x="17" y="351"/>
                    <a:pt x="12" y="340"/>
                    <a:pt x="8" y="328"/>
                  </a:cubicBezTo>
                  <a:cubicBezTo>
                    <a:pt x="4" y="315"/>
                    <a:pt x="2" y="302"/>
                    <a:pt x="1" y="287"/>
                  </a:cubicBezTo>
                  <a:cubicBezTo>
                    <a:pt x="0" y="260"/>
                    <a:pt x="5" y="234"/>
                    <a:pt x="14" y="208"/>
                  </a:cubicBezTo>
                  <a:cubicBezTo>
                    <a:pt x="24" y="183"/>
                    <a:pt x="38" y="160"/>
                    <a:pt x="58" y="138"/>
                  </a:cubicBezTo>
                  <a:cubicBezTo>
                    <a:pt x="77" y="117"/>
                    <a:pt x="100" y="97"/>
                    <a:pt x="126" y="80"/>
                  </a:cubicBezTo>
                  <a:cubicBezTo>
                    <a:pt x="153" y="64"/>
                    <a:pt x="182" y="49"/>
                    <a:pt x="214" y="38"/>
                  </a:cubicBezTo>
                  <a:cubicBezTo>
                    <a:pt x="244" y="27"/>
                    <a:pt x="275" y="18"/>
                    <a:pt x="307" y="12"/>
                  </a:cubicBezTo>
                  <a:cubicBezTo>
                    <a:pt x="338" y="7"/>
                    <a:pt x="369" y="3"/>
                    <a:pt x="401" y="2"/>
                  </a:cubicBezTo>
                  <a:cubicBezTo>
                    <a:pt x="431" y="0"/>
                    <a:pt x="462" y="1"/>
                    <a:pt x="492" y="4"/>
                  </a:cubicBezTo>
                  <a:cubicBezTo>
                    <a:pt x="521" y="6"/>
                    <a:pt x="550" y="10"/>
                    <a:pt x="578" y="16"/>
                  </a:cubicBezTo>
                  <a:cubicBezTo>
                    <a:pt x="605" y="22"/>
                    <a:pt x="631" y="29"/>
                    <a:pt x="655" y="37"/>
                  </a:cubicBezTo>
                  <a:cubicBezTo>
                    <a:pt x="678" y="45"/>
                    <a:pt x="701" y="55"/>
                    <a:pt x="721" y="65"/>
                  </a:cubicBezTo>
                  <a:cubicBezTo>
                    <a:pt x="741" y="74"/>
                    <a:pt x="760" y="85"/>
                    <a:pt x="777" y="97"/>
                  </a:cubicBezTo>
                  <a:cubicBezTo>
                    <a:pt x="794" y="108"/>
                    <a:pt x="809" y="120"/>
                    <a:pt x="823" y="133"/>
                  </a:cubicBezTo>
                  <a:close/>
                  <a:moveTo>
                    <a:pt x="830" y="353"/>
                  </a:moveTo>
                  <a:cubicBezTo>
                    <a:pt x="842" y="352"/>
                    <a:pt x="852" y="351"/>
                    <a:pt x="859" y="348"/>
                  </a:cubicBezTo>
                  <a:cubicBezTo>
                    <a:pt x="867" y="346"/>
                    <a:pt x="872" y="343"/>
                    <a:pt x="876" y="339"/>
                  </a:cubicBezTo>
                  <a:cubicBezTo>
                    <a:pt x="880" y="334"/>
                    <a:pt x="883" y="329"/>
                    <a:pt x="884" y="323"/>
                  </a:cubicBezTo>
                  <a:cubicBezTo>
                    <a:pt x="885" y="317"/>
                    <a:pt x="886" y="310"/>
                    <a:pt x="885" y="302"/>
                  </a:cubicBezTo>
                  <a:cubicBezTo>
                    <a:pt x="885" y="290"/>
                    <a:pt x="883" y="279"/>
                    <a:pt x="880" y="267"/>
                  </a:cubicBezTo>
                  <a:cubicBezTo>
                    <a:pt x="877" y="256"/>
                    <a:pt x="872" y="244"/>
                    <a:pt x="866" y="233"/>
                  </a:cubicBezTo>
                  <a:cubicBezTo>
                    <a:pt x="860" y="221"/>
                    <a:pt x="853" y="210"/>
                    <a:pt x="843" y="199"/>
                  </a:cubicBezTo>
                  <a:cubicBezTo>
                    <a:pt x="834" y="188"/>
                    <a:pt x="824" y="177"/>
                    <a:pt x="811" y="166"/>
                  </a:cubicBezTo>
                  <a:cubicBezTo>
                    <a:pt x="798" y="154"/>
                    <a:pt x="783" y="144"/>
                    <a:pt x="767" y="133"/>
                  </a:cubicBezTo>
                  <a:cubicBezTo>
                    <a:pt x="751" y="123"/>
                    <a:pt x="733" y="114"/>
                    <a:pt x="714" y="105"/>
                  </a:cubicBezTo>
                  <a:cubicBezTo>
                    <a:pt x="695" y="96"/>
                    <a:pt x="674" y="88"/>
                    <a:pt x="652" y="81"/>
                  </a:cubicBezTo>
                  <a:cubicBezTo>
                    <a:pt x="629" y="74"/>
                    <a:pt x="605" y="69"/>
                    <a:pt x="579" y="64"/>
                  </a:cubicBezTo>
                  <a:cubicBezTo>
                    <a:pt x="553" y="59"/>
                    <a:pt x="526" y="56"/>
                    <a:pt x="499" y="55"/>
                  </a:cubicBezTo>
                  <a:cubicBezTo>
                    <a:pt x="471" y="53"/>
                    <a:pt x="443" y="54"/>
                    <a:pt x="414" y="56"/>
                  </a:cubicBezTo>
                  <a:cubicBezTo>
                    <a:pt x="385" y="58"/>
                    <a:pt x="357" y="62"/>
                    <a:pt x="329" y="68"/>
                  </a:cubicBezTo>
                  <a:cubicBezTo>
                    <a:pt x="300" y="75"/>
                    <a:pt x="272" y="83"/>
                    <a:pt x="245" y="94"/>
                  </a:cubicBezTo>
                  <a:cubicBezTo>
                    <a:pt x="219" y="104"/>
                    <a:pt x="195" y="116"/>
                    <a:pt x="175" y="130"/>
                  </a:cubicBezTo>
                  <a:cubicBezTo>
                    <a:pt x="153" y="144"/>
                    <a:pt x="135" y="159"/>
                    <a:pt x="120" y="176"/>
                  </a:cubicBezTo>
                  <a:cubicBezTo>
                    <a:pt x="105" y="193"/>
                    <a:pt x="94" y="211"/>
                    <a:pt x="86" y="230"/>
                  </a:cubicBezTo>
                  <a:cubicBezTo>
                    <a:pt x="79" y="249"/>
                    <a:pt x="75" y="268"/>
                    <a:pt x="76" y="289"/>
                  </a:cubicBezTo>
                  <a:cubicBezTo>
                    <a:pt x="76" y="299"/>
                    <a:pt x="78" y="307"/>
                    <a:pt x="80" y="315"/>
                  </a:cubicBezTo>
                  <a:cubicBezTo>
                    <a:pt x="82" y="322"/>
                    <a:pt x="86" y="328"/>
                    <a:pt x="89" y="333"/>
                  </a:cubicBezTo>
                  <a:cubicBezTo>
                    <a:pt x="93" y="338"/>
                    <a:pt x="97" y="341"/>
                    <a:pt x="101" y="345"/>
                  </a:cubicBezTo>
                  <a:cubicBezTo>
                    <a:pt x="105" y="348"/>
                    <a:pt x="110" y="350"/>
                    <a:pt x="114" y="352"/>
                  </a:cubicBezTo>
                  <a:cubicBezTo>
                    <a:pt x="120" y="355"/>
                    <a:pt x="128" y="358"/>
                    <a:pt x="136" y="360"/>
                  </a:cubicBezTo>
                  <a:cubicBezTo>
                    <a:pt x="144" y="362"/>
                    <a:pt x="153" y="364"/>
                    <a:pt x="163" y="365"/>
                  </a:cubicBezTo>
                  <a:cubicBezTo>
                    <a:pt x="173" y="367"/>
                    <a:pt x="184" y="368"/>
                    <a:pt x="195" y="368"/>
                  </a:cubicBezTo>
                  <a:cubicBezTo>
                    <a:pt x="207" y="369"/>
                    <a:pt x="219" y="369"/>
                    <a:pt x="233" y="368"/>
                  </a:cubicBezTo>
                  <a:cubicBezTo>
                    <a:pt x="245" y="368"/>
                    <a:pt x="257" y="367"/>
                    <a:pt x="270" y="366"/>
                  </a:cubicBezTo>
                  <a:cubicBezTo>
                    <a:pt x="283" y="366"/>
                    <a:pt x="296" y="364"/>
                    <a:pt x="310" y="363"/>
                  </a:cubicBezTo>
                  <a:cubicBezTo>
                    <a:pt x="323" y="362"/>
                    <a:pt x="336" y="361"/>
                    <a:pt x="350" y="359"/>
                  </a:cubicBezTo>
                  <a:cubicBezTo>
                    <a:pt x="364" y="358"/>
                    <a:pt x="377" y="356"/>
                    <a:pt x="391" y="354"/>
                  </a:cubicBezTo>
                  <a:cubicBezTo>
                    <a:pt x="408" y="353"/>
                    <a:pt x="426" y="351"/>
                    <a:pt x="443" y="349"/>
                  </a:cubicBezTo>
                  <a:cubicBezTo>
                    <a:pt x="460" y="347"/>
                    <a:pt x="477" y="345"/>
                    <a:pt x="494" y="344"/>
                  </a:cubicBezTo>
                  <a:cubicBezTo>
                    <a:pt x="511" y="342"/>
                    <a:pt x="527" y="341"/>
                    <a:pt x="544" y="340"/>
                  </a:cubicBezTo>
                  <a:cubicBezTo>
                    <a:pt x="560" y="339"/>
                    <a:pt x="576" y="339"/>
                    <a:pt x="592" y="338"/>
                  </a:cubicBezTo>
                  <a:cubicBezTo>
                    <a:pt x="608" y="338"/>
                    <a:pt x="623" y="338"/>
                    <a:pt x="638" y="339"/>
                  </a:cubicBezTo>
                  <a:cubicBezTo>
                    <a:pt x="652" y="339"/>
                    <a:pt x="666" y="340"/>
                    <a:pt x="679" y="341"/>
                  </a:cubicBezTo>
                  <a:cubicBezTo>
                    <a:pt x="692" y="342"/>
                    <a:pt x="704" y="343"/>
                    <a:pt x="716" y="344"/>
                  </a:cubicBezTo>
                  <a:cubicBezTo>
                    <a:pt x="728" y="345"/>
                    <a:pt x="739" y="346"/>
                    <a:pt x="749" y="347"/>
                  </a:cubicBezTo>
                  <a:cubicBezTo>
                    <a:pt x="757" y="348"/>
                    <a:pt x="765" y="349"/>
                    <a:pt x="773" y="350"/>
                  </a:cubicBezTo>
                  <a:cubicBezTo>
                    <a:pt x="780" y="350"/>
                    <a:pt x="787" y="351"/>
                    <a:pt x="794" y="351"/>
                  </a:cubicBezTo>
                  <a:cubicBezTo>
                    <a:pt x="800" y="352"/>
                    <a:pt x="807" y="352"/>
                    <a:pt x="813" y="352"/>
                  </a:cubicBezTo>
                  <a:cubicBezTo>
                    <a:pt x="819" y="353"/>
                    <a:pt x="824" y="353"/>
                    <a:pt x="830" y="353"/>
                  </a:cubicBezTo>
                  <a:close/>
                </a:path>
              </a:pathLst>
            </a:custGeom>
            <a:solidFill>
              <a:srgbClr val="D7D3C8"/>
            </a:solidFill>
            <a:ln w="19050">
              <a:solidFill>
                <a:schemeClr val="bg1"/>
              </a:solidFill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836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5907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四块立方体堆积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913602" y="1566556"/>
            <a:ext cx="4477542" cy="4093344"/>
            <a:chOff x="4076700" y="1265238"/>
            <a:chExt cx="4976813" cy="4549775"/>
          </a:xfrm>
        </p:grpSpPr>
        <p:grpSp>
          <p:nvGrpSpPr>
            <p:cNvPr id="54" name="组合 35"/>
            <p:cNvGrpSpPr>
              <a:grpSpLocks/>
            </p:cNvGrpSpPr>
            <p:nvPr/>
          </p:nvGrpSpPr>
          <p:grpSpPr bwMode="auto">
            <a:xfrm>
              <a:off x="4076700" y="4597400"/>
              <a:ext cx="4954588" cy="1217613"/>
              <a:chOff x="3618706" y="4706938"/>
              <a:chExt cx="4954588" cy="1217613"/>
            </a:xfrm>
          </p:grpSpPr>
          <p:sp>
            <p:nvSpPr>
              <p:cNvPr id="79" name="Freeform 5"/>
              <p:cNvSpPr>
                <a:spLocks/>
              </p:cNvSpPr>
              <p:nvPr/>
            </p:nvSpPr>
            <p:spPr bwMode="auto">
              <a:xfrm>
                <a:off x="6666706" y="4859338"/>
                <a:ext cx="1906588" cy="1065213"/>
              </a:xfrm>
              <a:custGeom>
                <a:avLst/>
                <a:gdLst>
                  <a:gd name="T0" fmla="*/ 1201 w 1201"/>
                  <a:gd name="T1" fmla="*/ 217 h 671"/>
                  <a:gd name="T2" fmla="*/ 0 w 1201"/>
                  <a:gd name="T3" fmla="*/ 671 h 671"/>
                  <a:gd name="T4" fmla="*/ 0 w 1201"/>
                  <a:gd name="T5" fmla="*/ 344 h 671"/>
                  <a:gd name="T6" fmla="*/ 1201 w 1201"/>
                  <a:gd name="T7" fmla="*/ 0 h 671"/>
                  <a:gd name="T8" fmla="*/ 1201 w 1201"/>
                  <a:gd name="T9" fmla="*/ 217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1" h="671">
                    <a:moveTo>
                      <a:pt x="1201" y="217"/>
                    </a:moveTo>
                    <a:lnTo>
                      <a:pt x="0" y="671"/>
                    </a:lnTo>
                    <a:lnTo>
                      <a:pt x="0" y="344"/>
                    </a:lnTo>
                    <a:lnTo>
                      <a:pt x="1201" y="0"/>
                    </a:lnTo>
                    <a:lnTo>
                      <a:pt x="1201" y="217"/>
                    </a:lnTo>
                    <a:close/>
                  </a:path>
                </a:pathLst>
              </a:custGeom>
              <a:solidFill>
                <a:srgbClr val="354445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Freeform 6"/>
              <p:cNvSpPr>
                <a:spLocks/>
              </p:cNvSpPr>
              <p:nvPr/>
            </p:nvSpPr>
            <p:spPr bwMode="auto">
              <a:xfrm>
                <a:off x="3618706" y="4706938"/>
                <a:ext cx="4954588" cy="698500"/>
              </a:xfrm>
              <a:custGeom>
                <a:avLst/>
                <a:gdLst>
                  <a:gd name="T0" fmla="*/ 0 w 3121"/>
                  <a:gd name="T1" fmla="*/ 75 h 440"/>
                  <a:gd name="T2" fmla="*/ 1920 w 3121"/>
                  <a:gd name="T3" fmla="*/ 440 h 440"/>
                  <a:gd name="T4" fmla="*/ 3121 w 3121"/>
                  <a:gd name="T5" fmla="*/ 96 h 440"/>
                  <a:gd name="T6" fmla="*/ 1920 w 3121"/>
                  <a:gd name="T7" fmla="*/ 0 h 440"/>
                  <a:gd name="T8" fmla="*/ 0 w 3121"/>
                  <a:gd name="T9" fmla="*/ 75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21" h="440">
                    <a:moveTo>
                      <a:pt x="0" y="75"/>
                    </a:moveTo>
                    <a:lnTo>
                      <a:pt x="1920" y="440"/>
                    </a:lnTo>
                    <a:lnTo>
                      <a:pt x="3121" y="96"/>
                    </a:lnTo>
                    <a:lnTo>
                      <a:pt x="1920" y="0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283434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1" name="Freeform 7"/>
              <p:cNvSpPr>
                <a:spLocks/>
              </p:cNvSpPr>
              <p:nvPr/>
            </p:nvSpPr>
            <p:spPr bwMode="auto">
              <a:xfrm>
                <a:off x="3618706" y="4826001"/>
                <a:ext cx="3048000" cy="1098550"/>
              </a:xfrm>
              <a:custGeom>
                <a:avLst/>
                <a:gdLst>
                  <a:gd name="T0" fmla="*/ 0 w 1920"/>
                  <a:gd name="T1" fmla="*/ 231 h 692"/>
                  <a:gd name="T2" fmla="*/ 1920 w 1920"/>
                  <a:gd name="T3" fmla="*/ 692 h 692"/>
                  <a:gd name="T4" fmla="*/ 1920 w 1920"/>
                  <a:gd name="T5" fmla="*/ 365 h 692"/>
                  <a:gd name="T6" fmla="*/ 0 w 1920"/>
                  <a:gd name="T7" fmla="*/ 0 h 692"/>
                  <a:gd name="T8" fmla="*/ 0 w 1920"/>
                  <a:gd name="T9" fmla="*/ 231 h 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0" h="692">
                    <a:moveTo>
                      <a:pt x="0" y="231"/>
                    </a:moveTo>
                    <a:lnTo>
                      <a:pt x="1920" y="692"/>
                    </a:lnTo>
                    <a:lnTo>
                      <a:pt x="1920" y="365"/>
                    </a:lnTo>
                    <a:lnTo>
                      <a:pt x="0" y="0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rgbClr val="566260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" name="文本框 34"/>
              <p:cNvSpPr txBox="1">
                <a:spLocks noChangeArrowheads="1"/>
              </p:cNvSpPr>
              <p:nvPr/>
            </p:nvSpPr>
            <p:spPr bwMode="auto">
              <a:xfrm rot="650325">
                <a:off x="4361052" y="5143166"/>
                <a:ext cx="156966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点击添加文本</a:t>
                </a:r>
              </a:p>
            </p:txBody>
          </p:sp>
        </p:grpSp>
        <p:grpSp>
          <p:nvGrpSpPr>
            <p:cNvPr id="55" name="组合 4"/>
            <p:cNvGrpSpPr>
              <a:grpSpLocks/>
            </p:cNvGrpSpPr>
            <p:nvPr/>
          </p:nvGrpSpPr>
          <p:grpSpPr bwMode="auto">
            <a:xfrm>
              <a:off x="4087813" y="3859213"/>
              <a:ext cx="4954587" cy="1152525"/>
              <a:chOff x="3618706" y="4143375"/>
              <a:chExt cx="4954588" cy="1152525"/>
            </a:xfrm>
          </p:grpSpPr>
          <p:sp>
            <p:nvSpPr>
              <p:cNvPr id="72" name="Freeform 9"/>
              <p:cNvSpPr>
                <a:spLocks/>
              </p:cNvSpPr>
              <p:nvPr/>
            </p:nvSpPr>
            <p:spPr bwMode="auto">
              <a:xfrm>
                <a:off x="3618706" y="4143375"/>
                <a:ext cx="4954588" cy="458787"/>
              </a:xfrm>
              <a:custGeom>
                <a:avLst/>
                <a:gdLst>
                  <a:gd name="T0" fmla="*/ 0 w 3121"/>
                  <a:gd name="T1" fmla="*/ 134 h 289"/>
                  <a:gd name="T2" fmla="*/ 1920 w 3121"/>
                  <a:gd name="T3" fmla="*/ 289 h 289"/>
                  <a:gd name="T4" fmla="*/ 3121 w 3121"/>
                  <a:gd name="T5" fmla="*/ 162 h 289"/>
                  <a:gd name="T6" fmla="*/ 1917 w 3121"/>
                  <a:gd name="T7" fmla="*/ 0 h 289"/>
                  <a:gd name="T8" fmla="*/ 0 w 3121"/>
                  <a:gd name="T9" fmla="*/ 134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21" h="289">
                    <a:moveTo>
                      <a:pt x="0" y="134"/>
                    </a:moveTo>
                    <a:lnTo>
                      <a:pt x="1920" y="289"/>
                    </a:lnTo>
                    <a:lnTo>
                      <a:pt x="3121" y="162"/>
                    </a:lnTo>
                    <a:lnTo>
                      <a:pt x="1917" y="0"/>
                    </a:lnTo>
                    <a:lnTo>
                      <a:pt x="0" y="134"/>
                    </a:lnTo>
                    <a:close/>
                  </a:path>
                </a:pathLst>
              </a:custGeom>
              <a:solidFill>
                <a:srgbClr val="802D03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Freeform 11"/>
              <p:cNvSpPr>
                <a:spLocks/>
              </p:cNvSpPr>
              <p:nvPr/>
            </p:nvSpPr>
            <p:spPr bwMode="auto">
              <a:xfrm>
                <a:off x="6666707" y="4400550"/>
                <a:ext cx="1906587" cy="895350"/>
              </a:xfrm>
              <a:custGeom>
                <a:avLst/>
                <a:gdLst>
                  <a:gd name="T0" fmla="*/ 1201 w 1201"/>
                  <a:gd name="T1" fmla="*/ 210 h 564"/>
                  <a:gd name="T2" fmla="*/ 0 w 1201"/>
                  <a:gd name="T3" fmla="*/ 564 h 564"/>
                  <a:gd name="T4" fmla="*/ 0 w 1201"/>
                  <a:gd name="T5" fmla="*/ 127 h 564"/>
                  <a:gd name="T6" fmla="*/ 1201 w 1201"/>
                  <a:gd name="T7" fmla="*/ 0 h 564"/>
                  <a:gd name="T8" fmla="*/ 1201 w 1201"/>
                  <a:gd name="T9" fmla="*/ 210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1" h="564">
                    <a:moveTo>
                      <a:pt x="1201" y="210"/>
                    </a:moveTo>
                    <a:lnTo>
                      <a:pt x="0" y="564"/>
                    </a:lnTo>
                    <a:lnTo>
                      <a:pt x="0" y="127"/>
                    </a:lnTo>
                    <a:lnTo>
                      <a:pt x="1201" y="0"/>
                    </a:lnTo>
                    <a:lnTo>
                      <a:pt x="1201" y="210"/>
                    </a:lnTo>
                    <a:close/>
                  </a:path>
                </a:pathLst>
              </a:custGeom>
              <a:solidFill>
                <a:srgbClr val="AA600D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" name="Freeform 12"/>
              <p:cNvSpPr>
                <a:spLocks/>
              </p:cNvSpPr>
              <p:nvPr/>
            </p:nvSpPr>
            <p:spPr bwMode="auto">
              <a:xfrm>
                <a:off x="3618706" y="4356100"/>
                <a:ext cx="3048001" cy="939800"/>
              </a:xfrm>
              <a:custGeom>
                <a:avLst/>
                <a:gdLst>
                  <a:gd name="T0" fmla="*/ 0 w 1920"/>
                  <a:gd name="T1" fmla="*/ 231 h 592"/>
                  <a:gd name="T2" fmla="*/ 1920 w 1920"/>
                  <a:gd name="T3" fmla="*/ 592 h 592"/>
                  <a:gd name="T4" fmla="*/ 1920 w 1920"/>
                  <a:gd name="T5" fmla="*/ 155 h 592"/>
                  <a:gd name="T6" fmla="*/ 0 w 1920"/>
                  <a:gd name="T7" fmla="*/ 0 h 592"/>
                  <a:gd name="T8" fmla="*/ 0 w 1920"/>
                  <a:gd name="T9" fmla="*/ 231 h 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0" h="592">
                    <a:moveTo>
                      <a:pt x="0" y="231"/>
                    </a:moveTo>
                    <a:lnTo>
                      <a:pt x="1920" y="592"/>
                    </a:lnTo>
                    <a:lnTo>
                      <a:pt x="1920" y="155"/>
                    </a:lnTo>
                    <a:lnTo>
                      <a:pt x="0" y="0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rgbClr val="F5A601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Freeform 19"/>
              <p:cNvSpPr>
                <a:spLocks/>
              </p:cNvSpPr>
              <p:nvPr/>
            </p:nvSpPr>
            <p:spPr bwMode="auto">
              <a:xfrm>
                <a:off x="3618706" y="4356100"/>
                <a:ext cx="3048000" cy="246063"/>
              </a:xfrm>
              <a:custGeom>
                <a:avLst/>
                <a:gdLst>
                  <a:gd name="T0" fmla="*/ 3048000 w 558"/>
                  <a:gd name="T1" fmla="*/ 246063 h 45"/>
                  <a:gd name="T2" fmla="*/ 0 w 558"/>
                  <a:gd name="T3" fmla="*/ 0 h 45"/>
                  <a:gd name="T4" fmla="*/ 3048000 w 558"/>
                  <a:gd name="T5" fmla="*/ 246063 h 4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58" h="45">
                    <a:moveTo>
                      <a:pt x="558" y="45"/>
                    </a:moveTo>
                    <a:cubicBezTo>
                      <a:pt x="371" y="30"/>
                      <a:pt x="186" y="21"/>
                      <a:pt x="0" y="0"/>
                    </a:cubicBezTo>
                    <a:cubicBezTo>
                      <a:pt x="188" y="16"/>
                      <a:pt x="383" y="24"/>
                      <a:pt x="558" y="4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" name="Freeform 20"/>
              <p:cNvSpPr>
                <a:spLocks/>
              </p:cNvSpPr>
              <p:nvPr/>
            </p:nvSpPr>
            <p:spPr bwMode="auto">
              <a:xfrm>
                <a:off x="6666706" y="4400550"/>
                <a:ext cx="1895475" cy="201613"/>
              </a:xfrm>
              <a:custGeom>
                <a:avLst/>
                <a:gdLst>
                  <a:gd name="T0" fmla="*/ 0 w 347"/>
                  <a:gd name="T1" fmla="*/ 201613 h 37"/>
                  <a:gd name="T2" fmla="*/ 1895475 w 347"/>
                  <a:gd name="T3" fmla="*/ 0 h 37"/>
                  <a:gd name="T4" fmla="*/ 0 w 347"/>
                  <a:gd name="T5" fmla="*/ 201613 h 3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7" h="37">
                    <a:moveTo>
                      <a:pt x="0" y="37"/>
                    </a:moveTo>
                    <a:cubicBezTo>
                      <a:pt x="116" y="22"/>
                      <a:pt x="231" y="20"/>
                      <a:pt x="347" y="0"/>
                    </a:cubicBezTo>
                    <a:cubicBezTo>
                      <a:pt x="230" y="15"/>
                      <a:pt x="109" y="16"/>
                      <a:pt x="0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Freeform 25"/>
              <p:cNvSpPr>
                <a:spLocks/>
              </p:cNvSpPr>
              <p:nvPr/>
            </p:nvSpPr>
            <p:spPr bwMode="auto">
              <a:xfrm>
                <a:off x="6650831" y="4602163"/>
                <a:ext cx="33338" cy="666750"/>
              </a:xfrm>
              <a:custGeom>
                <a:avLst/>
                <a:gdLst>
                  <a:gd name="T0" fmla="*/ 16669 w 6"/>
                  <a:gd name="T1" fmla="*/ 0 h 122"/>
                  <a:gd name="T2" fmla="*/ 16669 w 6"/>
                  <a:gd name="T3" fmla="*/ 666750 h 122"/>
                  <a:gd name="T4" fmla="*/ 16669 w 6"/>
                  <a:gd name="T5" fmla="*/ 0 h 12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" h="122">
                    <a:moveTo>
                      <a:pt x="3" y="0"/>
                    </a:moveTo>
                    <a:cubicBezTo>
                      <a:pt x="5" y="53"/>
                      <a:pt x="6" y="71"/>
                      <a:pt x="3" y="122"/>
                    </a:cubicBezTo>
                    <a:cubicBezTo>
                      <a:pt x="1" y="70"/>
                      <a:pt x="0" y="54"/>
                      <a:pt x="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文本框 33"/>
              <p:cNvSpPr txBox="1">
                <a:spLocks noChangeArrowheads="1"/>
              </p:cNvSpPr>
              <p:nvPr/>
            </p:nvSpPr>
            <p:spPr bwMode="auto">
              <a:xfrm rot="486291">
                <a:off x="4361052" y="4553723"/>
                <a:ext cx="156966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点击添加文本</a:t>
                </a:r>
              </a:p>
            </p:txBody>
          </p:sp>
        </p:grpSp>
        <p:grpSp>
          <p:nvGrpSpPr>
            <p:cNvPr id="56" name="组合 2"/>
            <p:cNvGrpSpPr>
              <a:grpSpLocks/>
            </p:cNvGrpSpPr>
            <p:nvPr/>
          </p:nvGrpSpPr>
          <p:grpSpPr bwMode="auto">
            <a:xfrm>
              <a:off x="4098925" y="1265238"/>
              <a:ext cx="4954588" cy="1906587"/>
              <a:chOff x="3618706" y="1570038"/>
              <a:chExt cx="4954588" cy="1906587"/>
            </a:xfrm>
          </p:grpSpPr>
          <p:sp>
            <p:nvSpPr>
              <p:cNvPr id="65" name="Freeform 10"/>
              <p:cNvSpPr>
                <a:spLocks/>
              </p:cNvSpPr>
              <p:nvPr/>
            </p:nvSpPr>
            <p:spPr bwMode="auto">
              <a:xfrm>
                <a:off x="3618706" y="2330450"/>
                <a:ext cx="4954588" cy="1146175"/>
              </a:xfrm>
              <a:custGeom>
                <a:avLst/>
                <a:gdLst>
                  <a:gd name="T0" fmla="*/ 0 w 3121"/>
                  <a:gd name="T1" fmla="*/ 440 h 722"/>
                  <a:gd name="T2" fmla="*/ 1920 w 3121"/>
                  <a:gd name="T3" fmla="*/ 0 h 722"/>
                  <a:gd name="T4" fmla="*/ 3121 w 3121"/>
                  <a:gd name="T5" fmla="*/ 423 h 722"/>
                  <a:gd name="T6" fmla="*/ 1920 w 3121"/>
                  <a:gd name="T7" fmla="*/ 722 h 722"/>
                  <a:gd name="T8" fmla="*/ 0 w 3121"/>
                  <a:gd name="T9" fmla="*/ 44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21" h="722">
                    <a:moveTo>
                      <a:pt x="0" y="440"/>
                    </a:moveTo>
                    <a:lnTo>
                      <a:pt x="1920" y="0"/>
                    </a:lnTo>
                    <a:lnTo>
                      <a:pt x="3121" y="423"/>
                    </a:lnTo>
                    <a:lnTo>
                      <a:pt x="1920" y="722"/>
                    </a:lnTo>
                    <a:lnTo>
                      <a:pt x="0" y="440"/>
                    </a:lnTo>
                    <a:close/>
                  </a:path>
                </a:pathLst>
              </a:custGeom>
              <a:solidFill>
                <a:srgbClr val="145D65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Freeform 15"/>
              <p:cNvSpPr>
                <a:spLocks/>
              </p:cNvSpPr>
              <p:nvPr/>
            </p:nvSpPr>
            <p:spPr bwMode="auto">
              <a:xfrm>
                <a:off x="6666706" y="1576388"/>
                <a:ext cx="1906588" cy="1425575"/>
              </a:xfrm>
              <a:custGeom>
                <a:avLst/>
                <a:gdLst>
                  <a:gd name="T0" fmla="*/ 1201 w 1201"/>
                  <a:gd name="T1" fmla="*/ 619 h 898"/>
                  <a:gd name="T2" fmla="*/ 0 w 1201"/>
                  <a:gd name="T3" fmla="*/ 0 h 898"/>
                  <a:gd name="T4" fmla="*/ 0 w 1201"/>
                  <a:gd name="T5" fmla="*/ 475 h 898"/>
                  <a:gd name="T6" fmla="*/ 1201 w 1201"/>
                  <a:gd name="T7" fmla="*/ 898 h 898"/>
                  <a:gd name="T8" fmla="*/ 1201 w 1201"/>
                  <a:gd name="T9" fmla="*/ 619 h 8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1" h="898">
                    <a:moveTo>
                      <a:pt x="1201" y="619"/>
                    </a:moveTo>
                    <a:lnTo>
                      <a:pt x="0" y="0"/>
                    </a:lnTo>
                    <a:lnTo>
                      <a:pt x="0" y="475"/>
                    </a:lnTo>
                    <a:lnTo>
                      <a:pt x="1201" y="898"/>
                    </a:lnTo>
                    <a:lnTo>
                      <a:pt x="1201" y="619"/>
                    </a:lnTo>
                    <a:close/>
                  </a:path>
                </a:pathLst>
              </a:custGeom>
              <a:solidFill>
                <a:srgbClr val="2099A7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Freeform 16"/>
              <p:cNvSpPr>
                <a:spLocks/>
              </p:cNvSpPr>
              <p:nvPr/>
            </p:nvSpPr>
            <p:spPr bwMode="auto">
              <a:xfrm>
                <a:off x="3618706" y="1576388"/>
                <a:ext cx="3048000" cy="1452562"/>
              </a:xfrm>
              <a:custGeom>
                <a:avLst/>
                <a:gdLst>
                  <a:gd name="T0" fmla="*/ 0 w 1920"/>
                  <a:gd name="T1" fmla="*/ 609 h 915"/>
                  <a:gd name="T2" fmla="*/ 1920 w 1920"/>
                  <a:gd name="T3" fmla="*/ 0 h 915"/>
                  <a:gd name="T4" fmla="*/ 1920 w 1920"/>
                  <a:gd name="T5" fmla="*/ 475 h 915"/>
                  <a:gd name="T6" fmla="*/ 0 w 1920"/>
                  <a:gd name="T7" fmla="*/ 915 h 915"/>
                  <a:gd name="T8" fmla="*/ 0 w 1920"/>
                  <a:gd name="T9" fmla="*/ 609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0" h="915">
                    <a:moveTo>
                      <a:pt x="0" y="609"/>
                    </a:moveTo>
                    <a:lnTo>
                      <a:pt x="1920" y="0"/>
                    </a:lnTo>
                    <a:lnTo>
                      <a:pt x="1920" y="475"/>
                    </a:lnTo>
                    <a:lnTo>
                      <a:pt x="0" y="915"/>
                    </a:lnTo>
                    <a:lnTo>
                      <a:pt x="0" y="609"/>
                    </a:lnTo>
                    <a:close/>
                  </a:path>
                </a:pathLst>
              </a:custGeom>
              <a:solidFill>
                <a:srgbClr val="07C1D6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Freeform 17"/>
              <p:cNvSpPr>
                <a:spLocks/>
              </p:cNvSpPr>
              <p:nvPr/>
            </p:nvSpPr>
            <p:spPr bwMode="auto">
              <a:xfrm>
                <a:off x="3618706" y="2330450"/>
                <a:ext cx="3048000" cy="693738"/>
              </a:xfrm>
              <a:custGeom>
                <a:avLst/>
                <a:gdLst>
                  <a:gd name="T0" fmla="*/ 3048000 w 558"/>
                  <a:gd name="T1" fmla="*/ 0 h 127"/>
                  <a:gd name="T2" fmla="*/ 0 w 558"/>
                  <a:gd name="T3" fmla="*/ 693738 h 127"/>
                  <a:gd name="T4" fmla="*/ 3048000 w 558"/>
                  <a:gd name="T5" fmla="*/ 0 h 12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58" h="127">
                    <a:moveTo>
                      <a:pt x="558" y="0"/>
                    </a:moveTo>
                    <a:cubicBezTo>
                      <a:pt x="376" y="44"/>
                      <a:pt x="184" y="92"/>
                      <a:pt x="0" y="127"/>
                    </a:cubicBezTo>
                    <a:cubicBezTo>
                      <a:pt x="184" y="85"/>
                      <a:pt x="385" y="34"/>
                      <a:pt x="55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Freeform 21"/>
              <p:cNvSpPr>
                <a:spLocks/>
              </p:cNvSpPr>
              <p:nvPr/>
            </p:nvSpPr>
            <p:spPr bwMode="auto">
              <a:xfrm>
                <a:off x="6666706" y="2330450"/>
                <a:ext cx="1906588" cy="666750"/>
              </a:xfrm>
              <a:custGeom>
                <a:avLst/>
                <a:gdLst>
                  <a:gd name="T0" fmla="*/ 0 w 349"/>
                  <a:gd name="T1" fmla="*/ 0 h 122"/>
                  <a:gd name="T2" fmla="*/ 1906588 w 349"/>
                  <a:gd name="T3" fmla="*/ 666750 h 122"/>
                  <a:gd name="T4" fmla="*/ 0 w 349"/>
                  <a:gd name="T5" fmla="*/ 0 h 12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9" h="122">
                    <a:moveTo>
                      <a:pt x="0" y="0"/>
                    </a:moveTo>
                    <a:cubicBezTo>
                      <a:pt x="111" y="44"/>
                      <a:pt x="236" y="87"/>
                      <a:pt x="349" y="122"/>
                    </a:cubicBezTo>
                    <a:cubicBezTo>
                      <a:pt x="237" y="80"/>
                      <a:pt x="106" y="34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Freeform 23"/>
              <p:cNvSpPr>
                <a:spLocks/>
              </p:cNvSpPr>
              <p:nvPr/>
            </p:nvSpPr>
            <p:spPr bwMode="auto">
              <a:xfrm>
                <a:off x="6650831" y="1570038"/>
                <a:ext cx="33338" cy="754063"/>
              </a:xfrm>
              <a:custGeom>
                <a:avLst/>
                <a:gdLst>
                  <a:gd name="T0" fmla="*/ 16669 w 6"/>
                  <a:gd name="T1" fmla="*/ 0 h 138"/>
                  <a:gd name="T2" fmla="*/ 16669 w 6"/>
                  <a:gd name="T3" fmla="*/ 754063 h 138"/>
                  <a:gd name="T4" fmla="*/ 16669 w 6"/>
                  <a:gd name="T5" fmla="*/ 0 h 13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" h="138">
                    <a:moveTo>
                      <a:pt x="3" y="0"/>
                    </a:moveTo>
                    <a:cubicBezTo>
                      <a:pt x="5" y="54"/>
                      <a:pt x="6" y="87"/>
                      <a:pt x="3" y="138"/>
                    </a:cubicBezTo>
                    <a:cubicBezTo>
                      <a:pt x="1" y="87"/>
                      <a:pt x="0" y="54"/>
                      <a:pt x="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" name="文本框 1"/>
              <p:cNvSpPr txBox="1">
                <a:spLocks noChangeArrowheads="1"/>
              </p:cNvSpPr>
              <p:nvPr/>
            </p:nvSpPr>
            <p:spPr bwMode="auto">
              <a:xfrm rot="-979960">
                <a:off x="4361051" y="2189440"/>
                <a:ext cx="156966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点击添加文本</a:t>
                </a:r>
              </a:p>
            </p:txBody>
          </p:sp>
        </p:grpSp>
        <p:grpSp>
          <p:nvGrpSpPr>
            <p:cNvPr id="57" name="组合 3"/>
            <p:cNvGrpSpPr>
              <a:grpSpLocks/>
            </p:cNvGrpSpPr>
            <p:nvPr/>
          </p:nvGrpSpPr>
          <p:grpSpPr bwMode="auto">
            <a:xfrm>
              <a:off x="4098925" y="2713038"/>
              <a:ext cx="4954588" cy="1131887"/>
              <a:chOff x="3618706" y="3017838"/>
              <a:chExt cx="4954588" cy="1131888"/>
            </a:xfrm>
          </p:grpSpPr>
          <p:sp>
            <p:nvSpPr>
              <p:cNvPr id="58" name="Freeform 8"/>
              <p:cNvSpPr>
                <a:spLocks/>
              </p:cNvSpPr>
              <p:nvPr/>
            </p:nvSpPr>
            <p:spPr bwMode="auto">
              <a:xfrm>
                <a:off x="3618706" y="3684589"/>
                <a:ext cx="4954588" cy="465137"/>
              </a:xfrm>
              <a:custGeom>
                <a:avLst/>
                <a:gdLst>
                  <a:gd name="T0" fmla="*/ 0 w 3121"/>
                  <a:gd name="T1" fmla="*/ 128 h 293"/>
                  <a:gd name="T2" fmla="*/ 1920 w 3121"/>
                  <a:gd name="T3" fmla="*/ 0 h 293"/>
                  <a:gd name="T4" fmla="*/ 3121 w 3121"/>
                  <a:gd name="T5" fmla="*/ 114 h 293"/>
                  <a:gd name="T6" fmla="*/ 1917 w 3121"/>
                  <a:gd name="T7" fmla="*/ 293 h 293"/>
                  <a:gd name="T8" fmla="*/ 0 w 3121"/>
                  <a:gd name="T9" fmla="*/ 128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21" h="293">
                    <a:moveTo>
                      <a:pt x="0" y="128"/>
                    </a:moveTo>
                    <a:lnTo>
                      <a:pt x="1920" y="0"/>
                    </a:lnTo>
                    <a:lnTo>
                      <a:pt x="3121" y="114"/>
                    </a:lnTo>
                    <a:lnTo>
                      <a:pt x="1917" y="293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6C6B65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Freeform 13"/>
              <p:cNvSpPr>
                <a:spLocks/>
              </p:cNvSpPr>
              <p:nvPr/>
            </p:nvSpPr>
            <p:spPr bwMode="auto">
              <a:xfrm>
                <a:off x="6666706" y="3017838"/>
                <a:ext cx="1906588" cy="847726"/>
              </a:xfrm>
              <a:custGeom>
                <a:avLst/>
                <a:gdLst>
                  <a:gd name="T0" fmla="*/ 1201 w 1201"/>
                  <a:gd name="T1" fmla="*/ 327 h 534"/>
                  <a:gd name="T2" fmla="*/ 0 w 1201"/>
                  <a:gd name="T3" fmla="*/ 0 h 534"/>
                  <a:gd name="T4" fmla="*/ 0 w 1201"/>
                  <a:gd name="T5" fmla="*/ 420 h 534"/>
                  <a:gd name="T6" fmla="*/ 1201 w 1201"/>
                  <a:gd name="T7" fmla="*/ 534 h 534"/>
                  <a:gd name="T8" fmla="*/ 1201 w 1201"/>
                  <a:gd name="T9" fmla="*/ 327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1" h="534">
                    <a:moveTo>
                      <a:pt x="1201" y="327"/>
                    </a:moveTo>
                    <a:lnTo>
                      <a:pt x="0" y="0"/>
                    </a:lnTo>
                    <a:lnTo>
                      <a:pt x="0" y="420"/>
                    </a:lnTo>
                    <a:lnTo>
                      <a:pt x="1201" y="534"/>
                    </a:lnTo>
                    <a:lnTo>
                      <a:pt x="1201" y="327"/>
                    </a:lnTo>
                    <a:close/>
                  </a:path>
                </a:pathLst>
              </a:custGeom>
              <a:solidFill>
                <a:srgbClr val="96938B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Freeform 14"/>
              <p:cNvSpPr>
                <a:spLocks/>
              </p:cNvSpPr>
              <p:nvPr/>
            </p:nvSpPr>
            <p:spPr bwMode="auto">
              <a:xfrm>
                <a:off x="3618706" y="3017838"/>
                <a:ext cx="3048000" cy="869951"/>
              </a:xfrm>
              <a:custGeom>
                <a:avLst/>
                <a:gdLst>
                  <a:gd name="T0" fmla="*/ 0 w 1920"/>
                  <a:gd name="T1" fmla="*/ 317 h 548"/>
                  <a:gd name="T2" fmla="*/ 1920 w 1920"/>
                  <a:gd name="T3" fmla="*/ 0 h 548"/>
                  <a:gd name="T4" fmla="*/ 1920 w 1920"/>
                  <a:gd name="T5" fmla="*/ 420 h 548"/>
                  <a:gd name="T6" fmla="*/ 0 w 1920"/>
                  <a:gd name="T7" fmla="*/ 548 h 548"/>
                  <a:gd name="T8" fmla="*/ 0 w 1920"/>
                  <a:gd name="T9" fmla="*/ 317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0" h="548">
                    <a:moveTo>
                      <a:pt x="0" y="317"/>
                    </a:moveTo>
                    <a:lnTo>
                      <a:pt x="1920" y="0"/>
                    </a:lnTo>
                    <a:lnTo>
                      <a:pt x="1920" y="420"/>
                    </a:lnTo>
                    <a:lnTo>
                      <a:pt x="0" y="548"/>
                    </a:lnTo>
                    <a:lnTo>
                      <a:pt x="0" y="317"/>
                    </a:lnTo>
                    <a:close/>
                  </a:path>
                </a:pathLst>
              </a:custGeom>
              <a:solidFill>
                <a:srgbClr val="D7D3C8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Freeform 18"/>
              <p:cNvSpPr>
                <a:spLocks/>
              </p:cNvSpPr>
              <p:nvPr/>
            </p:nvSpPr>
            <p:spPr bwMode="auto">
              <a:xfrm>
                <a:off x="3618706" y="3684588"/>
                <a:ext cx="3048000" cy="196850"/>
              </a:xfrm>
              <a:custGeom>
                <a:avLst/>
                <a:gdLst>
                  <a:gd name="T0" fmla="*/ 3048000 w 558"/>
                  <a:gd name="T1" fmla="*/ 0 h 36"/>
                  <a:gd name="T2" fmla="*/ 0 w 558"/>
                  <a:gd name="T3" fmla="*/ 196850 h 36"/>
                  <a:gd name="T4" fmla="*/ 3048000 w 558"/>
                  <a:gd name="T5" fmla="*/ 0 h 3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58" h="36">
                    <a:moveTo>
                      <a:pt x="558" y="0"/>
                    </a:moveTo>
                    <a:cubicBezTo>
                      <a:pt x="372" y="13"/>
                      <a:pt x="187" y="30"/>
                      <a:pt x="0" y="36"/>
                    </a:cubicBezTo>
                    <a:cubicBezTo>
                      <a:pt x="188" y="24"/>
                      <a:pt x="382" y="6"/>
                      <a:pt x="55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Freeform 22"/>
              <p:cNvSpPr>
                <a:spLocks/>
              </p:cNvSpPr>
              <p:nvPr/>
            </p:nvSpPr>
            <p:spPr bwMode="auto">
              <a:xfrm>
                <a:off x="6666706" y="3684588"/>
                <a:ext cx="1895475" cy="180975"/>
              </a:xfrm>
              <a:custGeom>
                <a:avLst/>
                <a:gdLst>
                  <a:gd name="T0" fmla="*/ 0 w 347"/>
                  <a:gd name="T1" fmla="*/ 0 h 33"/>
                  <a:gd name="T2" fmla="*/ 1895475 w 347"/>
                  <a:gd name="T3" fmla="*/ 180975 h 33"/>
                  <a:gd name="T4" fmla="*/ 0 w 347"/>
                  <a:gd name="T5" fmla="*/ 0 h 3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7" h="33">
                    <a:moveTo>
                      <a:pt x="0" y="0"/>
                    </a:moveTo>
                    <a:cubicBezTo>
                      <a:pt x="114" y="13"/>
                      <a:pt x="233" y="26"/>
                      <a:pt x="347" y="33"/>
                    </a:cubicBezTo>
                    <a:cubicBezTo>
                      <a:pt x="233" y="21"/>
                      <a:pt x="108" y="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Freeform 24"/>
              <p:cNvSpPr>
                <a:spLocks/>
              </p:cNvSpPr>
              <p:nvPr/>
            </p:nvSpPr>
            <p:spPr bwMode="auto">
              <a:xfrm>
                <a:off x="6650831" y="3017838"/>
                <a:ext cx="33338" cy="666750"/>
              </a:xfrm>
              <a:custGeom>
                <a:avLst/>
                <a:gdLst>
                  <a:gd name="T0" fmla="*/ 16669 w 6"/>
                  <a:gd name="T1" fmla="*/ 0 h 122"/>
                  <a:gd name="T2" fmla="*/ 16669 w 6"/>
                  <a:gd name="T3" fmla="*/ 666750 h 122"/>
                  <a:gd name="T4" fmla="*/ 16669 w 6"/>
                  <a:gd name="T5" fmla="*/ 0 h 12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" h="122">
                    <a:moveTo>
                      <a:pt x="3" y="0"/>
                    </a:moveTo>
                    <a:cubicBezTo>
                      <a:pt x="5" y="53"/>
                      <a:pt x="6" y="71"/>
                      <a:pt x="3" y="122"/>
                    </a:cubicBezTo>
                    <a:cubicBezTo>
                      <a:pt x="1" y="70"/>
                      <a:pt x="0" y="54"/>
                      <a:pt x="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文本框 32"/>
              <p:cNvSpPr txBox="1">
                <a:spLocks noChangeArrowheads="1"/>
              </p:cNvSpPr>
              <p:nvPr/>
            </p:nvSpPr>
            <p:spPr bwMode="auto">
              <a:xfrm rot="-411076">
                <a:off x="4361051" y="3352284"/>
                <a:ext cx="156966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点击添加文本</a:t>
                </a:r>
              </a:p>
            </p:txBody>
          </p:sp>
        </p:grpSp>
      </p:grpSp>
      <p:sp>
        <p:nvSpPr>
          <p:cNvPr id="83" name="灯片编号占位符 131"/>
          <p:cNvSpPr txBox="1">
            <a:spLocks/>
          </p:cNvSpPr>
          <p:nvPr/>
        </p:nvSpPr>
        <p:spPr>
          <a:xfrm>
            <a:off x="11417299" y="6538912"/>
            <a:ext cx="650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7292801" y="2162676"/>
            <a:ext cx="1201624" cy="3623245"/>
            <a:chOff x="7179135" y="1945921"/>
            <a:chExt cx="1356575" cy="4090467"/>
          </a:xfrm>
        </p:grpSpPr>
        <p:sp>
          <p:nvSpPr>
            <p:cNvPr id="98" name="Freeform 24"/>
            <p:cNvSpPr>
              <a:spLocks/>
            </p:cNvSpPr>
            <p:nvPr/>
          </p:nvSpPr>
          <p:spPr bwMode="auto">
            <a:xfrm>
              <a:off x="7484745" y="2165793"/>
              <a:ext cx="185302" cy="376135"/>
            </a:xfrm>
            <a:custGeom>
              <a:avLst/>
              <a:gdLst>
                <a:gd name="T0" fmla="*/ 67 w 134"/>
                <a:gd name="T1" fmla="*/ 0 h 272"/>
                <a:gd name="T2" fmla="*/ 0 w 134"/>
                <a:gd name="T3" fmla="*/ 31 h 272"/>
                <a:gd name="T4" fmla="*/ 46 w 134"/>
                <a:gd name="T5" fmla="*/ 216 h 272"/>
                <a:gd name="T6" fmla="*/ 134 w 134"/>
                <a:gd name="T7" fmla="*/ 272 h 272"/>
                <a:gd name="T8" fmla="*/ 67 w 134"/>
                <a:gd name="T9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272">
                  <a:moveTo>
                    <a:pt x="67" y="0"/>
                  </a:moveTo>
                  <a:lnTo>
                    <a:pt x="0" y="31"/>
                  </a:lnTo>
                  <a:lnTo>
                    <a:pt x="46" y="216"/>
                  </a:lnTo>
                  <a:lnTo>
                    <a:pt x="134" y="272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" name="Freeform 25"/>
            <p:cNvSpPr>
              <a:spLocks/>
            </p:cNvSpPr>
            <p:nvPr/>
          </p:nvSpPr>
          <p:spPr bwMode="auto">
            <a:xfrm>
              <a:off x="7598139" y="2634580"/>
              <a:ext cx="219873" cy="482615"/>
            </a:xfrm>
            <a:custGeom>
              <a:avLst/>
              <a:gdLst>
                <a:gd name="T0" fmla="*/ 72 w 159"/>
                <a:gd name="T1" fmla="*/ 0 h 349"/>
                <a:gd name="T2" fmla="*/ 0 w 159"/>
                <a:gd name="T3" fmla="*/ 31 h 349"/>
                <a:gd name="T4" fmla="*/ 67 w 159"/>
                <a:gd name="T5" fmla="*/ 308 h 349"/>
                <a:gd name="T6" fmla="*/ 67 w 159"/>
                <a:gd name="T7" fmla="*/ 308 h 349"/>
                <a:gd name="T8" fmla="*/ 159 w 159"/>
                <a:gd name="T9" fmla="*/ 349 h 349"/>
                <a:gd name="T10" fmla="*/ 72 w 159"/>
                <a:gd name="T11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349">
                  <a:moveTo>
                    <a:pt x="72" y="0"/>
                  </a:moveTo>
                  <a:lnTo>
                    <a:pt x="0" y="31"/>
                  </a:lnTo>
                  <a:lnTo>
                    <a:pt x="67" y="308"/>
                  </a:lnTo>
                  <a:lnTo>
                    <a:pt x="67" y="308"/>
                  </a:lnTo>
                  <a:lnTo>
                    <a:pt x="159" y="34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0" name="Freeform 26"/>
            <p:cNvSpPr>
              <a:spLocks/>
            </p:cNvSpPr>
            <p:nvPr/>
          </p:nvSpPr>
          <p:spPr bwMode="auto">
            <a:xfrm>
              <a:off x="7740572" y="3223673"/>
              <a:ext cx="255827" cy="611219"/>
            </a:xfrm>
            <a:custGeom>
              <a:avLst/>
              <a:gdLst>
                <a:gd name="T0" fmla="*/ 72 w 185"/>
                <a:gd name="T1" fmla="*/ 0 h 442"/>
                <a:gd name="T2" fmla="*/ 0 w 185"/>
                <a:gd name="T3" fmla="*/ 26 h 442"/>
                <a:gd name="T4" fmla="*/ 97 w 185"/>
                <a:gd name="T5" fmla="*/ 421 h 442"/>
                <a:gd name="T6" fmla="*/ 97 w 185"/>
                <a:gd name="T7" fmla="*/ 421 h 442"/>
                <a:gd name="T8" fmla="*/ 185 w 185"/>
                <a:gd name="T9" fmla="*/ 442 h 442"/>
                <a:gd name="T10" fmla="*/ 72 w 185"/>
                <a:gd name="T11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5" h="442">
                  <a:moveTo>
                    <a:pt x="72" y="0"/>
                  </a:moveTo>
                  <a:lnTo>
                    <a:pt x="0" y="26"/>
                  </a:lnTo>
                  <a:lnTo>
                    <a:pt x="97" y="421"/>
                  </a:lnTo>
                  <a:lnTo>
                    <a:pt x="97" y="421"/>
                  </a:lnTo>
                  <a:lnTo>
                    <a:pt x="185" y="44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" name="Freeform 27"/>
            <p:cNvSpPr>
              <a:spLocks/>
            </p:cNvSpPr>
            <p:nvPr/>
          </p:nvSpPr>
          <p:spPr bwMode="auto">
            <a:xfrm>
              <a:off x="7917576" y="3948286"/>
              <a:ext cx="269656" cy="667916"/>
            </a:xfrm>
            <a:custGeom>
              <a:avLst/>
              <a:gdLst>
                <a:gd name="T0" fmla="*/ 72 w 195"/>
                <a:gd name="T1" fmla="*/ 0 h 483"/>
                <a:gd name="T2" fmla="*/ 0 w 195"/>
                <a:gd name="T3" fmla="*/ 21 h 483"/>
                <a:gd name="T4" fmla="*/ 108 w 195"/>
                <a:gd name="T5" fmla="*/ 483 h 483"/>
                <a:gd name="T6" fmla="*/ 195 w 195"/>
                <a:gd name="T7" fmla="*/ 483 h 483"/>
                <a:gd name="T8" fmla="*/ 72 w 195"/>
                <a:gd name="T9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483">
                  <a:moveTo>
                    <a:pt x="72" y="0"/>
                  </a:moveTo>
                  <a:lnTo>
                    <a:pt x="0" y="21"/>
                  </a:lnTo>
                  <a:lnTo>
                    <a:pt x="108" y="483"/>
                  </a:lnTo>
                  <a:lnTo>
                    <a:pt x="195" y="48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" name="Freeform 28"/>
            <p:cNvSpPr>
              <a:spLocks/>
            </p:cNvSpPr>
            <p:nvPr/>
          </p:nvSpPr>
          <p:spPr bwMode="auto">
            <a:xfrm>
              <a:off x="8102878" y="4729595"/>
              <a:ext cx="262741" cy="638876"/>
            </a:xfrm>
            <a:custGeom>
              <a:avLst/>
              <a:gdLst>
                <a:gd name="T0" fmla="*/ 77 w 190"/>
                <a:gd name="T1" fmla="*/ 0 h 462"/>
                <a:gd name="T2" fmla="*/ 0 w 190"/>
                <a:gd name="T3" fmla="*/ 15 h 462"/>
                <a:gd name="T4" fmla="*/ 0 w 190"/>
                <a:gd name="T5" fmla="*/ 15 h 462"/>
                <a:gd name="T6" fmla="*/ 108 w 190"/>
                <a:gd name="T7" fmla="*/ 462 h 462"/>
                <a:gd name="T8" fmla="*/ 190 w 190"/>
                <a:gd name="T9" fmla="*/ 447 h 462"/>
                <a:gd name="T10" fmla="*/ 77 w 190"/>
                <a:gd name="T11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462">
                  <a:moveTo>
                    <a:pt x="77" y="0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108" y="462"/>
                  </a:lnTo>
                  <a:lnTo>
                    <a:pt x="190" y="447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" name="Freeform 29"/>
            <p:cNvSpPr>
              <a:spLocks/>
            </p:cNvSpPr>
            <p:nvPr/>
          </p:nvSpPr>
          <p:spPr bwMode="auto">
            <a:xfrm>
              <a:off x="8286797" y="5468036"/>
              <a:ext cx="212959" cy="448043"/>
            </a:xfrm>
            <a:custGeom>
              <a:avLst/>
              <a:gdLst>
                <a:gd name="T0" fmla="*/ 77 w 154"/>
                <a:gd name="T1" fmla="*/ 0 h 324"/>
                <a:gd name="T2" fmla="*/ 0 w 154"/>
                <a:gd name="T3" fmla="*/ 21 h 324"/>
                <a:gd name="T4" fmla="*/ 0 w 154"/>
                <a:gd name="T5" fmla="*/ 21 h 324"/>
                <a:gd name="T6" fmla="*/ 67 w 154"/>
                <a:gd name="T7" fmla="*/ 313 h 324"/>
                <a:gd name="T8" fmla="*/ 154 w 154"/>
                <a:gd name="T9" fmla="*/ 324 h 324"/>
                <a:gd name="T10" fmla="*/ 77 w 154"/>
                <a:gd name="T11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324">
                  <a:moveTo>
                    <a:pt x="77" y="0"/>
                  </a:moveTo>
                  <a:lnTo>
                    <a:pt x="0" y="21"/>
                  </a:lnTo>
                  <a:lnTo>
                    <a:pt x="0" y="21"/>
                  </a:lnTo>
                  <a:lnTo>
                    <a:pt x="67" y="313"/>
                  </a:lnTo>
                  <a:lnTo>
                    <a:pt x="154" y="32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" name="Freeform 30"/>
            <p:cNvSpPr>
              <a:spLocks/>
            </p:cNvSpPr>
            <p:nvPr/>
          </p:nvSpPr>
          <p:spPr bwMode="auto">
            <a:xfrm>
              <a:off x="7434963" y="2485232"/>
              <a:ext cx="262741" cy="192216"/>
            </a:xfrm>
            <a:custGeom>
              <a:avLst/>
              <a:gdLst>
                <a:gd name="T0" fmla="*/ 0 w 190"/>
                <a:gd name="T1" fmla="*/ 0 h 139"/>
                <a:gd name="T2" fmla="*/ 21 w 190"/>
                <a:gd name="T3" fmla="*/ 82 h 139"/>
                <a:gd name="T4" fmla="*/ 118 w 190"/>
                <a:gd name="T5" fmla="*/ 139 h 139"/>
                <a:gd name="T6" fmla="*/ 190 w 190"/>
                <a:gd name="T7" fmla="*/ 108 h 139"/>
                <a:gd name="T8" fmla="*/ 0 w 190"/>
                <a:gd name="T9" fmla="*/ 0 h 139"/>
                <a:gd name="T10" fmla="*/ 0 w 190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0" h="139">
                  <a:moveTo>
                    <a:pt x="0" y="0"/>
                  </a:moveTo>
                  <a:lnTo>
                    <a:pt x="21" y="82"/>
                  </a:lnTo>
                  <a:lnTo>
                    <a:pt x="118" y="139"/>
                  </a:lnTo>
                  <a:lnTo>
                    <a:pt x="190" y="10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" name="Freeform 31"/>
            <p:cNvSpPr>
              <a:spLocks/>
            </p:cNvSpPr>
            <p:nvPr/>
          </p:nvSpPr>
          <p:spPr bwMode="auto">
            <a:xfrm>
              <a:off x="7584310" y="3110280"/>
              <a:ext cx="255827" cy="149348"/>
            </a:xfrm>
            <a:custGeom>
              <a:avLst/>
              <a:gdLst>
                <a:gd name="T0" fmla="*/ 0 w 185"/>
                <a:gd name="T1" fmla="*/ 0 h 108"/>
                <a:gd name="T2" fmla="*/ 15 w 185"/>
                <a:gd name="T3" fmla="*/ 67 h 108"/>
                <a:gd name="T4" fmla="*/ 113 w 185"/>
                <a:gd name="T5" fmla="*/ 108 h 108"/>
                <a:gd name="T6" fmla="*/ 185 w 185"/>
                <a:gd name="T7" fmla="*/ 82 h 108"/>
                <a:gd name="T8" fmla="*/ 0 w 185"/>
                <a:gd name="T9" fmla="*/ 0 h 108"/>
                <a:gd name="T10" fmla="*/ 0 w 185"/>
                <a:gd name="T1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5" h="108">
                  <a:moveTo>
                    <a:pt x="0" y="0"/>
                  </a:moveTo>
                  <a:lnTo>
                    <a:pt x="15" y="67"/>
                  </a:lnTo>
                  <a:lnTo>
                    <a:pt x="113" y="108"/>
                  </a:lnTo>
                  <a:lnTo>
                    <a:pt x="185" y="8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" name="Freeform 32"/>
            <p:cNvSpPr>
              <a:spLocks/>
            </p:cNvSpPr>
            <p:nvPr/>
          </p:nvSpPr>
          <p:spPr bwMode="auto">
            <a:xfrm>
              <a:off x="7768229" y="3884675"/>
              <a:ext cx="248913" cy="92651"/>
            </a:xfrm>
            <a:custGeom>
              <a:avLst/>
              <a:gdLst>
                <a:gd name="T0" fmla="*/ 0 w 180"/>
                <a:gd name="T1" fmla="*/ 0 h 67"/>
                <a:gd name="T2" fmla="*/ 180 w 180"/>
                <a:gd name="T3" fmla="*/ 46 h 67"/>
                <a:gd name="T4" fmla="*/ 108 w 180"/>
                <a:gd name="T5" fmla="*/ 67 h 67"/>
                <a:gd name="T6" fmla="*/ 16 w 180"/>
                <a:gd name="T7" fmla="*/ 46 h 67"/>
                <a:gd name="T8" fmla="*/ 11 w 180"/>
                <a:gd name="T9" fmla="*/ 46 h 67"/>
                <a:gd name="T10" fmla="*/ 0 w 180"/>
                <a:gd name="T11" fmla="*/ 0 h 67"/>
                <a:gd name="T12" fmla="*/ 0 w 180"/>
                <a:gd name="T1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67">
                  <a:moveTo>
                    <a:pt x="0" y="0"/>
                  </a:moveTo>
                  <a:lnTo>
                    <a:pt x="180" y="46"/>
                  </a:lnTo>
                  <a:lnTo>
                    <a:pt x="108" y="67"/>
                  </a:lnTo>
                  <a:lnTo>
                    <a:pt x="16" y="46"/>
                  </a:lnTo>
                  <a:lnTo>
                    <a:pt x="11" y="4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" name="Freeform 33"/>
            <p:cNvSpPr>
              <a:spLocks/>
            </p:cNvSpPr>
            <p:nvPr/>
          </p:nvSpPr>
          <p:spPr bwMode="auto">
            <a:xfrm>
              <a:off x="7974273" y="4729595"/>
              <a:ext cx="235084" cy="20743"/>
            </a:xfrm>
            <a:custGeom>
              <a:avLst/>
              <a:gdLst>
                <a:gd name="T0" fmla="*/ 170 w 170"/>
                <a:gd name="T1" fmla="*/ 0 h 15"/>
                <a:gd name="T2" fmla="*/ 170 w 170"/>
                <a:gd name="T3" fmla="*/ 0 h 15"/>
                <a:gd name="T4" fmla="*/ 93 w 170"/>
                <a:gd name="T5" fmla="*/ 15 h 15"/>
                <a:gd name="T6" fmla="*/ 0 w 170"/>
                <a:gd name="T7" fmla="*/ 15 h 15"/>
                <a:gd name="T8" fmla="*/ 0 w 170"/>
                <a:gd name="T9" fmla="*/ 0 h 15"/>
                <a:gd name="T10" fmla="*/ 170 w 170"/>
                <a:gd name="T11" fmla="*/ 0 h 15"/>
                <a:gd name="T12" fmla="*/ 170 w 170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5">
                  <a:moveTo>
                    <a:pt x="170" y="0"/>
                  </a:moveTo>
                  <a:lnTo>
                    <a:pt x="170" y="0"/>
                  </a:lnTo>
                  <a:lnTo>
                    <a:pt x="93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170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" name="Freeform 34"/>
            <p:cNvSpPr>
              <a:spLocks/>
            </p:cNvSpPr>
            <p:nvPr/>
          </p:nvSpPr>
          <p:spPr bwMode="auto">
            <a:xfrm>
              <a:off x="7179135" y="1945921"/>
              <a:ext cx="1066177" cy="4090467"/>
            </a:xfrm>
            <a:custGeom>
              <a:avLst/>
              <a:gdLst>
                <a:gd name="T0" fmla="*/ 0 w 771"/>
                <a:gd name="T1" fmla="*/ 36 h 2958"/>
                <a:gd name="T2" fmla="*/ 67 w 771"/>
                <a:gd name="T3" fmla="*/ 0 h 2958"/>
                <a:gd name="T4" fmla="*/ 771 w 771"/>
                <a:gd name="T5" fmla="*/ 2958 h 2958"/>
                <a:gd name="T6" fmla="*/ 673 w 771"/>
                <a:gd name="T7" fmla="*/ 2943 h 2958"/>
                <a:gd name="T8" fmla="*/ 0 w 771"/>
                <a:gd name="T9" fmla="*/ 36 h 2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1" h="2958">
                  <a:moveTo>
                    <a:pt x="0" y="36"/>
                  </a:moveTo>
                  <a:lnTo>
                    <a:pt x="67" y="0"/>
                  </a:lnTo>
                  <a:lnTo>
                    <a:pt x="771" y="2958"/>
                  </a:lnTo>
                  <a:lnTo>
                    <a:pt x="673" y="2943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" name="Freeform 35"/>
            <p:cNvSpPr>
              <a:spLocks/>
            </p:cNvSpPr>
            <p:nvPr/>
          </p:nvSpPr>
          <p:spPr bwMode="auto">
            <a:xfrm>
              <a:off x="8130535" y="5347729"/>
              <a:ext cx="235084" cy="56697"/>
            </a:xfrm>
            <a:custGeom>
              <a:avLst/>
              <a:gdLst>
                <a:gd name="T0" fmla="*/ 88 w 170"/>
                <a:gd name="T1" fmla="*/ 15 h 41"/>
                <a:gd name="T2" fmla="*/ 0 w 170"/>
                <a:gd name="T3" fmla="*/ 36 h 41"/>
                <a:gd name="T4" fmla="*/ 0 w 170"/>
                <a:gd name="T5" fmla="*/ 41 h 41"/>
                <a:gd name="T6" fmla="*/ 170 w 170"/>
                <a:gd name="T7" fmla="*/ 0 h 41"/>
                <a:gd name="T8" fmla="*/ 88 w 170"/>
                <a:gd name="T9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41">
                  <a:moveTo>
                    <a:pt x="88" y="15"/>
                  </a:moveTo>
                  <a:lnTo>
                    <a:pt x="0" y="36"/>
                  </a:lnTo>
                  <a:lnTo>
                    <a:pt x="0" y="41"/>
                  </a:lnTo>
                  <a:lnTo>
                    <a:pt x="170" y="0"/>
                  </a:lnTo>
                  <a:lnTo>
                    <a:pt x="88" y="1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" name="Freeform 36"/>
            <p:cNvSpPr>
              <a:spLocks noEditPoints="1"/>
            </p:cNvSpPr>
            <p:nvPr/>
          </p:nvSpPr>
          <p:spPr bwMode="auto">
            <a:xfrm>
              <a:off x="7271786" y="1945921"/>
              <a:ext cx="1263924" cy="4090467"/>
            </a:xfrm>
            <a:custGeom>
              <a:avLst/>
              <a:gdLst>
                <a:gd name="T0" fmla="*/ 914 w 914"/>
                <a:gd name="T1" fmla="*/ 2860 h 2958"/>
                <a:gd name="T2" fmla="*/ 246 w 914"/>
                <a:gd name="T3" fmla="*/ 174 h 2958"/>
                <a:gd name="T4" fmla="*/ 221 w 914"/>
                <a:gd name="T5" fmla="*/ 159 h 2958"/>
                <a:gd name="T6" fmla="*/ 303 w 914"/>
                <a:gd name="T7" fmla="*/ 483 h 2958"/>
                <a:gd name="T8" fmla="*/ 288 w 914"/>
                <a:gd name="T9" fmla="*/ 431 h 2958"/>
                <a:gd name="T10" fmla="*/ 103 w 914"/>
                <a:gd name="T11" fmla="*/ 313 h 2958"/>
                <a:gd name="T12" fmla="*/ 31 w 914"/>
                <a:gd name="T13" fmla="*/ 20 h 2958"/>
                <a:gd name="T14" fmla="*/ 0 w 914"/>
                <a:gd name="T15" fmla="*/ 0 h 2958"/>
                <a:gd name="T16" fmla="*/ 704 w 914"/>
                <a:gd name="T17" fmla="*/ 2958 h 2958"/>
                <a:gd name="T18" fmla="*/ 729 w 914"/>
                <a:gd name="T19" fmla="*/ 2943 h 2958"/>
                <a:gd name="T20" fmla="*/ 647 w 914"/>
                <a:gd name="T21" fmla="*/ 2593 h 2958"/>
                <a:gd name="T22" fmla="*/ 647 w 914"/>
                <a:gd name="T23" fmla="*/ 2593 h 2958"/>
                <a:gd name="T24" fmla="*/ 734 w 914"/>
                <a:gd name="T25" fmla="*/ 2568 h 2958"/>
                <a:gd name="T26" fmla="*/ 811 w 914"/>
                <a:gd name="T27" fmla="*/ 2547 h 2958"/>
                <a:gd name="T28" fmla="*/ 888 w 914"/>
                <a:gd name="T29" fmla="*/ 2871 h 2958"/>
                <a:gd name="T30" fmla="*/ 914 w 914"/>
                <a:gd name="T31" fmla="*/ 2860 h 2958"/>
                <a:gd name="T32" fmla="*/ 241 w 914"/>
                <a:gd name="T33" fmla="*/ 909 h 2958"/>
                <a:gd name="T34" fmla="*/ 226 w 914"/>
                <a:gd name="T35" fmla="*/ 842 h 2958"/>
                <a:gd name="T36" fmla="*/ 411 w 914"/>
                <a:gd name="T37" fmla="*/ 924 h 2958"/>
                <a:gd name="T38" fmla="*/ 395 w 914"/>
                <a:gd name="T39" fmla="*/ 847 h 2958"/>
                <a:gd name="T40" fmla="*/ 211 w 914"/>
                <a:gd name="T41" fmla="*/ 765 h 2958"/>
                <a:gd name="T42" fmla="*/ 139 w 914"/>
                <a:gd name="T43" fmla="*/ 472 h 2958"/>
                <a:gd name="T44" fmla="*/ 118 w 914"/>
                <a:gd name="T45" fmla="*/ 385 h 2958"/>
                <a:gd name="T46" fmla="*/ 118 w 914"/>
                <a:gd name="T47" fmla="*/ 390 h 2958"/>
                <a:gd name="T48" fmla="*/ 308 w 914"/>
                <a:gd name="T49" fmla="*/ 498 h 2958"/>
                <a:gd name="T50" fmla="*/ 519 w 914"/>
                <a:gd name="T51" fmla="*/ 1366 h 2958"/>
                <a:gd name="T52" fmla="*/ 436 w 914"/>
                <a:gd name="T53" fmla="*/ 1345 h 2958"/>
                <a:gd name="T54" fmla="*/ 344 w 914"/>
                <a:gd name="T55" fmla="*/ 1320 h 2958"/>
                <a:gd name="T56" fmla="*/ 241 w 914"/>
                <a:gd name="T57" fmla="*/ 909 h 2958"/>
                <a:gd name="T58" fmla="*/ 359 w 914"/>
                <a:gd name="T59" fmla="*/ 1402 h 2958"/>
                <a:gd name="T60" fmla="*/ 539 w 914"/>
                <a:gd name="T61" fmla="*/ 1448 h 2958"/>
                <a:gd name="T62" fmla="*/ 657 w 914"/>
                <a:gd name="T63" fmla="*/ 1931 h 2958"/>
                <a:gd name="T64" fmla="*/ 575 w 914"/>
                <a:gd name="T65" fmla="*/ 1931 h 2958"/>
                <a:gd name="T66" fmla="*/ 488 w 914"/>
                <a:gd name="T67" fmla="*/ 1926 h 2958"/>
                <a:gd name="T68" fmla="*/ 359 w 914"/>
                <a:gd name="T69" fmla="*/ 1402 h 2958"/>
                <a:gd name="T70" fmla="*/ 621 w 914"/>
                <a:gd name="T71" fmla="*/ 2501 h 2958"/>
                <a:gd name="T72" fmla="*/ 565 w 914"/>
                <a:gd name="T73" fmla="*/ 2249 h 2958"/>
                <a:gd name="T74" fmla="*/ 508 w 914"/>
                <a:gd name="T75" fmla="*/ 2028 h 2958"/>
                <a:gd name="T76" fmla="*/ 508 w 914"/>
                <a:gd name="T77" fmla="*/ 2013 h 2958"/>
                <a:gd name="T78" fmla="*/ 678 w 914"/>
                <a:gd name="T79" fmla="*/ 2013 h 2958"/>
                <a:gd name="T80" fmla="*/ 791 w 914"/>
                <a:gd name="T81" fmla="*/ 2460 h 2958"/>
                <a:gd name="T82" fmla="*/ 621 w 914"/>
                <a:gd name="T83" fmla="*/ 2501 h 2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14" h="2958">
                  <a:moveTo>
                    <a:pt x="914" y="2860"/>
                  </a:moveTo>
                  <a:lnTo>
                    <a:pt x="246" y="174"/>
                  </a:lnTo>
                  <a:lnTo>
                    <a:pt x="221" y="159"/>
                  </a:lnTo>
                  <a:lnTo>
                    <a:pt x="303" y="483"/>
                  </a:lnTo>
                  <a:lnTo>
                    <a:pt x="288" y="431"/>
                  </a:lnTo>
                  <a:lnTo>
                    <a:pt x="103" y="313"/>
                  </a:lnTo>
                  <a:lnTo>
                    <a:pt x="31" y="20"/>
                  </a:lnTo>
                  <a:lnTo>
                    <a:pt x="0" y="0"/>
                  </a:lnTo>
                  <a:lnTo>
                    <a:pt x="704" y="2958"/>
                  </a:lnTo>
                  <a:lnTo>
                    <a:pt x="729" y="2943"/>
                  </a:lnTo>
                  <a:lnTo>
                    <a:pt x="647" y="2593"/>
                  </a:lnTo>
                  <a:lnTo>
                    <a:pt x="647" y="2593"/>
                  </a:lnTo>
                  <a:lnTo>
                    <a:pt x="734" y="2568"/>
                  </a:lnTo>
                  <a:lnTo>
                    <a:pt x="811" y="2547"/>
                  </a:lnTo>
                  <a:lnTo>
                    <a:pt x="888" y="2871"/>
                  </a:lnTo>
                  <a:lnTo>
                    <a:pt x="914" y="2860"/>
                  </a:lnTo>
                  <a:close/>
                  <a:moveTo>
                    <a:pt x="241" y="909"/>
                  </a:moveTo>
                  <a:lnTo>
                    <a:pt x="226" y="842"/>
                  </a:lnTo>
                  <a:lnTo>
                    <a:pt x="411" y="924"/>
                  </a:lnTo>
                  <a:lnTo>
                    <a:pt x="395" y="847"/>
                  </a:lnTo>
                  <a:lnTo>
                    <a:pt x="211" y="765"/>
                  </a:lnTo>
                  <a:lnTo>
                    <a:pt x="139" y="472"/>
                  </a:lnTo>
                  <a:lnTo>
                    <a:pt x="118" y="385"/>
                  </a:lnTo>
                  <a:lnTo>
                    <a:pt x="118" y="390"/>
                  </a:lnTo>
                  <a:lnTo>
                    <a:pt x="308" y="498"/>
                  </a:lnTo>
                  <a:lnTo>
                    <a:pt x="519" y="1366"/>
                  </a:lnTo>
                  <a:lnTo>
                    <a:pt x="436" y="1345"/>
                  </a:lnTo>
                  <a:lnTo>
                    <a:pt x="344" y="1320"/>
                  </a:lnTo>
                  <a:lnTo>
                    <a:pt x="241" y="909"/>
                  </a:lnTo>
                  <a:close/>
                  <a:moveTo>
                    <a:pt x="359" y="1402"/>
                  </a:moveTo>
                  <a:lnTo>
                    <a:pt x="539" y="1448"/>
                  </a:lnTo>
                  <a:lnTo>
                    <a:pt x="657" y="1931"/>
                  </a:lnTo>
                  <a:lnTo>
                    <a:pt x="575" y="1931"/>
                  </a:lnTo>
                  <a:lnTo>
                    <a:pt x="488" y="1926"/>
                  </a:lnTo>
                  <a:lnTo>
                    <a:pt x="359" y="1402"/>
                  </a:lnTo>
                  <a:close/>
                  <a:moveTo>
                    <a:pt x="621" y="2501"/>
                  </a:moveTo>
                  <a:lnTo>
                    <a:pt x="565" y="2249"/>
                  </a:lnTo>
                  <a:lnTo>
                    <a:pt x="508" y="2028"/>
                  </a:lnTo>
                  <a:lnTo>
                    <a:pt x="508" y="2013"/>
                  </a:lnTo>
                  <a:lnTo>
                    <a:pt x="678" y="2013"/>
                  </a:lnTo>
                  <a:lnTo>
                    <a:pt x="791" y="2460"/>
                  </a:lnTo>
                  <a:lnTo>
                    <a:pt x="621" y="2501"/>
                  </a:lnTo>
                  <a:close/>
                </a:path>
              </a:pathLst>
            </a:custGeom>
            <a:solidFill>
              <a:srgbClr val="D2D6D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538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5907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800" b="1" spc="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立方体包含关系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369096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" name="组合 15"/>
          <p:cNvGrpSpPr>
            <a:grpSpLocks/>
          </p:cNvGrpSpPr>
          <p:nvPr/>
        </p:nvGrpSpPr>
        <p:grpSpPr bwMode="auto">
          <a:xfrm>
            <a:off x="3813291" y="1520114"/>
            <a:ext cx="3844694" cy="4424928"/>
            <a:chOff x="3328988" y="609600"/>
            <a:chExt cx="3910012" cy="4498976"/>
          </a:xfrm>
        </p:grpSpPr>
        <p:sp>
          <p:nvSpPr>
            <p:cNvPr id="27" name="Freeform 5"/>
            <p:cNvSpPr>
              <a:spLocks/>
            </p:cNvSpPr>
            <p:nvPr/>
          </p:nvSpPr>
          <p:spPr bwMode="auto">
            <a:xfrm>
              <a:off x="3328988" y="609600"/>
              <a:ext cx="3910012" cy="1656977"/>
            </a:xfrm>
            <a:custGeom>
              <a:avLst/>
              <a:gdLst>
                <a:gd name="T0" fmla="*/ 585 w 2463"/>
                <a:gd name="T1" fmla="*/ 1044 h 1044"/>
                <a:gd name="T2" fmla="*/ 1232 w 2463"/>
                <a:gd name="T3" fmla="*/ 678 h 1044"/>
                <a:gd name="T4" fmla="*/ 1879 w 2463"/>
                <a:gd name="T5" fmla="*/ 1044 h 1044"/>
                <a:gd name="T6" fmla="*/ 1879 w 2463"/>
                <a:gd name="T7" fmla="*/ 1044 h 1044"/>
                <a:gd name="T8" fmla="*/ 2463 w 2463"/>
                <a:gd name="T9" fmla="*/ 709 h 1044"/>
                <a:gd name="T10" fmla="*/ 2463 w 2463"/>
                <a:gd name="T11" fmla="*/ 709 h 1044"/>
                <a:gd name="T12" fmla="*/ 1232 w 2463"/>
                <a:gd name="T13" fmla="*/ 0 h 1044"/>
                <a:gd name="T14" fmla="*/ 0 w 2463"/>
                <a:gd name="T15" fmla="*/ 709 h 1044"/>
                <a:gd name="T16" fmla="*/ 0 w 2463"/>
                <a:gd name="T17" fmla="*/ 709 h 1044"/>
                <a:gd name="T18" fmla="*/ 585 w 2463"/>
                <a:gd name="T19" fmla="*/ 1044 h 1044"/>
                <a:gd name="T20" fmla="*/ 585 w 2463"/>
                <a:gd name="T21" fmla="*/ 1044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63" h="1044">
                  <a:moveTo>
                    <a:pt x="585" y="1044"/>
                  </a:moveTo>
                  <a:lnTo>
                    <a:pt x="1232" y="678"/>
                  </a:lnTo>
                  <a:lnTo>
                    <a:pt x="1879" y="1044"/>
                  </a:lnTo>
                  <a:lnTo>
                    <a:pt x="1879" y="1044"/>
                  </a:lnTo>
                  <a:lnTo>
                    <a:pt x="2463" y="709"/>
                  </a:lnTo>
                  <a:lnTo>
                    <a:pt x="2463" y="709"/>
                  </a:lnTo>
                  <a:lnTo>
                    <a:pt x="1232" y="0"/>
                  </a:lnTo>
                  <a:lnTo>
                    <a:pt x="0" y="709"/>
                  </a:lnTo>
                  <a:lnTo>
                    <a:pt x="0" y="709"/>
                  </a:lnTo>
                  <a:lnTo>
                    <a:pt x="585" y="1044"/>
                  </a:lnTo>
                  <a:lnTo>
                    <a:pt x="585" y="1044"/>
                  </a:lnTo>
                  <a:close/>
                </a:path>
              </a:pathLst>
            </a:custGeom>
            <a:solidFill>
              <a:srgbClr val="6C6B6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>
              <a:off x="3328988" y="1735626"/>
              <a:ext cx="1955006" cy="3372950"/>
            </a:xfrm>
            <a:custGeom>
              <a:avLst/>
              <a:gdLst>
                <a:gd name="T0" fmla="*/ 585 w 1232"/>
                <a:gd name="T1" fmla="*/ 1081 h 2125"/>
                <a:gd name="T2" fmla="*/ 585 w 1232"/>
                <a:gd name="T3" fmla="*/ 335 h 2125"/>
                <a:gd name="T4" fmla="*/ 0 w 1232"/>
                <a:gd name="T5" fmla="*/ 0 h 2125"/>
                <a:gd name="T6" fmla="*/ 0 w 1232"/>
                <a:gd name="T7" fmla="*/ 1417 h 2125"/>
                <a:gd name="T8" fmla="*/ 1232 w 1232"/>
                <a:gd name="T9" fmla="*/ 2125 h 2125"/>
                <a:gd name="T10" fmla="*/ 1232 w 1232"/>
                <a:gd name="T11" fmla="*/ 1454 h 2125"/>
                <a:gd name="T12" fmla="*/ 585 w 1232"/>
                <a:gd name="T13" fmla="*/ 1081 h 2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2" h="2125">
                  <a:moveTo>
                    <a:pt x="585" y="1081"/>
                  </a:moveTo>
                  <a:lnTo>
                    <a:pt x="585" y="335"/>
                  </a:lnTo>
                  <a:lnTo>
                    <a:pt x="0" y="0"/>
                  </a:lnTo>
                  <a:lnTo>
                    <a:pt x="0" y="1417"/>
                  </a:lnTo>
                  <a:lnTo>
                    <a:pt x="1232" y="2125"/>
                  </a:lnTo>
                  <a:lnTo>
                    <a:pt x="1232" y="1454"/>
                  </a:lnTo>
                  <a:lnTo>
                    <a:pt x="585" y="1081"/>
                  </a:lnTo>
                  <a:close/>
                </a:path>
              </a:pathLst>
            </a:custGeom>
            <a:solidFill>
              <a:srgbClr val="D7D3C8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5283994" y="1735626"/>
              <a:ext cx="1955006" cy="3372950"/>
            </a:xfrm>
            <a:custGeom>
              <a:avLst/>
              <a:gdLst>
                <a:gd name="T0" fmla="*/ 1231 w 1231"/>
                <a:gd name="T1" fmla="*/ 0 h 2125"/>
                <a:gd name="T2" fmla="*/ 647 w 1231"/>
                <a:gd name="T3" fmla="*/ 335 h 2125"/>
                <a:gd name="T4" fmla="*/ 647 w 1231"/>
                <a:gd name="T5" fmla="*/ 1081 h 2125"/>
                <a:gd name="T6" fmla="*/ 0 w 1231"/>
                <a:gd name="T7" fmla="*/ 1454 h 2125"/>
                <a:gd name="T8" fmla="*/ 0 w 1231"/>
                <a:gd name="T9" fmla="*/ 2125 h 2125"/>
                <a:gd name="T10" fmla="*/ 1231 w 1231"/>
                <a:gd name="T11" fmla="*/ 1417 h 2125"/>
                <a:gd name="T12" fmla="*/ 1231 w 1231"/>
                <a:gd name="T13" fmla="*/ 0 h 2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2125">
                  <a:moveTo>
                    <a:pt x="1231" y="0"/>
                  </a:moveTo>
                  <a:lnTo>
                    <a:pt x="647" y="335"/>
                  </a:lnTo>
                  <a:lnTo>
                    <a:pt x="647" y="1081"/>
                  </a:lnTo>
                  <a:lnTo>
                    <a:pt x="0" y="1454"/>
                  </a:lnTo>
                  <a:lnTo>
                    <a:pt x="0" y="2125"/>
                  </a:lnTo>
                  <a:lnTo>
                    <a:pt x="1231" y="1417"/>
                  </a:lnTo>
                  <a:lnTo>
                    <a:pt x="1231" y="0"/>
                  </a:lnTo>
                  <a:close/>
                </a:path>
              </a:pathLst>
            </a:custGeom>
            <a:solidFill>
              <a:srgbClr val="96938B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Freeform 8"/>
            <p:cNvSpPr>
              <a:spLocks/>
            </p:cNvSpPr>
            <p:nvPr/>
          </p:nvSpPr>
          <p:spPr bwMode="auto">
            <a:xfrm>
              <a:off x="5283994" y="1686892"/>
              <a:ext cx="1028816" cy="1764707"/>
            </a:xfrm>
            <a:custGeom>
              <a:avLst/>
              <a:gdLst>
                <a:gd name="T0" fmla="*/ 479 w 647"/>
                <a:gd name="T1" fmla="*/ 466 h 1112"/>
                <a:gd name="T2" fmla="*/ 479 w 647"/>
                <a:gd name="T3" fmla="*/ 1019 h 1112"/>
                <a:gd name="T4" fmla="*/ 647 w 647"/>
                <a:gd name="T5" fmla="*/ 1112 h 1112"/>
                <a:gd name="T6" fmla="*/ 647 w 647"/>
                <a:gd name="T7" fmla="*/ 366 h 1112"/>
                <a:gd name="T8" fmla="*/ 0 w 647"/>
                <a:gd name="T9" fmla="*/ 0 h 1112"/>
                <a:gd name="T10" fmla="*/ 0 w 647"/>
                <a:gd name="T11" fmla="*/ 186 h 1112"/>
                <a:gd name="T12" fmla="*/ 479 w 647"/>
                <a:gd name="T13" fmla="*/ 466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7" h="1112">
                  <a:moveTo>
                    <a:pt x="479" y="466"/>
                  </a:moveTo>
                  <a:lnTo>
                    <a:pt x="479" y="1019"/>
                  </a:lnTo>
                  <a:lnTo>
                    <a:pt x="647" y="1112"/>
                  </a:lnTo>
                  <a:lnTo>
                    <a:pt x="647" y="366"/>
                  </a:lnTo>
                  <a:lnTo>
                    <a:pt x="0" y="0"/>
                  </a:lnTo>
                  <a:lnTo>
                    <a:pt x="0" y="186"/>
                  </a:lnTo>
                  <a:lnTo>
                    <a:pt x="479" y="466"/>
                  </a:lnTo>
                  <a:close/>
                </a:path>
              </a:pathLst>
            </a:custGeom>
            <a:solidFill>
              <a:srgbClr val="D7D3C8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Freeform 9"/>
            <p:cNvSpPr>
              <a:spLocks/>
            </p:cNvSpPr>
            <p:nvPr/>
          </p:nvSpPr>
          <p:spPr bwMode="auto">
            <a:xfrm>
              <a:off x="4257744" y="1686892"/>
              <a:ext cx="1026250" cy="1764707"/>
            </a:xfrm>
            <a:custGeom>
              <a:avLst/>
              <a:gdLst>
                <a:gd name="T0" fmla="*/ 168 w 647"/>
                <a:gd name="T1" fmla="*/ 466 h 1112"/>
                <a:gd name="T2" fmla="*/ 647 w 647"/>
                <a:gd name="T3" fmla="*/ 186 h 1112"/>
                <a:gd name="T4" fmla="*/ 647 w 647"/>
                <a:gd name="T5" fmla="*/ 0 h 1112"/>
                <a:gd name="T6" fmla="*/ 0 w 647"/>
                <a:gd name="T7" fmla="*/ 366 h 1112"/>
                <a:gd name="T8" fmla="*/ 0 w 647"/>
                <a:gd name="T9" fmla="*/ 1112 h 1112"/>
                <a:gd name="T10" fmla="*/ 168 w 647"/>
                <a:gd name="T11" fmla="*/ 1019 h 1112"/>
                <a:gd name="T12" fmla="*/ 168 w 647"/>
                <a:gd name="T13" fmla="*/ 466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7" h="1112">
                  <a:moveTo>
                    <a:pt x="168" y="466"/>
                  </a:moveTo>
                  <a:lnTo>
                    <a:pt x="647" y="186"/>
                  </a:lnTo>
                  <a:lnTo>
                    <a:pt x="647" y="0"/>
                  </a:lnTo>
                  <a:lnTo>
                    <a:pt x="0" y="366"/>
                  </a:lnTo>
                  <a:lnTo>
                    <a:pt x="0" y="1112"/>
                  </a:lnTo>
                  <a:lnTo>
                    <a:pt x="168" y="1019"/>
                  </a:lnTo>
                  <a:lnTo>
                    <a:pt x="168" y="466"/>
                  </a:lnTo>
                  <a:close/>
                </a:path>
              </a:pathLst>
            </a:custGeom>
            <a:solidFill>
              <a:srgbClr val="96938B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Freeform 10"/>
            <p:cNvSpPr>
              <a:spLocks/>
            </p:cNvSpPr>
            <p:nvPr/>
          </p:nvSpPr>
          <p:spPr bwMode="auto">
            <a:xfrm>
              <a:off x="4257744" y="3302830"/>
              <a:ext cx="2055066" cy="741279"/>
            </a:xfrm>
            <a:custGeom>
              <a:avLst/>
              <a:gdLst>
                <a:gd name="T0" fmla="*/ 647 w 1294"/>
                <a:gd name="T1" fmla="*/ 466 h 466"/>
                <a:gd name="T2" fmla="*/ 1294 w 1294"/>
                <a:gd name="T3" fmla="*/ 93 h 466"/>
                <a:gd name="T4" fmla="*/ 1294 w 1294"/>
                <a:gd name="T5" fmla="*/ 93 h 466"/>
                <a:gd name="T6" fmla="*/ 1126 w 1294"/>
                <a:gd name="T7" fmla="*/ 0 h 466"/>
                <a:gd name="T8" fmla="*/ 1126 w 1294"/>
                <a:gd name="T9" fmla="*/ 0 h 466"/>
                <a:gd name="T10" fmla="*/ 647 w 1294"/>
                <a:gd name="T11" fmla="*/ 273 h 466"/>
                <a:gd name="T12" fmla="*/ 168 w 1294"/>
                <a:gd name="T13" fmla="*/ 0 h 466"/>
                <a:gd name="T14" fmla="*/ 168 w 1294"/>
                <a:gd name="T15" fmla="*/ 0 h 466"/>
                <a:gd name="T16" fmla="*/ 0 w 1294"/>
                <a:gd name="T17" fmla="*/ 93 h 466"/>
                <a:gd name="T18" fmla="*/ 0 w 1294"/>
                <a:gd name="T19" fmla="*/ 93 h 466"/>
                <a:gd name="T20" fmla="*/ 647 w 1294"/>
                <a:gd name="T21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4" h="466">
                  <a:moveTo>
                    <a:pt x="647" y="466"/>
                  </a:moveTo>
                  <a:lnTo>
                    <a:pt x="1294" y="93"/>
                  </a:lnTo>
                  <a:lnTo>
                    <a:pt x="1294" y="93"/>
                  </a:lnTo>
                  <a:lnTo>
                    <a:pt x="1126" y="0"/>
                  </a:lnTo>
                  <a:lnTo>
                    <a:pt x="1126" y="0"/>
                  </a:lnTo>
                  <a:lnTo>
                    <a:pt x="647" y="273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647" y="466"/>
                  </a:lnTo>
                  <a:close/>
                </a:path>
              </a:pathLst>
            </a:custGeom>
            <a:solidFill>
              <a:srgbClr val="6C6B6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Freeform 11"/>
            <p:cNvSpPr>
              <a:spLocks/>
            </p:cNvSpPr>
            <p:nvPr/>
          </p:nvSpPr>
          <p:spPr bwMode="auto">
            <a:xfrm>
              <a:off x="4524569" y="1981864"/>
              <a:ext cx="1521416" cy="877223"/>
            </a:xfrm>
            <a:custGeom>
              <a:avLst/>
              <a:gdLst>
                <a:gd name="T0" fmla="*/ 958 w 958"/>
                <a:gd name="T1" fmla="*/ 280 h 553"/>
                <a:gd name="T2" fmla="*/ 958 w 958"/>
                <a:gd name="T3" fmla="*/ 280 h 553"/>
                <a:gd name="T4" fmla="*/ 479 w 958"/>
                <a:gd name="T5" fmla="*/ 0 h 553"/>
                <a:gd name="T6" fmla="*/ 0 w 958"/>
                <a:gd name="T7" fmla="*/ 280 h 553"/>
                <a:gd name="T8" fmla="*/ 0 w 958"/>
                <a:gd name="T9" fmla="*/ 280 h 553"/>
                <a:gd name="T10" fmla="*/ 479 w 958"/>
                <a:gd name="T11" fmla="*/ 553 h 553"/>
                <a:gd name="T12" fmla="*/ 958 w 958"/>
                <a:gd name="T13" fmla="*/ 28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8" h="553">
                  <a:moveTo>
                    <a:pt x="958" y="280"/>
                  </a:moveTo>
                  <a:lnTo>
                    <a:pt x="958" y="280"/>
                  </a:lnTo>
                  <a:lnTo>
                    <a:pt x="479" y="0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479" y="553"/>
                  </a:lnTo>
                  <a:lnTo>
                    <a:pt x="958" y="280"/>
                  </a:lnTo>
                  <a:close/>
                </a:path>
              </a:pathLst>
            </a:custGeom>
            <a:solidFill>
              <a:srgbClr val="145D65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12"/>
            <p:cNvSpPr>
              <a:spLocks/>
            </p:cNvSpPr>
            <p:nvPr/>
          </p:nvSpPr>
          <p:spPr bwMode="auto">
            <a:xfrm>
              <a:off x="5283994" y="2425606"/>
              <a:ext cx="761991" cy="1310704"/>
            </a:xfrm>
            <a:custGeom>
              <a:avLst/>
              <a:gdLst>
                <a:gd name="T0" fmla="*/ 0 w 479"/>
                <a:gd name="T1" fmla="*/ 826 h 826"/>
                <a:gd name="T2" fmla="*/ 479 w 479"/>
                <a:gd name="T3" fmla="*/ 553 h 826"/>
                <a:gd name="T4" fmla="*/ 479 w 479"/>
                <a:gd name="T5" fmla="*/ 0 h 826"/>
                <a:gd name="T6" fmla="*/ 0 w 479"/>
                <a:gd name="T7" fmla="*/ 273 h 826"/>
                <a:gd name="T8" fmla="*/ 0 w 479"/>
                <a:gd name="T9" fmla="*/ 826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9" h="826">
                  <a:moveTo>
                    <a:pt x="0" y="826"/>
                  </a:moveTo>
                  <a:lnTo>
                    <a:pt x="479" y="553"/>
                  </a:lnTo>
                  <a:lnTo>
                    <a:pt x="479" y="0"/>
                  </a:lnTo>
                  <a:lnTo>
                    <a:pt x="0" y="273"/>
                  </a:lnTo>
                  <a:lnTo>
                    <a:pt x="0" y="826"/>
                  </a:lnTo>
                  <a:close/>
                </a:path>
              </a:pathLst>
            </a:custGeom>
            <a:solidFill>
              <a:srgbClr val="2099A7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13"/>
            <p:cNvSpPr>
              <a:spLocks/>
            </p:cNvSpPr>
            <p:nvPr/>
          </p:nvSpPr>
          <p:spPr bwMode="auto">
            <a:xfrm>
              <a:off x="4524569" y="2425606"/>
              <a:ext cx="759425" cy="1310704"/>
            </a:xfrm>
            <a:custGeom>
              <a:avLst/>
              <a:gdLst>
                <a:gd name="T0" fmla="*/ 479 w 479"/>
                <a:gd name="T1" fmla="*/ 826 h 826"/>
                <a:gd name="T2" fmla="*/ 479 w 479"/>
                <a:gd name="T3" fmla="*/ 273 h 826"/>
                <a:gd name="T4" fmla="*/ 0 w 479"/>
                <a:gd name="T5" fmla="*/ 0 h 826"/>
                <a:gd name="T6" fmla="*/ 0 w 479"/>
                <a:gd name="T7" fmla="*/ 553 h 826"/>
                <a:gd name="T8" fmla="*/ 479 w 479"/>
                <a:gd name="T9" fmla="*/ 826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9" h="826">
                  <a:moveTo>
                    <a:pt x="479" y="826"/>
                  </a:moveTo>
                  <a:lnTo>
                    <a:pt x="479" y="273"/>
                  </a:lnTo>
                  <a:lnTo>
                    <a:pt x="0" y="0"/>
                  </a:lnTo>
                  <a:lnTo>
                    <a:pt x="0" y="553"/>
                  </a:lnTo>
                  <a:lnTo>
                    <a:pt x="479" y="826"/>
                  </a:lnTo>
                  <a:close/>
                </a:path>
              </a:pathLst>
            </a:custGeom>
            <a:solidFill>
              <a:srgbClr val="07C1D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5561413" y="3045739"/>
            <a:ext cx="431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文本框 38"/>
          <p:cNvSpPr txBox="1"/>
          <p:nvPr/>
        </p:nvSpPr>
        <p:spPr>
          <a:xfrm flipH="1">
            <a:off x="5454912" y="1801862"/>
            <a:ext cx="349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715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765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立方体部分强调包含关系</a:t>
            </a:r>
            <a:r>
              <a:rPr lang="en-US" altLang="zh-CN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369096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6" name="组合 29"/>
          <p:cNvGrpSpPr>
            <a:grpSpLocks/>
          </p:cNvGrpSpPr>
          <p:nvPr/>
        </p:nvGrpSpPr>
        <p:grpSpPr bwMode="auto">
          <a:xfrm>
            <a:off x="4023094" y="2064596"/>
            <a:ext cx="4195093" cy="3948075"/>
            <a:chOff x="2726445" y="846479"/>
            <a:chExt cx="5796133" cy="5453968"/>
          </a:xfrm>
        </p:grpSpPr>
        <p:sp>
          <p:nvSpPr>
            <p:cNvPr id="87" name="Freeform 5"/>
            <p:cNvSpPr>
              <a:spLocks/>
            </p:cNvSpPr>
            <p:nvPr/>
          </p:nvSpPr>
          <p:spPr bwMode="auto">
            <a:xfrm>
              <a:off x="4561935" y="1408507"/>
              <a:ext cx="3957775" cy="4891940"/>
            </a:xfrm>
            <a:custGeom>
              <a:avLst/>
              <a:gdLst>
                <a:gd name="T0" fmla="*/ 3446 w 3446"/>
                <a:gd name="T1" fmla="*/ 0 h 4260"/>
                <a:gd name="T2" fmla="*/ 3330 w 3446"/>
                <a:gd name="T3" fmla="*/ 1731 h 4260"/>
                <a:gd name="T4" fmla="*/ 3214 w 3446"/>
                <a:gd name="T5" fmla="*/ 3463 h 4260"/>
                <a:gd name="T6" fmla="*/ 1623 w 3446"/>
                <a:gd name="T7" fmla="*/ 3860 h 4260"/>
                <a:gd name="T8" fmla="*/ 31 w 3446"/>
                <a:gd name="T9" fmla="*/ 4260 h 4260"/>
                <a:gd name="T10" fmla="*/ 0 w 3446"/>
                <a:gd name="T11" fmla="*/ 2283 h 4260"/>
                <a:gd name="T12" fmla="*/ 1670 w 3446"/>
                <a:gd name="T13" fmla="*/ 2006 h 4260"/>
                <a:gd name="T14" fmla="*/ 1708 w 3446"/>
                <a:gd name="T15" fmla="*/ 154 h 4260"/>
                <a:gd name="T16" fmla="*/ 3446 w 3446"/>
                <a:gd name="T17" fmla="*/ 0 h 4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6" h="4260">
                  <a:moveTo>
                    <a:pt x="3446" y="0"/>
                  </a:moveTo>
                  <a:lnTo>
                    <a:pt x="3330" y="1731"/>
                  </a:lnTo>
                  <a:lnTo>
                    <a:pt x="3214" y="3463"/>
                  </a:lnTo>
                  <a:lnTo>
                    <a:pt x="1623" y="3860"/>
                  </a:lnTo>
                  <a:lnTo>
                    <a:pt x="31" y="4260"/>
                  </a:lnTo>
                  <a:lnTo>
                    <a:pt x="0" y="2283"/>
                  </a:lnTo>
                  <a:lnTo>
                    <a:pt x="1670" y="2006"/>
                  </a:lnTo>
                  <a:lnTo>
                    <a:pt x="1708" y="154"/>
                  </a:lnTo>
                  <a:lnTo>
                    <a:pt x="3446" y="0"/>
                  </a:lnTo>
                  <a:close/>
                </a:path>
              </a:pathLst>
            </a:custGeom>
            <a:solidFill>
              <a:srgbClr val="07C1D6"/>
            </a:solidFill>
            <a:ln w="19050">
              <a:solidFill>
                <a:schemeClr val="bg1"/>
              </a:solidFill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>
              <a:off x="2732181" y="846479"/>
              <a:ext cx="5787528" cy="739813"/>
            </a:xfrm>
            <a:custGeom>
              <a:avLst/>
              <a:gdLst>
                <a:gd name="T0" fmla="*/ 2342 w 5040"/>
                <a:gd name="T1" fmla="*/ 362 h 644"/>
                <a:gd name="T2" fmla="*/ 781 w 5040"/>
                <a:gd name="T3" fmla="*/ 480 h 644"/>
                <a:gd name="T4" fmla="*/ 0 w 5040"/>
                <a:gd name="T5" fmla="*/ 166 h 644"/>
                <a:gd name="T6" fmla="*/ 1381 w 5040"/>
                <a:gd name="T7" fmla="*/ 83 h 644"/>
                <a:gd name="T8" fmla="*/ 2763 w 5040"/>
                <a:gd name="T9" fmla="*/ 0 h 644"/>
                <a:gd name="T10" fmla="*/ 3903 w 5040"/>
                <a:gd name="T11" fmla="*/ 246 h 644"/>
                <a:gd name="T12" fmla="*/ 5040 w 5040"/>
                <a:gd name="T13" fmla="*/ 490 h 644"/>
                <a:gd name="T14" fmla="*/ 3302 w 5040"/>
                <a:gd name="T15" fmla="*/ 644 h 644"/>
                <a:gd name="T16" fmla="*/ 2342 w 5040"/>
                <a:gd name="T17" fmla="*/ 362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40" h="644">
                  <a:moveTo>
                    <a:pt x="2342" y="362"/>
                  </a:moveTo>
                  <a:lnTo>
                    <a:pt x="781" y="480"/>
                  </a:lnTo>
                  <a:lnTo>
                    <a:pt x="0" y="166"/>
                  </a:lnTo>
                  <a:lnTo>
                    <a:pt x="1381" y="83"/>
                  </a:lnTo>
                  <a:lnTo>
                    <a:pt x="2763" y="0"/>
                  </a:lnTo>
                  <a:lnTo>
                    <a:pt x="3903" y="246"/>
                  </a:lnTo>
                  <a:lnTo>
                    <a:pt x="5040" y="490"/>
                  </a:lnTo>
                  <a:lnTo>
                    <a:pt x="3302" y="644"/>
                  </a:lnTo>
                  <a:lnTo>
                    <a:pt x="2342" y="362"/>
                  </a:lnTo>
                  <a:close/>
                </a:path>
              </a:pathLst>
            </a:custGeom>
            <a:solidFill>
              <a:srgbClr val="145D65"/>
            </a:solidFill>
            <a:ln>
              <a:solidFill>
                <a:schemeClr val="bg1"/>
              </a:solidFill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" name="Freeform 7"/>
            <p:cNvSpPr>
              <a:spLocks/>
            </p:cNvSpPr>
            <p:nvPr/>
          </p:nvSpPr>
          <p:spPr bwMode="auto">
            <a:xfrm>
              <a:off x="2732187" y="1037081"/>
              <a:ext cx="1865831" cy="5263365"/>
            </a:xfrm>
            <a:custGeom>
              <a:avLst/>
              <a:gdLst>
                <a:gd name="T0" fmla="*/ 1865831 w 1625"/>
                <a:gd name="T1" fmla="*/ 5263365 h 4584"/>
                <a:gd name="T2" fmla="*/ 1020753 w 1625"/>
                <a:gd name="T3" fmla="*/ 4329876 h 4584"/>
                <a:gd name="T4" fmla="*/ 176823 w 1625"/>
                <a:gd name="T5" fmla="*/ 3395238 h 4584"/>
                <a:gd name="T6" fmla="*/ 87263 w 1625"/>
                <a:gd name="T7" fmla="*/ 1697045 h 4584"/>
                <a:gd name="T8" fmla="*/ 0 w 1625"/>
                <a:gd name="T9" fmla="*/ 0 h 4584"/>
                <a:gd name="T10" fmla="*/ 896747 w 1625"/>
                <a:gd name="T11" fmla="*/ 360536 h 4584"/>
                <a:gd name="T12" fmla="*/ 958750 w 1625"/>
                <a:gd name="T13" fmla="*/ 2346928 h 4584"/>
                <a:gd name="T14" fmla="*/ 1830237 w 1625"/>
                <a:gd name="T15" fmla="*/ 2993367 h 4584"/>
                <a:gd name="T16" fmla="*/ 1865831 w 1625"/>
                <a:gd name="T17" fmla="*/ 5263365 h 45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25" h="4584">
                  <a:moveTo>
                    <a:pt x="1625" y="4584"/>
                  </a:moveTo>
                  <a:lnTo>
                    <a:pt x="889" y="3771"/>
                  </a:lnTo>
                  <a:lnTo>
                    <a:pt x="154" y="2957"/>
                  </a:lnTo>
                  <a:lnTo>
                    <a:pt x="76" y="1478"/>
                  </a:lnTo>
                  <a:lnTo>
                    <a:pt x="0" y="0"/>
                  </a:lnTo>
                  <a:lnTo>
                    <a:pt x="781" y="314"/>
                  </a:lnTo>
                  <a:lnTo>
                    <a:pt x="835" y="2044"/>
                  </a:lnTo>
                  <a:lnTo>
                    <a:pt x="1594" y="2607"/>
                  </a:lnTo>
                  <a:lnTo>
                    <a:pt x="1625" y="4584"/>
                  </a:lnTo>
                  <a:close/>
                </a:path>
              </a:pathLst>
            </a:custGeom>
            <a:solidFill>
              <a:srgbClr val="2099A7"/>
            </a:solidFill>
            <a:ln w="19050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" name="Freeform 8"/>
            <p:cNvSpPr>
              <a:spLocks/>
            </p:cNvSpPr>
            <p:nvPr/>
          </p:nvSpPr>
          <p:spPr bwMode="auto">
            <a:xfrm>
              <a:off x="3628934" y="1262129"/>
              <a:ext cx="1792346" cy="2121880"/>
            </a:xfrm>
            <a:custGeom>
              <a:avLst/>
              <a:gdLst>
                <a:gd name="T0" fmla="*/ 0 w 1561"/>
                <a:gd name="T1" fmla="*/ 135488 h 1848"/>
                <a:gd name="T2" fmla="*/ 1792346 w 1561"/>
                <a:gd name="T3" fmla="*/ 0 h 1848"/>
                <a:gd name="T4" fmla="*/ 1778568 w 1561"/>
                <a:gd name="T5" fmla="*/ 1877313 h 1848"/>
                <a:gd name="T6" fmla="*/ 62003 w 1561"/>
                <a:gd name="T7" fmla="*/ 2121880 h 1848"/>
                <a:gd name="T8" fmla="*/ 0 w 1561"/>
                <a:gd name="T9" fmla="*/ 135488 h 18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61" h="1848">
                  <a:moveTo>
                    <a:pt x="0" y="118"/>
                  </a:moveTo>
                  <a:lnTo>
                    <a:pt x="1561" y="0"/>
                  </a:lnTo>
                  <a:lnTo>
                    <a:pt x="1549" y="1635"/>
                  </a:lnTo>
                  <a:lnTo>
                    <a:pt x="54" y="1848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07C1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1" name="Freeform 9"/>
            <p:cNvSpPr>
              <a:spLocks/>
            </p:cNvSpPr>
            <p:nvPr/>
          </p:nvSpPr>
          <p:spPr bwMode="auto">
            <a:xfrm>
              <a:off x="3690937" y="3139442"/>
              <a:ext cx="2788987" cy="891006"/>
            </a:xfrm>
            <a:custGeom>
              <a:avLst/>
              <a:gdLst>
                <a:gd name="T0" fmla="*/ 0 w 2429"/>
                <a:gd name="T1" fmla="*/ 244567 h 776"/>
                <a:gd name="T2" fmla="*/ 1716565 w 2429"/>
                <a:gd name="T3" fmla="*/ 0 h 776"/>
                <a:gd name="T4" fmla="*/ 2788987 w 2429"/>
                <a:gd name="T5" fmla="*/ 572954 h 776"/>
                <a:gd name="T6" fmla="*/ 871487 w 2429"/>
                <a:gd name="T7" fmla="*/ 891006 h 776"/>
                <a:gd name="T8" fmla="*/ 0 w 2429"/>
                <a:gd name="T9" fmla="*/ 244567 h 7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29" h="776">
                  <a:moveTo>
                    <a:pt x="0" y="213"/>
                  </a:moveTo>
                  <a:lnTo>
                    <a:pt x="1495" y="0"/>
                  </a:lnTo>
                  <a:lnTo>
                    <a:pt x="2429" y="499"/>
                  </a:lnTo>
                  <a:lnTo>
                    <a:pt x="759" y="776"/>
                  </a:lnTo>
                  <a:lnTo>
                    <a:pt x="0" y="213"/>
                  </a:lnTo>
                  <a:close/>
                </a:path>
              </a:pathLst>
            </a:custGeom>
            <a:solidFill>
              <a:srgbClr val="145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" name="Freeform 10"/>
            <p:cNvSpPr>
              <a:spLocks/>
            </p:cNvSpPr>
            <p:nvPr/>
          </p:nvSpPr>
          <p:spPr bwMode="auto">
            <a:xfrm>
              <a:off x="5407501" y="1262129"/>
              <a:ext cx="1116054" cy="2450267"/>
            </a:xfrm>
            <a:custGeom>
              <a:avLst/>
              <a:gdLst>
                <a:gd name="T0" fmla="*/ 13778 w 972"/>
                <a:gd name="T1" fmla="*/ 0 h 2134"/>
                <a:gd name="T2" fmla="*/ 1116054 w 972"/>
                <a:gd name="T3" fmla="*/ 323793 h 2134"/>
                <a:gd name="T4" fmla="*/ 1072422 w 972"/>
                <a:gd name="T5" fmla="*/ 2450267 h 2134"/>
                <a:gd name="T6" fmla="*/ 0 w 972"/>
                <a:gd name="T7" fmla="*/ 1877313 h 2134"/>
                <a:gd name="T8" fmla="*/ 13778 w 972"/>
                <a:gd name="T9" fmla="*/ 0 h 2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2" h="2134">
                  <a:moveTo>
                    <a:pt x="12" y="0"/>
                  </a:moveTo>
                  <a:lnTo>
                    <a:pt x="972" y="282"/>
                  </a:lnTo>
                  <a:lnTo>
                    <a:pt x="934" y="2134"/>
                  </a:lnTo>
                  <a:lnTo>
                    <a:pt x="0" y="16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2099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" name="Freeform 11"/>
            <p:cNvSpPr>
              <a:spLocks/>
            </p:cNvSpPr>
            <p:nvPr/>
          </p:nvSpPr>
          <p:spPr bwMode="auto">
            <a:xfrm>
              <a:off x="4030805" y="1832786"/>
              <a:ext cx="2269999" cy="2031173"/>
            </a:xfrm>
            <a:custGeom>
              <a:avLst/>
              <a:gdLst>
                <a:gd name="T0" fmla="*/ 1438699 w 1977"/>
                <a:gd name="T1" fmla="*/ 1338806 h 1769"/>
                <a:gd name="T2" fmla="*/ 1082756 w 1977"/>
                <a:gd name="T3" fmla="*/ 0 h 1769"/>
                <a:gd name="T4" fmla="*/ 0 w 1977"/>
                <a:gd name="T5" fmla="*/ 988604 h 1769"/>
                <a:gd name="T6" fmla="*/ 40187 w 1977"/>
                <a:gd name="T7" fmla="*/ 1496110 h 1769"/>
                <a:gd name="T8" fmla="*/ 768148 w 1977"/>
                <a:gd name="T9" fmla="*/ 2031173 h 1769"/>
                <a:gd name="T10" fmla="*/ 2269999 w 1977"/>
                <a:gd name="T11" fmla="*/ 1792347 h 1769"/>
                <a:gd name="T12" fmla="*/ 2269999 w 1977"/>
                <a:gd name="T13" fmla="*/ 1784309 h 1769"/>
                <a:gd name="T14" fmla="*/ 1438699 w 1977"/>
                <a:gd name="T15" fmla="*/ 1338806 h 176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977" h="1769">
                  <a:moveTo>
                    <a:pt x="1253" y="1166"/>
                  </a:moveTo>
                  <a:lnTo>
                    <a:pt x="943" y="0"/>
                  </a:lnTo>
                  <a:lnTo>
                    <a:pt x="0" y="861"/>
                  </a:lnTo>
                  <a:lnTo>
                    <a:pt x="35" y="1303"/>
                  </a:lnTo>
                  <a:lnTo>
                    <a:pt x="669" y="1769"/>
                  </a:lnTo>
                  <a:lnTo>
                    <a:pt x="1977" y="1561"/>
                  </a:lnTo>
                  <a:lnTo>
                    <a:pt x="1977" y="1554"/>
                  </a:lnTo>
                  <a:lnTo>
                    <a:pt x="1253" y="1166"/>
                  </a:lnTo>
                  <a:close/>
                </a:path>
              </a:pathLst>
            </a:custGeom>
            <a:solidFill>
              <a:srgbClr val="145D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" name="Freeform 12"/>
            <p:cNvSpPr>
              <a:spLocks/>
            </p:cNvSpPr>
            <p:nvPr/>
          </p:nvSpPr>
          <p:spPr bwMode="auto">
            <a:xfrm>
              <a:off x="5113561" y="1550328"/>
              <a:ext cx="1233171" cy="2066767"/>
            </a:xfrm>
            <a:custGeom>
              <a:avLst/>
              <a:gdLst>
                <a:gd name="T0" fmla="*/ 0 w 1074"/>
                <a:gd name="T1" fmla="*/ 282458 h 1800"/>
                <a:gd name="T2" fmla="*/ 355943 w 1074"/>
                <a:gd name="T3" fmla="*/ 1621264 h 1800"/>
                <a:gd name="T4" fmla="*/ 1187243 w 1074"/>
                <a:gd name="T5" fmla="*/ 2066767 h 1800"/>
                <a:gd name="T6" fmla="*/ 1233171 w 1074"/>
                <a:gd name="T7" fmla="*/ 254901 h 1800"/>
                <a:gd name="T8" fmla="*/ 307719 w 1074"/>
                <a:gd name="T9" fmla="*/ 0 h 1800"/>
                <a:gd name="T10" fmla="*/ 0 w 1074"/>
                <a:gd name="T11" fmla="*/ 282458 h 18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74" h="1800">
                  <a:moveTo>
                    <a:pt x="0" y="246"/>
                  </a:moveTo>
                  <a:lnTo>
                    <a:pt x="310" y="1412"/>
                  </a:lnTo>
                  <a:lnTo>
                    <a:pt x="1034" y="1800"/>
                  </a:lnTo>
                  <a:lnTo>
                    <a:pt x="1074" y="222"/>
                  </a:lnTo>
                  <a:lnTo>
                    <a:pt x="268" y="0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rgbClr val="2099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" name="Freeform 13"/>
            <p:cNvSpPr>
              <a:spLocks/>
            </p:cNvSpPr>
            <p:nvPr/>
          </p:nvSpPr>
          <p:spPr bwMode="auto">
            <a:xfrm>
              <a:off x="3744569" y="1333952"/>
              <a:ext cx="2526665" cy="432990"/>
            </a:xfrm>
            <a:custGeom>
              <a:avLst/>
              <a:gdLst>
                <a:gd name="T0" fmla="*/ 684 w 2200"/>
                <a:gd name="T1" fmla="*/ 378 h 378"/>
                <a:gd name="T2" fmla="*/ 0 w 2200"/>
                <a:gd name="T3" fmla="*/ 104 h 378"/>
                <a:gd name="T4" fmla="*/ 1363 w 2200"/>
                <a:gd name="T5" fmla="*/ 0 h 378"/>
                <a:gd name="T6" fmla="*/ 2200 w 2200"/>
                <a:gd name="T7" fmla="*/ 243 h 378"/>
                <a:gd name="T8" fmla="*/ 684 w 2200"/>
                <a:gd name="T9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0" h="378">
                  <a:moveTo>
                    <a:pt x="684" y="378"/>
                  </a:moveTo>
                  <a:lnTo>
                    <a:pt x="0" y="104"/>
                  </a:lnTo>
                  <a:lnTo>
                    <a:pt x="1363" y="0"/>
                  </a:lnTo>
                  <a:lnTo>
                    <a:pt x="2200" y="243"/>
                  </a:lnTo>
                  <a:lnTo>
                    <a:pt x="684" y="378"/>
                  </a:lnTo>
                  <a:close/>
                </a:path>
              </a:pathLst>
            </a:custGeom>
            <a:solidFill>
              <a:srgbClr val="6C6B65"/>
            </a:solidFill>
            <a:ln>
              <a:solidFill>
                <a:schemeClr val="bg1"/>
              </a:solidFill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" name="Freeform 14"/>
            <p:cNvSpPr>
              <a:spLocks/>
            </p:cNvSpPr>
            <p:nvPr/>
          </p:nvSpPr>
          <p:spPr bwMode="auto">
            <a:xfrm>
              <a:off x="3690937" y="3125664"/>
              <a:ext cx="1718861" cy="268680"/>
            </a:xfrm>
            <a:custGeom>
              <a:avLst/>
              <a:gdLst>
                <a:gd name="T0" fmla="*/ 2296 w 1497"/>
                <a:gd name="T1" fmla="*/ 268680 h 234"/>
                <a:gd name="T2" fmla="*/ 0 w 1497"/>
                <a:gd name="T3" fmla="*/ 244568 h 234"/>
                <a:gd name="T4" fmla="*/ 1713120 w 1497"/>
                <a:gd name="T5" fmla="*/ 0 h 234"/>
                <a:gd name="T6" fmla="*/ 1718861 w 1497"/>
                <a:gd name="T7" fmla="*/ 24112 h 234"/>
                <a:gd name="T8" fmla="*/ 2296 w 1497"/>
                <a:gd name="T9" fmla="*/ 268680 h 2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97" h="234">
                  <a:moveTo>
                    <a:pt x="2" y="234"/>
                  </a:moveTo>
                  <a:lnTo>
                    <a:pt x="0" y="213"/>
                  </a:lnTo>
                  <a:lnTo>
                    <a:pt x="1492" y="0"/>
                  </a:lnTo>
                  <a:lnTo>
                    <a:pt x="1497" y="21"/>
                  </a:lnTo>
                  <a:lnTo>
                    <a:pt x="2" y="23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" name="Freeform 15"/>
            <p:cNvSpPr>
              <a:spLocks/>
            </p:cNvSpPr>
            <p:nvPr/>
          </p:nvSpPr>
          <p:spPr bwMode="auto">
            <a:xfrm>
              <a:off x="3744569" y="1451519"/>
              <a:ext cx="814499" cy="2296861"/>
            </a:xfrm>
            <a:custGeom>
              <a:avLst/>
              <a:gdLst>
                <a:gd name="T0" fmla="*/ 48 w 710"/>
                <a:gd name="T1" fmla="*/ 1507 h 1999"/>
                <a:gd name="T2" fmla="*/ 0 w 710"/>
                <a:gd name="T3" fmla="*/ 0 h 1999"/>
                <a:gd name="T4" fmla="*/ 684 w 710"/>
                <a:gd name="T5" fmla="*/ 274 h 1999"/>
                <a:gd name="T6" fmla="*/ 710 w 710"/>
                <a:gd name="T7" fmla="*/ 1999 h 1999"/>
                <a:gd name="T8" fmla="*/ 48 w 710"/>
                <a:gd name="T9" fmla="*/ 1507 h 1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0" h="1999">
                  <a:moveTo>
                    <a:pt x="48" y="1507"/>
                  </a:moveTo>
                  <a:lnTo>
                    <a:pt x="0" y="0"/>
                  </a:lnTo>
                  <a:lnTo>
                    <a:pt x="684" y="274"/>
                  </a:lnTo>
                  <a:lnTo>
                    <a:pt x="710" y="1999"/>
                  </a:lnTo>
                  <a:lnTo>
                    <a:pt x="48" y="1507"/>
                  </a:lnTo>
                  <a:close/>
                </a:path>
              </a:pathLst>
            </a:custGeom>
            <a:solidFill>
              <a:srgbClr val="96938B"/>
            </a:solidFill>
            <a:ln>
              <a:solidFill>
                <a:schemeClr val="bg1"/>
              </a:solidFill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" name="Freeform 16"/>
            <p:cNvSpPr>
              <a:spLocks/>
            </p:cNvSpPr>
            <p:nvPr/>
          </p:nvSpPr>
          <p:spPr bwMode="auto">
            <a:xfrm>
              <a:off x="2726445" y="1023302"/>
              <a:ext cx="3767257" cy="3019776"/>
            </a:xfrm>
            <a:custGeom>
              <a:avLst/>
              <a:gdLst>
                <a:gd name="T0" fmla="*/ 1836096 w 1387"/>
                <a:gd name="T1" fmla="*/ 3019776 h 1112"/>
                <a:gd name="T2" fmla="*/ 1830664 w 1387"/>
                <a:gd name="T3" fmla="*/ 3017060 h 1112"/>
                <a:gd name="T4" fmla="*/ 956074 w 1387"/>
                <a:gd name="T5" fmla="*/ 2368026 h 1112"/>
                <a:gd name="T6" fmla="*/ 953358 w 1387"/>
                <a:gd name="T7" fmla="*/ 2359879 h 1112"/>
                <a:gd name="T8" fmla="*/ 890887 w 1387"/>
                <a:gd name="T9" fmla="*/ 385619 h 1112"/>
                <a:gd name="T10" fmla="*/ 0 w 1387"/>
                <a:gd name="T11" fmla="*/ 24441 h 1112"/>
                <a:gd name="T12" fmla="*/ 8148 w 1387"/>
                <a:gd name="T13" fmla="*/ 0 h 1112"/>
                <a:gd name="T14" fmla="*/ 907184 w 1387"/>
                <a:gd name="T15" fmla="*/ 363894 h 1112"/>
                <a:gd name="T16" fmla="*/ 915332 w 1387"/>
                <a:gd name="T17" fmla="*/ 374756 h 1112"/>
                <a:gd name="T18" fmla="*/ 977803 w 1387"/>
                <a:gd name="T19" fmla="*/ 2351732 h 1112"/>
                <a:gd name="T20" fmla="*/ 1841529 w 1387"/>
                <a:gd name="T21" fmla="*/ 2992620 h 1112"/>
                <a:gd name="T22" fmla="*/ 3715651 w 1387"/>
                <a:gd name="T23" fmla="*/ 2683038 h 1112"/>
                <a:gd name="T24" fmla="*/ 3077363 w 1387"/>
                <a:gd name="T25" fmla="*/ 2305566 h 1112"/>
                <a:gd name="T26" fmla="*/ 3090943 w 1387"/>
                <a:gd name="T27" fmla="*/ 2283841 h 1112"/>
                <a:gd name="T28" fmla="*/ 3759109 w 1387"/>
                <a:gd name="T29" fmla="*/ 2677607 h 1112"/>
                <a:gd name="T30" fmla="*/ 3764541 w 1387"/>
                <a:gd name="T31" fmla="*/ 2691185 h 1112"/>
                <a:gd name="T32" fmla="*/ 3756393 w 1387"/>
                <a:gd name="T33" fmla="*/ 2702048 h 1112"/>
                <a:gd name="T34" fmla="*/ 1838813 w 1387"/>
                <a:gd name="T35" fmla="*/ 3019776 h 1112"/>
                <a:gd name="T36" fmla="*/ 1836096 w 1387"/>
                <a:gd name="T37" fmla="*/ 3019776 h 111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387" h="1112">
                  <a:moveTo>
                    <a:pt x="676" y="1112"/>
                  </a:moveTo>
                  <a:cubicBezTo>
                    <a:pt x="675" y="1112"/>
                    <a:pt x="674" y="1112"/>
                    <a:pt x="674" y="1111"/>
                  </a:cubicBezTo>
                  <a:cubicBezTo>
                    <a:pt x="352" y="872"/>
                    <a:pt x="352" y="872"/>
                    <a:pt x="352" y="872"/>
                  </a:cubicBezTo>
                  <a:cubicBezTo>
                    <a:pt x="351" y="872"/>
                    <a:pt x="351" y="870"/>
                    <a:pt x="351" y="869"/>
                  </a:cubicBezTo>
                  <a:cubicBezTo>
                    <a:pt x="328" y="142"/>
                    <a:pt x="328" y="142"/>
                    <a:pt x="328" y="14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34" y="134"/>
                    <a:pt x="334" y="134"/>
                    <a:pt x="334" y="134"/>
                  </a:cubicBezTo>
                  <a:cubicBezTo>
                    <a:pt x="336" y="135"/>
                    <a:pt x="337" y="136"/>
                    <a:pt x="337" y="138"/>
                  </a:cubicBezTo>
                  <a:cubicBezTo>
                    <a:pt x="360" y="866"/>
                    <a:pt x="360" y="866"/>
                    <a:pt x="360" y="866"/>
                  </a:cubicBezTo>
                  <a:cubicBezTo>
                    <a:pt x="678" y="1102"/>
                    <a:pt x="678" y="1102"/>
                    <a:pt x="678" y="1102"/>
                  </a:cubicBezTo>
                  <a:cubicBezTo>
                    <a:pt x="1368" y="988"/>
                    <a:pt x="1368" y="988"/>
                    <a:pt x="1368" y="988"/>
                  </a:cubicBezTo>
                  <a:cubicBezTo>
                    <a:pt x="1133" y="849"/>
                    <a:pt x="1133" y="849"/>
                    <a:pt x="1133" y="849"/>
                  </a:cubicBezTo>
                  <a:cubicBezTo>
                    <a:pt x="1138" y="841"/>
                    <a:pt x="1138" y="841"/>
                    <a:pt x="1138" y="841"/>
                  </a:cubicBezTo>
                  <a:cubicBezTo>
                    <a:pt x="1384" y="986"/>
                    <a:pt x="1384" y="986"/>
                    <a:pt x="1384" y="986"/>
                  </a:cubicBezTo>
                  <a:cubicBezTo>
                    <a:pt x="1386" y="987"/>
                    <a:pt x="1387" y="989"/>
                    <a:pt x="1386" y="991"/>
                  </a:cubicBezTo>
                  <a:cubicBezTo>
                    <a:pt x="1386" y="993"/>
                    <a:pt x="1385" y="995"/>
                    <a:pt x="1383" y="995"/>
                  </a:cubicBezTo>
                  <a:cubicBezTo>
                    <a:pt x="677" y="1112"/>
                    <a:pt x="677" y="1112"/>
                    <a:pt x="677" y="1112"/>
                  </a:cubicBezTo>
                  <a:cubicBezTo>
                    <a:pt x="677" y="1112"/>
                    <a:pt x="677" y="1112"/>
                    <a:pt x="676" y="1112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alpha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" name="Freeform 17"/>
            <p:cNvSpPr>
              <a:spLocks/>
            </p:cNvSpPr>
            <p:nvPr/>
          </p:nvSpPr>
          <p:spPr bwMode="auto">
            <a:xfrm>
              <a:off x="4530388" y="1612098"/>
              <a:ext cx="1740846" cy="2136282"/>
            </a:xfrm>
            <a:custGeom>
              <a:avLst/>
              <a:gdLst>
                <a:gd name="T0" fmla="*/ 1480 w 1516"/>
                <a:gd name="T1" fmla="*/ 1618 h 1860"/>
                <a:gd name="T2" fmla="*/ 26 w 1516"/>
                <a:gd name="T3" fmla="*/ 1860 h 1860"/>
                <a:gd name="T4" fmla="*/ 0 w 1516"/>
                <a:gd name="T5" fmla="*/ 135 h 1860"/>
                <a:gd name="T6" fmla="*/ 1516 w 1516"/>
                <a:gd name="T7" fmla="*/ 0 h 1860"/>
                <a:gd name="T8" fmla="*/ 1480 w 1516"/>
                <a:gd name="T9" fmla="*/ 1618 h 1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6" h="1860">
                  <a:moveTo>
                    <a:pt x="1480" y="1618"/>
                  </a:moveTo>
                  <a:lnTo>
                    <a:pt x="26" y="1860"/>
                  </a:lnTo>
                  <a:lnTo>
                    <a:pt x="0" y="135"/>
                  </a:lnTo>
                  <a:lnTo>
                    <a:pt x="1516" y="0"/>
                  </a:lnTo>
                  <a:lnTo>
                    <a:pt x="1480" y="1618"/>
                  </a:lnTo>
                  <a:close/>
                </a:path>
              </a:pathLst>
            </a:custGeom>
            <a:solidFill>
              <a:srgbClr val="D7D3C8"/>
            </a:solidFill>
            <a:ln>
              <a:solidFill>
                <a:schemeClr val="bg1"/>
              </a:solidFill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0" name="Freeform 18"/>
            <p:cNvSpPr>
              <a:spLocks/>
            </p:cNvSpPr>
            <p:nvPr/>
          </p:nvSpPr>
          <p:spPr bwMode="auto">
            <a:xfrm>
              <a:off x="2732187" y="1037081"/>
              <a:ext cx="939231" cy="2908400"/>
            </a:xfrm>
            <a:custGeom>
              <a:avLst/>
              <a:gdLst>
                <a:gd name="T0" fmla="*/ 896747 w 818"/>
                <a:gd name="T1" fmla="*/ 360536 h 2533"/>
                <a:gd name="T2" fmla="*/ 0 w 818"/>
                <a:gd name="T3" fmla="*/ 0 h 2533"/>
                <a:gd name="T4" fmla="*/ 87264 w 818"/>
                <a:gd name="T5" fmla="*/ 1697045 h 2533"/>
                <a:gd name="T6" fmla="*/ 149267 w 818"/>
                <a:gd name="T7" fmla="*/ 2908400 h 2533"/>
                <a:gd name="T8" fmla="*/ 939231 w 818"/>
                <a:gd name="T9" fmla="*/ 1742973 h 2533"/>
                <a:gd name="T10" fmla="*/ 896747 w 818"/>
                <a:gd name="T11" fmla="*/ 360536 h 25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18" h="2533">
                  <a:moveTo>
                    <a:pt x="781" y="314"/>
                  </a:moveTo>
                  <a:lnTo>
                    <a:pt x="0" y="0"/>
                  </a:lnTo>
                  <a:lnTo>
                    <a:pt x="76" y="1478"/>
                  </a:lnTo>
                  <a:lnTo>
                    <a:pt x="130" y="2533"/>
                  </a:lnTo>
                  <a:lnTo>
                    <a:pt x="818" y="1518"/>
                  </a:lnTo>
                  <a:lnTo>
                    <a:pt x="781" y="314"/>
                  </a:lnTo>
                  <a:close/>
                </a:path>
              </a:pathLst>
            </a:custGeom>
            <a:solidFill>
              <a:srgbClr val="07C1D6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" name="Freeform 19"/>
            <p:cNvSpPr>
              <a:spLocks/>
            </p:cNvSpPr>
            <p:nvPr/>
          </p:nvSpPr>
          <p:spPr bwMode="auto">
            <a:xfrm>
              <a:off x="3744569" y="1451519"/>
              <a:ext cx="653893" cy="1164201"/>
            </a:xfrm>
            <a:custGeom>
              <a:avLst/>
              <a:gdLst>
                <a:gd name="T0" fmla="*/ 0 w 568"/>
                <a:gd name="T1" fmla="*/ 0 h 1014"/>
                <a:gd name="T2" fmla="*/ 33 w 568"/>
                <a:gd name="T3" fmla="*/ 1014 h 1014"/>
                <a:gd name="T4" fmla="*/ 568 w 568"/>
                <a:gd name="T5" fmla="*/ 227 h 1014"/>
                <a:gd name="T6" fmla="*/ 0 w 568"/>
                <a:gd name="T7" fmla="*/ 0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8" h="1014">
                  <a:moveTo>
                    <a:pt x="0" y="0"/>
                  </a:moveTo>
                  <a:lnTo>
                    <a:pt x="33" y="1014"/>
                  </a:lnTo>
                  <a:lnTo>
                    <a:pt x="568" y="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D3C8"/>
            </a:solidFill>
            <a:ln>
              <a:solidFill>
                <a:schemeClr val="bg1"/>
              </a:solidFill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" name="Freeform 20"/>
            <p:cNvSpPr>
              <a:spLocks/>
            </p:cNvSpPr>
            <p:nvPr/>
          </p:nvSpPr>
          <p:spPr bwMode="auto">
            <a:xfrm>
              <a:off x="3744569" y="1414242"/>
              <a:ext cx="653893" cy="298219"/>
            </a:xfrm>
            <a:custGeom>
              <a:avLst/>
              <a:gdLst>
                <a:gd name="T0" fmla="*/ 568 w 568"/>
                <a:gd name="T1" fmla="*/ 260 h 260"/>
                <a:gd name="T2" fmla="*/ 568 w 568"/>
                <a:gd name="T3" fmla="*/ 260 h 260"/>
                <a:gd name="T4" fmla="*/ 435 w 568"/>
                <a:gd name="T5" fmla="*/ 0 h 260"/>
                <a:gd name="T6" fmla="*/ 0 w 568"/>
                <a:gd name="T7" fmla="*/ 33 h 260"/>
                <a:gd name="T8" fmla="*/ 568 w 568"/>
                <a:gd name="T9" fmla="*/ 26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8" h="260">
                  <a:moveTo>
                    <a:pt x="568" y="260"/>
                  </a:moveTo>
                  <a:lnTo>
                    <a:pt x="568" y="260"/>
                  </a:lnTo>
                  <a:lnTo>
                    <a:pt x="435" y="0"/>
                  </a:lnTo>
                  <a:lnTo>
                    <a:pt x="0" y="33"/>
                  </a:lnTo>
                  <a:lnTo>
                    <a:pt x="568" y="260"/>
                  </a:lnTo>
                  <a:close/>
                </a:path>
              </a:pathLst>
            </a:custGeom>
            <a:solidFill>
              <a:srgbClr val="96938B"/>
            </a:solidFill>
            <a:ln>
              <a:solidFill>
                <a:schemeClr val="bg1"/>
              </a:solidFill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" name="Freeform 21"/>
            <p:cNvSpPr>
              <a:spLocks/>
            </p:cNvSpPr>
            <p:nvPr/>
          </p:nvSpPr>
          <p:spPr bwMode="auto">
            <a:xfrm>
              <a:off x="2759352" y="963596"/>
              <a:ext cx="1482331" cy="437466"/>
            </a:xfrm>
            <a:custGeom>
              <a:avLst/>
              <a:gdLst>
                <a:gd name="T0" fmla="*/ 1287136 w 1291"/>
                <a:gd name="T1" fmla="*/ 9186 h 381"/>
                <a:gd name="T2" fmla="*/ 1273358 w 1291"/>
                <a:gd name="T3" fmla="*/ 0 h 381"/>
                <a:gd name="T4" fmla="*/ 0 w 1291"/>
                <a:gd name="T5" fmla="*/ 76930 h 381"/>
                <a:gd name="T6" fmla="*/ 896747 w 1291"/>
                <a:gd name="T7" fmla="*/ 437466 h 381"/>
                <a:gd name="T8" fmla="*/ 1482331 w 1291"/>
                <a:gd name="T9" fmla="*/ 393834 h 381"/>
                <a:gd name="T10" fmla="*/ 1287136 w 1291"/>
                <a:gd name="T11" fmla="*/ 9186 h 3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91" h="381">
                  <a:moveTo>
                    <a:pt x="1121" y="8"/>
                  </a:moveTo>
                  <a:lnTo>
                    <a:pt x="1109" y="0"/>
                  </a:lnTo>
                  <a:lnTo>
                    <a:pt x="0" y="67"/>
                  </a:lnTo>
                  <a:lnTo>
                    <a:pt x="781" y="381"/>
                  </a:lnTo>
                  <a:lnTo>
                    <a:pt x="1291" y="343"/>
                  </a:lnTo>
                  <a:lnTo>
                    <a:pt x="1121" y="8"/>
                  </a:lnTo>
                  <a:close/>
                </a:path>
              </a:pathLst>
            </a:custGeom>
            <a:solidFill>
              <a:srgbClr val="2099A7"/>
            </a:solidFill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" name="Line 22"/>
            <p:cNvSpPr>
              <a:spLocks noChangeShapeType="1"/>
            </p:cNvSpPr>
            <p:nvPr/>
          </p:nvSpPr>
          <p:spPr bwMode="auto">
            <a:xfrm>
              <a:off x="3690937" y="3384009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" name="Line 23"/>
            <p:cNvSpPr>
              <a:spLocks noChangeShapeType="1"/>
            </p:cNvSpPr>
            <p:nvPr/>
          </p:nvSpPr>
          <p:spPr bwMode="auto">
            <a:xfrm>
              <a:off x="3690937" y="3384009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" name="Freeform 24"/>
            <p:cNvSpPr>
              <a:spLocks/>
            </p:cNvSpPr>
            <p:nvPr/>
          </p:nvSpPr>
          <p:spPr bwMode="auto">
            <a:xfrm>
              <a:off x="3628934" y="1251795"/>
              <a:ext cx="2908400" cy="2460601"/>
            </a:xfrm>
            <a:custGeom>
              <a:avLst/>
              <a:gdLst>
                <a:gd name="T0" fmla="*/ 1055 w 1071"/>
                <a:gd name="T1" fmla="*/ 906 h 906"/>
                <a:gd name="T2" fmla="*/ 1045 w 1071"/>
                <a:gd name="T3" fmla="*/ 906 h 906"/>
                <a:gd name="T4" fmla="*/ 1062 w 1071"/>
                <a:gd name="T5" fmla="*/ 126 h 906"/>
                <a:gd name="T6" fmla="*/ 660 w 1071"/>
                <a:gd name="T7" fmla="*/ 9 h 906"/>
                <a:gd name="T8" fmla="*/ 1 w 1071"/>
                <a:gd name="T9" fmla="*/ 59 h 906"/>
                <a:gd name="T10" fmla="*/ 0 w 1071"/>
                <a:gd name="T11" fmla="*/ 50 h 906"/>
                <a:gd name="T12" fmla="*/ 660 w 1071"/>
                <a:gd name="T13" fmla="*/ 0 h 906"/>
                <a:gd name="T14" fmla="*/ 661 w 1071"/>
                <a:gd name="T15" fmla="*/ 0 h 906"/>
                <a:gd name="T16" fmla="*/ 1068 w 1071"/>
                <a:gd name="T17" fmla="*/ 118 h 906"/>
                <a:gd name="T18" fmla="*/ 1071 w 1071"/>
                <a:gd name="T19" fmla="*/ 123 h 906"/>
                <a:gd name="T20" fmla="*/ 1055 w 1071"/>
                <a:gd name="T21" fmla="*/ 906 h 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1" h="906">
                  <a:moveTo>
                    <a:pt x="1055" y="906"/>
                  </a:moveTo>
                  <a:cubicBezTo>
                    <a:pt x="1045" y="906"/>
                    <a:pt x="1045" y="906"/>
                    <a:pt x="1045" y="906"/>
                  </a:cubicBezTo>
                  <a:cubicBezTo>
                    <a:pt x="1062" y="126"/>
                    <a:pt x="1062" y="126"/>
                    <a:pt x="1062" y="126"/>
                  </a:cubicBezTo>
                  <a:cubicBezTo>
                    <a:pt x="660" y="9"/>
                    <a:pt x="660" y="9"/>
                    <a:pt x="660" y="9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660" y="0"/>
                    <a:pt x="660" y="0"/>
                    <a:pt x="660" y="0"/>
                  </a:cubicBezTo>
                  <a:cubicBezTo>
                    <a:pt x="660" y="0"/>
                    <a:pt x="661" y="0"/>
                    <a:pt x="661" y="0"/>
                  </a:cubicBezTo>
                  <a:cubicBezTo>
                    <a:pt x="1068" y="118"/>
                    <a:pt x="1068" y="118"/>
                    <a:pt x="1068" y="118"/>
                  </a:cubicBezTo>
                  <a:cubicBezTo>
                    <a:pt x="1070" y="119"/>
                    <a:pt x="1071" y="121"/>
                    <a:pt x="1071" y="123"/>
                  </a:cubicBezTo>
                  <a:lnTo>
                    <a:pt x="1055" y="906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" name="Freeform 25"/>
            <p:cNvSpPr>
              <a:spLocks/>
            </p:cNvSpPr>
            <p:nvPr/>
          </p:nvSpPr>
          <p:spPr bwMode="auto">
            <a:xfrm>
              <a:off x="4552089" y="4030448"/>
              <a:ext cx="59707" cy="2269999"/>
            </a:xfrm>
            <a:custGeom>
              <a:avLst/>
              <a:gdLst>
                <a:gd name="T0" fmla="*/ 30 w 52"/>
                <a:gd name="T1" fmla="*/ 1977 h 1977"/>
                <a:gd name="T2" fmla="*/ 0 w 52"/>
                <a:gd name="T3" fmla="*/ 0 h 1977"/>
                <a:gd name="T4" fmla="*/ 21 w 52"/>
                <a:gd name="T5" fmla="*/ 0 h 1977"/>
                <a:gd name="T6" fmla="*/ 52 w 52"/>
                <a:gd name="T7" fmla="*/ 1975 h 1977"/>
                <a:gd name="T8" fmla="*/ 30 w 52"/>
                <a:gd name="T9" fmla="*/ 1977 h 1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977">
                  <a:moveTo>
                    <a:pt x="30" y="1977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52" y="1975"/>
                  </a:lnTo>
                  <a:lnTo>
                    <a:pt x="30" y="1977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/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" name="Freeform 26"/>
            <p:cNvSpPr>
              <a:spLocks/>
            </p:cNvSpPr>
            <p:nvPr/>
          </p:nvSpPr>
          <p:spPr bwMode="auto">
            <a:xfrm>
              <a:off x="6523555" y="1395320"/>
              <a:ext cx="1999023" cy="200936"/>
            </a:xfrm>
            <a:custGeom>
              <a:avLst/>
              <a:gdLst>
                <a:gd name="T0" fmla="*/ 2 w 1741"/>
                <a:gd name="T1" fmla="*/ 175 h 175"/>
                <a:gd name="T2" fmla="*/ 0 w 1741"/>
                <a:gd name="T3" fmla="*/ 154 h 175"/>
                <a:gd name="T4" fmla="*/ 1738 w 1741"/>
                <a:gd name="T5" fmla="*/ 0 h 175"/>
                <a:gd name="T6" fmla="*/ 1741 w 1741"/>
                <a:gd name="T7" fmla="*/ 21 h 175"/>
                <a:gd name="T8" fmla="*/ 2 w 1741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1" h="175">
                  <a:moveTo>
                    <a:pt x="2" y="175"/>
                  </a:moveTo>
                  <a:lnTo>
                    <a:pt x="0" y="154"/>
                  </a:lnTo>
                  <a:lnTo>
                    <a:pt x="1738" y="0"/>
                  </a:lnTo>
                  <a:lnTo>
                    <a:pt x="1741" y="21"/>
                  </a:lnTo>
                  <a:lnTo>
                    <a:pt x="2" y="175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" name="Freeform 27"/>
            <p:cNvSpPr>
              <a:spLocks/>
            </p:cNvSpPr>
            <p:nvPr/>
          </p:nvSpPr>
          <p:spPr bwMode="auto">
            <a:xfrm>
              <a:off x="3744902" y="1449286"/>
              <a:ext cx="829003" cy="2298704"/>
            </a:xfrm>
            <a:custGeom>
              <a:avLst/>
              <a:gdLst>
                <a:gd name="T0" fmla="*/ 300 w 305"/>
                <a:gd name="T1" fmla="*/ 846 h 846"/>
                <a:gd name="T2" fmla="*/ 296 w 305"/>
                <a:gd name="T3" fmla="*/ 842 h 846"/>
                <a:gd name="T4" fmla="*/ 284 w 305"/>
                <a:gd name="T5" fmla="*/ 120 h 846"/>
                <a:gd name="T6" fmla="*/ 0 w 305"/>
                <a:gd name="T7" fmla="*/ 6 h 846"/>
                <a:gd name="T8" fmla="*/ 0 w 305"/>
                <a:gd name="T9" fmla="*/ 1 h 846"/>
                <a:gd name="T10" fmla="*/ 11 w 305"/>
                <a:gd name="T11" fmla="*/ 0 h 846"/>
                <a:gd name="T12" fmla="*/ 291 w 305"/>
                <a:gd name="T13" fmla="*/ 113 h 846"/>
                <a:gd name="T14" fmla="*/ 294 w 305"/>
                <a:gd name="T15" fmla="*/ 117 h 846"/>
                <a:gd name="T16" fmla="*/ 305 w 305"/>
                <a:gd name="T17" fmla="*/ 845 h 846"/>
                <a:gd name="T18" fmla="*/ 300 w 305"/>
                <a:gd name="T19" fmla="*/ 846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5" h="846">
                  <a:moveTo>
                    <a:pt x="300" y="846"/>
                  </a:moveTo>
                  <a:cubicBezTo>
                    <a:pt x="296" y="842"/>
                    <a:pt x="296" y="842"/>
                    <a:pt x="296" y="842"/>
                  </a:cubicBezTo>
                  <a:cubicBezTo>
                    <a:pt x="284" y="120"/>
                    <a:pt x="284" y="120"/>
                    <a:pt x="284" y="1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91" y="113"/>
                    <a:pt x="291" y="113"/>
                    <a:pt x="291" y="113"/>
                  </a:cubicBezTo>
                  <a:cubicBezTo>
                    <a:pt x="293" y="114"/>
                    <a:pt x="294" y="115"/>
                    <a:pt x="294" y="117"/>
                  </a:cubicBezTo>
                  <a:cubicBezTo>
                    <a:pt x="305" y="845"/>
                    <a:pt x="305" y="845"/>
                    <a:pt x="305" y="845"/>
                  </a:cubicBezTo>
                  <a:lnTo>
                    <a:pt x="300" y="846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" name="Freeform 28"/>
            <p:cNvSpPr>
              <a:spLocks/>
            </p:cNvSpPr>
            <p:nvPr/>
          </p:nvSpPr>
          <p:spPr bwMode="auto">
            <a:xfrm>
              <a:off x="4530274" y="1604293"/>
              <a:ext cx="1740677" cy="176823"/>
            </a:xfrm>
            <a:custGeom>
              <a:avLst/>
              <a:gdLst>
                <a:gd name="T0" fmla="*/ 0 w 1516"/>
                <a:gd name="T1" fmla="*/ 154 h 154"/>
                <a:gd name="T2" fmla="*/ 0 w 1516"/>
                <a:gd name="T3" fmla="*/ 133 h 154"/>
                <a:gd name="T4" fmla="*/ 1487 w 1516"/>
                <a:gd name="T5" fmla="*/ 0 h 154"/>
                <a:gd name="T6" fmla="*/ 1516 w 1516"/>
                <a:gd name="T7" fmla="*/ 7 h 154"/>
                <a:gd name="T8" fmla="*/ 1516 w 1516"/>
                <a:gd name="T9" fmla="*/ 19 h 154"/>
                <a:gd name="T10" fmla="*/ 0 w 1516"/>
                <a:gd name="T11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6" h="154">
                  <a:moveTo>
                    <a:pt x="0" y="154"/>
                  </a:moveTo>
                  <a:lnTo>
                    <a:pt x="0" y="133"/>
                  </a:lnTo>
                  <a:lnTo>
                    <a:pt x="1487" y="0"/>
                  </a:lnTo>
                  <a:lnTo>
                    <a:pt x="1516" y="7"/>
                  </a:lnTo>
                  <a:lnTo>
                    <a:pt x="1516" y="19"/>
                  </a:lnTo>
                  <a:lnTo>
                    <a:pt x="0" y="154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7378145" y="4707432"/>
            <a:ext cx="431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文本框 47"/>
          <p:cNvSpPr txBox="1"/>
          <p:nvPr/>
        </p:nvSpPr>
        <p:spPr>
          <a:xfrm flipH="1">
            <a:off x="4916621" y="3068441"/>
            <a:ext cx="349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36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712</Words>
  <Application>Microsoft Office PowerPoint</Application>
  <PresentationFormat>自定义</PresentationFormat>
  <Paragraphs>164</Paragraphs>
  <Slides>11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https://800sucai.taobao.com</cp:keywords>
  <dc:description>https://800sucai.taobao.com</dc:description>
  <cp:lastModifiedBy>Administrator</cp:lastModifiedBy>
  <cp:revision>24</cp:revision>
  <dcterms:created xsi:type="dcterms:W3CDTF">2015-10-04T13:48:00Z</dcterms:created>
  <dcterms:modified xsi:type="dcterms:W3CDTF">2016-09-09T04:29:57Z</dcterms:modified>
  <cp:category>https://800sucai.taobao.com</cp:category>
</cp:coreProperties>
</file>