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 vers le bas 20"/>
          <p:cNvSpPr/>
          <p:nvPr/>
        </p:nvSpPr>
        <p:spPr>
          <a:xfrm>
            <a:off x="1979712" y="2703731"/>
            <a:ext cx="1584176" cy="648072"/>
          </a:xfrm>
          <a:prstGeom prst="downArrow">
            <a:avLst>
              <a:gd name="adj1" fmla="val 50000"/>
              <a:gd name="adj2" fmla="val 518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START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07568" y="9087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Boot </a:t>
            </a:r>
            <a:r>
              <a:rPr lang="fr-FR" dirty="0" err="1" smtClean="0"/>
              <a:t>screen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267744" y="33569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Main Hub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5292080" y="91390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Camera mode</a:t>
            </a:r>
            <a:endParaRPr lang="fr-FR" dirty="0"/>
          </a:p>
        </p:txBody>
      </p:sp>
      <p:sp>
        <p:nvSpPr>
          <p:cNvPr id="52" name="Flèche droite 51"/>
          <p:cNvSpPr/>
          <p:nvPr/>
        </p:nvSpPr>
        <p:spPr>
          <a:xfrm>
            <a:off x="3719736" y="1695619"/>
            <a:ext cx="1428328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A/B/SELECT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779912" y="211837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</a:t>
            </a:r>
            <a:r>
              <a:rPr lang="fr-FR" dirty="0" err="1" smtClean="0"/>
              <a:t>shortcut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2" name="Picture 2" descr="C:\cygwin64\home\BOICHOT\gb-photo\build\gbc\scrnshot\bgb0000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68760"/>
            <a:ext cx="1524000" cy="1371600"/>
          </a:xfrm>
          <a:prstGeom prst="rect">
            <a:avLst/>
          </a:prstGeom>
          <a:noFill/>
        </p:spPr>
      </p:pic>
      <p:pic>
        <p:nvPicPr>
          <p:cNvPr id="4" name="Picture 4" descr="C:\cygwin64\home\BOICHOT\gb-photo\build\gbc\scrnshot\bgb000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9888" y="3713584"/>
            <a:ext cx="1524000" cy="1371600"/>
          </a:xfrm>
          <a:prstGeom prst="rect">
            <a:avLst/>
          </a:prstGeom>
          <a:noFill/>
        </p:spPr>
      </p:pic>
      <p:pic>
        <p:nvPicPr>
          <p:cNvPr id="5" name="Picture 5" descr="C:\cygwin64\home\BOICHOT\gb-photo\build\gbc\scrnshot\bgb00016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268760"/>
            <a:ext cx="15240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115616" y="1152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Main Hub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419872" y="11521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Camera mode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>
            <a:off x="2555776" y="1628800"/>
            <a:ext cx="72008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2843808" y="3031232"/>
            <a:ext cx="1728192" cy="648072"/>
          </a:xfrm>
          <a:prstGeom prst="downArrow">
            <a:avLst>
              <a:gd name="adj1" fmla="val 50000"/>
              <a:gd name="adj2" fmla="val 518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SELECT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347864" y="37077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Camera menu</a:t>
            </a:r>
            <a:endParaRPr lang="fr-FR" dirty="0"/>
          </a:p>
        </p:txBody>
      </p:sp>
      <p:sp>
        <p:nvSpPr>
          <p:cNvPr id="52" name="Flèche droite 51"/>
          <p:cNvSpPr/>
          <p:nvPr/>
        </p:nvSpPr>
        <p:spPr>
          <a:xfrm flipH="1">
            <a:off x="2483768" y="2132856"/>
            <a:ext cx="792088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Flèche droite 54"/>
          <p:cNvSpPr/>
          <p:nvPr/>
        </p:nvSpPr>
        <p:spPr>
          <a:xfrm>
            <a:off x="5076056" y="1772816"/>
            <a:ext cx="936104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START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084168" y="119675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Resets</a:t>
            </a:r>
            <a:r>
              <a:rPr lang="fr-FR" dirty="0" smtClean="0"/>
              <a:t> </a:t>
            </a:r>
            <a:r>
              <a:rPr lang="fr-FR" dirty="0" smtClean="0"/>
              <a:t>default</a:t>
            </a:r>
          </a:p>
          <a:p>
            <a:r>
              <a:rPr lang="fr-FR" dirty="0" err="1" smtClean="0"/>
              <a:t>Constrast</a:t>
            </a:r>
            <a:r>
              <a:rPr lang="fr-FR" dirty="0" smtClean="0"/>
              <a:t>/</a:t>
            </a:r>
            <a:r>
              <a:rPr lang="fr-FR" dirty="0" err="1" smtClean="0"/>
              <a:t>Brighness</a:t>
            </a:r>
            <a:endParaRPr lang="fr-FR" dirty="0" smtClean="0"/>
          </a:p>
          <a:p>
            <a:r>
              <a:rPr lang="fr-FR" dirty="0" smtClean="0"/>
              <a:t>in Auto </a:t>
            </a:r>
            <a:r>
              <a:rPr lang="fr-FR" dirty="0" smtClean="0"/>
              <a:t>mode</a:t>
            </a:r>
            <a:endParaRPr lang="fr-FR" dirty="0"/>
          </a:p>
        </p:txBody>
      </p:sp>
      <p:sp>
        <p:nvSpPr>
          <p:cNvPr id="68" name="Flèche droite 67"/>
          <p:cNvSpPr/>
          <p:nvPr/>
        </p:nvSpPr>
        <p:spPr>
          <a:xfrm rot="16200000">
            <a:off x="4572000" y="3103240"/>
            <a:ext cx="648072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cygwin64\home\BOICHOT\gb-photo\build\gbc\scrnshot\bgb0000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073624"/>
            <a:ext cx="1524000" cy="1371600"/>
          </a:xfrm>
          <a:prstGeom prst="rect">
            <a:avLst/>
          </a:prstGeom>
          <a:noFill/>
        </p:spPr>
      </p:pic>
      <p:pic>
        <p:nvPicPr>
          <p:cNvPr id="50" name="Picture 4" descr="C:\cygwin64\home\BOICHOT\gb-photo\build\gbc\scrnshot\bgb000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84784"/>
            <a:ext cx="1524000" cy="1371600"/>
          </a:xfrm>
          <a:prstGeom prst="rect">
            <a:avLst/>
          </a:prstGeom>
          <a:noFill/>
        </p:spPr>
      </p:pic>
      <p:sp>
        <p:nvSpPr>
          <p:cNvPr id="53" name="ZoneTexte 52"/>
          <p:cNvSpPr txBox="1"/>
          <p:nvPr/>
        </p:nvSpPr>
        <p:spPr>
          <a:xfrm>
            <a:off x="6084168" y="2204864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Performs</a:t>
            </a:r>
            <a:r>
              <a:rPr lang="fr-FR" dirty="0" smtClean="0"/>
              <a:t> </a:t>
            </a:r>
            <a:r>
              <a:rPr lang="fr-FR" dirty="0" err="1" smtClean="0"/>
              <a:t>autoexposure</a:t>
            </a:r>
            <a:endParaRPr lang="fr-FR" dirty="0" smtClean="0"/>
          </a:p>
          <a:p>
            <a:r>
              <a:rPr lang="fr-FR" dirty="0" smtClean="0"/>
              <a:t>in </a:t>
            </a:r>
            <a:r>
              <a:rPr lang="fr-FR" dirty="0" err="1" smtClean="0"/>
              <a:t>Assisted</a:t>
            </a:r>
            <a:r>
              <a:rPr lang="fr-FR" dirty="0" smtClean="0"/>
              <a:t> mode</a:t>
            </a:r>
            <a:endParaRPr lang="fr-FR" dirty="0"/>
          </a:p>
        </p:txBody>
      </p:sp>
      <p:pic>
        <p:nvPicPr>
          <p:cNvPr id="54" name="Picture 5" descr="C:\cygwin64\home\BOICHOT\gb-photo\build\gbc\scrnshot\bgb00016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484784"/>
            <a:ext cx="15240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71600" y="1052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Main Hub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851920" y="10620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Gallery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>
            <a:off x="2411760" y="1556792"/>
            <a:ext cx="1152128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3131840" y="2852936"/>
            <a:ext cx="1728192" cy="648072"/>
          </a:xfrm>
          <a:prstGeom prst="downArrow">
            <a:avLst>
              <a:gd name="adj1" fmla="val 50000"/>
              <a:gd name="adj2" fmla="val 518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SELECT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Flèche droite 56"/>
          <p:cNvSpPr/>
          <p:nvPr/>
        </p:nvSpPr>
        <p:spPr>
          <a:xfrm flipH="1">
            <a:off x="2411760" y="2060848"/>
            <a:ext cx="108012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START/B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Flèche droite 61"/>
          <p:cNvSpPr/>
          <p:nvPr/>
        </p:nvSpPr>
        <p:spPr>
          <a:xfrm rot="16200000">
            <a:off x="4788024" y="2924944"/>
            <a:ext cx="648072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cygwin64\home\BOICHOT\gb-photo\build\gbc\scrnshot\bgb0000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1524000" cy="1371600"/>
          </a:xfrm>
          <a:prstGeom prst="rect">
            <a:avLst/>
          </a:prstGeom>
          <a:noFill/>
        </p:spPr>
      </p:pic>
      <p:pic>
        <p:nvPicPr>
          <p:cNvPr id="4099" name="Picture 3" descr="C:\cygwin64\home\BOICHOT\gb-photo\build\gbc\scrnshot\bgb0000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412776"/>
            <a:ext cx="1524000" cy="1371600"/>
          </a:xfrm>
          <a:prstGeom prst="rect">
            <a:avLst/>
          </a:prstGeom>
          <a:noFill/>
        </p:spPr>
      </p:pic>
      <p:pic>
        <p:nvPicPr>
          <p:cNvPr id="2" name="Picture 5" descr="C:\cygwin64\home\BOICHOT\gb-photo\build\gbc\scrnshot\bgb00007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857600"/>
            <a:ext cx="1524000" cy="1371600"/>
          </a:xfrm>
          <a:prstGeom prst="rect">
            <a:avLst/>
          </a:prstGeom>
          <a:noFill/>
        </p:spPr>
      </p:pic>
      <p:sp>
        <p:nvSpPr>
          <p:cNvPr id="42" name="ZoneTexte 41"/>
          <p:cNvSpPr txBox="1"/>
          <p:nvPr/>
        </p:nvSpPr>
        <p:spPr>
          <a:xfrm>
            <a:off x="3563888" y="34917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Gallery</a:t>
            </a:r>
            <a:r>
              <a:rPr lang="fr-FR" dirty="0" smtClean="0"/>
              <a:t> menu</a:t>
            </a:r>
            <a:endParaRPr lang="fr-FR" dirty="0"/>
          </a:p>
        </p:txBody>
      </p:sp>
      <p:pic>
        <p:nvPicPr>
          <p:cNvPr id="3" name="Picture 6" descr="C:\cygwin64\home\BOICHOT\gb-photo\build\gbc\scrnshot\bgb00008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412776"/>
            <a:ext cx="1524000" cy="137160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6300192" y="10620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Gallery</a:t>
            </a:r>
            <a:r>
              <a:rPr lang="fr-FR" dirty="0" smtClean="0"/>
              <a:t> </a:t>
            </a:r>
            <a:r>
              <a:rPr lang="fr-FR" dirty="0" err="1" smtClean="0"/>
              <a:t>viewer</a:t>
            </a:r>
            <a:endParaRPr lang="fr-FR" dirty="0"/>
          </a:p>
        </p:txBody>
      </p:sp>
      <p:sp>
        <p:nvSpPr>
          <p:cNvPr id="50" name="Flèche droite 49"/>
          <p:cNvSpPr/>
          <p:nvPr/>
        </p:nvSpPr>
        <p:spPr>
          <a:xfrm>
            <a:off x="5220072" y="1772816"/>
            <a:ext cx="1152128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55440" y="8239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Main Hub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419872" y="8239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Slot select </a:t>
            </a:r>
            <a:r>
              <a:rPr lang="fr-FR" dirty="0" err="1" smtClean="0"/>
              <a:t>screen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2411760" y="1265312"/>
            <a:ext cx="108012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2915816" y="2633464"/>
            <a:ext cx="1728192" cy="648072"/>
          </a:xfrm>
          <a:prstGeom prst="downArrow">
            <a:avLst>
              <a:gd name="adj1" fmla="val 50000"/>
              <a:gd name="adj2" fmla="val 518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SELECT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275856" y="33535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Flash </a:t>
            </a:r>
            <a:r>
              <a:rPr lang="fr-FR" dirty="0" err="1" smtClean="0"/>
              <a:t>storage</a:t>
            </a:r>
            <a:r>
              <a:rPr lang="fr-FR" dirty="0" smtClean="0"/>
              <a:t> menu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5652120" y="8332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Slot image </a:t>
            </a:r>
            <a:r>
              <a:rPr lang="fr-FR" dirty="0" err="1" smtClean="0"/>
              <a:t>viewer</a:t>
            </a:r>
            <a:r>
              <a:rPr lang="fr-FR" dirty="0" smtClean="0"/>
              <a:t>/printer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5148064" y="1193304"/>
            <a:ext cx="792088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Flèche droite 47"/>
          <p:cNvSpPr/>
          <p:nvPr/>
        </p:nvSpPr>
        <p:spPr>
          <a:xfrm flipH="1">
            <a:off x="5148064" y="1697360"/>
            <a:ext cx="72008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Flèche droite 55"/>
          <p:cNvSpPr/>
          <p:nvPr/>
        </p:nvSpPr>
        <p:spPr>
          <a:xfrm flipH="1">
            <a:off x="2411760" y="1697360"/>
            <a:ext cx="108012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START/B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Flèche droite 56"/>
          <p:cNvSpPr/>
          <p:nvPr/>
        </p:nvSpPr>
        <p:spPr>
          <a:xfrm rot="16200000">
            <a:off x="4644008" y="2705472"/>
            <a:ext cx="648072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cygwin64\home\BOICHOT\gb-photo\build\gbc\scrnshot\bgb0000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3304"/>
            <a:ext cx="1524000" cy="1371600"/>
          </a:xfrm>
          <a:prstGeom prst="rect">
            <a:avLst/>
          </a:prstGeom>
          <a:noFill/>
        </p:spPr>
      </p:pic>
      <p:pic>
        <p:nvPicPr>
          <p:cNvPr id="5123" name="Picture 3" descr="C:\cygwin64\home\BOICHOT\gb-photo\build\gbc\scrnshot\bgb0001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189856"/>
            <a:ext cx="1524000" cy="1371600"/>
          </a:xfrm>
          <a:prstGeom prst="rect">
            <a:avLst/>
          </a:prstGeom>
          <a:noFill/>
        </p:spPr>
      </p:pic>
      <p:pic>
        <p:nvPicPr>
          <p:cNvPr id="5124" name="Picture 4" descr="C:\cygwin64\home\BOICHOT\gb-photo\build\gbc\scrnshot\bgb00011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2056" y="3713584"/>
            <a:ext cx="1524000" cy="1371600"/>
          </a:xfrm>
          <a:prstGeom prst="rect">
            <a:avLst/>
          </a:prstGeom>
          <a:noFill/>
        </p:spPr>
      </p:pic>
      <p:pic>
        <p:nvPicPr>
          <p:cNvPr id="5125" name="Picture 5" descr="C:\cygwin64\home\BOICHOT\gb-photo\build\gbc\scrnshot\bgb00012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193304"/>
            <a:ext cx="1524000" cy="1371600"/>
          </a:xfrm>
          <a:prstGeom prst="rect">
            <a:avLst/>
          </a:prstGeom>
          <a:noFill/>
        </p:spPr>
      </p:pic>
      <p:sp>
        <p:nvSpPr>
          <p:cNvPr id="45" name="Flèche vers le bas 44"/>
          <p:cNvSpPr/>
          <p:nvPr/>
        </p:nvSpPr>
        <p:spPr>
          <a:xfrm>
            <a:off x="5436096" y="2633464"/>
            <a:ext cx="1728192" cy="648072"/>
          </a:xfrm>
          <a:prstGeom prst="downArrow">
            <a:avLst>
              <a:gd name="adj1" fmla="val 50000"/>
              <a:gd name="adj2" fmla="val 518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SELECT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96136" y="33535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Roll menu</a:t>
            </a:r>
            <a:endParaRPr lang="fr-FR" dirty="0"/>
          </a:p>
        </p:txBody>
      </p:sp>
      <p:sp>
        <p:nvSpPr>
          <p:cNvPr id="47" name="Flèche droite 46"/>
          <p:cNvSpPr/>
          <p:nvPr/>
        </p:nvSpPr>
        <p:spPr>
          <a:xfrm rot="16200000">
            <a:off x="7164288" y="2705472"/>
            <a:ext cx="648072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126" name="Picture 6" descr="C:\cygwin64\home\BOICHOT\gb-photo\build\gbc\scrnshot\bgb00013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328" y="3710136"/>
            <a:ext cx="15240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691680" y="3361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Main Hub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>
            <a:off x="3131840" y="877888"/>
            <a:ext cx="648072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923928" y="3326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Settings menu</a:t>
            </a:r>
            <a:endParaRPr lang="fr-FR" dirty="0"/>
          </a:p>
        </p:txBody>
      </p:sp>
      <p:sp>
        <p:nvSpPr>
          <p:cNvPr id="33" name="Flèche droite 32"/>
          <p:cNvSpPr/>
          <p:nvPr/>
        </p:nvSpPr>
        <p:spPr>
          <a:xfrm flipH="1">
            <a:off x="3059832" y="1453952"/>
            <a:ext cx="72008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147" name="Picture 3" descr="C:\cygwin64\home\BOICHOT\gb-photo\build\gbc\scrnshot\bgb0001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92696"/>
            <a:ext cx="1524000" cy="1371600"/>
          </a:xfrm>
          <a:prstGeom prst="rect">
            <a:avLst/>
          </a:prstGeom>
          <a:noFill/>
        </p:spPr>
      </p:pic>
      <p:pic>
        <p:nvPicPr>
          <p:cNvPr id="6148" name="Picture 4" descr="C:\cygwin64\home\BOICHOT\gb-photo\build\gbc\scrnshot\bgb0001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692696"/>
            <a:ext cx="15240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esktop\Output\GameBoy pixel perfect_17_30-Oct-2024_Ip4TO4K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01008"/>
            <a:ext cx="3456384" cy="3110746"/>
          </a:xfrm>
          <a:prstGeom prst="rect">
            <a:avLst/>
          </a:prstGeom>
          <a:noFill/>
        </p:spPr>
      </p:pic>
      <p:pic>
        <p:nvPicPr>
          <p:cNvPr id="3075" name="Picture 3" descr="C:\Users\BOICHOT\Desktop\Output\GameBoy pixel perfect_18_30-Oct-2024_Ip4TO4K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501008"/>
            <a:ext cx="3456384" cy="3110746"/>
          </a:xfrm>
          <a:prstGeom prst="rect">
            <a:avLst/>
          </a:prstGeom>
          <a:noFill/>
        </p:spPr>
      </p:pic>
      <p:pic>
        <p:nvPicPr>
          <p:cNvPr id="3076" name="Picture 4" descr="C:\Users\BOICHOT\Desktop\Output\GameBoy pixel perfect_23_30-Oct-2024_Ip4TO4K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2656"/>
            <a:ext cx="3456384" cy="3110746"/>
          </a:xfrm>
          <a:prstGeom prst="rect">
            <a:avLst/>
          </a:prstGeom>
          <a:noFill/>
        </p:spPr>
      </p:pic>
      <p:pic>
        <p:nvPicPr>
          <p:cNvPr id="3077" name="Picture 5" descr="C:\Users\BOICHOT\Desktop\Output\GameBoy pixel perfect_26_30-Oct-2024_Ip4TO4K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32656"/>
            <a:ext cx="3456384" cy="3110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72</Words>
  <Application>Microsoft Office PowerPoint</Application>
  <PresentationFormat>Affichage à l'écran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85</cp:revision>
  <dcterms:created xsi:type="dcterms:W3CDTF">2023-08-20T09:20:50Z</dcterms:created>
  <dcterms:modified xsi:type="dcterms:W3CDTF">2024-10-30T16:22:29Z</dcterms:modified>
</cp:coreProperties>
</file>