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Lato Light" panose="020B0604020202020204" charset="0"/>
      <p:regular r:id="rId17"/>
      <p:bold r:id="rId18"/>
      <p:italic r:id="rId19"/>
      <p:boldItalic r:id="rId20"/>
    </p:embeddedFont>
    <p:embeddedFont>
      <p:font typeface="Unica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f0d2dff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f0d2dff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3c7b8e6a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3c7b8e6a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3c7b8e6a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3c7b8e6a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ATmega1280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3c7b8e6a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3c7b8e6a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4d0c71f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4d0c71f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#include "Arduino.h"</a:t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f0d2dff2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f0d2dff2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3c7b8e6a8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3c7b8e6a8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3c7b8e6a8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3c7b8e6a8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63600" y="7868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07750" y="2444400"/>
            <a:ext cx="2128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495550" y="382225"/>
            <a:ext cx="5524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3686100" y="2428325"/>
            <a:ext cx="31434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826146" y="72759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7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826146" y="114264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ctrTitle" idx="2"/>
          </p:nvPr>
        </p:nvSpPr>
        <p:spPr>
          <a:xfrm>
            <a:off x="4173875" y="151818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3"/>
          </p:nvPr>
        </p:nvSpPr>
        <p:spPr>
          <a:xfrm>
            <a:off x="4173875" y="1931338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ctrTitle" idx="4"/>
          </p:nvPr>
        </p:nvSpPr>
        <p:spPr>
          <a:xfrm>
            <a:off x="5508806" y="23208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7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5508806" y="273399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ctrTitle" idx="6"/>
          </p:nvPr>
        </p:nvSpPr>
        <p:spPr>
          <a:xfrm>
            <a:off x="6673478" y="310678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7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7"/>
          </p:nvPr>
        </p:nvSpPr>
        <p:spPr>
          <a:xfrm>
            <a:off x="6673478" y="352183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ctrTitle" idx="8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4029025" y="2817450"/>
            <a:ext cx="20004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2431950" y="1620150"/>
            <a:ext cx="5194500" cy="11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07950" y="2598325"/>
            <a:ext cx="4521050" cy="356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563588" y="2726803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2"/>
          </p:nvPr>
        </p:nvSpPr>
        <p:spPr>
          <a:xfrm>
            <a:off x="5691637" y="2726800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3"/>
          </p:nvPr>
        </p:nvSpPr>
        <p:spPr>
          <a:xfrm>
            <a:off x="4083983" y="1055475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2492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2"/>
          </p:nvPr>
        </p:nvSpPr>
        <p:spPr>
          <a:xfrm>
            <a:off x="2344950" y="1200900"/>
            <a:ext cx="15663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7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1705475" y="1438600"/>
            <a:ext cx="22242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3"/>
          </p:nvPr>
        </p:nvSpPr>
        <p:spPr>
          <a:xfrm>
            <a:off x="2344950" y="2039100"/>
            <a:ext cx="15663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7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4"/>
          </p:nvPr>
        </p:nvSpPr>
        <p:spPr>
          <a:xfrm>
            <a:off x="1705617" y="2276800"/>
            <a:ext cx="22242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 idx="5"/>
          </p:nvPr>
        </p:nvSpPr>
        <p:spPr>
          <a:xfrm>
            <a:off x="2344950" y="2877300"/>
            <a:ext cx="15663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7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6"/>
          </p:nvPr>
        </p:nvSpPr>
        <p:spPr>
          <a:xfrm>
            <a:off x="1705617" y="3115000"/>
            <a:ext cx="22242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7"/>
          </p:nvPr>
        </p:nvSpPr>
        <p:spPr>
          <a:xfrm>
            <a:off x="2344950" y="3715500"/>
            <a:ext cx="15663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solidFill>
                  <a:srgbClr val="335F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8"/>
          </p:nvPr>
        </p:nvSpPr>
        <p:spPr>
          <a:xfrm>
            <a:off x="1705617" y="3953200"/>
            <a:ext cx="22242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>
            <a:off x="2638350" y="771524"/>
            <a:ext cx="3867300" cy="8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3031200" y="1552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2806200" y="3814600"/>
            <a:ext cx="353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CREDITS: This presentation template was created by </a:t>
            </a:r>
            <a:r>
              <a:rPr lang="en" sz="1200" b="1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, including icons by </a:t>
            </a:r>
            <a:r>
              <a:rPr lang="en" sz="1200" b="1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, and infographics &amp; images by </a:t>
            </a:r>
            <a:r>
              <a:rPr lang="en" sz="1200" b="1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857525" y="1331550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857525" y="2010075"/>
            <a:ext cx="26289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8250" y="1412700"/>
            <a:ext cx="7720800" cy="31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1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-7500" y="644663"/>
            <a:ext cx="4567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877800" y="14993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5455475" y="14993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3"/>
          </p:nvPr>
        </p:nvSpPr>
        <p:spPr>
          <a:xfrm>
            <a:off x="4560425" y="644663"/>
            <a:ext cx="4587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6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2828850" y="2085625"/>
            <a:ext cx="3029100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7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ctrTitle"/>
          </p:nvPr>
        </p:nvSpPr>
        <p:spPr>
          <a:xfrm>
            <a:off x="804750" y="679625"/>
            <a:ext cx="3834000" cy="20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409700" y="2076450"/>
            <a:ext cx="2984100" cy="16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9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ctrTitle"/>
          </p:nvPr>
        </p:nvSpPr>
        <p:spPr>
          <a:xfrm>
            <a:off x="713225" y="907900"/>
            <a:ext cx="3269700" cy="20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Unica One"/>
              <a:buNone/>
              <a:defRPr sz="2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 Light"/>
              <a:buChar char="●"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untrobotics.com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twitter.com/UNTRobotics?p=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youtube.com/watch?v=cUC7NZkSrGM" TargetMode="External"/><Relationship Id="rId5" Type="http://schemas.openxmlformats.org/officeDocument/2006/relationships/hyperlink" Target="https://github.com/untrobotics" TargetMode="External"/><Relationship Id="rId4" Type="http://schemas.openxmlformats.org/officeDocument/2006/relationships/hyperlink" Target="https://www.untrobotic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softwa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hyperlink" Target="https://github.com/untrobotic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ctrTitle"/>
          </p:nvPr>
        </p:nvSpPr>
        <p:spPr>
          <a:xfrm>
            <a:off x="1190850" y="548450"/>
            <a:ext cx="69255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AMSE Presentation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2829350" y="2444400"/>
            <a:ext cx="34629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BY: UNT Robotics &amp; Aerospace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/>
        </p:nvSpPr>
        <p:spPr>
          <a:xfrm>
            <a:off x="3031200" y="1272675"/>
            <a:ext cx="308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Does anyone have any questions?</a:t>
            </a:r>
            <a:endParaRPr sz="15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2638350" y="491974"/>
            <a:ext cx="38673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589EA5"/>
                </a:solidFill>
                <a:latin typeface="Unica One"/>
                <a:ea typeface="Unica One"/>
                <a:cs typeface="Unica One"/>
                <a:sym typeface="Unica One"/>
              </a:rPr>
              <a:t>thanks</a:t>
            </a:r>
            <a:endParaRPr sz="3500">
              <a:solidFill>
                <a:srgbClr val="589EA5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grpSp>
        <p:nvGrpSpPr>
          <p:cNvPr id="213" name="Google Shape;213;p27"/>
          <p:cNvGrpSpPr/>
          <p:nvPr/>
        </p:nvGrpSpPr>
        <p:grpSpPr>
          <a:xfrm>
            <a:off x="3616720" y="2999567"/>
            <a:ext cx="387681" cy="272572"/>
            <a:chOff x="3386036" y="1746339"/>
            <a:chExt cx="397907" cy="279762"/>
          </a:xfrm>
        </p:grpSpPr>
        <p:sp>
          <p:nvSpPr>
            <p:cNvPr id="214" name="Google Shape;214;p27"/>
            <p:cNvSpPr/>
            <p:nvPr/>
          </p:nvSpPr>
          <p:spPr>
            <a:xfrm>
              <a:off x="3561652" y="1848954"/>
              <a:ext cx="59646" cy="74506"/>
            </a:xfrm>
            <a:custGeom>
              <a:avLst/>
              <a:gdLst/>
              <a:ahLst/>
              <a:cxnLst/>
              <a:rect l="l" t="t" r="r" b="b"/>
              <a:pathLst>
                <a:path w="2858" h="3570" extrusionOk="0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3386036" y="1746339"/>
              <a:ext cx="397907" cy="279762"/>
            </a:xfrm>
            <a:custGeom>
              <a:avLst/>
              <a:gdLst/>
              <a:ahLst/>
              <a:cxnLst/>
              <a:rect l="l" t="t" r="r" b="b"/>
              <a:pathLst>
                <a:path w="19066" h="13405" extrusionOk="0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27"/>
          <p:cNvSpPr/>
          <p:nvPr/>
        </p:nvSpPr>
        <p:spPr>
          <a:xfrm>
            <a:off x="3616139" y="3453640"/>
            <a:ext cx="388846" cy="31714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217;p27"/>
          <p:cNvGrpSpPr/>
          <p:nvPr/>
        </p:nvGrpSpPr>
        <p:grpSpPr>
          <a:xfrm>
            <a:off x="3599604" y="3952264"/>
            <a:ext cx="421927" cy="297195"/>
            <a:chOff x="-1199300" y="3279250"/>
            <a:chExt cx="293025" cy="206400"/>
          </a:xfrm>
        </p:grpSpPr>
        <p:sp>
          <p:nvSpPr>
            <p:cNvPr id="218" name="Google Shape;218;p27"/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27"/>
          <p:cNvGrpSpPr/>
          <p:nvPr/>
        </p:nvGrpSpPr>
        <p:grpSpPr>
          <a:xfrm>
            <a:off x="3599598" y="1808414"/>
            <a:ext cx="421927" cy="370882"/>
            <a:chOff x="-3030525" y="3973150"/>
            <a:chExt cx="293025" cy="257575"/>
          </a:xfrm>
        </p:grpSpPr>
        <p:sp>
          <p:nvSpPr>
            <p:cNvPr id="223" name="Google Shape;223;p27"/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925" y="2360800"/>
            <a:ext cx="457275" cy="4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/>
        </p:nvSpPr>
        <p:spPr>
          <a:xfrm>
            <a:off x="4143150" y="179376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untrobotics.com</a:t>
            </a:r>
            <a:r>
              <a:rPr lang="en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4143150" y="23586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5"/>
              </a:rPr>
              <a:t>github.com/untrobotics</a:t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4143150" y="292346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6"/>
              </a:rPr>
              <a:t>UNT R</a:t>
            </a:r>
            <a:r>
              <a:rPr lang="en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6"/>
              </a:rPr>
              <a:t>obotics</a:t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4143150" y="3453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7"/>
              </a:rPr>
              <a:t>@UNTRobotics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4143150" y="3900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8"/>
              </a:rPr>
              <a:t>hello@untrobotics.com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ctrTitle" idx="8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9" name="Google Shape;89;p19">
            <a:hlinkClick r:id="" action="ppaction://noaction"/>
          </p:cNvPr>
          <p:cNvSpPr txBox="1">
            <a:spLocks noGrp="1"/>
          </p:cNvSpPr>
          <p:nvPr>
            <p:ph type="ctrTitle" idx="2"/>
          </p:nvPr>
        </p:nvSpPr>
        <p:spPr>
          <a:xfrm>
            <a:off x="4459925" y="173750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0" name="Google Shape;90;p19">
            <a:hlinkClick r:id="" action="ppaction://noaction"/>
          </p:cNvPr>
          <p:cNvSpPr txBox="1">
            <a:spLocks noGrp="1"/>
          </p:cNvSpPr>
          <p:nvPr>
            <p:ph type="ctrTitle"/>
          </p:nvPr>
        </p:nvSpPr>
        <p:spPr>
          <a:xfrm>
            <a:off x="3112196" y="94691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3112196" y="1361966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explanation of what is needed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3"/>
          </p:nvPr>
        </p:nvSpPr>
        <p:spPr>
          <a:xfrm>
            <a:off x="4459925" y="2150663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I’ll go over the material with an example</a:t>
            </a:r>
            <a:endParaRPr/>
          </a:p>
        </p:txBody>
      </p:sp>
      <p:sp>
        <p:nvSpPr>
          <p:cNvPr id="93" name="Google Shape;93;p19">
            <a:hlinkClick r:id="" action="ppaction://noaction"/>
          </p:cNvPr>
          <p:cNvSpPr txBox="1">
            <a:spLocks noGrp="1"/>
          </p:cNvSpPr>
          <p:nvPr>
            <p:ph type="ctrTitle" idx="4"/>
          </p:nvPr>
        </p:nvSpPr>
        <p:spPr>
          <a:xfrm>
            <a:off x="5794856" y="254016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5"/>
          </p:nvPr>
        </p:nvSpPr>
        <p:spPr>
          <a:xfrm>
            <a:off x="5794856" y="2953316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 audience members with materials to build their own project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l="-5163" r="-5163"/>
          <a:stretch/>
        </p:blipFill>
        <p:spPr>
          <a:xfrm>
            <a:off x="2373388" y="1293700"/>
            <a:ext cx="627975" cy="119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4">
            <a:alphaModFix/>
          </a:blip>
          <a:srcRect l="-6985" r="-6974"/>
          <a:stretch/>
        </p:blipFill>
        <p:spPr>
          <a:xfrm>
            <a:off x="3658269" y="2084213"/>
            <a:ext cx="587575" cy="11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5">
            <a:alphaModFix/>
          </a:blip>
          <a:srcRect l="-17075" r="-17062"/>
          <a:stretch/>
        </p:blipFill>
        <p:spPr>
          <a:xfrm>
            <a:off x="4826780" y="2882031"/>
            <a:ext cx="759475" cy="120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subTitle" idx="1"/>
          </p:nvPr>
        </p:nvSpPr>
        <p:spPr>
          <a:xfrm>
            <a:off x="66750" y="2509075"/>
            <a:ext cx="4897200" cy="11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MEGA, Brushless Motor &amp; Electronic Speed Control (ESC) Pair, Battery, Wires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Recommended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2"/>
          </p:nvPr>
        </p:nvSpPr>
        <p:spPr>
          <a:xfrm>
            <a:off x="7303675" y="2446100"/>
            <a:ext cx="17880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Rudimentary Knowledge of circuits and programming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3"/>
          </p:nvPr>
        </p:nvSpPr>
        <p:spPr>
          <a:xfrm>
            <a:off x="5619100" y="1247900"/>
            <a:ext cx="20757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to the Arduino 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-54025" y="377975"/>
            <a:ext cx="2247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Needed Material(S)</a:t>
            </a:r>
            <a:endParaRPr/>
          </a:p>
        </p:txBody>
      </p:sp>
      <p:cxnSp>
        <p:nvCxnSpPr>
          <p:cNvPr id="106" name="Google Shape;106;p20"/>
          <p:cNvCxnSpPr/>
          <p:nvPr/>
        </p:nvCxnSpPr>
        <p:spPr>
          <a:xfrm rot="10800000">
            <a:off x="5619100" y="1198500"/>
            <a:ext cx="0" cy="114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20"/>
          <p:cNvCxnSpPr/>
          <p:nvPr/>
        </p:nvCxnSpPr>
        <p:spPr>
          <a:xfrm rot="10800000" flipH="1">
            <a:off x="4964125" y="2402750"/>
            <a:ext cx="3600" cy="1504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20"/>
          <p:cNvCxnSpPr/>
          <p:nvPr/>
        </p:nvCxnSpPr>
        <p:spPr>
          <a:xfrm rot="10800000" flipH="1">
            <a:off x="7303675" y="2259925"/>
            <a:ext cx="9600" cy="1596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" name="Google Shape;109;p20"/>
          <p:cNvGrpSpPr/>
          <p:nvPr/>
        </p:nvGrpSpPr>
        <p:grpSpPr>
          <a:xfrm>
            <a:off x="4621464" y="1953204"/>
            <a:ext cx="3028470" cy="3641057"/>
            <a:chOff x="1627175" y="238125"/>
            <a:chExt cx="4349375" cy="5229150"/>
          </a:xfrm>
        </p:grpSpPr>
        <p:sp>
          <p:nvSpPr>
            <p:cNvPr id="110" name="Google Shape;110;p20"/>
            <p:cNvSpPr/>
            <p:nvPr/>
          </p:nvSpPr>
          <p:spPr>
            <a:xfrm>
              <a:off x="1627175" y="238125"/>
              <a:ext cx="4349375" cy="5229150"/>
            </a:xfrm>
            <a:custGeom>
              <a:avLst/>
              <a:gdLst/>
              <a:ahLst/>
              <a:cxnLst/>
              <a:rect l="l" t="t" r="r" b="b"/>
              <a:pathLst>
                <a:path w="173975" h="209166" extrusionOk="0">
                  <a:moveTo>
                    <a:pt x="86765" y="0"/>
                  </a:moveTo>
                  <a:lnTo>
                    <a:pt x="44980" y="24309"/>
                  </a:lnTo>
                  <a:lnTo>
                    <a:pt x="44891" y="91970"/>
                  </a:lnTo>
                  <a:lnTo>
                    <a:pt x="148" y="117994"/>
                  </a:lnTo>
                  <a:lnTo>
                    <a:pt x="0" y="183999"/>
                  </a:lnTo>
                  <a:lnTo>
                    <a:pt x="43590" y="209166"/>
                  </a:lnTo>
                  <a:lnTo>
                    <a:pt x="88421" y="183112"/>
                  </a:lnTo>
                  <a:lnTo>
                    <a:pt x="132011" y="208308"/>
                  </a:lnTo>
                  <a:lnTo>
                    <a:pt x="173827" y="183999"/>
                  </a:lnTo>
                  <a:lnTo>
                    <a:pt x="173974" y="93271"/>
                  </a:lnTo>
                  <a:lnTo>
                    <a:pt x="130385" y="68076"/>
                  </a:lnTo>
                  <a:lnTo>
                    <a:pt x="130326" y="68105"/>
                  </a:lnTo>
                  <a:lnTo>
                    <a:pt x="130385" y="25166"/>
                  </a:lnTo>
                  <a:lnTo>
                    <a:pt x="86765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2751650" y="238125"/>
              <a:ext cx="2135150" cy="1236875"/>
            </a:xfrm>
            <a:custGeom>
              <a:avLst/>
              <a:gdLst/>
              <a:ahLst/>
              <a:cxnLst/>
              <a:rect l="l" t="t" r="r" b="b"/>
              <a:pathLst>
                <a:path w="85406" h="49475" extrusionOk="0">
                  <a:moveTo>
                    <a:pt x="41786" y="0"/>
                  </a:moveTo>
                  <a:lnTo>
                    <a:pt x="1" y="24309"/>
                  </a:lnTo>
                  <a:lnTo>
                    <a:pt x="43590" y="49475"/>
                  </a:lnTo>
                  <a:lnTo>
                    <a:pt x="85406" y="25166"/>
                  </a:lnTo>
                  <a:lnTo>
                    <a:pt x="41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3837700" y="867275"/>
              <a:ext cx="1049100" cy="3948675"/>
            </a:xfrm>
            <a:custGeom>
              <a:avLst/>
              <a:gdLst/>
              <a:ahLst/>
              <a:cxnLst/>
              <a:rect l="l" t="t" r="r" b="b"/>
              <a:pathLst>
                <a:path w="41964" h="157947" extrusionOk="0">
                  <a:moveTo>
                    <a:pt x="41964" y="0"/>
                  </a:moveTo>
                  <a:lnTo>
                    <a:pt x="148" y="24309"/>
                  </a:lnTo>
                  <a:lnTo>
                    <a:pt x="0" y="157946"/>
                  </a:lnTo>
                  <a:lnTo>
                    <a:pt x="41816" y="133667"/>
                  </a:lnTo>
                  <a:lnTo>
                    <a:pt x="41964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2747950" y="845825"/>
              <a:ext cx="1093475" cy="3970125"/>
            </a:xfrm>
            <a:custGeom>
              <a:avLst/>
              <a:gdLst/>
              <a:ahLst/>
              <a:cxnLst/>
              <a:rect l="l" t="t" r="r" b="b"/>
              <a:pathLst>
                <a:path w="43739" h="158805" extrusionOk="0">
                  <a:moveTo>
                    <a:pt x="149" y="1"/>
                  </a:moveTo>
                  <a:lnTo>
                    <a:pt x="1" y="133638"/>
                  </a:lnTo>
                  <a:lnTo>
                    <a:pt x="43590" y="158804"/>
                  </a:lnTo>
                  <a:lnTo>
                    <a:pt x="43738" y="2516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3841400" y="1946840"/>
              <a:ext cx="2135150" cy="1236900"/>
            </a:xfrm>
            <a:custGeom>
              <a:avLst/>
              <a:gdLst/>
              <a:ahLst/>
              <a:cxnLst/>
              <a:rect l="l" t="t" r="r" b="b"/>
              <a:pathLst>
                <a:path w="85406" h="49476" extrusionOk="0">
                  <a:moveTo>
                    <a:pt x="41816" y="1"/>
                  </a:moveTo>
                  <a:lnTo>
                    <a:pt x="0" y="24309"/>
                  </a:lnTo>
                  <a:lnTo>
                    <a:pt x="43590" y="49475"/>
                  </a:lnTo>
                  <a:lnTo>
                    <a:pt x="85405" y="25196"/>
                  </a:lnTo>
                  <a:lnTo>
                    <a:pt x="418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4920610" y="2569900"/>
              <a:ext cx="1049100" cy="2875925"/>
            </a:xfrm>
            <a:custGeom>
              <a:avLst/>
              <a:gdLst/>
              <a:ahLst/>
              <a:cxnLst/>
              <a:rect l="l" t="t" r="r" b="b"/>
              <a:pathLst>
                <a:path w="41964" h="115037" extrusionOk="0">
                  <a:moveTo>
                    <a:pt x="41963" y="0"/>
                  </a:moveTo>
                  <a:lnTo>
                    <a:pt x="148" y="24279"/>
                  </a:lnTo>
                  <a:lnTo>
                    <a:pt x="0" y="115037"/>
                  </a:lnTo>
                  <a:lnTo>
                    <a:pt x="41816" y="90728"/>
                  </a:lnTo>
                  <a:lnTo>
                    <a:pt x="41963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3837700" y="2547725"/>
              <a:ext cx="1093475" cy="2898100"/>
            </a:xfrm>
            <a:custGeom>
              <a:avLst/>
              <a:gdLst/>
              <a:ahLst/>
              <a:cxnLst/>
              <a:rect l="l" t="t" r="r" b="b"/>
              <a:pathLst>
                <a:path w="43739" h="115924" extrusionOk="0">
                  <a:moveTo>
                    <a:pt x="148" y="0"/>
                  </a:moveTo>
                  <a:lnTo>
                    <a:pt x="0" y="90728"/>
                  </a:lnTo>
                  <a:lnTo>
                    <a:pt x="43590" y="115924"/>
                  </a:lnTo>
                  <a:lnTo>
                    <a:pt x="43738" y="2516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1627175" y="3187950"/>
              <a:ext cx="1093450" cy="2279325"/>
            </a:xfrm>
            <a:custGeom>
              <a:avLst/>
              <a:gdLst/>
              <a:ahLst/>
              <a:cxnLst/>
              <a:rect l="l" t="t" r="r" b="b"/>
              <a:pathLst>
                <a:path w="43738" h="91173" extrusionOk="0">
                  <a:moveTo>
                    <a:pt x="148" y="1"/>
                  </a:moveTo>
                  <a:lnTo>
                    <a:pt x="0" y="66006"/>
                  </a:lnTo>
                  <a:lnTo>
                    <a:pt x="43590" y="91173"/>
                  </a:lnTo>
                  <a:lnTo>
                    <a:pt x="43738" y="2516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1630850" y="2536625"/>
              <a:ext cx="2210575" cy="1280500"/>
            </a:xfrm>
            <a:custGeom>
              <a:avLst/>
              <a:gdLst/>
              <a:ahLst/>
              <a:cxnLst/>
              <a:rect l="l" t="t" r="r" b="b"/>
              <a:pathLst>
                <a:path w="88423" h="51220" extrusionOk="0">
                  <a:moveTo>
                    <a:pt x="44833" y="1"/>
                  </a:moveTo>
                  <a:lnTo>
                    <a:pt x="1" y="26054"/>
                  </a:lnTo>
                  <a:lnTo>
                    <a:pt x="43591" y="51220"/>
                  </a:lnTo>
                  <a:lnTo>
                    <a:pt x="88422" y="25167"/>
                  </a:lnTo>
                  <a:lnTo>
                    <a:pt x="44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2716900" y="3165775"/>
              <a:ext cx="1124525" cy="2301500"/>
            </a:xfrm>
            <a:custGeom>
              <a:avLst/>
              <a:gdLst/>
              <a:ahLst/>
              <a:cxnLst/>
              <a:rect l="l" t="t" r="r" b="b"/>
              <a:pathLst>
                <a:path w="44981" h="92060" extrusionOk="0">
                  <a:moveTo>
                    <a:pt x="44980" y="1"/>
                  </a:moveTo>
                  <a:lnTo>
                    <a:pt x="149" y="26054"/>
                  </a:lnTo>
                  <a:lnTo>
                    <a:pt x="1" y="92060"/>
                  </a:lnTo>
                  <a:lnTo>
                    <a:pt x="44832" y="66006"/>
                  </a:lnTo>
                  <a:lnTo>
                    <a:pt x="44980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288" y="1753000"/>
            <a:ext cx="792825" cy="7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125" y="3124875"/>
            <a:ext cx="1026300" cy="10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6532102" y="2881252"/>
            <a:ext cx="694500" cy="665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2100" y="2881250"/>
            <a:ext cx="694563" cy="665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cxnSp>
        <p:nvCxnSpPr>
          <p:cNvPr id="129" name="Google Shape;129;p21"/>
          <p:cNvCxnSpPr/>
          <p:nvPr/>
        </p:nvCxnSpPr>
        <p:spPr>
          <a:xfrm>
            <a:off x="2131050" y="4294900"/>
            <a:ext cx="157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1"/>
          <p:cNvCxnSpPr/>
          <p:nvPr/>
        </p:nvCxnSpPr>
        <p:spPr>
          <a:xfrm>
            <a:off x="5380750" y="1253325"/>
            <a:ext cx="1004400" cy="14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4788575" y="3837650"/>
            <a:ext cx="160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1"/>
          <p:cNvCxnSpPr/>
          <p:nvPr/>
        </p:nvCxnSpPr>
        <p:spPr>
          <a:xfrm>
            <a:off x="2291400" y="2269600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21"/>
          <p:cNvSpPr txBox="1"/>
          <p:nvPr/>
        </p:nvSpPr>
        <p:spPr>
          <a:xfrm flipH="1">
            <a:off x="1496000" y="1940200"/>
            <a:ext cx="18570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Power and ground</a:t>
            </a:r>
            <a:endParaRPr>
              <a:solidFill>
                <a:schemeClr val="accen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 flipH="1">
            <a:off x="1872502" y="3978637"/>
            <a:ext cx="9621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Digital i/o</a:t>
            </a:r>
            <a:endParaRPr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 flipH="1">
            <a:off x="6112152" y="937085"/>
            <a:ext cx="9621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USB</a:t>
            </a:r>
            <a:endParaRPr>
              <a:solidFill>
                <a:schemeClr val="accent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 flipH="1">
            <a:off x="5380675" y="3502000"/>
            <a:ext cx="15717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Unica One"/>
                <a:ea typeface="Unica One"/>
                <a:cs typeface="Unica One"/>
                <a:sym typeface="Unica One"/>
              </a:rPr>
              <a:t>communications</a:t>
            </a:r>
            <a:endParaRPr>
              <a:solidFill>
                <a:schemeClr val="accent4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pic>
        <p:nvPicPr>
          <p:cNvPr id="137" name="Google Shape;137;p21" descr="Full Size R2-D2 Remote Control (Raspberry Pi) - The Geek Pu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588076">
            <a:off x="3515525" y="736025"/>
            <a:ext cx="1888539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Wiring diagram</a:t>
            </a:r>
            <a:endParaRPr/>
          </a:p>
        </p:txBody>
      </p:sp>
      <p:cxnSp>
        <p:nvCxnSpPr>
          <p:cNvPr id="143" name="Google Shape;143;p22"/>
          <p:cNvCxnSpPr/>
          <p:nvPr/>
        </p:nvCxnSpPr>
        <p:spPr>
          <a:xfrm>
            <a:off x="2224050" y="4693625"/>
            <a:ext cx="469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263" y="1455452"/>
            <a:ext cx="6497176" cy="29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6446250" y="1064675"/>
            <a:ext cx="2494500" cy="31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Download Arduino IDE: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https://www.arduino.cc/en/software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The UNT Robotics Github: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https://github.com/untrobotics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5">
            <a:alphaModFix/>
          </a:blip>
          <a:srcRect l="7836" t="3894" r="8264" b="10327"/>
          <a:stretch/>
        </p:blipFill>
        <p:spPr>
          <a:xfrm>
            <a:off x="2397288" y="365750"/>
            <a:ext cx="3709075" cy="441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1974750" y="1425900"/>
            <a:ext cx="519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A8DBA7"/>
                </a:solidFill>
                <a:latin typeface="Lato Light"/>
                <a:ea typeface="Lato Light"/>
                <a:cs typeface="Lato Light"/>
                <a:sym typeface="Lato Light"/>
              </a:rPr>
              <a:t>“Engineers build things”</a:t>
            </a:r>
            <a:endParaRPr sz="2000">
              <a:solidFill>
                <a:srgbClr val="A8DBA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3571800" y="1719500"/>
            <a:ext cx="20004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rPr>
              <a:t>—some engineer</a:t>
            </a:r>
            <a:endParaRPr>
              <a:solidFill>
                <a:srgbClr val="FFFFFF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you have learned:</a:t>
            </a:r>
            <a:endParaRPr/>
          </a:p>
        </p:txBody>
      </p:sp>
      <p:cxnSp>
        <p:nvCxnSpPr>
          <p:cNvPr id="163" name="Google Shape;163;p25"/>
          <p:cNvCxnSpPr/>
          <p:nvPr/>
        </p:nvCxnSpPr>
        <p:spPr>
          <a:xfrm rot="10800000">
            <a:off x="5500937" y="3815850"/>
            <a:ext cx="280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5"/>
          <p:cNvCxnSpPr/>
          <p:nvPr/>
        </p:nvCxnSpPr>
        <p:spPr>
          <a:xfrm rot="10800000">
            <a:off x="2990534" y="2409538"/>
            <a:ext cx="2896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5"/>
          <p:cNvCxnSpPr/>
          <p:nvPr/>
        </p:nvCxnSpPr>
        <p:spPr>
          <a:xfrm rot="10800000">
            <a:off x="2165201" y="1941069"/>
            <a:ext cx="2766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5"/>
          <p:cNvCxnSpPr/>
          <p:nvPr/>
        </p:nvCxnSpPr>
        <p:spPr>
          <a:xfrm rot="10800000">
            <a:off x="3821525" y="2872419"/>
            <a:ext cx="2845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5"/>
          <p:cNvCxnSpPr/>
          <p:nvPr/>
        </p:nvCxnSpPr>
        <p:spPr>
          <a:xfrm rot="10800000">
            <a:off x="4624104" y="3351739"/>
            <a:ext cx="2692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25"/>
          <p:cNvSpPr txBox="1"/>
          <p:nvPr/>
        </p:nvSpPr>
        <p:spPr>
          <a:xfrm>
            <a:off x="1705300" y="2239675"/>
            <a:ext cx="33792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You can can read and follow a </a:t>
            </a:r>
            <a:r>
              <a:rPr lang="en" sz="1200"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rPr>
              <a:t> Wiring Diagram</a:t>
            </a:r>
            <a:endParaRPr sz="1200">
              <a:solidFill>
                <a:schemeClr val="accent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3015552" y="3186350"/>
            <a:ext cx="3735292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You can read and write code for your  </a:t>
            </a:r>
            <a:r>
              <a:rPr lang="en" sz="1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Arduino Mega</a:t>
            </a:r>
            <a:endParaRPr sz="12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616897" y="3650475"/>
            <a:ext cx="38856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You can properly wire, and control a </a:t>
            </a:r>
            <a:r>
              <a:rPr lang="en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Brushless Motor</a:t>
            </a: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594175" y="1774500"/>
            <a:ext cx="4170706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You know the most important parts of your </a:t>
            </a:r>
            <a:r>
              <a:rPr lang="en" sz="1200" dirty="0">
                <a:solidFill>
                  <a:schemeClr val="accent4"/>
                </a:solidFill>
                <a:latin typeface="Lato Light"/>
                <a:ea typeface="Lato Light"/>
                <a:cs typeface="Lato Light"/>
                <a:sym typeface="Lato Light"/>
              </a:rPr>
              <a:t> Arduino Mega </a:t>
            </a:r>
            <a:endParaRPr sz="1200" dirty="0">
              <a:solidFill>
                <a:schemeClr val="accent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315975" y="2703450"/>
            <a:ext cx="31263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You know your way around the </a:t>
            </a:r>
            <a:r>
              <a:rPr lang="en" sz="1200">
                <a:solidFill>
                  <a:schemeClr val="accent2"/>
                </a:solidFill>
                <a:latin typeface="Lato Light"/>
                <a:ea typeface="Lato Light"/>
                <a:cs typeface="Lato Light"/>
                <a:sym typeface="Lato Light"/>
              </a:rPr>
              <a:t>Arduino IDE</a:t>
            </a:r>
            <a:endParaRPr sz="1200">
              <a:solidFill>
                <a:schemeClr val="accent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ctrTitle"/>
          </p:nvPr>
        </p:nvSpPr>
        <p:spPr>
          <a:xfrm>
            <a:off x="123950" y="377975"/>
            <a:ext cx="1933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 Robotics and Aerospace</a:t>
            </a:r>
            <a:endParaRPr/>
          </a:p>
        </p:txBody>
      </p:sp>
      <p:cxnSp>
        <p:nvCxnSpPr>
          <p:cNvPr id="178" name="Google Shape;178;p26"/>
          <p:cNvCxnSpPr/>
          <p:nvPr/>
        </p:nvCxnSpPr>
        <p:spPr>
          <a:xfrm rot="10800000">
            <a:off x="5377225" y="1609913"/>
            <a:ext cx="1778700" cy="5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6"/>
          <p:cNvCxnSpPr/>
          <p:nvPr/>
        </p:nvCxnSpPr>
        <p:spPr>
          <a:xfrm flipH="1">
            <a:off x="4616908" y="2620688"/>
            <a:ext cx="1965600" cy="19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6"/>
          <p:cNvCxnSpPr/>
          <p:nvPr/>
        </p:nvCxnSpPr>
        <p:spPr>
          <a:xfrm flipH="1">
            <a:off x="3781075" y="3616988"/>
            <a:ext cx="920400" cy="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6"/>
          <p:cNvSpPr txBox="1"/>
          <p:nvPr/>
        </p:nvSpPr>
        <p:spPr>
          <a:xfrm>
            <a:off x="2757075" y="1325825"/>
            <a:ext cx="23223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Design and build the physical structure of the robot</a:t>
            </a:r>
            <a:endParaRPr sz="12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1949275" y="2329841"/>
            <a:ext cx="23223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Design and build the electrical components of the robot</a:t>
            </a:r>
            <a:endParaRPr sz="12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2460161" y="1093436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MECHanical</a:t>
            </a:r>
            <a:endParaRPr sz="16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1652275" y="2097441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electrical</a:t>
            </a:r>
            <a:endParaRPr sz="16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814100" y="3333850"/>
            <a:ext cx="26193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Create Algorithms and programs the robot on how to carry out its objective and or intended purpose.</a:t>
            </a:r>
            <a:endParaRPr sz="12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814075" y="3101445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software</a:t>
            </a:r>
            <a:endParaRPr sz="16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grpSp>
        <p:nvGrpSpPr>
          <p:cNvPr id="187" name="Google Shape;187;p26"/>
          <p:cNvGrpSpPr/>
          <p:nvPr/>
        </p:nvGrpSpPr>
        <p:grpSpPr>
          <a:xfrm>
            <a:off x="4275954" y="1197939"/>
            <a:ext cx="4053955" cy="3085484"/>
            <a:chOff x="359575" y="1371133"/>
            <a:chExt cx="5370900" cy="4087817"/>
          </a:xfrm>
        </p:grpSpPr>
        <p:sp>
          <p:nvSpPr>
            <p:cNvPr id="188" name="Google Shape;188;p26"/>
            <p:cNvSpPr/>
            <p:nvPr/>
          </p:nvSpPr>
          <p:spPr>
            <a:xfrm>
              <a:off x="4567650" y="1548625"/>
              <a:ext cx="841925" cy="1462500"/>
            </a:xfrm>
            <a:custGeom>
              <a:avLst/>
              <a:gdLst/>
              <a:ahLst/>
              <a:cxnLst/>
              <a:rect l="l" t="t" r="r" b="b"/>
              <a:pathLst>
                <a:path w="33677" h="58500" extrusionOk="0">
                  <a:moveTo>
                    <a:pt x="189" y="1"/>
                  </a:moveTo>
                  <a:lnTo>
                    <a:pt x="0" y="39170"/>
                  </a:lnTo>
                  <a:lnTo>
                    <a:pt x="33469" y="58499"/>
                  </a:lnTo>
                  <a:lnTo>
                    <a:pt x="33676" y="19330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3735650" y="1548625"/>
              <a:ext cx="836750" cy="1462500"/>
            </a:xfrm>
            <a:custGeom>
              <a:avLst/>
              <a:gdLst/>
              <a:ahLst/>
              <a:cxnLst/>
              <a:rect l="l" t="t" r="r" b="b"/>
              <a:pathLst>
                <a:path w="33470" h="58500" extrusionOk="0">
                  <a:moveTo>
                    <a:pt x="33469" y="1"/>
                  </a:moveTo>
                  <a:lnTo>
                    <a:pt x="209" y="19330"/>
                  </a:lnTo>
                  <a:lnTo>
                    <a:pt x="1" y="58499"/>
                  </a:lnTo>
                  <a:lnTo>
                    <a:pt x="33280" y="39170"/>
                  </a:lnTo>
                  <a:lnTo>
                    <a:pt x="33469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3419950" y="1371133"/>
              <a:ext cx="2310525" cy="1338850"/>
            </a:xfrm>
            <a:custGeom>
              <a:avLst/>
              <a:gdLst/>
              <a:ahLst/>
              <a:cxnLst/>
              <a:rect l="l" t="t" r="r" b="b"/>
              <a:pathLst>
                <a:path w="92421" h="53554" extrusionOk="0">
                  <a:moveTo>
                    <a:pt x="46097" y="7457"/>
                  </a:moveTo>
                  <a:lnTo>
                    <a:pt x="79584" y="26786"/>
                  </a:lnTo>
                  <a:lnTo>
                    <a:pt x="46305" y="46116"/>
                  </a:lnTo>
                  <a:lnTo>
                    <a:pt x="12818" y="26786"/>
                  </a:lnTo>
                  <a:lnTo>
                    <a:pt x="46097" y="7457"/>
                  </a:lnTo>
                  <a:close/>
                  <a:moveTo>
                    <a:pt x="46059" y="0"/>
                  </a:moveTo>
                  <a:lnTo>
                    <a:pt x="0" y="26767"/>
                  </a:lnTo>
                  <a:lnTo>
                    <a:pt x="46361" y="53553"/>
                  </a:lnTo>
                  <a:lnTo>
                    <a:pt x="92420" y="26786"/>
                  </a:lnTo>
                  <a:lnTo>
                    <a:pt x="46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4565342" y="2031875"/>
              <a:ext cx="1156225" cy="1648425"/>
            </a:xfrm>
            <a:custGeom>
              <a:avLst/>
              <a:gdLst/>
              <a:ahLst/>
              <a:cxnLst/>
              <a:rect l="l" t="t" r="r" b="b"/>
              <a:pathLst>
                <a:path w="46249" h="65937" extrusionOk="0">
                  <a:moveTo>
                    <a:pt x="46248" y="0"/>
                  </a:moveTo>
                  <a:lnTo>
                    <a:pt x="189" y="26767"/>
                  </a:lnTo>
                  <a:lnTo>
                    <a:pt x="1" y="65936"/>
                  </a:lnTo>
                  <a:lnTo>
                    <a:pt x="46060" y="39169"/>
                  </a:lnTo>
                  <a:lnTo>
                    <a:pt x="46248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423658" y="2031400"/>
              <a:ext cx="1164250" cy="1648900"/>
            </a:xfrm>
            <a:custGeom>
              <a:avLst/>
              <a:gdLst/>
              <a:ahLst/>
              <a:cxnLst/>
              <a:rect l="l" t="t" r="r" b="b"/>
              <a:pathLst>
                <a:path w="46570" h="65956" extrusionOk="0">
                  <a:moveTo>
                    <a:pt x="208" y="0"/>
                  </a:moveTo>
                  <a:lnTo>
                    <a:pt x="1" y="39169"/>
                  </a:lnTo>
                  <a:lnTo>
                    <a:pt x="46381" y="65955"/>
                  </a:lnTo>
                  <a:lnTo>
                    <a:pt x="46569" y="2678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037225" y="2699625"/>
              <a:ext cx="841925" cy="1200600"/>
            </a:xfrm>
            <a:custGeom>
              <a:avLst/>
              <a:gdLst/>
              <a:ahLst/>
              <a:cxnLst/>
              <a:rect l="l" t="t" r="r" b="b"/>
              <a:pathLst>
                <a:path w="33677" h="48024" extrusionOk="0">
                  <a:moveTo>
                    <a:pt x="189" y="1"/>
                  </a:moveTo>
                  <a:lnTo>
                    <a:pt x="1" y="28599"/>
                  </a:lnTo>
                  <a:lnTo>
                    <a:pt x="33469" y="48023"/>
                  </a:lnTo>
                  <a:lnTo>
                    <a:pt x="33676" y="19330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206175" y="2699625"/>
              <a:ext cx="835800" cy="1200600"/>
            </a:xfrm>
            <a:custGeom>
              <a:avLst/>
              <a:gdLst/>
              <a:ahLst/>
              <a:cxnLst/>
              <a:rect l="l" t="t" r="r" b="b"/>
              <a:pathLst>
                <a:path w="33432" h="48024" extrusionOk="0">
                  <a:moveTo>
                    <a:pt x="33431" y="1"/>
                  </a:moveTo>
                  <a:lnTo>
                    <a:pt x="190" y="19330"/>
                  </a:lnTo>
                  <a:lnTo>
                    <a:pt x="1" y="48023"/>
                  </a:lnTo>
                  <a:lnTo>
                    <a:pt x="33243" y="28599"/>
                  </a:lnTo>
                  <a:lnTo>
                    <a:pt x="33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1889525" y="2522608"/>
              <a:ext cx="2311000" cy="1338375"/>
            </a:xfrm>
            <a:custGeom>
              <a:avLst/>
              <a:gdLst/>
              <a:ahLst/>
              <a:cxnLst/>
              <a:rect l="l" t="t" r="r" b="b"/>
              <a:pathLst>
                <a:path w="92440" h="53535" extrusionOk="0">
                  <a:moveTo>
                    <a:pt x="46097" y="7438"/>
                  </a:moveTo>
                  <a:lnTo>
                    <a:pt x="79584" y="26767"/>
                  </a:lnTo>
                  <a:lnTo>
                    <a:pt x="46333" y="46092"/>
                  </a:lnTo>
                  <a:lnTo>
                    <a:pt x="46333" y="46092"/>
                  </a:lnTo>
                  <a:lnTo>
                    <a:pt x="12856" y="26767"/>
                  </a:lnTo>
                  <a:lnTo>
                    <a:pt x="46097" y="7438"/>
                  </a:lnTo>
                  <a:close/>
                  <a:moveTo>
                    <a:pt x="46060" y="0"/>
                  </a:moveTo>
                  <a:lnTo>
                    <a:pt x="1" y="26767"/>
                  </a:lnTo>
                  <a:lnTo>
                    <a:pt x="46380" y="53535"/>
                  </a:lnTo>
                  <a:lnTo>
                    <a:pt x="92439" y="26767"/>
                  </a:lnTo>
                  <a:lnTo>
                    <a:pt x="460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3034917" y="3182875"/>
              <a:ext cx="1156700" cy="1386525"/>
            </a:xfrm>
            <a:custGeom>
              <a:avLst/>
              <a:gdLst/>
              <a:ahLst/>
              <a:cxnLst/>
              <a:rect l="l" t="t" r="r" b="b"/>
              <a:pathLst>
                <a:path w="46268" h="55461" extrusionOk="0">
                  <a:moveTo>
                    <a:pt x="46267" y="0"/>
                  </a:moveTo>
                  <a:lnTo>
                    <a:pt x="208" y="26768"/>
                  </a:lnTo>
                  <a:lnTo>
                    <a:pt x="1" y="55460"/>
                  </a:lnTo>
                  <a:lnTo>
                    <a:pt x="46060" y="28693"/>
                  </a:lnTo>
                  <a:lnTo>
                    <a:pt x="46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1893708" y="3182875"/>
              <a:ext cx="1164250" cy="1386525"/>
            </a:xfrm>
            <a:custGeom>
              <a:avLst/>
              <a:gdLst/>
              <a:ahLst/>
              <a:cxnLst/>
              <a:rect l="l" t="t" r="r" b="b"/>
              <a:pathLst>
                <a:path w="46570" h="55461" extrusionOk="0">
                  <a:moveTo>
                    <a:pt x="190" y="0"/>
                  </a:moveTo>
                  <a:lnTo>
                    <a:pt x="1" y="28693"/>
                  </a:lnTo>
                  <a:lnTo>
                    <a:pt x="46362" y="55460"/>
                  </a:lnTo>
                  <a:lnTo>
                    <a:pt x="46569" y="26768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1507275" y="3765225"/>
              <a:ext cx="841925" cy="1024075"/>
            </a:xfrm>
            <a:custGeom>
              <a:avLst/>
              <a:gdLst/>
              <a:ahLst/>
              <a:cxnLst/>
              <a:rect l="l" t="t" r="r" b="b"/>
              <a:pathLst>
                <a:path w="33677" h="40963" extrusionOk="0">
                  <a:moveTo>
                    <a:pt x="189" y="0"/>
                  </a:moveTo>
                  <a:lnTo>
                    <a:pt x="1" y="21633"/>
                  </a:lnTo>
                  <a:lnTo>
                    <a:pt x="33488" y="40963"/>
                  </a:lnTo>
                  <a:lnTo>
                    <a:pt x="33676" y="1933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75750" y="3765225"/>
              <a:ext cx="836275" cy="1024075"/>
            </a:xfrm>
            <a:custGeom>
              <a:avLst/>
              <a:gdLst/>
              <a:ahLst/>
              <a:cxnLst/>
              <a:rect l="l" t="t" r="r" b="b"/>
              <a:pathLst>
                <a:path w="33451" h="40963" extrusionOk="0">
                  <a:moveTo>
                    <a:pt x="33450" y="0"/>
                  </a:moveTo>
                  <a:lnTo>
                    <a:pt x="190" y="19330"/>
                  </a:lnTo>
                  <a:lnTo>
                    <a:pt x="1" y="40963"/>
                  </a:lnTo>
                  <a:lnTo>
                    <a:pt x="33262" y="21633"/>
                  </a:lnTo>
                  <a:lnTo>
                    <a:pt x="33450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59575" y="3579275"/>
              <a:ext cx="2310525" cy="1338400"/>
            </a:xfrm>
            <a:custGeom>
              <a:avLst/>
              <a:gdLst/>
              <a:ahLst/>
              <a:cxnLst/>
              <a:rect l="l" t="t" r="r" b="b"/>
              <a:pathLst>
                <a:path w="92421" h="53536" extrusionOk="0">
                  <a:moveTo>
                    <a:pt x="46097" y="7438"/>
                  </a:moveTo>
                  <a:lnTo>
                    <a:pt x="79584" y="26768"/>
                  </a:lnTo>
                  <a:lnTo>
                    <a:pt x="46324" y="46098"/>
                  </a:lnTo>
                  <a:lnTo>
                    <a:pt x="12837" y="26768"/>
                  </a:lnTo>
                  <a:lnTo>
                    <a:pt x="46097" y="7438"/>
                  </a:lnTo>
                  <a:close/>
                  <a:moveTo>
                    <a:pt x="46041" y="1"/>
                  </a:moveTo>
                  <a:lnTo>
                    <a:pt x="1" y="26768"/>
                  </a:lnTo>
                  <a:lnTo>
                    <a:pt x="46362" y="53535"/>
                  </a:lnTo>
                  <a:lnTo>
                    <a:pt x="92421" y="26768"/>
                  </a:lnTo>
                  <a:lnTo>
                    <a:pt x="460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1504967" y="4248475"/>
              <a:ext cx="1156225" cy="1210475"/>
            </a:xfrm>
            <a:custGeom>
              <a:avLst/>
              <a:gdLst/>
              <a:ahLst/>
              <a:cxnLst/>
              <a:rect l="l" t="t" r="r" b="b"/>
              <a:pathLst>
                <a:path w="46249" h="48419" extrusionOk="0">
                  <a:moveTo>
                    <a:pt x="46249" y="0"/>
                  </a:moveTo>
                  <a:lnTo>
                    <a:pt x="190" y="26767"/>
                  </a:lnTo>
                  <a:lnTo>
                    <a:pt x="1" y="48419"/>
                  </a:lnTo>
                  <a:lnTo>
                    <a:pt x="46060" y="21652"/>
                  </a:lnTo>
                  <a:lnTo>
                    <a:pt x="46249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363308" y="4248475"/>
              <a:ext cx="1164225" cy="1210475"/>
            </a:xfrm>
            <a:custGeom>
              <a:avLst/>
              <a:gdLst/>
              <a:ahLst/>
              <a:cxnLst/>
              <a:rect l="l" t="t" r="r" b="b"/>
              <a:pathLst>
                <a:path w="46569" h="48419" extrusionOk="0">
                  <a:moveTo>
                    <a:pt x="208" y="0"/>
                  </a:moveTo>
                  <a:lnTo>
                    <a:pt x="0" y="21633"/>
                  </a:lnTo>
                  <a:lnTo>
                    <a:pt x="46380" y="48419"/>
                  </a:lnTo>
                  <a:lnTo>
                    <a:pt x="46569" y="26767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325" y="2776350"/>
            <a:ext cx="709999" cy="71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3299" y="1934900"/>
            <a:ext cx="779251" cy="7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/>
          <p:nvPr/>
        </p:nvSpPr>
        <p:spPr>
          <a:xfrm>
            <a:off x="7089475" y="966125"/>
            <a:ext cx="779400" cy="79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4175" y="1008925"/>
            <a:ext cx="710001" cy="7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mart City Company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89EA5"/>
      </a:accent1>
      <a:accent2>
        <a:srgbClr val="77BE9C"/>
      </a:accent2>
      <a:accent3>
        <a:srgbClr val="A8DBA7"/>
      </a:accent3>
      <a:accent4>
        <a:srgbClr val="D0F09F"/>
      </a:accent4>
      <a:accent5>
        <a:srgbClr val="FFFFFF"/>
      </a:accent5>
      <a:accent6>
        <a:srgbClr val="22262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Unica One</vt:lpstr>
      <vt:lpstr>Lato Light</vt:lpstr>
      <vt:lpstr>Arial</vt:lpstr>
      <vt:lpstr>Lato</vt:lpstr>
      <vt:lpstr>Open Sans</vt:lpstr>
      <vt:lpstr>Smart City Company Meeting by Slidesgo</vt:lpstr>
      <vt:lpstr>AMSE Presentation</vt:lpstr>
      <vt:lpstr>Agenda</vt:lpstr>
      <vt:lpstr>List of Needed Material(S)</vt:lpstr>
      <vt:lpstr>Hardware</vt:lpstr>
      <vt:lpstr>Wiring diagram</vt:lpstr>
      <vt:lpstr>Software</vt:lpstr>
      <vt:lpstr>PowerPoint Presentation</vt:lpstr>
      <vt:lpstr>What you have learned:</vt:lpstr>
      <vt:lpstr>UNT Robotics and Aerospace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AMSE Presentation</dc:title>
  <cp:lastModifiedBy>Tyler Adam Martinez</cp:lastModifiedBy>
  <cp:revision>1</cp:revision>
  <dcterms:modified xsi:type="dcterms:W3CDTF">2021-02-21T14:38:52Z</dcterms:modified>
</cp:coreProperties>
</file>