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772400" cy="100584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n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ES" sz="6000">
                <a:solidFill>
                  <a:srgbClr val="000000"/>
                </a:solidFill>
                <a:latin typeface="Calibri Light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8/12/15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78BD72F-23D2-49AE-9FFF-8311083A261D}" type="slidenum">
              <a:rPr lang="en-US" sz="1200">
                <a:solidFill>
                  <a:srgbClr val="8B8B8B"/>
                </a:solidFill>
                <a:latin typeface="Calibri"/>
              </a:rPr>
              <a:t>‹Nº›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7640" y="2507760"/>
            <a:ext cx="3124440" cy="3067200"/>
          </a:xfrm>
          <a:prstGeom prst="rect">
            <a:avLst/>
          </a:prstGeom>
          <a:ln>
            <a:noFill/>
          </a:ln>
        </p:spPr>
      </p:pic>
      <p:pic>
        <p:nvPicPr>
          <p:cNvPr id="79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46080" y="2700000"/>
            <a:ext cx="2914200" cy="2874960"/>
          </a:xfrm>
          <a:prstGeom prst="rect">
            <a:avLst/>
          </a:prstGeom>
          <a:ln>
            <a:noFill/>
          </a:ln>
        </p:spPr>
      </p:pic>
      <p:sp>
        <p:nvSpPr>
          <p:cNvPr id="80" name="Line 1"/>
          <p:cNvSpPr/>
          <p:nvPr/>
        </p:nvSpPr>
        <p:spPr>
          <a:xfrm flipV="1">
            <a:off x="2839680" y="2656080"/>
            <a:ext cx="0" cy="419040"/>
          </a:xfrm>
          <a:prstGeom prst="line">
            <a:avLst/>
          </a:prstGeom>
          <a:ln w="76320">
            <a:solidFill>
              <a:srgbClr val="BFBFBF"/>
            </a:solidFill>
            <a:miter/>
          </a:ln>
        </p:spPr>
      </p:sp>
      <p:sp>
        <p:nvSpPr>
          <p:cNvPr id="81" name="Line 2"/>
          <p:cNvSpPr/>
          <p:nvPr/>
        </p:nvSpPr>
        <p:spPr>
          <a:xfrm>
            <a:off x="3030120" y="2691360"/>
            <a:ext cx="487440" cy="0"/>
          </a:xfrm>
          <a:prstGeom prst="line">
            <a:avLst/>
          </a:prstGeom>
          <a:ln w="76320">
            <a:solidFill>
              <a:srgbClr val="BFBFBF"/>
            </a:solidFill>
            <a:miter/>
          </a:ln>
        </p:spPr>
      </p:sp>
      <p:sp>
        <p:nvSpPr>
          <p:cNvPr id="82" name="Line 3"/>
          <p:cNvSpPr/>
          <p:nvPr/>
        </p:nvSpPr>
        <p:spPr>
          <a:xfrm>
            <a:off x="6060240" y="2684520"/>
            <a:ext cx="487800" cy="0"/>
          </a:xfrm>
          <a:prstGeom prst="line">
            <a:avLst/>
          </a:prstGeom>
          <a:ln w="76320">
            <a:solidFill>
              <a:srgbClr val="BFBFBF"/>
            </a:solidFill>
            <a:miter/>
          </a:ln>
        </p:spPr>
      </p:sp>
      <p:sp>
        <p:nvSpPr>
          <p:cNvPr id="83" name="Line 4"/>
          <p:cNvSpPr/>
          <p:nvPr/>
        </p:nvSpPr>
        <p:spPr>
          <a:xfrm>
            <a:off x="6757920" y="2691360"/>
            <a:ext cx="487440" cy="0"/>
          </a:xfrm>
          <a:prstGeom prst="line">
            <a:avLst/>
          </a:prstGeom>
          <a:ln w="76320">
            <a:solidFill>
              <a:srgbClr val="BFBFBF"/>
            </a:solidFill>
            <a:miter/>
          </a:ln>
        </p:spPr>
      </p:sp>
      <p:sp>
        <p:nvSpPr>
          <p:cNvPr id="84" name="Line 5"/>
          <p:cNvSpPr/>
          <p:nvPr/>
        </p:nvSpPr>
        <p:spPr>
          <a:xfrm>
            <a:off x="3665160" y="2691360"/>
            <a:ext cx="487440" cy="0"/>
          </a:xfrm>
          <a:prstGeom prst="line">
            <a:avLst/>
          </a:prstGeom>
          <a:ln w="76320">
            <a:solidFill>
              <a:srgbClr val="BFBFBF"/>
            </a:solidFill>
            <a:miter/>
          </a:ln>
        </p:spPr>
      </p:sp>
      <p:sp>
        <p:nvSpPr>
          <p:cNvPr id="85" name="Line 6"/>
          <p:cNvSpPr/>
          <p:nvPr/>
        </p:nvSpPr>
        <p:spPr>
          <a:xfrm flipV="1">
            <a:off x="7373520" y="2692800"/>
            <a:ext cx="0" cy="419040"/>
          </a:xfrm>
          <a:prstGeom prst="line">
            <a:avLst/>
          </a:prstGeom>
          <a:ln w="76320">
            <a:solidFill>
              <a:srgbClr val="BFBFBF"/>
            </a:solidFill>
            <a:miter/>
          </a:ln>
        </p:spPr>
      </p:sp>
      <p:sp>
        <p:nvSpPr>
          <p:cNvPr id="86" name="CustomShape 7"/>
          <p:cNvSpPr/>
          <p:nvPr/>
        </p:nvSpPr>
        <p:spPr>
          <a:xfrm>
            <a:off x="3876480" y="3477240"/>
            <a:ext cx="2457720" cy="173772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>
                <a:solidFill>
                  <a:srgbClr val="BF0000"/>
                </a:solidFill>
                <a:latin typeface="Bradley Hand ITC"/>
              </a:rPr>
              <a:t>Cor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5400" b="1">
                <a:solidFill>
                  <a:srgbClr val="BF0000"/>
                </a:solidFill>
                <a:latin typeface="Bradley Hand ITC"/>
              </a:rPr>
              <a:t>Bessó</a:t>
            </a:r>
            <a:endParaRPr/>
          </a:p>
        </p:txBody>
      </p:sp>
      <p:pic>
        <p:nvPicPr>
          <p:cNvPr id="87" name="Imagen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256280" y="2162880"/>
            <a:ext cx="1723680" cy="130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n 14"/>
          <p:cNvPicPr/>
          <p:nvPr/>
        </p:nvPicPr>
        <p:blipFill>
          <a:blip r:embed="rId2"/>
          <a:stretch>
            <a:fillRect/>
          </a:stretch>
        </p:blipFill>
        <p:spPr>
          <a:xfrm rot="8017299">
            <a:off x="579692" y="1718027"/>
            <a:ext cx="7274256" cy="3537955"/>
          </a:xfrm>
          <a:prstGeom prst="rect">
            <a:avLst/>
          </a:prstGeom>
          <a:ln>
            <a:noFill/>
          </a:ln>
        </p:spPr>
      </p:pic>
      <p:pic>
        <p:nvPicPr>
          <p:cNvPr id="89" name="Imagen 4"/>
          <p:cNvPicPr/>
          <p:nvPr/>
        </p:nvPicPr>
        <p:blipFill>
          <a:blip r:embed="rId3"/>
          <a:stretch>
            <a:fillRect/>
          </a:stretch>
        </p:blipFill>
        <p:spPr>
          <a:xfrm rot="14815362">
            <a:off x="6099171" y="1144614"/>
            <a:ext cx="1954217" cy="2497709"/>
          </a:xfrm>
          <a:prstGeom prst="rect">
            <a:avLst/>
          </a:prstGeom>
          <a:ln>
            <a:noFill/>
          </a:ln>
        </p:spPr>
      </p:pic>
      <p:pic>
        <p:nvPicPr>
          <p:cNvPr id="90" name="Imagen 9"/>
          <p:cNvPicPr/>
          <p:nvPr/>
        </p:nvPicPr>
        <p:blipFill>
          <a:blip r:embed="rId4"/>
          <a:stretch>
            <a:fillRect/>
          </a:stretch>
        </p:blipFill>
        <p:spPr>
          <a:xfrm>
            <a:off x="1637731" y="1799376"/>
            <a:ext cx="5236110" cy="40612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917" y="9523"/>
            <a:ext cx="5649401" cy="54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DejaVu Sans</vt:lpstr>
      <vt:lpstr>StarSymbol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</dc:creator>
  <cp:lastModifiedBy>sam</cp:lastModifiedBy>
  <cp:revision>3</cp:revision>
  <dcterms:modified xsi:type="dcterms:W3CDTF">2015-08-18T04:40:50Z</dcterms:modified>
</cp:coreProperties>
</file>