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389166" y="542533"/>
            <a:ext cx="64179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9300" y="2473268"/>
            <a:ext cx="64179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389166" y="542533"/>
            <a:ext cx="64179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9300" y="2473268"/>
            <a:ext cx="64179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89166" y="542533"/>
            <a:ext cx="4052700" cy="18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9250" y="2738290"/>
            <a:ext cx="40527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1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Relationship Id="rId4" Type="http://schemas.openxmlformats.org/officeDocument/2006/relationships/image" Target="../media/image20.jpg"/><Relationship Id="rId5" Type="http://schemas.openxmlformats.org/officeDocument/2006/relationships/image" Target="../media/image19.jpg"/><Relationship Id="rId6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7.png"/><Relationship Id="rId6" Type="http://schemas.openxmlformats.org/officeDocument/2006/relationships/image" Target="../media/image01.png"/><Relationship Id="rId7" Type="http://schemas.openxmlformats.org/officeDocument/2006/relationships/image" Target="../media/image04.png"/><Relationship Id="rId8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hyperlink" Target="https://developers.facebook.com/docs/android" TargetMode="External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Relationship Id="rId4" Type="http://schemas.openxmlformats.org/officeDocument/2006/relationships/image" Target="../media/image09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524000" y="1122362"/>
            <a:ext cx="9144000" cy="1942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del SDK de Facebook con Android Studio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900" y="3509962"/>
            <a:ext cx="9055099" cy="31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9196" l="16576" r="18106" t="5062"/>
          <a:stretch/>
        </p:blipFill>
        <p:spPr>
          <a:xfrm>
            <a:off x="8447314" y="1975166"/>
            <a:ext cx="2670987" cy="467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5">
            <a:alphaModFix/>
          </a:blip>
          <a:srcRect b="9196" l="15692" r="19665" t="5062"/>
          <a:stretch/>
        </p:blipFill>
        <p:spPr>
          <a:xfrm>
            <a:off x="4811485" y="1975166"/>
            <a:ext cx="2643392" cy="467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6">
            <a:alphaModFix/>
          </a:blip>
          <a:srcRect b="12388" l="16327" r="16781" t="0"/>
          <a:stretch/>
        </p:blipFill>
        <p:spPr>
          <a:xfrm>
            <a:off x="980633" y="1975166"/>
            <a:ext cx="2676966" cy="467489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type="title"/>
          </p:nvPr>
        </p:nvSpPr>
        <p:spPr>
          <a:xfrm>
            <a:off x="851859" y="0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1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que consiste el laboratorio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980633" y="1297495"/>
            <a:ext cx="1046158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Realizar un inicio de sesión con utilizando las credenciales de facebook.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579250" y="365125"/>
            <a:ext cx="70335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-US"/>
              <a:t>Integracion de Google+  con Android Studio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2074137"/>
            <a:ext cx="93154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13863" r="13856" t="0"/>
          <a:stretch/>
        </p:blipFill>
        <p:spPr>
          <a:xfrm>
            <a:off x="7257133" y="410800"/>
            <a:ext cx="4535999" cy="602893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>
            <p:ph type="title"/>
          </p:nvPr>
        </p:nvSpPr>
        <p:spPr>
          <a:xfrm>
            <a:off x="389166" y="542533"/>
            <a:ext cx="6417900" cy="18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¿Por qué utilizar integración con la cuenta de Google?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89175" y="2514693"/>
            <a:ext cx="6417900" cy="34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Al utilizar Android, la cuenta a la que se lige por lo general es la de Google.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Cuenta enlazada con YouTube.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-US" sz="3000"/>
              <a:t>Utilización de los servicios de Google Play.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13863" r="13856" t="0"/>
          <a:stretch/>
        </p:blipFill>
        <p:spPr>
          <a:xfrm>
            <a:off x="7257133" y="410800"/>
            <a:ext cx="4535999" cy="602893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type="title"/>
          </p:nvPr>
        </p:nvSpPr>
        <p:spPr>
          <a:xfrm>
            <a:off x="389166" y="542533"/>
            <a:ext cx="6417900" cy="18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Usuarios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89300" y="2473268"/>
            <a:ext cx="6417900" cy="34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Es la segunda red social con más usuarios en el mundo, pero es debido en parte a que estas cuentas están enlazadas a YouTube, alcanzando 343 millones.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89166" y="542533"/>
            <a:ext cx="4052700" cy="185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Google Play</a:t>
            </a:r>
          </a:p>
        </p:txBody>
      </p:sp>
      <p:sp>
        <p:nvSpPr>
          <p:cNvPr id="207" name="Shape 207"/>
          <p:cNvSpPr/>
          <p:nvPr/>
        </p:nvSpPr>
        <p:spPr>
          <a:xfrm>
            <a:off x="5643666" y="0"/>
            <a:ext cx="6548399" cy="68580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50799" rotWithShape="0" algn="tl" dist="38100">
              <a:srgbClr val="000000">
                <a:alpha val="29800"/>
              </a:srgbClr>
            </a:outerShdw>
          </a:effectLst>
        </p:spPr>
        <p:txBody>
          <a:bodyPr anchorCtr="0" anchor="ctr" bIns="60925" lIns="121900" rIns="121900" tIns="609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4442066" y="0"/>
            <a:ext cx="7511700" cy="6858000"/>
          </a:xfrm>
          <a:prstGeom prst="parallelogram">
            <a:avLst>
              <a:gd fmla="val 24220" name="adj"/>
            </a:avLst>
          </a:prstGeom>
          <a:solidFill>
            <a:srgbClr val="EEEEEE">
              <a:alpha val="67450"/>
            </a:srgbClr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0" l="10210" r="10210" t="0"/>
          <a:stretch/>
        </p:blipFill>
        <p:spPr>
          <a:xfrm>
            <a:off x="6793350" y="0"/>
            <a:ext cx="5398800" cy="6858000"/>
          </a:xfrm>
          <a:prstGeom prst="parallelogram">
            <a:avLst>
              <a:gd fmla="val 23683" name="adj"/>
            </a:avLst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idx="1" type="body"/>
          </p:nvPr>
        </p:nvSpPr>
        <p:spPr>
          <a:xfrm>
            <a:off x="389250" y="2738300"/>
            <a:ext cx="6548399" cy="31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Al integrar Google, nos permite utilizar servicios como Google Play Games y Google Play Music.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type="title"/>
          </p:nvPr>
        </p:nvSpPr>
        <p:spPr>
          <a:xfrm>
            <a:off x="575850" y="-138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1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Bibliográficas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72525" y="80698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0850" lvl="0" marL="685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Alvarez, D. (24 de Junio de 2016). Login facebook. Recuperado el 24 de Octubre de 2016, de Alvarez-tech: http://alvarez.tech/login-facebook-en-android/ </a:t>
            </a:r>
          </a:p>
          <a:p>
            <a:pPr indent="-450850" lvl="0" marL="685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Facebook. (2016). Facebook for developers. Recuperado el 24 de Octubre de 2016, https://developers.facebook.com/docs/facebook-login/android</a:t>
            </a:r>
          </a:p>
          <a:p>
            <a:pPr indent="-450850" lvl="0" marL="685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Facebook. (2016). Facebook for developers. Recuperado el 24 de Octubre de 2016, https://developers.facebook.com/docs/reference/android/current/interface/CallbackManager/</a:t>
            </a:r>
          </a:p>
          <a:p>
            <a:pPr indent="-450850" lvl="0" marL="685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Ortiz, C. E. (19 de Diciembre de 2010). ibm. Recuperado el 24 de Octubre de 2016,  http://www.ibm.com/developerworks/library/x-androidfacebookapi/ </a:t>
            </a:r>
          </a:p>
          <a:p>
            <a:pPr indent="-450850" lvl="0" marL="685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Hathibelagal, A. (18, Mayo 2015). Evato. Recuperado el 24 de Octubre de 2016 , Agrega a tu aplicación Android acceso a través de Facebook: </a:t>
            </a:r>
            <a:r>
              <a:rPr b="0" i="0" lang="en-US" sz="2100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https://code.tutsplus.com/es/tutorials/quick-tip-add-facebook-login-to-your-android-app--cms-23837</a:t>
            </a:r>
          </a:p>
          <a:p>
            <a:pPr indent="-450850" lvl="0" marL="685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100">
                <a:solidFill>
                  <a:schemeClr val="lt1"/>
                </a:solidFill>
              </a:rPr>
              <a:t>Belal Khan. (30 de novimebre 2015). Integrate GPlus Login. 28 de Octubre 2016, de Simplified Coding Sitio web: https://www.simplifiedcoding.net/google-login-android-tutorial-integrate-gplus-login/</a:t>
            </a:r>
          </a:p>
          <a:p>
            <a:pPr indent="-457200" lvl="0" marL="685800" marR="0" rtl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4761"/>
              <a:buFont typeface="Calibri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1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¿Preguntas?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6332" y="1690688"/>
            <a:ext cx="4953000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Shape 230"/>
          <p:cNvGrpSpPr/>
          <p:nvPr/>
        </p:nvGrpSpPr>
        <p:grpSpPr>
          <a:xfrm>
            <a:off x="211486" y="249947"/>
            <a:ext cx="11684000" cy="6413500"/>
            <a:chOff x="254000" y="222250"/>
            <a:chExt cx="11684000" cy="6413500"/>
          </a:xfrm>
        </p:grpSpPr>
        <p:pic>
          <p:nvPicPr>
            <p:cNvPr id="231" name="Shape 2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4000" y="222250"/>
              <a:ext cx="11684000" cy="641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Shape 232"/>
            <p:cNvSpPr txBox="1"/>
            <p:nvPr/>
          </p:nvSpPr>
          <p:spPr>
            <a:xfrm>
              <a:off x="5858932" y="1540933"/>
              <a:ext cx="3606800" cy="22182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¿Porque integrar Facebook a la app?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342291"/>
            <a:ext cx="4165601" cy="136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0646" y="2423609"/>
            <a:ext cx="3706803" cy="961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3997144"/>
            <a:ext cx="3742268" cy="128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10938" y="4128751"/>
            <a:ext cx="3616512" cy="102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87839" y="5415035"/>
            <a:ext cx="5016319" cy="113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850900" y="927100"/>
            <a:ext cx="11341099" cy="518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Usuarios: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934 millones de personas entran a facebook cada día y de esos 894 millones lo hacen desde su smartphone.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el ultimo trimestre del 2015, facebook reportó que había alcanzado los 1690 millones de usuarios activos.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1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Compatibilidad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9133" y="1828799"/>
            <a:ext cx="7433733" cy="419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1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Productos</a:t>
            </a:r>
          </a:p>
        </p:txBody>
      </p:sp>
      <p:sp>
        <p:nvSpPr>
          <p:cNvPr id="135" name="Shape 135"/>
          <p:cNvSpPr/>
          <p:nvPr/>
        </p:nvSpPr>
        <p:spPr>
          <a:xfrm>
            <a:off x="1719261" y="3142236"/>
            <a:ext cx="8753474" cy="2047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217906"/>
            <a:ext cx="9963656" cy="275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1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38200" y="1825625"/>
            <a:ext cx="4106332" cy="4558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 SDK API 15 o lo que es lo mismo Android 4.0.3 como minímo. 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Aplicación oficial de Facebook Instalada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2732" y="1027905"/>
            <a:ext cx="5402094" cy="519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1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Permisos por defectos: public_profile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38200" y="1825625"/>
            <a:ext cx="10642599" cy="2441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First_name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Last_name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Age_range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Picture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Timezone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Updated_time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type="title"/>
          </p:nvPr>
        </p:nvSpPr>
        <p:spPr>
          <a:xfrm>
            <a:off x="2058080" y="-66428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Otros permisos…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82729" y="1277062"/>
            <a:ext cx="6959738" cy="4328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loginButton.setReadPermissions(…)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User_friends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User_likes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25196" y="1094920"/>
            <a:ext cx="3124199" cy="51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610" y="4739885"/>
            <a:ext cx="6904269" cy="86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850900" y="927100"/>
            <a:ext cx="11341099" cy="518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1" lang="en-US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loginButton.setPublishPermissions(…)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Publish_actions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Publish_pages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