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24384000" cy="13716000"/>
  <p:notesSz cx="6858000" cy="9144000"/>
  <p:defaultTextStyle>
    <a:lvl1pPr>
      <a:defRPr sz="3600">
        <a:latin typeface="+mj-lt"/>
        <a:ea typeface="+mj-ea"/>
        <a:cs typeface="+mj-cs"/>
        <a:sym typeface="Avenir Roman"/>
      </a:defRPr>
    </a:lvl1pPr>
    <a:lvl2pPr>
      <a:defRPr sz="3600">
        <a:latin typeface="+mj-lt"/>
        <a:ea typeface="+mj-ea"/>
        <a:cs typeface="+mj-cs"/>
        <a:sym typeface="Avenir Roman"/>
      </a:defRPr>
    </a:lvl2pPr>
    <a:lvl3pPr>
      <a:defRPr sz="3600">
        <a:latin typeface="+mj-lt"/>
        <a:ea typeface="+mj-ea"/>
        <a:cs typeface="+mj-cs"/>
        <a:sym typeface="Avenir Roman"/>
      </a:defRPr>
    </a:lvl3pPr>
    <a:lvl4pPr>
      <a:defRPr sz="3600">
        <a:latin typeface="+mj-lt"/>
        <a:ea typeface="+mj-ea"/>
        <a:cs typeface="+mj-cs"/>
        <a:sym typeface="Avenir Roman"/>
      </a:defRPr>
    </a:lvl4pPr>
    <a:lvl5pPr>
      <a:defRPr sz="3600">
        <a:latin typeface="+mj-lt"/>
        <a:ea typeface="+mj-ea"/>
        <a:cs typeface="+mj-cs"/>
        <a:sym typeface="Avenir Roman"/>
      </a:defRPr>
    </a:lvl5pPr>
    <a:lvl6pPr>
      <a:defRPr sz="3600">
        <a:latin typeface="+mj-lt"/>
        <a:ea typeface="+mj-ea"/>
        <a:cs typeface="+mj-cs"/>
        <a:sym typeface="Avenir Roman"/>
      </a:defRPr>
    </a:lvl6pPr>
    <a:lvl7pPr>
      <a:defRPr sz="3600">
        <a:latin typeface="+mj-lt"/>
        <a:ea typeface="+mj-ea"/>
        <a:cs typeface="+mj-cs"/>
        <a:sym typeface="Avenir Roman"/>
      </a:defRPr>
    </a:lvl7pPr>
    <a:lvl8pPr>
      <a:defRPr sz="3600">
        <a:latin typeface="+mj-lt"/>
        <a:ea typeface="+mj-ea"/>
        <a:cs typeface="+mj-cs"/>
        <a:sym typeface="Avenir Roman"/>
      </a:defRPr>
    </a:lvl8pPr>
    <a:lvl9pPr>
      <a:defRPr sz="3600">
        <a:latin typeface="+mj-lt"/>
        <a:ea typeface="+mj-ea"/>
        <a:cs typeface="+mj-cs"/>
        <a:sym typeface="Avenir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E5EE"/>
          </a:solidFill>
        </a:fill>
      </a:tcStyle>
    </a:wholeTbl>
    <a:band2H>
      <a:tcTxStyle b="def" i="def"/>
      <a:tcStyle>
        <a:tcBdr/>
        <a:fill>
          <a:solidFill>
            <a:srgbClr val="EEF2F7"/>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4B6D2"/>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4B6D2"/>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4B6D2"/>
          </a:solidFill>
        </a:fill>
      </a:tcStyle>
    </a:firstRow>
  </a:tblStyle>
  <a:tblStyle styleId="{C7B018BB-80A7-4F77-B60F-C8B233D01FF8}"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2D7"/>
          </a:solidFill>
        </a:fill>
      </a:tcStyle>
    </a:wholeTbl>
    <a:band2H>
      <a:tcTxStyle b="def" i="def"/>
      <a:tcStyle>
        <a:tcBdr/>
        <a:fill>
          <a:solidFill>
            <a:srgbClr val="F0F1EC"/>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B81"/>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B81"/>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B81"/>
          </a:solidFill>
        </a:fill>
      </a:tcStyle>
    </a:firstRow>
  </a:tblStyle>
  <a:tblStyle styleId="{EEE7283C-3CF3-47DC-8721-378D4A62B228}"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DADA"/>
          </a:solidFill>
        </a:fill>
      </a:tcStyle>
    </a:wholeTbl>
    <a:band2H>
      <a:tcTxStyle b="def" i="def"/>
      <a:tcStyle>
        <a:tcBdr/>
        <a:fill>
          <a:solidFill>
            <a:srgbClr val="EEEDED"/>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8C8C"/>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8C8C"/>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8C8C"/>
          </a:solidFill>
        </a:fill>
      </a:tcStyle>
    </a:firstRow>
  </a:tblStyle>
  <a:tblStyle styleId="{CF821DB8-F4EB-4A41-A1BA-3FCAFE7338EE}" styleName="">
    <a:tblBg/>
    <a:wholeTbl>
      <a:tcTxStyle b="on" i="on">
        <a:font>
          <a:latin typeface="Avenir Book"/>
          <a:ea typeface="Avenir Book"/>
          <a:cs typeface="Avenir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Avenir Book"/>
          <a:ea typeface="Avenir Book"/>
          <a:cs typeface="Avenir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4B6D2"/>
          </a:solidFill>
        </a:fill>
      </a:tcStyle>
    </a:firstCol>
    <a:lastRow>
      <a:tcTxStyle b="on" i="on">
        <a:font>
          <a:latin typeface="Avenir Book"/>
          <a:ea typeface="Avenir Book"/>
          <a:cs typeface="Avenir Book"/>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venir Book"/>
          <a:ea typeface="Avenir Book"/>
          <a:cs typeface="Avenir Book"/>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94B6D2"/>
          </a:solidFill>
        </a:fill>
      </a:tcStyle>
    </a:firstRow>
  </a:tblStyle>
  <a:tblStyle styleId="{33BA23B1-9221-436E-865A-0063620EA4FD}"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p:nvPr>
            <p:ph type="sldImg"/>
          </p:nvPr>
        </p:nvSpPr>
        <p:spPr>
          <a:xfrm>
            <a:off x="1143000" y="685800"/>
            <a:ext cx="4572000" cy="3429000"/>
          </a:xfrm>
          <a:prstGeom prst="rect">
            <a:avLst/>
          </a:prstGeom>
        </p:spPr>
        <p:txBody>
          <a:bodyPr/>
          <a:lstStyle/>
          <a:p>
            <a:pPr lvl="0"/>
          </a:p>
        </p:txBody>
      </p:sp>
      <p:sp>
        <p:nvSpPr>
          <p:cNvPr id="70" name="Shape 7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Diapositiva de título">
    <p:bg>
      <p:bgPr>
        <a:solidFill>
          <a:srgbClr val="775F55"/>
        </a:solidFill>
      </p:bgPr>
    </p:bg>
    <p:spTree>
      <p:nvGrpSpPr>
        <p:cNvPr id="1" name=""/>
        <p:cNvGrpSpPr/>
        <p:nvPr/>
      </p:nvGrpSpPr>
      <p:grpSpPr>
        <a:xfrm>
          <a:off x="0" y="0"/>
          <a:ext cx="0" cy="0"/>
          <a:chOff x="0" y="0"/>
          <a:chExt cx="0" cy="0"/>
        </a:xfrm>
      </p:grpSpPr>
      <p:sp>
        <p:nvSpPr>
          <p:cNvPr id="9" name="Shape 9"/>
          <p:cNvSpPr/>
          <p:nvPr/>
        </p:nvSpPr>
        <p:spPr>
          <a:xfrm>
            <a:off x="3048000" y="11942064"/>
            <a:ext cx="18288000" cy="1773936"/>
          </a:xfrm>
          <a:prstGeom prst="rect">
            <a:avLst/>
          </a:prstGeom>
          <a:solidFill>
            <a:srgbClr val="FFFFFF"/>
          </a:solidFill>
          <a:ln w="12700">
            <a:miter lim="400000"/>
          </a:ln>
        </p:spPr>
        <p:txBody>
          <a:bodyPr lIns="0" tIns="0" rIns="0" bIns="0" anchor="ctr"/>
          <a:lstStyle/>
          <a:p>
            <a:pPr lvl="0" algn="ctr">
              <a:defRPr>
                <a:solidFill>
                  <a:srgbClr val="FFFFFF"/>
                </a:solidFill>
                <a:latin typeface="Tw Cen MT"/>
                <a:ea typeface="Tw Cen MT"/>
                <a:cs typeface="Tw Cen MT"/>
                <a:sym typeface="Tw Cen MT"/>
              </a:defRPr>
            </a:pPr>
          </a:p>
        </p:txBody>
      </p:sp>
      <p:sp>
        <p:nvSpPr>
          <p:cNvPr id="10" name="Shape 10"/>
          <p:cNvSpPr/>
          <p:nvPr/>
        </p:nvSpPr>
        <p:spPr>
          <a:xfrm>
            <a:off x="3029712" y="12106656"/>
            <a:ext cx="4498848" cy="1426468"/>
          </a:xfrm>
          <a:prstGeom prst="rect">
            <a:avLst/>
          </a:prstGeom>
          <a:solidFill>
            <a:srgbClr val="DD8047"/>
          </a:solidFill>
          <a:ln w="12700">
            <a:miter lim="400000"/>
          </a:ln>
        </p:spPr>
        <p:txBody>
          <a:bodyPr lIns="0" tIns="0" rIns="0" bIns="0" anchor="ctr"/>
          <a:lstStyle/>
          <a:p>
            <a:pPr lvl="0" algn="ctr">
              <a:defRPr>
                <a:solidFill>
                  <a:srgbClr val="FFFFFF"/>
                </a:solidFill>
                <a:latin typeface="Tw Cen MT"/>
                <a:ea typeface="Tw Cen MT"/>
                <a:cs typeface="Tw Cen MT"/>
                <a:sym typeface="Tw Cen MT"/>
              </a:defRPr>
            </a:pPr>
          </a:p>
        </p:txBody>
      </p:sp>
      <p:sp>
        <p:nvSpPr>
          <p:cNvPr id="11" name="Shape 11"/>
          <p:cNvSpPr/>
          <p:nvPr/>
        </p:nvSpPr>
        <p:spPr>
          <a:xfrm>
            <a:off x="7766301" y="12088368"/>
            <a:ext cx="13569700" cy="1426468"/>
          </a:xfrm>
          <a:prstGeom prst="rect">
            <a:avLst/>
          </a:prstGeom>
          <a:solidFill>
            <a:srgbClr val="94B6D2"/>
          </a:solidFill>
          <a:ln w="12700">
            <a:miter lim="400000"/>
          </a:ln>
        </p:spPr>
        <p:txBody>
          <a:bodyPr lIns="0" tIns="0" rIns="0" bIns="0" anchor="ctr"/>
          <a:lstStyle/>
          <a:p>
            <a:pPr lvl="0" algn="ctr">
              <a:defRPr>
                <a:solidFill>
                  <a:srgbClr val="FFFFFF"/>
                </a:solidFill>
                <a:latin typeface="Tw Cen MT"/>
                <a:ea typeface="Tw Cen MT"/>
                <a:cs typeface="Tw Cen MT"/>
                <a:sym typeface="Tw Cen MT"/>
              </a:defRPr>
            </a:pPr>
          </a:p>
        </p:txBody>
      </p:sp>
      <p:sp>
        <p:nvSpPr>
          <p:cNvPr id="12" name="Shape 12"/>
          <p:cNvSpPr/>
          <p:nvPr>
            <p:ph type="title"/>
          </p:nvPr>
        </p:nvSpPr>
        <p:spPr>
          <a:xfrm>
            <a:off x="7772400" y="0"/>
            <a:ext cx="12954000" cy="11734800"/>
          </a:xfrm>
          <a:prstGeom prst="rect">
            <a:avLst/>
          </a:prstGeom>
        </p:spPr>
        <p:txBody>
          <a:bodyPr anchor="b"/>
          <a:lstStyle>
            <a:lvl1pPr>
              <a:defRPr cap="all">
                <a:solidFill>
                  <a:srgbClr val="EBDDC3"/>
                </a:solidFill>
              </a:defRPr>
            </a:lvl1pPr>
          </a:lstStyle>
          <a:p>
            <a:pPr lvl="0">
              <a:defRPr cap="none" sz="1800">
                <a:solidFill>
                  <a:srgbClr val="000000"/>
                </a:solidFill>
              </a:defRPr>
            </a:pPr>
            <a:r>
              <a:rPr cap="all" sz="8800">
                <a:solidFill>
                  <a:srgbClr val="EBDDC3"/>
                </a:solidFill>
              </a:rPr>
              <a:t>Clic para editar título</a:t>
            </a:r>
          </a:p>
        </p:txBody>
      </p:sp>
      <p:sp>
        <p:nvSpPr>
          <p:cNvPr id="13" name="Shape 13"/>
          <p:cNvSpPr/>
          <p:nvPr>
            <p:ph type="body" idx="1"/>
          </p:nvPr>
        </p:nvSpPr>
        <p:spPr>
          <a:xfrm>
            <a:off x="7772400" y="11855746"/>
            <a:ext cx="13411200" cy="1860256"/>
          </a:xfrm>
          <a:prstGeom prst="rect">
            <a:avLst/>
          </a:prstGeom>
        </p:spPr>
        <p:txBody>
          <a:bodyPr anchor="ctr"/>
          <a:lstStyle>
            <a:lvl1pPr marL="0" indent="0">
              <a:buClrTx/>
              <a:buSzTx/>
              <a:buFontTx/>
              <a:buNone/>
              <a:defRPr sz="5200">
                <a:solidFill>
                  <a:srgbClr val="FFFFFF"/>
                </a:solidFill>
              </a:defRPr>
            </a:lvl1pPr>
          </a:lstStyle>
          <a:p>
            <a:pPr lvl="0">
              <a:defRPr sz="1800">
                <a:solidFill>
                  <a:srgbClr val="000000"/>
                </a:solidFill>
              </a:defRPr>
            </a:pPr>
            <a:r>
              <a:rPr sz="5200">
                <a:solidFill>
                  <a:srgbClr val="FFFFFF"/>
                </a:solidFill>
              </a:rPr>
              <a:t>Haga clic para modificar el estilo de subtítulo del patrón</a:t>
            </a:r>
          </a:p>
        </p:txBody>
      </p:sp>
      <p:sp>
        <p:nvSpPr>
          <p:cNvPr id="14" name="Shape 14"/>
          <p:cNvSpPr/>
          <p:nvPr>
            <p:ph type="sldNum" sz="quarter" idx="2"/>
          </p:nvPr>
        </p:nvSpPr>
        <p:spPr>
          <a:xfrm>
            <a:off x="19050000" y="457200"/>
            <a:ext cx="1676400" cy="762000"/>
          </a:xfrm>
          <a:prstGeom prst="rect">
            <a:avLst/>
          </a:prstGeom>
        </p:spPr>
        <p:txBody>
          <a:bodyPr/>
          <a:lstStyle>
            <a:lvl1pPr>
              <a:defRPr>
                <a:solidFill>
                  <a:srgbClr val="EBDDC3"/>
                </a:solidFill>
              </a:defRPr>
            </a:lvl1p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ítulo y texto vertical">
    <p:spTree>
      <p:nvGrpSpPr>
        <p:cNvPr id="1" name=""/>
        <p:cNvGrpSpPr/>
        <p:nvPr/>
      </p:nvGrpSpPr>
      <p:grpSpPr>
        <a:xfrm>
          <a:off x="0" y="0"/>
          <a:ext cx="0" cy="0"/>
          <a:chOff x="0" y="0"/>
          <a:chExt cx="0" cy="0"/>
        </a:xfrm>
      </p:grpSpPr>
      <p:sp>
        <p:nvSpPr>
          <p:cNvPr id="52" name="Shape 52"/>
          <p:cNvSpPr/>
          <p:nvPr>
            <p:ph type="title"/>
          </p:nvPr>
        </p:nvSpPr>
        <p:spPr>
          <a:xfrm>
            <a:off x="4267200" y="0"/>
            <a:ext cx="16306800" cy="2895600"/>
          </a:xfrm>
          <a:prstGeom prst="rect">
            <a:avLst/>
          </a:prstGeom>
        </p:spPr>
        <p:txBody>
          <a:bodyPr/>
          <a:lstStyle/>
          <a:p>
            <a:pPr lvl="0">
              <a:defRPr sz="1800">
                <a:solidFill>
                  <a:srgbClr val="000000"/>
                </a:solidFill>
              </a:defRPr>
            </a:pPr>
            <a:r>
              <a:rPr sz="8800">
                <a:solidFill>
                  <a:srgbClr val="775F55"/>
                </a:solidFill>
              </a:rPr>
              <a:t>Clic para editar título</a:t>
            </a:r>
          </a:p>
        </p:txBody>
      </p:sp>
      <p:sp>
        <p:nvSpPr>
          <p:cNvPr id="53" name="Shape 53"/>
          <p:cNvSpPr/>
          <p:nvPr>
            <p:ph type="body" idx="1"/>
          </p:nvPr>
        </p:nvSpPr>
        <p:spPr>
          <a:prstGeom prst="rect">
            <a:avLst/>
          </a:prstGeom>
        </p:spPr>
        <p:txBody>
          <a:bodyPr/>
          <a:lstStyle/>
          <a:p>
            <a:pPr lvl="0">
              <a:defRPr sz="1800"/>
            </a:pPr>
            <a:r>
              <a:rPr sz="5800"/>
              <a:t>Haga clic para modificar el estilo de texto del patrón</a:t>
            </a:r>
            <a:endParaRPr sz="5800"/>
          </a:p>
          <a:p>
            <a:pPr lvl="1">
              <a:defRPr sz="1800"/>
            </a:pPr>
            <a:r>
              <a:rPr sz="5800"/>
              <a:t>Segundo nivel</a:t>
            </a:r>
            <a:endParaRPr sz="5800"/>
          </a:p>
          <a:p>
            <a:pPr lvl="2">
              <a:defRPr sz="1800"/>
            </a:pPr>
            <a:r>
              <a:rPr sz="5800"/>
              <a:t>Tercer nivel</a:t>
            </a:r>
            <a:endParaRPr sz="5800"/>
          </a:p>
          <a:p>
            <a:pPr lvl="3">
              <a:defRPr sz="1800"/>
            </a:pPr>
            <a:r>
              <a:rPr sz="5800"/>
              <a:t>Cuarto nivel</a:t>
            </a:r>
            <a:endParaRPr sz="5800"/>
          </a:p>
          <a:p>
            <a:pPr lvl="4">
              <a:defRPr sz="1800"/>
            </a:pPr>
            <a:r>
              <a:rPr sz="5800"/>
              <a:t>Quinto nivel</a:t>
            </a:r>
          </a:p>
        </p:txBody>
      </p:sp>
      <p:sp>
        <p:nvSpPr>
          <p:cNvPr id="54" name="Shape 5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ítulo vertical y texto">
    <p:spTree>
      <p:nvGrpSpPr>
        <p:cNvPr id="1" name=""/>
        <p:cNvGrpSpPr/>
        <p:nvPr/>
      </p:nvGrpSpPr>
      <p:grpSpPr>
        <a:xfrm>
          <a:off x="0" y="0"/>
          <a:ext cx="0" cy="0"/>
          <a:chOff x="0" y="0"/>
          <a:chExt cx="0" cy="0"/>
        </a:xfrm>
      </p:grpSpPr>
      <p:sp>
        <p:nvSpPr>
          <p:cNvPr id="56" name="Shape 56"/>
          <p:cNvSpPr/>
          <p:nvPr>
            <p:ph type="title"/>
          </p:nvPr>
        </p:nvSpPr>
        <p:spPr>
          <a:xfrm>
            <a:off x="16154400" y="0"/>
            <a:ext cx="4114800" cy="13471527"/>
          </a:xfrm>
          <a:prstGeom prst="rect">
            <a:avLst/>
          </a:prstGeom>
        </p:spPr>
        <p:txBody>
          <a:bodyPr/>
          <a:lstStyle/>
          <a:p>
            <a:pPr lvl="0">
              <a:defRPr sz="1800">
                <a:solidFill>
                  <a:srgbClr val="000000"/>
                </a:solidFill>
              </a:defRPr>
            </a:pPr>
            <a:r>
              <a:rPr sz="8800">
                <a:solidFill>
                  <a:srgbClr val="775F55"/>
                </a:solidFill>
              </a:rPr>
              <a:t>Clic para editar título</a:t>
            </a:r>
          </a:p>
        </p:txBody>
      </p:sp>
      <p:sp>
        <p:nvSpPr>
          <p:cNvPr id="57" name="Shape 57"/>
          <p:cNvSpPr/>
          <p:nvPr>
            <p:ph type="body" idx="1"/>
          </p:nvPr>
        </p:nvSpPr>
        <p:spPr>
          <a:xfrm>
            <a:off x="3962400" y="1219200"/>
            <a:ext cx="11125200" cy="12496800"/>
          </a:xfrm>
          <a:prstGeom prst="rect">
            <a:avLst/>
          </a:prstGeom>
        </p:spPr>
        <p:txBody>
          <a:bodyPr/>
          <a:lstStyle/>
          <a:p>
            <a:pPr lvl="0">
              <a:defRPr sz="1800"/>
            </a:pPr>
            <a:r>
              <a:rPr sz="5800"/>
              <a:t>Haga clic para modificar el estilo de texto del patrón</a:t>
            </a:r>
            <a:endParaRPr sz="5800"/>
          </a:p>
          <a:p>
            <a:pPr lvl="1">
              <a:defRPr sz="1800"/>
            </a:pPr>
            <a:r>
              <a:rPr sz="5800"/>
              <a:t>Segundo nivel</a:t>
            </a:r>
            <a:endParaRPr sz="5800"/>
          </a:p>
          <a:p>
            <a:pPr lvl="2">
              <a:defRPr sz="1800"/>
            </a:pPr>
            <a:r>
              <a:rPr sz="5800"/>
              <a:t>Tercer nivel</a:t>
            </a:r>
            <a:endParaRPr sz="5800"/>
          </a:p>
          <a:p>
            <a:pPr lvl="3">
              <a:defRPr sz="1800"/>
            </a:pPr>
            <a:r>
              <a:rPr sz="5800"/>
              <a:t>Cuarto nivel</a:t>
            </a:r>
            <a:endParaRPr sz="5800"/>
          </a:p>
          <a:p>
            <a:pPr lvl="4">
              <a:defRPr sz="1800"/>
            </a:pPr>
            <a:r>
              <a:rPr sz="5800"/>
              <a:t>Quinto nivel</a:t>
            </a:r>
          </a:p>
        </p:txBody>
      </p:sp>
      <p:sp>
        <p:nvSpPr>
          <p:cNvPr id="58" name="Shape 58"/>
          <p:cNvSpPr/>
          <p:nvPr/>
        </p:nvSpPr>
        <p:spPr>
          <a:xfrm>
            <a:off x="15240635" y="0"/>
            <a:ext cx="640084" cy="13716000"/>
          </a:xfrm>
          <a:prstGeom prst="rect">
            <a:avLst/>
          </a:prstGeom>
          <a:solidFill>
            <a:srgbClr val="FFFFFF"/>
          </a:solidFill>
          <a:ln w="12700">
            <a:miter lim="400000"/>
          </a:ln>
        </p:spPr>
        <p:txBody>
          <a:bodyPr lIns="0" tIns="0" rIns="0" bIns="0" anchor="ctr"/>
          <a:lstStyle/>
          <a:p>
            <a:pPr lvl="0" algn="ctr">
              <a:defRPr>
                <a:solidFill>
                  <a:srgbClr val="FFFFFF"/>
                </a:solidFill>
                <a:latin typeface="Tw Cen MT"/>
                <a:ea typeface="Tw Cen MT"/>
                <a:cs typeface="Tw Cen MT"/>
                <a:sym typeface="Tw Cen MT"/>
              </a:defRPr>
            </a:pPr>
          </a:p>
        </p:txBody>
      </p:sp>
      <p:sp>
        <p:nvSpPr>
          <p:cNvPr id="59" name="Shape 59"/>
          <p:cNvSpPr/>
          <p:nvPr/>
        </p:nvSpPr>
        <p:spPr>
          <a:xfrm>
            <a:off x="15332073" y="1219200"/>
            <a:ext cx="457205" cy="12496800"/>
          </a:xfrm>
          <a:prstGeom prst="rect">
            <a:avLst/>
          </a:prstGeom>
          <a:solidFill>
            <a:srgbClr val="94B6D2"/>
          </a:solidFill>
          <a:ln w="12700">
            <a:miter lim="400000"/>
          </a:ln>
        </p:spPr>
        <p:txBody>
          <a:bodyPr lIns="0" tIns="0" rIns="0" bIns="0" anchor="ctr"/>
          <a:lstStyle/>
          <a:p>
            <a:pPr lvl="0" algn="ctr">
              <a:defRPr>
                <a:solidFill>
                  <a:srgbClr val="FFFFFF"/>
                </a:solidFill>
                <a:latin typeface="Tw Cen MT"/>
                <a:ea typeface="Tw Cen MT"/>
                <a:cs typeface="Tw Cen MT"/>
                <a:sym typeface="Tw Cen MT"/>
              </a:defRPr>
            </a:pPr>
          </a:p>
        </p:txBody>
      </p:sp>
      <p:sp>
        <p:nvSpPr>
          <p:cNvPr id="60" name="Shape 60"/>
          <p:cNvSpPr/>
          <p:nvPr/>
        </p:nvSpPr>
        <p:spPr>
          <a:xfrm>
            <a:off x="15332073" y="0"/>
            <a:ext cx="457205" cy="1066800"/>
          </a:xfrm>
          <a:prstGeom prst="rect">
            <a:avLst/>
          </a:prstGeom>
          <a:solidFill>
            <a:srgbClr val="DD8047"/>
          </a:solidFill>
          <a:ln w="12700">
            <a:miter lim="400000"/>
          </a:ln>
        </p:spPr>
        <p:txBody>
          <a:bodyPr lIns="0" tIns="0" rIns="0" bIns="0" anchor="ctr"/>
          <a:lstStyle/>
          <a:p>
            <a:pPr lvl="0" algn="ctr">
              <a:defRPr>
                <a:solidFill>
                  <a:srgbClr val="FFFFFF"/>
                </a:solidFill>
                <a:latin typeface="Tw Cen MT"/>
                <a:ea typeface="Tw Cen MT"/>
                <a:cs typeface="Tw Cen MT"/>
                <a:sym typeface="Tw Cen MT"/>
              </a:defRPr>
            </a:pPr>
          </a:p>
        </p:txBody>
      </p:sp>
      <p:sp>
        <p:nvSpPr>
          <p:cNvPr id="61" name="Shape 61"/>
          <p:cNvSpPr/>
          <p:nvPr>
            <p:ph type="sldNum" sz="quarter" idx="2"/>
          </p:nvPr>
        </p:nvSpPr>
        <p:spPr>
          <a:xfrm rot="5400000">
            <a:off x="15027275" y="288924"/>
            <a:ext cx="1066801" cy="488952"/>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Diapositiva de título">
    <p:bg>
      <p:bgPr>
        <a:solidFill>
          <a:srgbClr val="775F55"/>
        </a:solidFill>
      </p:bgPr>
    </p:bg>
    <p:spTree>
      <p:nvGrpSpPr>
        <p:cNvPr id="1" name=""/>
        <p:cNvGrpSpPr/>
        <p:nvPr/>
      </p:nvGrpSpPr>
      <p:grpSpPr>
        <a:xfrm>
          <a:off x="0" y="0"/>
          <a:ext cx="0" cy="0"/>
          <a:chOff x="0" y="0"/>
          <a:chExt cx="0" cy="0"/>
        </a:xfrm>
      </p:grpSpPr>
      <p:sp>
        <p:nvSpPr>
          <p:cNvPr id="63" name="Shape 63"/>
          <p:cNvSpPr/>
          <p:nvPr/>
        </p:nvSpPr>
        <p:spPr>
          <a:xfrm>
            <a:off x="3048000" y="11942064"/>
            <a:ext cx="18288000" cy="1773936"/>
          </a:xfrm>
          <a:prstGeom prst="rect">
            <a:avLst/>
          </a:prstGeom>
          <a:solidFill>
            <a:srgbClr val="FFFFFF"/>
          </a:solidFill>
          <a:ln w="12700">
            <a:miter lim="400000"/>
          </a:ln>
        </p:spPr>
        <p:txBody>
          <a:bodyPr lIns="0" tIns="0" rIns="0" bIns="0" anchor="ctr"/>
          <a:lstStyle/>
          <a:p>
            <a:pPr lvl="0" algn="ctr">
              <a:defRPr>
                <a:solidFill>
                  <a:srgbClr val="FFFFFF"/>
                </a:solidFill>
                <a:latin typeface="Tw Cen MT"/>
                <a:ea typeface="Tw Cen MT"/>
                <a:cs typeface="Tw Cen MT"/>
                <a:sym typeface="Tw Cen MT"/>
              </a:defRPr>
            </a:pPr>
          </a:p>
        </p:txBody>
      </p:sp>
      <p:sp>
        <p:nvSpPr>
          <p:cNvPr id="64" name="Shape 64"/>
          <p:cNvSpPr/>
          <p:nvPr/>
        </p:nvSpPr>
        <p:spPr>
          <a:xfrm>
            <a:off x="3029710" y="12106656"/>
            <a:ext cx="4498852" cy="1426467"/>
          </a:xfrm>
          <a:prstGeom prst="rect">
            <a:avLst/>
          </a:prstGeom>
          <a:solidFill>
            <a:srgbClr val="DD8047"/>
          </a:solidFill>
          <a:ln w="12700">
            <a:miter lim="400000"/>
          </a:ln>
        </p:spPr>
        <p:txBody>
          <a:bodyPr lIns="0" tIns="0" rIns="0" bIns="0" anchor="ctr"/>
          <a:lstStyle/>
          <a:p>
            <a:pPr lvl="0" algn="ctr">
              <a:defRPr>
                <a:solidFill>
                  <a:srgbClr val="FFFFFF"/>
                </a:solidFill>
                <a:latin typeface="Tw Cen MT"/>
                <a:ea typeface="Tw Cen MT"/>
                <a:cs typeface="Tw Cen MT"/>
                <a:sym typeface="Tw Cen MT"/>
              </a:defRPr>
            </a:pPr>
          </a:p>
        </p:txBody>
      </p:sp>
      <p:sp>
        <p:nvSpPr>
          <p:cNvPr id="65" name="Shape 65"/>
          <p:cNvSpPr/>
          <p:nvPr/>
        </p:nvSpPr>
        <p:spPr>
          <a:xfrm>
            <a:off x="7766304" y="12088368"/>
            <a:ext cx="13569698" cy="1426467"/>
          </a:xfrm>
          <a:prstGeom prst="rect">
            <a:avLst/>
          </a:prstGeom>
          <a:solidFill>
            <a:srgbClr val="94B6D2"/>
          </a:solidFill>
          <a:ln w="12700">
            <a:miter lim="400000"/>
          </a:ln>
        </p:spPr>
        <p:txBody>
          <a:bodyPr lIns="0" tIns="0" rIns="0" bIns="0" anchor="ctr"/>
          <a:lstStyle/>
          <a:p>
            <a:pPr lvl="0" algn="ctr">
              <a:defRPr>
                <a:solidFill>
                  <a:srgbClr val="FFFFFF"/>
                </a:solidFill>
                <a:latin typeface="Tw Cen MT"/>
                <a:ea typeface="Tw Cen MT"/>
                <a:cs typeface="Tw Cen MT"/>
                <a:sym typeface="Tw Cen MT"/>
              </a:defRPr>
            </a:pPr>
          </a:p>
        </p:txBody>
      </p:sp>
      <p:sp>
        <p:nvSpPr>
          <p:cNvPr id="66" name="Shape 66"/>
          <p:cNvSpPr/>
          <p:nvPr>
            <p:ph type="title"/>
          </p:nvPr>
        </p:nvSpPr>
        <p:spPr>
          <a:xfrm>
            <a:off x="7772400" y="0"/>
            <a:ext cx="12954000" cy="11734800"/>
          </a:xfrm>
          <a:prstGeom prst="rect">
            <a:avLst/>
          </a:prstGeom>
        </p:spPr>
        <p:txBody>
          <a:bodyPr lIns="0" tIns="0" rIns="0" bIns="0" anchor="b"/>
          <a:lstStyle>
            <a:lvl1pPr>
              <a:defRPr cap="all">
                <a:solidFill>
                  <a:srgbClr val="EBDDC3"/>
                </a:solidFill>
              </a:defRPr>
            </a:lvl1pPr>
          </a:lstStyle>
          <a:p>
            <a:pPr lvl="0">
              <a:defRPr cap="none" sz="1800">
                <a:solidFill>
                  <a:srgbClr val="000000"/>
                </a:solidFill>
              </a:defRPr>
            </a:pPr>
            <a:r>
              <a:rPr cap="all" sz="8800">
                <a:solidFill>
                  <a:srgbClr val="EBDDC3"/>
                </a:solidFill>
              </a:rPr>
              <a:t>Texto del título</a:t>
            </a:r>
          </a:p>
        </p:txBody>
      </p:sp>
      <p:sp>
        <p:nvSpPr>
          <p:cNvPr id="67" name="Shape 67"/>
          <p:cNvSpPr/>
          <p:nvPr>
            <p:ph type="body" idx="1"/>
          </p:nvPr>
        </p:nvSpPr>
        <p:spPr>
          <a:xfrm>
            <a:off x="7772400" y="11855746"/>
            <a:ext cx="13411200" cy="1860255"/>
          </a:xfrm>
          <a:prstGeom prst="rect">
            <a:avLst/>
          </a:prstGeom>
        </p:spPr>
        <p:txBody>
          <a:bodyPr lIns="0" tIns="0" rIns="0" bIns="0" anchor="ctr"/>
          <a:lstStyle>
            <a:lvl1pPr marL="0" indent="0">
              <a:buClrTx/>
              <a:buSzTx/>
              <a:buFontTx/>
              <a:buNone/>
              <a:defRPr sz="5200">
                <a:solidFill>
                  <a:srgbClr val="FFFFFF"/>
                </a:solidFill>
              </a:defRPr>
            </a:lvl1pPr>
            <a:lvl2pPr marL="0" indent="0">
              <a:buClrTx/>
              <a:buSzTx/>
              <a:buFontTx/>
              <a:buNone/>
              <a:defRPr sz="5200">
                <a:solidFill>
                  <a:srgbClr val="FFFFFF"/>
                </a:solidFill>
              </a:defRPr>
            </a:lvl2pPr>
            <a:lvl3pPr marL="0" indent="0">
              <a:buClrTx/>
              <a:buSzTx/>
              <a:buFontTx/>
              <a:buNone/>
              <a:defRPr sz="5200">
                <a:solidFill>
                  <a:srgbClr val="FFFFFF"/>
                </a:solidFill>
              </a:defRPr>
            </a:lvl3pPr>
            <a:lvl4pPr marL="0" indent="0">
              <a:buClrTx/>
              <a:buSzTx/>
              <a:buFontTx/>
              <a:buNone/>
              <a:defRPr sz="5200">
                <a:solidFill>
                  <a:srgbClr val="FFFFFF"/>
                </a:solidFill>
              </a:defRPr>
            </a:lvl4pPr>
            <a:lvl5pPr marL="0" indent="0">
              <a:buClrTx/>
              <a:buSzTx/>
              <a:buFontTx/>
              <a:buNone/>
              <a:defRPr sz="5200">
                <a:solidFill>
                  <a:srgbClr val="FFFFFF"/>
                </a:solidFill>
              </a:defRPr>
            </a:lvl5pPr>
          </a:lstStyle>
          <a:p>
            <a:pPr lvl="0">
              <a:defRPr sz="1800">
                <a:solidFill>
                  <a:srgbClr val="000000"/>
                </a:solidFill>
              </a:defRPr>
            </a:pPr>
            <a:r>
              <a:rPr sz="5200">
                <a:solidFill>
                  <a:srgbClr val="FFFFFF"/>
                </a:solidFill>
              </a:rPr>
              <a:t>Nivel de texto 1</a:t>
            </a:r>
            <a:endParaRPr sz="5200">
              <a:solidFill>
                <a:srgbClr val="FFFFFF"/>
              </a:solidFill>
            </a:endParaRPr>
          </a:p>
          <a:p>
            <a:pPr lvl="1">
              <a:defRPr sz="1800">
                <a:solidFill>
                  <a:srgbClr val="000000"/>
                </a:solidFill>
              </a:defRPr>
            </a:pPr>
            <a:r>
              <a:rPr sz="5200">
                <a:solidFill>
                  <a:srgbClr val="FFFFFF"/>
                </a:solidFill>
              </a:rPr>
              <a:t>Nivel de texto 2</a:t>
            </a:r>
            <a:endParaRPr sz="5200">
              <a:solidFill>
                <a:srgbClr val="FFFFFF"/>
              </a:solidFill>
            </a:endParaRPr>
          </a:p>
          <a:p>
            <a:pPr lvl="2">
              <a:defRPr sz="1800">
                <a:solidFill>
                  <a:srgbClr val="000000"/>
                </a:solidFill>
              </a:defRPr>
            </a:pPr>
            <a:r>
              <a:rPr sz="5200">
                <a:solidFill>
                  <a:srgbClr val="FFFFFF"/>
                </a:solidFill>
              </a:rPr>
              <a:t>Nivel de texto 3</a:t>
            </a:r>
            <a:endParaRPr sz="5200">
              <a:solidFill>
                <a:srgbClr val="FFFFFF"/>
              </a:solidFill>
            </a:endParaRPr>
          </a:p>
          <a:p>
            <a:pPr lvl="3">
              <a:defRPr sz="1800">
                <a:solidFill>
                  <a:srgbClr val="000000"/>
                </a:solidFill>
              </a:defRPr>
            </a:pPr>
            <a:r>
              <a:rPr sz="5200">
                <a:solidFill>
                  <a:srgbClr val="FFFFFF"/>
                </a:solidFill>
              </a:rPr>
              <a:t>Nivel de texto 4</a:t>
            </a:r>
            <a:endParaRPr sz="5200">
              <a:solidFill>
                <a:srgbClr val="FFFFFF"/>
              </a:solidFill>
            </a:endParaRPr>
          </a:p>
          <a:p>
            <a:pPr lvl="4">
              <a:defRPr sz="1800">
                <a:solidFill>
                  <a:srgbClr val="000000"/>
                </a:solidFill>
              </a:defRPr>
            </a:pPr>
            <a:r>
              <a:rPr sz="5200">
                <a:solidFill>
                  <a:srgbClr val="FFFFFF"/>
                </a:solidFill>
              </a:rPr>
              <a:t>Nivel de texto 5</a:t>
            </a:r>
          </a:p>
        </p:txBody>
      </p:sp>
      <p:sp>
        <p:nvSpPr>
          <p:cNvPr id="68" name="Shape 68"/>
          <p:cNvSpPr/>
          <p:nvPr>
            <p:ph type="sldNum" sz="quarter" idx="2"/>
          </p:nvPr>
        </p:nvSpPr>
        <p:spPr>
          <a:xfrm>
            <a:off x="19050000" y="168910"/>
            <a:ext cx="1676400" cy="576580"/>
          </a:xfrm>
          <a:prstGeom prst="rect">
            <a:avLst/>
          </a:prstGeom>
        </p:spPr>
        <p:txBody>
          <a:bodyPr lIns="0" tIns="0" rIns="0" bIns="0"/>
          <a:lstStyle>
            <a:lvl1pPr>
              <a:defRPr>
                <a:solidFill>
                  <a:srgbClr val="EBDDC3"/>
                </a:solidFill>
              </a:defRPr>
            </a:lvl1p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ítulo y objetos">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solidFill>
                  <a:srgbClr val="000000"/>
                </a:solidFill>
              </a:defRPr>
            </a:pPr>
            <a:r>
              <a:rPr sz="8800">
                <a:solidFill>
                  <a:srgbClr val="775F55"/>
                </a:solidFill>
              </a:rPr>
              <a:t>Clic para editar título</a:t>
            </a:r>
          </a:p>
        </p:txBody>
      </p:sp>
      <p:sp>
        <p:nvSpPr>
          <p:cNvPr id="17" name="Shape 17"/>
          <p:cNvSpPr/>
          <p:nvPr>
            <p:ph type="sldNum" sz="quarter" idx="2"/>
          </p:nvPr>
        </p:nvSpPr>
        <p:spPr>
          <a:prstGeom prst="rect">
            <a:avLst/>
          </a:prstGeom>
        </p:spPr>
        <p:txBody>
          <a:bodyPr/>
          <a:lstStyle/>
          <a:p>
            <a:pPr lvl="0"/>
            <a:fld id="{86CB4B4D-7CA3-9044-876B-883B54F8677D}" type="slidenum"/>
          </a:p>
        </p:txBody>
      </p:sp>
      <p:sp>
        <p:nvSpPr>
          <p:cNvPr id="18" name="Shape 18"/>
          <p:cNvSpPr/>
          <p:nvPr>
            <p:ph type="body" idx="1"/>
          </p:nvPr>
        </p:nvSpPr>
        <p:spPr>
          <a:prstGeom prst="rect">
            <a:avLst/>
          </a:prstGeom>
        </p:spPr>
        <p:txBody>
          <a:bodyPr/>
          <a:lstStyle/>
          <a:p>
            <a:pPr lvl="0">
              <a:defRPr sz="1800"/>
            </a:pPr>
            <a:r>
              <a:rPr sz="5800"/>
              <a:t>Haga clic para modificar el estilo de texto del patrón</a:t>
            </a:r>
            <a:endParaRPr sz="5800"/>
          </a:p>
          <a:p>
            <a:pPr lvl="1">
              <a:defRPr sz="1800"/>
            </a:pPr>
            <a:r>
              <a:rPr sz="5800"/>
              <a:t>Segundo nivel</a:t>
            </a:r>
            <a:endParaRPr sz="5800"/>
          </a:p>
          <a:p>
            <a:pPr lvl="2">
              <a:defRPr sz="1800"/>
            </a:pPr>
            <a:r>
              <a:rPr sz="5800"/>
              <a:t>Tercer nivel</a:t>
            </a:r>
            <a:endParaRPr sz="5800"/>
          </a:p>
          <a:p>
            <a:pPr lvl="3">
              <a:defRPr sz="1800"/>
            </a:pPr>
            <a:r>
              <a:rPr sz="5800"/>
              <a:t>Cuarto nivel</a:t>
            </a:r>
            <a:endParaRPr sz="5800"/>
          </a:p>
          <a:p>
            <a:pPr lvl="4">
              <a:defRPr sz="1800"/>
            </a:pPr>
            <a:r>
              <a:rPr sz="5800"/>
              <a:t>Quinto nivel</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Encabezado de sección">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0" name="Shape 20"/>
          <p:cNvSpPr/>
          <p:nvPr>
            <p:ph type="body" idx="1"/>
          </p:nvPr>
        </p:nvSpPr>
        <p:spPr>
          <a:xfrm>
            <a:off x="5791200" y="5486400"/>
            <a:ext cx="14246227" cy="8229600"/>
          </a:xfrm>
          <a:prstGeom prst="rect">
            <a:avLst/>
          </a:prstGeom>
        </p:spPr>
        <p:txBody>
          <a:bodyPr/>
          <a:lstStyle>
            <a:lvl1pPr marL="0" indent="0">
              <a:buClrTx/>
              <a:buSzTx/>
              <a:buFontTx/>
              <a:buNone/>
              <a:defRPr sz="5600">
                <a:solidFill>
                  <a:srgbClr val="775F55"/>
                </a:solidFill>
              </a:defRPr>
            </a:lvl1pPr>
          </a:lstStyle>
          <a:p>
            <a:pPr lvl="0">
              <a:defRPr sz="1800">
                <a:solidFill>
                  <a:srgbClr val="000000"/>
                </a:solidFill>
              </a:defRPr>
            </a:pPr>
            <a:r>
              <a:rPr sz="5600">
                <a:solidFill>
                  <a:srgbClr val="775F55"/>
                </a:solidFill>
              </a:rPr>
              <a:t>Haga clic para modificar el estilo de texto del patrón</a:t>
            </a:r>
          </a:p>
        </p:txBody>
      </p:sp>
      <p:sp>
        <p:nvSpPr>
          <p:cNvPr id="21" name="Shape 21"/>
          <p:cNvSpPr/>
          <p:nvPr/>
        </p:nvSpPr>
        <p:spPr>
          <a:xfrm>
            <a:off x="3048000" y="3048000"/>
            <a:ext cx="18288000" cy="2286000"/>
          </a:xfrm>
          <a:prstGeom prst="rect">
            <a:avLst/>
          </a:prstGeom>
          <a:solidFill>
            <a:srgbClr val="FFFFFF"/>
          </a:solidFill>
          <a:ln w="12700">
            <a:miter lim="400000"/>
          </a:ln>
        </p:spPr>
        <p:txBody>
          <a:bodyPr lIns="0" tIns="0" rIns="0" bIns="0" anchor="ctr"/>
          <a:lstStyle/>
          <a:p>
            <a:pPr lvl="0" algn="ctr">
              <a:defRPr>
                <a:solidFill>
                  <a:srgbClr val="FFFFFF"/>
                </a:solidFill>
                <a:latin typeface="Tw Cen MT"/>
                <a:ea typeface="Tw Cen MT"/>
                <a:cs typeface="Tw Cen MT"/>
                <a:sym typeface="Tw Cen MT"/>
              </a:defRPr>
            </a:pPr>
          </a:p>
        </p:txBody>
      </p:sp>
      <p:sp>
        <p:nvSpPr>
          <p:cNvPr id="22" name="Shape 22"/>
          <p:cNvSpPr/>
          <p:nvPr/>
        </p:nvSpPr>
        <p:spPr>
          <a:xfrm>
            <a:off x="3048000" y="3200400"/>
            <a:ext cx="2590800" cy="1981200"/>
          </a:xfrm>
          <a:prstGeom prst="rect">
            <a:avLst/>
          </a:prstGeom>
          <a:solidFill>
            <a:srgbClr val="DD8047"/>
          </a:solidFill>
          <a:ln w="12700">
            <a:miter lim="400000"/>
          </a:ln>
        </p:spPr>
        <p:txBody>
          <a:bodyPr lIns="0" tIns="0" rIns="0" bIns="0" anchor="ctr"/>
          <a:lstStyle/>
          <a:p>
            <a:pPr lvl="0" algn="ctr">
              <a:defRPr>
                <a:solidFill>
                  <a:srgbClr val="FFFFFF"/>
                </a:solidFill>
                <a:latin typeface="Tw Cen MT"/>
                <a:ea typeface="Tw Cen MT"/>
                <a:cs typeface="Tw Cen MT"/>
                <a:sym typeface="Tw Cen MT"/>
              </a:defRPr>
            </a:pPr>
          </a:p>
        </p:txBody>
      </p:sp>
      <p:sp>
        <p:nvSpPr>
          <p:cNvPr id="23" name="Shape 23"/>
          <p:cNvSpPr/>
          <p:nvPr/>
        </p:nvSpPr>
        <p:spPr>
          <a:xfrm>
            <a:off x="5791200" y="3200400"/>
            <a:ext cx="15544800" cy="1981200"/>
          </a:xfrm>
          <a:prstGeom prst="rect">
            <a:avLst/>
          </a:prstGeom>
          <a:solidFill>
            <a:srgbClr val="94B6D2"/>
          </a:solidFill>
          <a:ln w="12700">
            <a:miter lim="400000"/>
          </a:ln>
        </p:spPr>
        <p:txBody>
          <a:bodyPr lIns="0" tIns="0" rIns="0" bIns="0" anchor="ctr"/>
          <a:lstStyle/>
          <a:p>
            <a:pPr lvl="0" algn="ctr">
              <a:defRPr>
                <a:solidFill>
                  <a:srgbClr val="FFFFFF"/>
                </a:solidFill>
                <a:latin typeface="Tw Cen MT"/>
                <a:ea typeface="Tw Cen MT"/>
                <a:cs typeface="Tw Cen MT"/>
                <a:sym typeface="Tw Cen MT"/>
              </a:defRPr>
            </a:pPr>
          </a:p>
        </p:txBody>
      </p:sp>
      <p:sp>
        <p:nvSpPr>
          <p:cNvPr id="24" name="Shape 24"/>
          <p:cNvSpPr/>
          <p:nvPr>
            <p:ph type="title"/>
          </p:nvPr>
        </p:nvSpPr>
        <p:spPr>
          <a:xfrm>
            <a:off x="5791200" y="2895600"/>
            <a:ext cx="15240000" cy="2590800"/>
          </a:xfrm>
          <a:prstGeom prst="rect">
            <a:avLst/>
          </a:prstGeom>
        </p:spPr>
        <p:txBody>
          <a:bodyPr/>
          <a:lstStyle>
            <a:lvl1pPr>
              <a:defRPr>
                <a:solidFill>
                  <a:srgbClr val="FFFFFF"/>
                </a:solidFill>
              </a:defRPr>
            </a:lvl1pPr>
          </a:lstStyle>
          <a:p>
            <a:pPr lvl="0">
              <a:defRPr sz="1800">
                <a:solidFill>
                  <a:srgbClr val="000000"/>
                </a:solidFill>
              </a:defRPr>
            </a:pPr>
            <a:r>
              <a:rPr sz="8800">
                <a:solidFill>
                  <a:srgbClr val="FFFFFF"/>
                </a:solidFill>
              </a:rPr>
              <a:t>Clic para editar título</a:t>
            </a:r>
          </a:p>
        </p:txBody>
      </p:sp>
      <p:sp>
        <p:nvSpPr>
          <p:cNvPr id="25" name="Shape 25"/>
          <p:cNvSpPr/>
          <p:nvPr>
            <p:ph type="sldNum" sz="quarter" idx="2"/>
          </p:nvPr>
        </p:nvSpPr>
        <p:spPr>
          <a:xfrm>
            <a:off x="3048000" y="3785236"/>
            <a:ext cx="2590800" cy="843275"/>
          </a:xfrm>
          <a:prstGeom prst="rect">
            <a:avLst/>
          </a:prstGeom>
        </p:spPr>
        <p:txBody>
          <a:bodyPr>
            <a:spAutoFit/>
          </a:bodyPr>
          <a:lstStyle>
            <a:lvl1pPr>
              <a:defRPr sz="4800"/>
            </a:lvl1p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Dos objetos">
    <p:spTree>
      <p:nvGrpSpPr>
        <p:cNvPr id="1" name=""/>
        <p:cNvGrpSpPr/>
        <p:nvPr/>
      </p:nvGrpSpPr>
      <p:grpSpPr>
        <a:xfrm>
          <a:off x="0" y="0"/>
          <a:ext cx="0" cy="0"/>
          <a:chOff x="0" y="0"/>
          <a:chExt cx="0" cy="0"/>
        </a:xfrm>
      </p:grpSpPr>
      <p:sp>
        <p:nvSpPr>
          <p:cNvPr id="27" name="Shape 27"/>
          <p:cNvSpPr/>
          <p:nvPr>
            <p:ph type="title"/>
          </p:nvPr>
        </p:nvSpPr>
        <p:spPr>
          <a:xfrm>
            <a:off x="4267200" y="0"/>
            <a:ext cx="16306800" cy="2895600"/>
          </a:xfrm>
          <a:prstGeom prst="rect">
            <a:avLst/>
          </a:prstGeom>
        </p:spPr>
        <p:txBody>
          <a:bodyPr/>
          <a:lstStyle/>
          <a:p>
            <a:pPr lvl="0">
              <a:defRPr sz="1800">
                <a:solidFill>
                  <a:srgbClr val="000000"/>
                </a:solidFill>
              </a:defRPr>
            </a:pPr>
            <a:r>
              <a:rPr sz="8800">
                <a:solidFill>
                  <a:srgbClr val="775F55"/>
                </a:solidFill>
              </a:rPr>
              <a:t>Clic para editar título</a:t>
            </a:r>
          </a:p>
        </p:txBody>
      </p:sp>
      <p:sp>
        <p:nvSpPr>
          <p:cNvPr id="28" name="Shape 28"/>
          <p:cNvSpPr/>
          <p:nvPr>
            <p:ph type="body" idx="1"/>
          </p:nvPr>
        </p:nvSpPr>
        <p:spPr>
          <a:xfrm>
            <a:off x="4267200" y="3179134"/>
            <a:ext cx="7772400" cy="10536867"/>
          </a:xfrm>
          <a:prstGeom prst="rect">
            <a:avLst/>
          </a:prstGeom>
        </p:spPr>
        <p:txBody>
          <a:bodyPr/>
          <a:lstStyle/>
          <a:p>
            <a:pPr lvl="0">
              <a:defRPr sz="1800"/>
            </a:pPr>
            <a:r>
              <a:rPr sz="5800"/>
              <a:t>Haga clic para modificar el estilo de texto del patrón</a:t>
            </a:r>
            <a:endParaRPr sz="5800"/>
          </a:p>
          <a:p>
            <a:pPr lvl="1">
              <a:defRPr sz="1800"/>
            </a:pPr>
            <a:r>
              <a:rPr sz="5800"/>
              <a:t>Segundo nivel</a:t>
            </a:r>
            <a:endParaRPr sz="5800"/>
          </a:p>
          <a:p>
            <a:pPr lvl="2">
              <a:defRPr sz="1800"/>
            </a:pPr>
            <a:r>
              <a:rPr sz="5800"/>
              <a:t>Tercer nivel</a:t>
            </a:r>
            <a:endParaRPr sz="5800"/>
          </a:p>
          <a:p>
            <a:pPr lvl="3">
              <a:defRPr sz="1800"/>
            </a:pPr>
            <a:r>
              <a:rPr sz="5800"/>
              <a:t>Cuarto nivel</a:t>
            </a:r>
            <a:endParaRPr sz="5800"/>
          </a:p>
          <a:p>
            <a:pPr lvl="4">
              <a:defRPr sz="1800"/>
            </a:pPr>
            <a:r>
              <a:rPr sz="5800"/>
              <a:t>Quinto nivel</a:t>
            </a:r>
          </a:p>
        </p:txBody>
      </p:sp>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ación">
    <p:spTree>
      <p:nvGrpSpPr>
        <p:cNvPr id="1" name=""/>
        <p:cNvGrpSpPr/>
        <p:nvPr/>
      </p:nvGrpSpPr>
      <p:grpSpPr>
        <a:xfrm>
          <a:off x="0" y="0"/>
          <a:ext cx="0" cy="0"/>
          <a:chOff x="0" y="0"/>
          <a:chExt cx="0" cy="0"/>
        </a:xfrm>
      </p:grpSpPr>
      <p:sp>
        <p:nvSpPr>
          <p:cNvPr id="31" name="Shape 31"/>
          <p:cNvSpPr/>
          <p:nvPr>
            <p:ph type="title"/>
          </p:nvPr>
        </p:nvSpPr>
        <p:spPr>
          <a:xfrm>
            <a:off x="4114800" y="0"/>
            <a:ext cx="16306800" cy="2832100"/>
          </a:xfrm>
          <a:prstGeom prst="rect">
            <a:avLst/>
          </a:prstGeom>
        </p:spPr>
        <p:txBody>
          <a:bodyPr/>
          <a:lstStyle/>
          <a:p>
            <a:pPr lvl="0">
              <a:defRPr sz="1800">
                <a:solidFill>
                  <a:srgbClr val="000000"/>
                </a:solidFill>
              </a:defRPr>
            </a:pPr>
            <a:r>
              <a:rPr sz="8800">
                <a:solidFill>
                  <a:srgbClr val="775F55"/>
                </a:solidFill>
              </a:rPr>
              <a:t>Clic para editar título</a:t>
            </a:r>
          </a:p>
        </p:txBody>
      </p:sp>
      <p:sp>
        <p:nvSpPr>
          <p:cNvPr id="32" name="Shape 32"/>
          <p:cNvSpPr/>
          <p:nvPr>
            <p:ph type="body" idx="1"/>
          </p:nvPr>
        </p:nvSpPr>
        <p:spPr>
          <a:xfrm>
            <a:off x="4267200" y="4876800"/>
            <a:ext cx="7772400" cy="8839200"/>
          </a:xfrm>
          <a:prstGeom prst="rect">
            <a:avLst/>
          </a:prstGeom>
        </p:spPr>
        <p:txBody>
          <a:bodyPr/>
          <a:lstStyle/>
          <a:p>
            <a:pPr lvl="0">
              <a:defRPr sz="1800"/>
            </a:pPr>
            <a:r>
              <a:rPr sz="5800"/>
              <a:t>Haga clic para modificar el estilo de texto del patrón</a:t>
            </a:r>
            <a:endParaRPr sz="5800"/>
          </a:p>
          <a:p>
            <a:pPr lvl="1">
              <a:defRPr sz="1800"/>
            </a:pPr>
            <a:r>
              <a:rPr sz="5800"/>
              <a:t>Segundo nivel</a:t>
            </a:r>
            <a:endParaRPr sz="5800"/>
          </a:p>
          <a:p>
            <a:pPr lvl="2">
              <a:defRPr sz="1800"/>
            </a:pPr>
            <a:r>
              <a:rPr sz="5800"/>
              <a:t>Tercer nivel</a:t>
            </a:r>
            <a:endParaRPr sz="5800"/>
          </a:p>
          <a:p>
            <a:pPr lvl="3">
              <a:defRPr sz="1800"/>
            </a:pPr>
            <a:r>
              <a:rPr sz="5800"/>
              <a:t>Cuarto nivel</a:t>
            </a:r>
            <a:endParaRPr sz="5800"/>
          </a:p>
          <a:p>
            <a:pPr lvl="4">
              <a:defRPr sz="1800"/>
            </a:pPr>
            <a:r>
              <a:rPr sz="5800"/>
              <a:t>Quinto nivel</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Sólo el título">
    <p:spTree>
      <p:nvGrpSpPr>
        <p:cNvPr id="1" name=""/>
        <p:cNvGrpSpPr/>
        <p:nvPr/>
      </p:nvGrpSpPr>
      <p:grpSpPr>
        <a:xfrm>
          <a:off x="0" y="0"/>
          <a:ext cx="0" cy="0"/>
          <a:chOff x="0" y="0"/>
          <a:chExt cx="0" cy="0"/>
        </a:xfrm>
      </p:grpSpPr>
      <p:sp>
        <p:nvSpPr>
          <p:cNvPr id="35" name="Shape 35"/>
          <p:cNvSpPr/>
          <p:nvPr>
            <p:ph type="title"/>
          </p:nvPr>
        </p:nvSpPr>
        <p:spPr>
          <a:xfrm>
            <a:off x="4267200" y="0"/>
            <a:ext cx="16306800" cy="2895600"/>
          </a:xfrm>
          <a:prstGeom prst="rect">
            <a:avLst/>
          </a:prstGeom>
        </p:spPr>
        <p:txBody>
          <a:bodyPr/>
          <a:lstStyle/>
          <a:p>
            <a:pPr lvl="0">
              <a:defRPr sz="1800">
                <a:solidFill>
                  <a:srgbClr val="000000"/>
                </a:solidFill>
              </a:defRPr>
            </a:pPr>
            <a:r>
              <a:rPr sz="8800">
                <a:solidFill>
                  <a:srgbClr val="775F55"/>
                </a:solidFill>
              </a:rPr>
              <a:t>Clic para editar título</a:t>
            </a:r>
          </a:p>
        </p:txBody>
      </p:sp>
      <p:sp>
        <p:nvSpPr>
          <p:cNvPr id="36" name="Shape 3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En blanco">
    <p:spTree>
      <p:nvGrpSpPr>
        <p:cNvPr id="1" name=""/>
        <p:cNvGrpSpPr/>
        <p:nvPr/>
      </p:nvGrpSpPr>
      <p:grpSpPr>
        <a:xfrm>
          <a:off x="0" y="0"/>
          <a:ext cx="0" cy="0"/>
          <a:chOff x="0" y="0"/>
          <a:chExt cx="0" cy="0"/>
        </a:xfrm>
      </p:grpSpPr>
      <p:sp>
        <p:nvSpPr>
          <p:cNvPr id="38" name="Shape 38"/>
          <p:cNvSpPr/>
          <p:nvPr>
            <p:ph type="sldNum" sz="quarter" idx="2"/>
          </p:nvPr>
        </p:nvSpPr>
        <p:spPr>
          <a:xfrm>
            <a:off x="3048000" y="12496800"/>
            <a:ext cx="1066800" cy="762000"/>
          </a:xfrm>
          <a:prstGeom prst="rect">
            <a:avLst/>
          </a:prstGeom>
        </p:spPr>
        <p:txBody>
          <a:bodyPr/>
          <a:lstStyle>
            <a:lvl1pPr>
              <a:defRPr>
                <a:solidFill>
                  <a:srgbClr val="775F55"/>
                </a:solidFill>
              </a:defRPr>
            </a:lvl1p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ido con título">
    <p:spTree>
      <p:nvGrpSpPr>
        <p:cNvPr id="1" name=""/>
        <p:cNvGrpSpPr/>
        <p:nvPr/>
      </p:nvGrpSpPr>
      <p:grpSpPr>
        <a:xfrm>
          <a:off x="0" y="0"/>
          <a:ext cx="0" cy="0"/>
          <a:chOff x="0" y="0"/>
          <a:chExt cx="0" cy="0"/>
        </a:xfrm>
      </p:grpSpPr>
      <p:sp>
        <p:nvSpPr>
          <p:cNvPr id="40" name="Shape 40"/>
          <p:cNvSpPr/>
          <p:nvPr>
            <p:ph type="title"/>
          </p:nvPr>
        </p:nvSpPr>
        <p:spPr>
          <a:xfrm>
            <a:off x="4267200" y="0"/>
            <a:ext cx="16154400" cy="2832100"/>
          </a:xfrm>
          <a:prstGeom prst="rect">
            <a:avLst/>
          </a:prstGeom>
        </p:spPr>
        <p:txBody>
          <a:bodyPr/>
          <a:lstStyle/>
          <a:p>
            <a:pPr lvl="0">
              <a:defRPr sz="1800">
                <a:solidFill>
                  <a:srgbClr val="000000"/>
                </a:solidFill>
              </a:defRPr>
            </a:pPr>
            <a:r>
              <a:rPr sz="8800">
                <a:solidFill>
                  <a:srgbClr val="775F55"/>
                </a:solidFill>
              </a:rPr>
              <a:t>Clic para editar título</a:t>
            </a:r>
          </a:p>
        </p:txBody>
      </p:sp>
      <p:sp>
        <p:nvSpPr>
          <p:cNvPr id="41" name="Shape 41"/>
          <p:cNvSpPr/>
          <p:nvPr>
            <p:ph type="sldNum" sz="quarter" idx="2"/>
          </p:nvPr>
        </p:nvSpPr>
        <p:spPr>
          <a:prstGeom prst="rect">
            <a:avLst/>
          </a:prstGeom>
        </p:spPr>
        <p:txBody>
          <a:bodyPr/>
          <a:lstStyle/>
          <a:p>
            <a:pPr lvl="0"/>
            <a:fld id="{86CB4B4D-7CA3-9044-876B-883B54F8677D}" type="slidenum"/>
          </a:p>
        </p:txBody>
      </p:sp>
      <p:sp>
        <p:nvSpPr>
          <p:cNvPr id="42" name="Shape 42"/>
          <p:cNvSpPr/>
          <p:nvPr>
            <p:ph type="body" idx="1"/>
          </p:nvPr>
        </p:nvSpPr>
        <p:spPr>
          <a:xfrm>
            <a:off x="4267200" y="3505200"/>
            <a:ext cx="3200400" cy="10210800"/>
          </a:xfrm>
          <a:prstGeom prst="rect">
            <a:avLst/>
          </a:prstGeom>
          <a:solidFill>
            <a:srgbClr val="DD8047"/>
          </a:solidFill>
          <a:ln w="101600" cap="sq">
            <a:solidFill>
              <a:srgbClr val="DD8047"/>
            </a:solidFill>
            <a:miter lim="800000"/>
          </a:ln>
        </p:spPr>
        <p:txBody>
          <a:bodyPr lIns="182879" tIns="182879" rIns="182879" bIns="182879"/>
          <a:lstStyle>
            <a:lvl1pPr marL="0" indent="0">
              <a:spcBef>
                <a:spcPts val="1000"/>
              </a:spcBef>
              <a:buClrTx/>
              <a:buSzTx/>
              <a:buFontTx/>
              <a:buNone/>
              <a:defRPr sz="3600">
                <a:solidFill>
                  <a:srgbClr val="FFFFFF"/>
                </a:solidFill>
              </a:defRPr>
            </a:lvl1pPr>
          </a:lstStyle>
          <a:p>
            <a:pPr lvl="0">
              <a:defRPr sz="1800">
                <a:solidFill>
                  <a:srgbClr val="000000"/>
                </a:solidFill>
              </a:defRPr>
            </a:pPr>
            <a:r>
              <a:rPr sz="3600">
                <a:solidFill>
                  <a:srgbClr val="FFFFFF"/>
                </a:solidFill>
              </a:rPr>
              <a:t>Haga clic para modificar el estilo de texto del patrón</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Imagen con título">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44" name="Shape 44"/>
          <p:cNvSpPr/>
          <p:nvPr>
            <p:ph type="body" idx="1"/>
          </p:nvPr>
        </p:nvSpPr>
        <p:spPr>
          <a:xfrm>
            <a:off x="6248400" y="10972800"/>
            <a:ext cx="14630400" cy="2743200"/>
          </a:xfrm>
          <a:prstGeom prst="rect">
            <a:avLst/>
          </a:prstGeom>
        </p:spPr>
        <p:txBody>
          <a:bodyPr/>
          <a:lstStyle>
            <a:lvl1pPr marL="0" indent="0">
              <a:buClrTx/>
              <a:buSzTx/>
              <a:buFontTx/>
              <a:buNone/>
              <a:defRPr sz="3400"/>
            </a:lvl1pPr>
          </a:lstStyle>
          <a:p>
            <a:pPr lvl="0">
              <a:defRPr sz="1800"/>
            </a:pPr>
            <a:r>
              <a:rPr sz="3400"/>
              <a:t>Haga clic para modificar el estilo de texto del patrón</a:t>
            </a:r>
          </a:p>
        </p:txBody>
      </p:sp>
      <p:sp>
        <p:nvSpPr>
          <p:cNvPr id="45" name="Shape 45"/>
          <p:cNvSpPr/>
          <p:nvPr/>
        </p:nvSpPr>
        <p:spPr>
          <a:xfrm>
            <a:off x="3029711" y="9144000"/>
            <a:ext cx="18288002" cy="1773934"/>
          </a:xfrm>
          <a:prstGeom prst="rect">
            <a:avLst/>
          </a:prstGeom>
          <a:solidFill>
            <a:srgbClr val="FFFFFF"/>
          </a:solidFill>
          <a:ln w="12700">
            <a:miter lim="400000"/>
          </a:ln>
        </p:spPr>
        <p:txBody>
          <a:bodyPr lIns="0" tIns="0" rIns="0" bIns="0" anchor="ctr"/>
          <a:lstStyle/>
          <a:p>
            <a:pPr lvl="0" algn="ctr">
              <a:defRPr>
                <a:solidFill>
                  <a:srgbClr val="FFFFFF"/>
                </a:solidFill>
                <a:latin typeface="Tw Cen MT"/>
                <a:ea typeface="Tw Cen MT"/>
                <a:cs typeface="Tw Cen MT"/>
                <a:sym typeface="Tw Cen MT"/>
              </a:defRPr>
            </a:pPr>
          </a:p>
        </p:txBody>
      </p:sp>
      <p:sp>
        <p:nvSpPr>
          <p:cNvPr id="46" name="Shape 46"/>
          <p:cNvSpPr/>
          <p:nvPr/>
        </p:nvSpPr>
        <p:spPr>
          <a:xfrm>
            <a:off x="3029710" y="9326880"/>
            <a:ext cx="2926086" cy="1426468"/>
          </a:xfrm>
          <a:prstGeom prst="rect">
            <a:avLst/>
          </a:prstGeom>
          <a:solidFill>
            <a:srgbClr val="DD8047"/>
          </a:solidFill>
          <a:ln w="12700">
            <a:miter lim="400000"/>
          </a:ln>
        </p:spPr>
        <p:txBody>
          <a:bodyPr lIns="0" tIns="0" rIns="0" bIns="0" anchor="ctr"/>
          <a:lstStyle/>
          <a:p>
            <a:pPr lvl="0" algn="ctr">
              <a:defRPr>
                <a:solidFill>
                  <a:srgbClr val="FFFFFF"/>
                </a:solidFill>
                <a:latin typeface="Tw Cen MT"/>
                <a:ea typeface="Tw Cen MT"/>
                <a:cs typeface="Tw Cen MT"/>
                <a:sym typeface="Tw Cen MT"/>
              </a:defRPr>
            </a:pPr>
          </a:p>
        </p:txBody>
      </p:sp>
      <p:sp>
        <p:nvSpPr>
          <p:cNvPr id="47" name="Shape 47"/>
          <p:cNvSpPr/>
          <p:nvPr/>
        </p:nvSpPr>
        <p:spPr>
          <a:xfrm>
            <a:off x="6138671" y="9308592"/>
            <a:ext cx="15197330" cy="1426468"/>
          </a:xfrm>
          <a:prstGeom prst="rect">
            <a:avLst/>
          </a:prstGeom>
          <a:solidFill>
            <a:srgbClr val="94B6D2"/>
          </a:solidFill>
          <a:ln w="12700">
            <a:miter lim="400000"/>
          </a:ln>
        </p:spPr>
        <p:txBody>
          <a:bodyPr lIns="0" tIns="0" rIns="0" bIns="0" anchor="ctr"/>
          <a:lstStyle/>
          <a:p>
            <a:pPr lvl="0" algn="ctr">
              <a:defRPr>
                <a:solidFill>
                  <a:srgbClr val="FFFFFF"/>
                </a:solidFill>
                <a:latin typeface="Tw Cen MT"/>
                <a:ea typeface="Tw Cen MT"/>
                <a:cs typeface="Tw Cen MT"/>
                <a:sym typeface="Tw Cen MT"/>
              </a:defRPr>
            </a:pPr>
          </a:p>
        </p:txBody>
      </p:sp>
      <p:sp>
        <p:nvSpPr>
          <p:cNvPr id="48" name="Shape 48"/>
          <p:cNvSpPr/>
          <p:nvPr>
            <p:ph type="title"/>
          </p:nvPr>
        </p:nvSpPr>
        <p:spPr>
          <a:xfrm>
            <a:off x="6248400" y="8991600"/>
            <a:ext cx="14630400" cy="1981200"/>
          </a:xfrm>
          <a:prstGeom prst="rect">
            <a:avLst/>
          </a:prstGeom>
        </p:spPr>
        <p:txBody>
          <a:bodyPr/>
          <a:lstStyle>
            <a:lvl1pPr>
              <a:defRPr sz="5600">
                <a:solidFill>
                  <a:srgbClr val="FFFFFF"/>
                </a:solidFill>
              </a:defRPr>
            </a:lvl1pPr>
          </a:lstStyle>
          <a:p>
            <a:pPr lvl="0">
              <a:defRPr sz="1800">
                <a:solidFill>
                  <a:srgbClr val="000000"/>
                </a:solidFill>
              </a:defRPr>
            </a:pPr>
            <a:r>
              <a:rPr sz="5600">
                <a:solidFill>
                  <a:srgbClr val="FFFFFF"/>
                </a:solidFill>
              </a:rPr>
              <a:t>Clic para editar título</a:t>
            </a:r>
          </a:p>
        </p:txBody>
      </p:sp>
      <p:sp>
        <p:nvSpPr>
          <p:cNvPr id="49" name="Shape 49"/>
          <p:cNvSpPr/>
          <p:nvPr/>
        </p:nvSpPr>
        <p:spPr>
          <a:xfrm>
            <a:off x="5943598" y="0"/>
            <a:ext cx="201173" cy="13734286"/>
          </a:xfrm>
          <a:prstGeom prst="rect">
            <a:avLst/>
          </a:prstGeom>
          <a:solidFill>
            <a:srgbClr val="FFFFFF"/>
          </a:solidFill>
          <a:ln w="12700">
            <a:miter lim="400000"/>
          </a:ln>
        </p:spPr>
        <p:txBody>
          <a:bodyPr lIns="0" tIns="0" rIns="0" bIns="0" anchor="ctr"/>
          <a:lstStyle/>
          <a:p>
            <a:pPr lvl="0" algn="ctr">
              <a:defRPr>
                <a:solidFill>
                  <a:srgbClr val="FFFFFF"/>
                </a:solidFill>
                <a:latin typeface="Tw Cen MT"/>
                <a:ea typeface="Tw Cen MT"/>
                <a:cs typeface="Tw Cen MT"/>
                <a:sym typeface="Tw Cen MT"/>
              </a:defRPr>
            </a:pPr>
          </a:p>
        </p:txBody>
      </p:sp>
      <p:sp>
        <p:nvSpPr>
          <p:cNvPr id="50" name="Shape 50"/>
          <p:cNvSpPr/>
          <p:nvPr>
            <p:ph type="sldNum" sz="quarter" idx="2"/>
          </p:nvPr>
        </p:nvSpPr>
        <p:spPr>
          <a:xfrm>
            <a:off x="3048000" y="9334496"/>
            <a:ext cx="2895600" cy="1327160"/>
          </a:xfrm>
          <a:prstGeom prst="rect">
            <a:avLst/>
          </a:prstGeom>
        </p:spPr>
        <p:txBody>
          <a:bodyPr/>
          <a:lstStyle>
            <a:lvl1pPr>
              <a:defRPr sz="5600"/>
            </a:lvl1p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3048000" y="2468877"/>
            <a:ext cx="18288000" cy="640084"/>
          </a:xfrm>
          <a:prstGeom prst="rect">
            <a:avLst/>
          </a:prstGeom>
          <a:solidFill>
            <a:srgbClr val="FFFFFF"/>
          </a:solidFill>
          <a:ln w="12700">
            <a:miter lim="400000"/>
          </a:ln>
        </p:spPr>
        <p:txBody>
          <a:bodyPr lIns="0" tIns="0" rIns="0" bIns="0" anchor="ctr"/>
          <a:lstStyle/>
          <a:p>
            <a:pPr lvl="0" algn="ctr">
              <a:defRPr>
                <a:solidFill>
                  <a:srgbClr val="FFFFFF"/>
                </a:solidFill>
                <a:latin typeface="Tw Cen MT"/>
                <a:ea typeface="Tw Cen MT"/>
                <a:cs typeface="Tw Cen MT"/>
                <a:sym typeface="Tw Cen MT"/>
              </a:defRPr>
            </a:pPr>
          </a:p>
        </p:txBody>
      </p:sp>
      <p:sp>
        <p:nvSpPr>
          <p:cNvPr id="3" name="Shape 3"/>
          <p:cNvSpPr/>
          <p:nvPr/>
        </p:nvSpPr>
        <p:spPr>
          <a:xfrm>
            <a:off x="3048000" y="2560320"/>
            <a:ext cx="1066800" cy="457204"/>
          </a:xfrm>
          <a:prstGeom prst="rect">
            <a:avLst/>
          </a:prstGeom>
          <a:solidFill>
            <a:srgbClr val="DD8047"/>
          </a:solidFill>
          <a:ln w="12700">
            <a:miter lim="400000"/>
          </a:ln>
        </p:spPr>
        <p:txBody>
          <a:bodyPr lIns="0" tIns="0" rIns="0" bIns="0" anchor="ctr"/>
          <a:lstStyle/>
          <a:p>
            <a:pPr lvl="0" algn="ctr">
              <a:defRPr>
                <a:solidFill>
                  <a:srgbClr val="FFFFFF"/>
                </a:solidFill>
                <a:latin typeface="Tw Cen MT"/>
                <a:ea typeface="Tw Cen MT"/>
                <a:cs typeface="Tw Cen MT"/>
                <a:sym typeface="Tw Cen MT"/>
              </a:defRPr>
            </a:pPr>
          </a:p>
        </p:txBody>
      </p:sp>
      <p:sp>
        <p:nvSpPr>
          <p:cNvPr id="4" name="Shape 4"/>
          <p:cNvSpPr/>
          <p:nvPr/>
        </p:nvSpPr>
        <p:spPr>
          <a:xfrm>
            <a:off x="4229100" y="2560320"/>
            <a:ext cx="17106900" cy="457204"/>
          </a:xfrm>
          <a:prstGeom prst="rect">
            <a:avLst/>
          </a:prstGeom>
          <a:solidFill>
            <a:srgbClr val="94B6D2"/>
          </a:solidFill>
          <a:ln w="12700">
            <a:miter lim="400000"/>
          </a:ln>
        </p:spPr>
        <p:txBody>
          <a:bodyPr lIns="0" tIns="0" rIns="0" bIns="0" anchor="ctr"/>
          <a:lstStyle/>
          <a:p>
            <a:pPr lvl="0" algn="ctr">
              <a:defRPr>
                <a:solidFill>
                  <a:srgbClr val="FFFFFF"/>
                </a:solidFill>
                <a:latin typeface="Tw Cen MT"/>
                <a:ea typeface="Tw Cen MT"/>
                <a:cs typeface="Tw Cen MT"/>
                <a:sym typeface="Tw Cen MT"/>
              </a:defRPr>
            </a:pPr>
          </a:p>
        </p:txBody>
      </p:sp>
      <p:sp>
        <p:nvSpPr>
          <p:cNvPr id="5" name="Shape 5"/>
          <p:cNvSpPr/>
          <p:nvPr>
            <p:ph type="title"/>
          </p:nvPr>
        </p:nvSpPr>
        <p:spPr>
          <a:xfrm>
            <a:off x="4273296" y="0"/>
            <a:ext cx="16306802" cy="2895600"/>
          </a:xfrm>
          <a:prstGeom prst="rect">
            <a:avLst/>
          </a:prstGeom>
          <a:ln w="127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p>
            <a:pPr lvl="0">
              <a:defRPr sz="1800">
                <a:solidFill>
                  <a:srgbClr val="000000"/>
                </a:solidFill>
              </a:defRPr>
            </a:pPr>
            <a:r>
              <a:rPr sz="8800">
                <a:solidFill>
                  <a:srgbClr val="775F55"/>
                </a:solidFill>
              </a:rPr>
              <a:t>Clic para editar título</a:t>
            </a:r>
          </a:p>
        </p:txBody>
      </p:sp>
      <p:sp>
        <p:nvSpPr>
          <p:cNvPr id="6" name="Shape 6"/>
          <p:cNvSpPr/>
          <p:nvPr>
            <p:ph type="sldNum" sz="quarter" idx="2"/>
          </p:nvPr>
        </p:nvSpPr>
        <p:spPr>
          <a:xfrm>
            <a:off x="3048000" y="2544441"/>
            <a:ext cx="1066800" cy="488955"/>
          </a:xfrm>
          <a:prstGeom prst="rect">
            <a:avLst/>
          </a:prstGeom>
          <a:ln w="12700">
            <a:miter lim="400000"/>
          </a:ln>
        </p:spPr>
        <p:txBody>
          <a:bodyPr lIns="91436" tIns="91436" rIns="91436" bIns="91436" anchor="ctr">
            <a:normAutofit fontScale="100000" lnSpcReduction="0"/>
          </a:bodyPr>
          <a:lstStyle>
            <a:lvl1pPr algn="ctr">
              <a:defRPr b="1" sz="2800">
                <a:solidFill>
                  <a:srgbClr val="FFFFFF"/>
                </a:solidFill>
                <a:latin typeface="Tw Cen MT"/>
                <a:ea typeface="Tw Cen MT"/>
                <a:cs typeface="Tw Cen MT"/>
                <a:sym typeface="Tw Cen MT"/>
              </a:defRPr>
            </a:lvl1pPr>
          </a:lstStyle>
          <a:p>
            <a:pPr lvl="0"/>
            <a:fld id="{86CB4B4D-7CA3-9044-876B-883B54F8677D}" type="slidenum"/>
          </a:p>
        </p:txBody>
      </p:sp>
      <p:sp>
        <p:nvSpPr>
          <p:cNvPr id="7" name="Shape 7"/>
          <p:cNvSpPr/>
          <p:nvPr>
            <p:ph type="body" idx="1"/>
          </p:nvPr>
        </p:nvSpPr>
        <p:spPr>
          <a:xfrm>
            <a:off x="4273296" y="3200400"/>
            <a:ext cx="16306802" cy="10515600"/>
          </a:xfrm>
          <a:prstGeom prst="rect">
            <a:avLst/>
          </a:prstGeom>
          <a:ln w="12700">
            <a:miter lim="400000"/>
          </a:ln>
          <a:extLst>
            <a:ext uri="{C572A759-6A51-4108-AA02-DFA0A04FC94B}">
              <ma14:wrappingTextBoxFlag xmlns:ma14="http://schemas.microsoft.com/office/mac/drawingml/2011/main" val="1"/>
            </a:ext>
          </a:extLst>
        </p:spPr>
        <p:txBody>
          <a:bodyPr lIns="91436" tIns="91436" rIns="91436" bIns="91436">
            <a:normAutofit fontScale="100000" lnSpcReduction="0"/>
          </a:bodyPr>
          <a:lstStyle/>
          <a:p>
            <a:pPr lvl="0">
              <a:defRPr sz="1800"/>
            </a:pPr>
            <a:r>
              <a:rPr sz="5800"/>
              <a:t>Haga clic para modificar el estilo de texto del patrón</a:t>
            </a:r>
            <a:endParaRPr sz="5800"/>
          </a:p>
          <a:p>
            <a:pPr lvl="1">
              <a:defRPr sz="1800"/>
            </a:pPr>
            <a:r>
              <a:rPr sz="5800"/>
              <a:t>Segundo nivel</a:t>
            </a:r>
            <a:endParaRPr sz="5800"/>
          </a:p>
          <a:p>
            <a:pPr lvl="2">
              <a:defRPr sz="1800"/>
            </a:pPr>
            <a:r>
              <a:rPr sz="5800"/>
              <a:t>Tercer nivel</a:t>
            </a:r>
            <a:endParaRPr sz="5800"/>
          </a:p>
          <a:p>
            <a:pPr lvl="3">
              <a:defRPr sz="1800"/>
            </a:pPr>
            <a:r>
              <a:rPr sz="5800"/>
              <a:t>Cuarto nivel</a:t>
            </a:r>
            <a:endParaRPr sz="5800"/>
          </a:p>
          <a:p>
            <a:pPr lvl="4">
              <a:defRPr sz="1800"/>
            </a:pPr>
            <a:r>
              <a:rPr sz="5800"/>
              <a:t>Quinto nivel</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defRPr sz="8800">
          <a:solidFill>
            <a:srgbClr val="775F55"/>
          </a:solidFill>
          <a:latin typeface="Tw Cen MT"/>
          <a:ea typeface="Tw Cen MT"/>
          <a:cs typeface="Tw Cen MT"/>
          <a:sym typeface="Tw Cen MT"/>
        </a:defRPr>
      </a:lvl1pPr>
      <a:lvl2pPr>
        <a:defRPr sz="8800">
          <a:solidFill>
            <a:srgbClr val="775F55"/>
          </a:solidFill>
          <a:latin typeface="Tw Cen MT"/>
          <a:ea typeface="Tw Cen MT"/>
          <a:cs typeface="Tw Cen MT"/>
          <a:sym typeface="Tw Cen MT"/>
        </a:defRPr>
      </a:lvl2pPr>
      <a:lvl3pPr>
        <a:defRPr sz="8800">
          <a:solidFill>
            <a:srgbClr val="775F55"/>
          </a:solidFill>
          <a:latin typeface="Tw Cen MT"/>
          <a:ea typeface="Tw Cen MT"/>
          <a:cs typeface="Tw Cen MT"/>
          <a:sym typeface="Tw Cen MT"/>
        </a:defRPr>
      </a:lvl3pPr>
      <a:lvl4pPr>
        <a:defRPr sz="8800">
          <a:solidFill>
            <a:srgbClr val="775F55"/>
          </a:solidFill>
          <a:latin typeface="Tw Cen MT"/>
          <a:ea typeface="Tw Cen MT"/>
          <a:cs typeface="Tw Cen MT"/>
          <a:sym typeface="Tw Cen MT"/>
        </a:defRPr>
      </a:lvl4pPr>
      <a:lvl5pPr>
        <a:defRPr sz="8800">
          <a:solidFill>
            <a:srgbClr val="775F55"/>
          </a:solidFill>
          <a:latin typeface="Tw Cen MT"/>
          <a:ea typeface="Tw Cen MT"/>
          <a:cs typeface="Tw Cen MT"/>
          <a:sym typeface="Tw Cen MT"/>
        </a:defRPr>
      </a:lvl5pPr>
      <a:lvl6pPr>
        <a:defRPr sz="8800">
          <a:solidFill>
            <a:srgbClr val="775F55"/>
          </a:solidFill>
          <a:latin typeface="Tw Cen MT"/>
          <a:ea typeface="Tw Cen MT"/>
          <a:cs typeface="Tw Cen MT"/>
          <a:sym typeface="Tw Cen MT"/>
        </a:defRPr>
      </a:lvl6pPr>
      <a:lvl7pPr>
        <a:defRPr sz="8800">
          <a:solidFill>
            <a:srgbClr val="775F55"/>
          </a:solidFill>
          <a:latin typeface="Tw Cen MT"/>
          <a:ea typeface="Tw Cen MT"/>
          <a:cs typeface="Tw Cen MT"/>
          <a:sym typeface="Tw Cen MT"/>
        </a:defRPr>
      </a:lvl7pPr>
      <a:lvl8pPr>
        <a:defRPr sz="8800">
          <a:solidFill>
            <a:srgbClr val="775F55"/>
          </a:solidFill>
          <a:latin typeface="Tw Cen MT"/>
          <a:ea typeface="Tw Cen MT"/>
          <a:cs typeface="Tw Cen MT"/>
          <a:sym typeface="Tw Cen MT"/>
        </a:defRPr>
      </a:lvl8pPr>
      <a:lvl9pPr>
        <a:defRPr sz="8800">
          <a:solidFill>
            <a:srgbClr val="775F55"/>
          </a:solidFill>
          <a:latin typeface="Tw Cen MT"/>
          <a:ea typeface="Tw Cen MT"/>
          <a:cs typeface="Tw Cen MT"/>
          <a:sym typeface="Tw Cen MT"/>
        </a:defRPr>
      </a:lvl9pPr>
    </p:titleStyle>
    <p:bodyStyle>
      <a:lvl1pPr marL="640080" indent="-640080">
        <a:spcBef>
          <a:spcPts val="700"/>
        </a:spcBef>
        <a:buClr>
          <a:srgbClr val="DD8047"/>
        </a:buClr>
        <a:buSzPct val="60000"/>
        <a:buFont typeface="Wingdings"/>
        <a:buChar char="◻"/>
        <a:defRPr sz="5800">
          <a:latin typeface="Tw Cen MT"/>
          <a:ea typeface="Tw Cen MT"/>
          <a:cs typeface="Tw Cen MT"/>
          <a:sym typeface="Tw Cen MT"/>
        </a:defRPr>
      </a:lvl1pPr>
      <a:lvl2pPr marL="977703" indent="-611942">
        <a:spcBef>
          <a:spcPts val="700"/>
        </a:spcBef>
        <a:buClr>
          <a:srgbClr val="DD8047"/>
        </a:buClr>
        <a:buSzPct val="70000"/>
        <a:buFont typeface="Wingdings"/>
        <a:buChar char="◉"/>
        <a:defRPr sz="5800">
          <a:latin typeface="Tw Cen MT"/>
          <a:ea typeface="Tw Cen MT"/>
          <a:cs typeface="Tw Cen MT"/>
          <a:sym typeface="Tw Cen MT"/>
        </a:defRPr>
      </a:lvl2pPr>
      <a:lvl3pPr marL="1262268" indent="-576468">
        <a:spcBef>
          <a:spcPts val="700"/>
        </a:spcBef>
        <a:buClr>
          <a:srgbClr val="DD8047"/>
        </a:buClr>
        <a:buSzPct val="75000"/>
        <a:buFont typeface="Wingdings"/>
        <a:buChar char="■"/>
        <a:defRPr sz="5800">
          <a:latin typeface="Tw Cen MT"/>
          <a:ea typeface="Tw Cen MT"/>
          <a:cs typeface="Tw Cen MT"/>
          <a:sym typeface="Tw Cen MT"/>
        </a:defRPr>
      </a:lvl3pPr>
      <a:lvl4pPr marL="1805938" indent="-662938">
        <a:spcBef>
          <a:spcPts val="700"/>
        </a:spcBef>
        <a:buClr>
          <a:srgbClr val="DD8047"/>
        </a:buClr>
        <a:buSzPct val="75000"/>
        <a:buFont typeface="Wingdings"/>
        <a:buChar char="■"/>
        <a:defRPr sz="5800">
          <a:latin typeface="Tw Cen MT"/>
          <a:ea typeface="Tw Cen MT"/>
          <a:cs typeface="Tw Cen MT"/>
          <a:sym typeface="Tw Cen MT"/>
        </a:defRPr>
      </a:lvl4pPr>
      <a:lvl5pPr marL="2263138" indent="-662938">
        <a:spcBef>
          <a:spcPts val="700"/>
        </a:spcBef>
        <a:buClr>
          <a:srgbClr val="DD8047"/>
        </a:buClr>
        <a:buSzPct val="65000"/>
        <a:buFont typeface="Wingdings"/>
        <a:buChar char="■"/>
        <a:defRPr sz="5800">
          <a:latin typeface="Tw Cen MT"/>
          <a:ea typeface="Tw Cen MT"/>
          <a:cs typeface="Tw Cen MT"/>
          <a:sym typeface="Tw Cen MT"/>
        </a:defRPr>
      </a:lvl5pPr>
      <a:lvl6pPr marL="2611120" indent="-736600">
        <a:spcBef>
          <a:spcPts val="700"/>
        </a:spcBef>
        <a:buClr>
          <a:srgbClr val="DD8047"/>
        </a:buClr>
        <a:buSzPct val="100000"/>
        <a:buFont typeface="Wingdings"/>
        <a:buChar char="▪"/>
        <a:defRPr sz="5800">
          <a:latin typeface="Tw Cen MT"/>
          <a:ea typeface="Tw Cen MT"/>
          <a:cs typeface="Tw Cen MT"/>
          <a:sym typeface="Tw Cen MT"/>
        </a:defRPr>
      </a:lvl6pPr>
      <a:lvl7pPr marL="2885438" indent="-736600">
        <a:spcBef>
          <a:spcPts val="700"/>
        </a:spcBef>
        <a:buClr>
          <a:srgbClr val="DD8047"/>
        </a:buClr>
        <a:buSzPct val="100000"/>
        <a:buFont typeface="Wingdings"/>
        <a:buChar char="▪"/>
        <a:defRPr sz="5800">
          <a:latin typeface="Tw Cen MT"/>
          <a:ea typeface="Tw Cen MT"/>
          <a:cs typeface="Tw Cen MT"/>
          <a:sym typeface="Tw Cen MT"/>
        </a:defRPr>
      </a:lvl7pPr>
      <a:lvl8pPr marL="3159760" indent="-736600">
        <a:spcBef>
          <a:spcPts val="700"/>
        </a:spcBef>
        <a:buClr>
          <a:srgbClr val="DD8047"/>
        </a:buClr>
        <a:buSzPct val="100000"/>
        <a:buFont typeface="Wingdings"/>
        <a:buChar char="▪"/>
        <a:defRPr sz="5800">
          <a:latin typeface="Tw Cen MT"/>
          <a:ea typeface="Tw Cen MT"/>
          <a:cs typeface="Tw Cen MT"/>
          <a:sym typeface="Tw Cen MT"/>
        </a:defRPr>
      </a:lvl8pPr>
      <a:lvl9pPr marL="3434079" indent="-736600">
        <a:spcBef>
          <a:spcPts val="700"/>
        </a:spcBef>
        <a:buClr>
          <a:srgbClr val="DD8047"/>
        </a:buClr>
        <a:buSzPct val="100000"/>
        <a:buFont typeface="Wingdings"/>
        <a:buChar char="▪"/>
        <a:defRPr sz="5800">
          <a:latin typeface="Tw Cen MT"/>
          <a:ea typeface="Tw Cen MT"/>
          <a:cs typeface="Tw Cen MT"/>
          <a:sym typeface="Tw Cen MT"/>
        </a:defRPr>
      </a:lvl9pPr>
    </p:bodyStyle>
    <p:otherStyle>
      <a:lvl1pPr algn="ctr">
        <a:defRPr b="1" sz="2800">
          <a:solidFill>
            <a:schemeClr val="tx1"/>
          </a:solidFill>
          <a:latin typeface="+mn-lt"/>
          <a:ea typeface="+mn-ea"/>
          <a:cs typeface="+mn-cs"/>
          <a:sym typeface="Tw Cen MT"/>
        </a:defRPr>
      </a:lvl1pPr>
      <a:lvl2pPr algn="ctr">
        <a:defRPr b="1" sz="2800">
          <a:solidFill>
            <a:schemeClr val="tx1"/>
          </a:solidFill>
          <a:latin typeface="+mn-lt"/>
          <a:ea typeface="+mn-ea"/>
          <a:cs typeface="+mn-cs"/>
          <a:sym typeface="Tw Cen MT"/>
        </a:defRPr>
      </a:lvl2pPr>
      <a:lvl3pPr algn="ctr">
        <a:defRPr b="1" sz="2800">
          <a:solidFill>
            <a:schemeClr val="tx1"/>
          </a:solidFill>
          <a:latin typeface="+mn-lt"/>
          <a:ea typeface="+mn-ea"/>
          <a:cs typeface="+mn-cs"/>
          <a:sym typeface="Tw Cen MT"/>
        </a:defRPr>
      </a:lvl3pPr>
      <a:lvl4pPr algn="ctr">
        <a:defRPr b="1" sz="2800">
          <a:solidFill>
            <a:schemeClr val="tx1"/>
          </a:solidFill>
          <a:latin typeface="+mn-lt"/>
          <a:ea typeface="+mn-ea"/>
          <a:cs typeface="+mn-cs"/>
          <a:sym typeface="Tw Cen MT"/>
        </a:defRPr>
      </a:lvl4pPr>
      <a:lvl5pPr algn="ctr">
        <a:defRPr b="1" sz="2800">
          <a:solidFill>
            <a:schemeClr val="tx1"/>
          </a:solidFill>
          <a:latin typeface="+mn-lt"/>
          <a:ea typeface="+mn-ea"/>
          <a:cs typeface="+mn-cs"/>
          <a:sym typeface="Tw Cen MT"/>
        </a:defRPr>
      </a:lvl5pPr>
      <a:lvl6pPr algn="ctr">
        <a:defRPr b="1" sz="2800">
          <a:solidFill>
            <a:schemeClr val="tx1"/>
          </a:solidFill>
          <a:latin typeface="+mn-lt"/>
          <a:ea typeface="+mn-ea"/>
          <a:cs typeface="+mn-cs"/>
          <a:sym typeface="Tw Cen MT"/>
        </a:defRPr>
      </a:lvl6pPr>
      <a:lvl7pPr algn="ctr">
        <a:defRPr b="1" sz="2800">
          <a:solidFill>
            <a:schemeClr val="tx1"/>
          </a:solidFill>
          <a:latin typeface="+mn-lt"/>
          <a:ea typeface="+mn-ea"/>
          <a:cs typeface="+mn-cs"/>
          <a:sym typeface="Tw Cen MT"/>
        </a:defRPr>
      </a:lvl7pPr>
      <a:lvl8pPr algn="ctr">
        <a:defRPr b="1" sz="2800">
          <a:solidFill>
            <a:schemeClr val="tx1"/>
          </a:solidFill>
          <a:latin typeface="+mn-lt"/>
          <a:ea typeface="+mn-ea"/>
          <a:cs typeface="+mn-cs"/>
          <a:sym typeface="Tw Cen MT"/>
        </a:defRPr>
      </a:lvl8pPr>
      <a:lvl9pPr algn="ctr">
        <a:defRPr b="1" sz="2800">
          <a:solidFill>
            <a:schemeClr val="tx1"/>
          </a:solidFill>
          <a:latin typeface="+mn-lt"/>
          <a:ea typeface="+mn-ea"/>
          <a:cs typeface="+mn-cs"/>
          <a:sym typeface="Tw Cen M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tif"/></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tif"/></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tif"/></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tif"/></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title"/>
          </p:nvPr>
        </p:nvSpPr>
        <p:spPr>
          <a:xfrm>
            <a:off x="7772400" y="8077200"/>
            <a:ext cx="12954000" cy="3657600"/>
          </a:xfrm>
          <a:prstGeom prst="rect">
            <a:avLst/>
          </a:prstGeom>
        </p:spPr>
        <p:txBody>
          <a:bodyPr/>
          <a:lstStyle>
            <a:lvl1pPr>
              <a:defRPr cap="none" sz="1800">
                <a:solidFill>
                  <a:srgbClr val="000000"/>
                </a:solidFill>
              </a:defRPr>
            </a:lvl1pPr>
          </a:lstStyle>
          <a:p>
            <a:pPr lvl="0"/>
            <a:br/>
          </a:p>
        </p:txBody>
      </p:sp>
      <p:sp>
        <p:nvSpPr>
          <p:cNvPr id="73" name="Shape 73"/>
          <p:cNvSpPr/>
          <p:nvPr>
            <p:ph type="body" idx="1"/>
          </p:nvPr>
        </p:nvSpPr>
        <p:spPr>
          <a:xfrm>
            <a:off x="7772400" y="12100073"/>
            <a:ext cx="13411200" cy="1371604"/>
          </a:xfrm>
          <a:prstGeom prst="rect">
            <a:avLst/>
          </a:prstGeom>
        </p:spPr>
        <p:txBody>
          <a:bodyPr/>
          <a:lstStyle/>
          <a:p>
            <a:pPr lvl="0"/>
          </a:p>
        </p:txBody>
      </p:sp>
      <p:sp>
        <p:nvSpPr>
          <p:cNvPr id="74" name="Shape 74"/>
          <p:cNvSpPr/>
          <p:nvPr/>
        </p:nvSpPr>
        <p:spPr>
          <a:xfrm>
            <a:off x="6422908" y="2330936"/>
            <a:ext cx="14303490" cy="1668775"/>
          </a:xfrm>
          <a:prstGeom prst="rect">
            <a:avLst/>
          </a:prstGeom>
          <a:ln w="12700">
            <a:miter lim="400000"/>
          </a:ln>
          <a:extLst>
            <a:ext uri="{C572A759-6A51-4108-AA02-DFA0A04FC94B}">
              <ma14:wrappingTextBoxFlag xmlns:ma14="http://schemas.microsoft.com/office/mac/drawingml/2011/main" val="1"/>
            </a:ext>
          </a:extLst>
        </p:spPr>
        <p:txBody>
          <a:bodyPr lIns="91436" tIns="91436" rIns="91436" bIns="91436">
            <a:spAutoFit/>
          </a:bodyPr>
          <a:lstStyle>
            <a:lvl1pPr>
              <a:defRPr sz="10800">
                <a:solidFill>
                  <a:srgbClr val="FFFFFF"/>
                </a:solidFill>
                <a:latin typeface="Tw Cen MT"/>
                <a:ea typeface="Tw Cen MT"/>
                <a:cs typeface="Tw Cen MT"/>
                <a:sym typeface="Tw Cen MT"/>
              </a:defRPr>
            </a:lvl1pPr>
          </a:lstStyle>
          <a:p>
            <a:pPr lvl="0">
              <a:defRPr sz="1800">
                <a:solidFill>
                  <a:srgbClr val="000000"/>
                </a:solidFill>
              </a:defRPr>
            </a:pPr>
            <a:r>
              <a:rPr sz="10800">
                <a:solidFill>
                  <a:srgbClr val="FFFFFF"/>
                </a:solidFill>
              </a:rPr>
              <a:t>DIAGRAMAS UML</a:t>
            </a:r>
          </a:p>
        </p:txBody>
      </p:sp>
      <p:sp>
        <p:nvSpPr>
          <p:cNvPr id="75" name="Shape 75"/>
          <p:cNvSpPr/>
          <p:nvPr/>
        </p:nvSpPr>
        <p:spPr>
          <a:xfrm>
            <a:off x="12481759" y="6322871"/>
            <a:ext cx="8701842" cy="3154675"/>
          </a:xfrm>
          <a:prstGeom prst="rect">
            <a:avLst/>
          </a:prstGeom>
          <a:ln w="12700">
            <a:miter lim="400000"/>
          </a:ln>
          <a:extLst>
            <a:ext uri="{C572A759-6A51-4108-AA02-DFA0A04FC94B}">
              <ma14:wrappingTextBoxFlag xmlns:ma14="http://schemas.microsoft.com/office/mac/drawingml/2011/main" val="1"/>
            </a:ext>
          </a:extLst>
        </p:spPr>
        <p:txBody>
          <a:bodyPr lIns="91436" tIns="91436" rIns="91436" bIns="91436">
            <a:spAutoFit/>
          </a:bodyPr>
          <a:lstStyle/>
          <a:p>
            <a:pPr lvl="0">
              <a:defRPr sz="1800"/>
            </a:pPr>
            <a:r>
              <a:rPr sz="3600">
                <a:solidFill>
                  <a:srgbClr val="FFFFFF"/>
                </a:solidFill>
                <a:latin typeface="Tw Cen MT"/>
                <a:ea typeface="Tw Cen MT"/>
                <a:cs typeface="Tw Cen MT"/>
                <a:sym typeface="Tw Cen MT"/>
              </a:rPr>
              <a:t>Integrantes:</a:t>
            </a:r>
            <a:endParaRPr>
              <a:solidFill>
                <a:srgbClr val="FFFFFF"/>
              </a:solidFill>
              <a:latin typeface="Tw Cen MT"/>
              <a:ea typeface="Tw Cen MT"/>
              <a:cs typeface="Tw Cen MT"/>
              <a:sym typeface="Tw Cen MT"/>
            </a:endParaRPr>
          </a:p>
          <a:p>
            <a:pPr lvl="0">
              <a:defRPr sz="1800"/>
            </a:pPr>
            <a:r>
              <a:rPr sz="3600">
                <a:solidFill>
                  <a:srgbClr val="FFFFFF"/>
                </a:solidFill>
                <a:latin typeface="Tw Cen MT"/>
                <a:ea typeface="Tw Cen MT"/>
                <a:cs typeface="Tw Cen MT"/>
                <a:sym typeface="Tw Cen MT"/>
              </a:rPr>
              <a:t>	Amanda Campos 2012019569</a:t>
            </a:r>
            <a:endParaRPr>
              <a:solidFill>
                <a:srgbClr val="FFFFFF"/>
              </a:solidFill>
              <a:latin typeface="Tw Cen MT"/>
              <a:ea typeface="Tw Cen MT"/>
              <a:cs typeface="Tw Cen MT"/>
              <a:sym typeface="Tw Cen MT"/>
            </a:endParaRPr>
          </a:p>
          <a:p>
            <a:pPr lvl="0">
              <a:defRPr sz="1800"/>
            </a:pPr>
            <a:r>
              <a:rPr sz="3600">
                <a:solidFill>
                  <a:srgbClr val="FFFFFF"/>
                </a:solidFill>
                <a:latin typeface="Tw Cen MT"/>
                <a:ea typeface="Tw Cen MT"/>
                <a:cs typeface="Tw Cen MT"/>
                <a:sym typeface="Tw Cen MT"/>
              </a:rPr>
              <a:t>	Dennis Cordero   2012010166</a:t>
            </a:r>
            <a:endParaRPr>
              <a:solidFill>
                <a:srgbClr val="FFFFFF"/>
              </a:solidFill>
              <a:latin typeface="Tw Cen MT"/>
              <a:ea typeface="Tw Cen MT"/>
              <a:cs typeface="Tw Cen MT"/>
              <a:sym typeface="Tw Cen MT"/>
            </a:endParaRPr>
          </a:p>
          <a:p>
            <a:pPr lvl="0">
              <a:defRPr sz="1800"/>
            </a:pPr>
            <a:r>
              <a:rPr sz="3600">
                <a:solidFill>
                  <a:srgbClr val="FFFFFF"/>
                </a:solidFill>
                <a:latin typeface="Tw Cen MT"/>
                <a:ea typeface="Tw Cen MT"/>
                <a:cs typeface="Tw Cen MT"/>
                <a:sym typeface="Tw Cen MT"/>
              </a:rPr>
              <a:t>	Álvaro Meléndez 2010030332</a:t>
            </a:r>
            <a:endParaRPr>
              <a:solidFill>
                <a:srgbClr val="FFFFFF"/>
              </a:solidFill>
              <a:latin typeface="Tw Cen MT"/>
              <a:ea typeface="Tw Cen MT"/>
              <a:cs typeface="Tw Cen MT"/>
              <a:sym typeface="Tw Cen MT"/>
            </a:endParaRPr>
          </a:p>
          <a:p>
            <a:pPr lvl="0">
              <a:defRPr sz="1800"/>
            </a:pPr>
            <a:r>
              <a:rPr sz="3600">
                <a:solidFill>
                  <a:srgbClr val="FFFFFF"/>
                </a:solidFill>
                <a:latin typeface="Tw Cen MT"/>
                <a:ea typeface="Tw Cen MT"/>
                <a:cs typeface="Tw Cen MT"/>
                <a:sym typeface="Tw Cen MT"/>
              </a:rPr>
              <a:t>	Ariel Soto            2011032216 </a:t>
            </a:r>
            <a:endParaRPr>
              <a:solidFill>
                <a:srgbClr val="FFFFFF"/>
              </a:solidFill>
              <a:latin typeface="Tw Cen MT"/>
              <a:ea typeface="Tw Cen MT"/>
              <a:cs typeface="Tw Cen MT"/>
              <a:sym typeface="Tw Cen MT"/>
            </a:endParaRPr>
          </a:p>
          <a:p>
            <a:pPr lvl="0">
              <a:defRPr sz="1800"/>
            </a:pPr>
            <a:r>
              <a:rPr sz="3600">
                <a:solidFill>
                  <a:srgbClr val="FFFFFF"/>
                </a:solidFill>
                <a:latin typeface="Tw Cen MT"/>
                <a:ea typeface="Tw Cen MT"/>
                <a:cs typeface="Tw Cen MT"/>
                <a:sym typeface="Tw Cen MT"/>
              </a:rPr>
              <a:t>	Yullian Ulloa        2012010644</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title"/>
          </p:nvPr>
        </p:nvSpPr>
        <p:spPr>
          <a:prstGeom prst="rect">
            <a:avLst/>
          </a:prstGeom>
        </p:spPr>
        <p:txBody>
          <a:bodyPr/>
          <a:lstStyle/>
          <a:p>
            <a:pPr lvl="0">
              <a:defRPr sz="1800">
                <a:solidFill>
                  <a:srgbClr val="000000"/>
                </a:solidFill>
              </a:defRPr>
            </a:pPr>
            <a:r>
              <a:rPr sz="5600">
                <a:solidFill>
                  <a:srgbClr val="FFFFFF"/>
                </a:solidFill>
              </a:rPr>
              <a:t>Relaciones</a:t>
            </a:r>
          </a:p>
        </p:txBody>
      </p:sp>
      <p:sp>
        <p:nvSpPr>
          <p:cNvPr id="110" name="Shape 110"/>
          <p:cNvSpPr/>
          <p:nvPr>
            <p:ph type="sldNum" sz="quarter" idx="2"/>
          </p:nvPr>
        </p:nvSpPr>
        <p:spPr>
          <a:xfrm>
            <a:off x="3048000" y="9334496"/>
            <a:ext cx="2895600" cy="1327160"/>
          </a:xfrm>
          <a:prstGeom prst="rect">
            <a:avLst/>
          </a:prstGeom>
          <a:extLst>
            <a:ext uri="{C572A759-6A51-4108-AA02-DFA0A04FC94B}">
              <ma14:wrappingTextBoxFlag xmlns:ma14="http://schemas.microsoft.com/office/mac/drawingml/2011/main" val="1"/>
            </a:ext>
          </a:extLst>
        </p:spPr>
        <p:txBody>
          <a:bodyPr/>
          <a:lstStyle/>
          <a:p>
            <a:pPr lvl="0">
              <a:defRPr b="0" sz="1800">
                <a:solidFill>
                  <a:srgbClr val="000000"/>
                </a:solidFill>
              </a:defRPr>
            </a:pPr>
            <a:fld id="{86CB4B4D-7CA3-9044-876B-883B54F8677D}" type="slidenum">
              <a:rPr b="1" sz="5600">
                <a:solidFill>
                  <a:srgbClr val="FFFFFF"/>
                </a:solidFill>
              </a:rPr>
            </a:fld>
          </a:p>
        </p:txBody>
      </p:sp>
      <p:pic>
        <p:nvPicPr>
          <p:cNvPr id="111" name="image6.png"/>
          <p:cNvPicPr/>
          <p:nvPr/>
        </p:nvPicPr>
        <p:blipFill>
          <a:blip r:embed="rId2">
            <a:extLst/>
          </a:blip>
          <a:stretch>
            <a:fillRect/>
          </a:stretch>
        </p:blipFill>
        <p:spPr>
          <a:xfrm>
            <a:off x="8915551" y="580741"/>
            <a:ext cx="8133103" cy="8036281"/>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title"/>
          </p:nvPr>
        </p:nvSpPr>
        <p:spPr>
          <a:prstGeom prst="rect">
            <a:avLst/>
          </a:prstGeom>
        </p:spPr>
        <p:txBody>
          <a:bodyPr/>
          <a:lstStyle/>
          <a:p>
            <a:pPr lvl="0">
              <a:defRPr sz="1800">
                <a:solidFill>
                  <a:srgbClr val="000000"/>
                </a:solidFill>
              </a:defRPr>
            </a:pPr>
            <a:r>
              <a:rPr sz="5600">
                <a:solidFill>
                  <a:srgbClr val="FFFFFF"/>
                </a:solidFill>
              </a:rPr>
              <a:t>Simbologia</a:t>
            </a:r>
          </a:p>
        </p:txBody>
      </p:sp>
      <p:sp>
        <p:nvSpPr>
          <p:cNvPr id="114" name="Shape 114"/>
          <p:cNvSpPr/>
          <p:nvPr>
            <p:ph type="sldNum" sz="quarter" idx="2"/>
          </p:nvPr>
        </p:nvSpPr>
        <p:spPr>
          <a:xfrm>
            <a:off x="3048000" y="9334496"/>
            <a:ext cx="2895600" cy="1327160"/>
          </a:xfrm>
          <a:prstGeom prst="rect">
            <a:avLst/>
          </a:prstGeom>
          <a:extLst>
            <a:ext uri="{C572A759-6A51-4108-AA02-DFA0A04FC94B}">
              <ma14:wrappingTextBoxFlag xmlns:ma14="http://schemas.microsoft.com/office/mac/drawingml/2011/main" val="1"/>
            </a:ext>
          </a:extLst>
        </p:spPr>
        <p:txBody>
          <a:bodyPr/>
          <a:lstStyle/>
          <a:p>
            <a:pPr lvl="0">
              <a:defRPr b="0" sz="1800">
                <a:solidFill>
                  <a:srgbClr val="000000"/>
                </a:solidFill>
              </a:defRPr>
            </a:pPr>
            <a:fld id="{86CB4B4D-7CA3-9044-876B-883B54F8677D}" type="slidenum">
              <a:rPr b="1" sz="5600">
                <a:solidFill>
                  <a:srgbClr val="FFFFFF"/>
                </a:solidFill>
              </a:rPr>
            </a:fld>
          </a:p>
        </p:txBody>
      </p:sp>
      <p:pic>
        <p:nvPicPr>
          <p:cNvPr id="115" name="image7.tif"/>
          <p:cNvPicPr/>
          <p:nvPr/>
        </p:nvPicPr>
        <p:blipFill>
          <a:blip r:embed="rId2">
            <a:extLst/>
          </a:blip>
          <a:stretch>
            <a:fillRect/>
          </a:stretch>
        </p:blipFill>
        <p:spPr>
          <a:xfrm>
            <a:off x="6716059" y="448953"/>
            <a:ext cx="12422084" cy="9007358"/>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title"/>
          </p:nvPr>
        </p:nvSpPr>
        <p:spPr>
          <a:xfrm>
            <a:off x="4273296" y="0"/>
            <a:ext cx="16306802" cy="2895600"/>
          </a:xfrm>
          <a:prstGeom prst="rect">
            <a:avLst/>
          </a:prstGeom>
        </p:spPr>
        <p:txBody>
          <a:bodyPr/>
          <a:lstStyle/>
          <a:p>
            <a:pPr lvl="0">
              <a:defRPr sz="1800">
                <a:solidFill>
                  <a:srgbClr val="000000"/>
                </a:solidFill>
              </a:defRPr>
            </a:pPr>
            <a:r>
              <a:rPr sz="8800">
                <a:solidFill>
                  <a:srgbClr val="775F55"/>
                </a:solidFill>
              </a:rPr>
              <a:t>Ventajas</a:t>
            </a:r>
          </a:p>
        </p:txBody>
      </p:sp>
      <p:sp>
        <p:nvSpPr>
          <p:cNvPr id="118" name="Shape 118"/>
          <p:cNvSpPr/>
          <p:nvPr>
            <p:ph type="sldNum" sz="quarter" idx="2"/>
          </p:nvPr>
        </p:nvSpPr>
        <p:spPr>
          <a:xfrm>
            <a:off x="3048000" y="2544441"/>
            <a:ext cx="1066800" cy="488956"/>
          </a:xfrm>
          <a:prstGeom prst="rect">
            <a:avLst/>
          </a:prstGeom>
          <a:extLst>
            <a:ext uri="{C572A759-6A51-4108-AA02-DFA0A04FC94B}">
              <ma14:wrappingTextBoxFlag xmlns:ma14="http://schemas.microsoft.com/office/mac/drawingml/2011/main" val="1"/>
            </a:ext>
          </a:extLst>
        </p:spPr>
        <p:txBody>
          <a:bodyPr/>
          <a:lstStyle>
            <a:lvl1pPr defTabSz="740662">
              <a:lnSpc>
                <a:spcPct val="90000"/>
              </a:lnSpc>
              <a:defRPr sz="2000"/>
            </a:lvl1pPr>
          </a:lstStyle>
          <a:p>
            <a:pPr lvl="0">
              <a:defRPr b="0" sz="1800">
                <a:solidFill>
                  <a:srgbClr val="000000"/>
                </a:solidFill>
              </a:defRPr>
            </a:pPr>
            <a:fld id="{86CB4B4D-7CA3-9044-876B-883B54F8677D}" type="slidenum">
              <a:rPr b="1" sz="2000">
                <a:solidFill>
                  <a:srgbClr val="FFFFFF"/>
                </a:solidFill>
              </a:rPr>
            </a:fld>
          </a:p>
        </p:txBody>
      </p:sp>
      <p:sp>
        <p:nvSpPr>
          <p:cNvPr id="119" name="Shape 119"/>
          <p:cNvSpPr/>
          <p:nvPr>
            <p:ph type="body" idx="1"/>
          </p:nvPr>
        </p:nvSpPr>
        <p:spPr>
          <a:xfrm>
            <a:off x="1471764" y="4790916"/>
            <a:ext cx="21909866" cy="6018585"/>
          </a:xfrm>
          <a:prstGeom prst="rect">
            <a:avLst/>
          </a:prstGeom>
        </p:spPr>
        <p:txBody>
          <a:bodyPr/>
          <a:lstStyle/>
          <a:p>
            <a:pPr lvl="0" marL="2062480" indent="-2062480">
              <a:buClrTx/>
              <a:buSzPct val="100000"/>
              <a:defRPr sz="1800"/>
            </a:pPr>
            <a:r>
              <a:rPr sz="5800"/>
              <a:t>Facil diagramacion.</a:t>
            </a:r>
          </a:p>
          <a:p>
            <a:pPr lvl="0" marL="581525" indent="-581525">
              <a:buClrTx/>
              <a:buSzPct val="100000"/>
              <a:buFontTx/>
              <a:buChar char="•"/>
              <a:defRPr sz="1800"/>
            </a:pPr>
          </a:p>
          <a:p>
            <a:pPr lvl="0" marL="2062480" indent="-2062480">
              <a:buClrTx/>
              <a:buSzPct val="100000"/>
              <a:defRPr sz="1800"/>
            </a:pPr>
            <a:r>
              <a:rPr sz="5800"/>
              <a:t>Facilita el entendimiento de los procesos realizados por el sistema para el desarrollador.</a:t>
            </a:r>
          </a:p>
          <a:p>
            <a:pPr lvl="0" marL="581525" indent="-581525">
              <a:buClrTx/>
              <a:buSzPct val="100000"/>
              <a:buFontTx/>
              <a:buChar char="•"/>
              <a:defRPr sz="1800"/>
            </a:pPr>
          </a:p>
          <a:p>
            <a:pPr lvl="0" marL="2062480" indent="-2062480">
              <a:buClrTx/>
              <a:buSzPct val="100000"/>
              <a:defRPr sz="1800"/>
            </a:pPr>
            <a:r>
              <a:rPr sz="5800"/>
              <a:t>Plantea las interacciones básicas entre usuario y sistema.</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xfrm>
            <a:off x="4273296" y="0"/>
            <a:ext cx="16306802" cy="2895600"/>
          </a:xfrm>
          <a:prstGeom prst="rect">
            <a:avLst/>
          </a:prstGeom>
        </p:spPr>
        <p:txBody>
          <a:bodyPr/>
          <a:lstStyle/>
          <a:p>
            <a:pPr lvl="0">
              <a:defRPr sz="1800">
                <a:solidFill>
                  <a:srgbClr val="000000"/>
                </a:solidFill>
              </a:defRPr>
            </a:pPr>
            <a:r>
              <a:rPr sz="8800">
                <a:solidFill>
                  <a:srgbClr val="775F55"/>
                </a:solidFill>
              </a:rPr>
              <a:t>Desventajas</a:t>
            </a:r>
          </a:p>
        </p:txBody>
      </p:sp>
      <p:sp>
        <p:nvSpPr>
          <p:cNvPr id="122" name="Shape 122"/>
          <p:cNvSpPr/>
          <p:nvPr>
            <p:ph type="sldNum" sz="quarter" idx="2"/>
          </p:nvPr>
        </p:nvSpPr>
        <p:spPr>
          <a:xfrm>
            <a:off x="3048000" y="2544441"/>
            <a:ext cx="1066800" cy="488956"/>
          </a:xfrm>
          <a:prstGeom prst="rect">
            <a:avLst/>
          </a:prstGeom>
          <a:extLst>
            <a:ext uri="{C572A759-6A51-4108-AA02-DFA0A04FC94B}">
              <ma14:wrappingTextBoxFlag xmlns:ma14="http://schemas.microsoft.com/office/mac/drawingml/2011/main" val="1"/>
            </a:ext>
          </a:extLst>
        </p:spPr>
        <p:txBody>
          <a:bodyPr/>
          <a:lstStyle>
            <a:lvl1pPr defTabSz="740662">
              <a:lnSpc>
                <a:spcPct val="90000"/>
              </a:lnSpc>
              <a:defRPr sz="2000"/>
            </a:lvl1pPr>
          </a:lstStyle>
          <a:p>
            <a:pPr lvl="0">
              <a:defRPr b="0" sz="1800">
                <a:solidFill>
                  <a:srgbClr val="000000"/>
                </a:solidFill>
              </a:defRPr>
            </a:pPr>
            <a:fld id="{86CB4B4D-7CA3-9044-876B-883B54F8677D}" type="slidenum">
              <a:rPr b="1" sz="2000">
                <a:solidFill>
                  <a:srgbClr val="FFFFFF"/>
                </a:solidFill>
              </a:rPr>
            </a:fld>
          </a:p>
        </p:txBody>
      </p:sp>
      <p:sp>
        <p:nvSpPr>
          <p:cNvPr id="123" name="Shape 123"/>
          <p:cNvSpPr/>
          <p:nvPr>
            <p:ph type="body" idx="1"/>
          </p:nvPr>
        </p:nvSpPr>
        <p:spPr>
          <a:xfrm>
            <a:off x="1790997" y="4395773"/>
            <a:ext cx="20802008" cy="4924455"/>
          </a:xfrm>
          <a:prstGeom prst="rect">
            <a:avLst/>
          </a:prstGeom>
        </p:spPr>
        <p:txBody>
          <a:bodyPr/>
          <a:lstStyle/>
          <a:p>
            <a:pPr lvl="0" marL="2062480" indent="-2062480">
              <a:defRPr sz="1800"/>
            </a:pPr>
            <a:r>
              <a:rPr sz="5800"/>
              <a:t>Cuando el diagrama es muy extenso o muy amplio se dificulta su entendimiento.</a:t>
            </a:r>
          </a:p>
          <a:p>
            <a:pPr lvl="0" marL="2062480" indent="-2062480">
              <a:defRPr sz="1800"/>
            </a:pPr>
            <a:r>
              <a:rPr sz="5800"/>
              <a:t>No se marcan los tiempos de duracion de las actividades.</a:t>
            </a:r>
          </a:p>
          <a:p>
            <a:pPr lvl="0" marL="2062480" indent="-2062480">
              <a:defRPr sz="1800"/>
            </a:pPr>
            <a:r>
              <a:rPr sz="5800"/>
              <a:t>No se pueden diagramar dos casos de uso exactamente igual.</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xfrm>
            <a:off x="4273296" y="0"/>
            <a:ext cx="16306802" cy="2895600"/>
          </a:xfrm>
          <a:prstGeom prst="rect">
            <a:avLst/>
          </a:prstGeom>
        </p:spPr>
        <p:txBody>
          <a:bodyPr/>
          <a:lstStyle>
            <a:lvl1pPr algn="ctr"/>
          </a:lstStyle>
          <a:p>
            <a:pPr lvl="0">
              <a:defRPr sz="1800">
                <a:solidFill>
                  <a:srgbClr val="000000"/>
                </a:solidFill>
              </a:defRPr>
            </a:pPr>
            <a:r>
              <a:rPr sz="8800">
                <a:solidFill>
                  <a:srgbClr val="775F55"/>
                </a:solidFill>
              </a:rPr>
              <a:t>Uso del los diagramas de casos</a:t>
            </a:r>
          </a:p>
        </p:txBody>
      </p:sp>
      <p:sp>
        <p:nvSpPr>
          <p:cNvPr id="126" name="Shape 126"/>
          <p:cNvSpPr/>
          <p:nvPr>
            <p:ph type="sldNum" sz="quarter" idx="2"/>
          </p:nvPr>
        </p:nvSpPr>
        <p:spPr>
          <a:xfrm>
            <a:off x="3048000" y="2544441"/>
            <a:ext cx="1066800" cy="488956"/>
          </a:xfrm>
          <a:prstGeom prst="rect">
            <a:avLst/>
          </a:prstGeom>
          <a:extLst>
            <a:ext uri="{C572A759-6A51-4108-AA02-DFA0A04FC94B}">
              <ma14:wrappingTextBoxFlag xmlns:ma14="http://schemas.microsoft.com/office/mac/drawingml/2011/main" val="1"/>
            </a:ext>
          </a:extLst>
        </p:spPr>
        <p:txBody>
          <a:bodyPr/>
          <a:lstStyle>
            <a:lvl1pPr defTabSz="740662">
              <a:lnSpc>
                <a:spcPct val="90000"/>
              </a:lnSpc>
              <a:defRPr sz="2000"/>
            </a:lvl1pPr>
          </a:lstStyle>
          <a:p>
            <a:pPr lvl="0">
              <a:defRPr b="0" sz="1800">
                <a:solidFill>
                  <a:srgbClr val="000000"/>
                </a:solidFill>
              </a:defRPr>
            </a:pPr>
            <a:fld id="{86CB4B4D-7CA3-9044-876B-883B54F8677D}" type="slidenum">
              <a:rPr b="1" sz="2000">
                <a:solidFill>
                  <a:srgbClr val="FFFFFF"/>
                </a:solidFill>
              </a:rPr>
            </a:fld>
          </a:p>
        </p:txBody>
      </p:sp>
      <p:sp>
        <p:nvSpPr>
          <p:cNvPr id="127" name="Shape 127"/>
          <p:cNvSpPr/>
          <p:nvPr>
            <p:ph type="body" idx="1"/>
          </p:nvPr>
        </p:nvSpPr>
        <p:spPr>
          <a:xfrm>
            <a:off x="1051353" y="3200400"/>
            <a:ext cx="22750686" cy="10515601"/>
          </a:xfrm>
          <a:prstGeom prst="rect">
            <a:avLst/>
          </a:prstGeom>
        </p:spPr>
        <p:txBody>
          <a:bodyPr/>
          <a:lstStyle/>
          <a:p>
            <a:pPr lvl="0" marL="0" indent="0">
              <a:buSzTx/>
              <a:buNone/>
              <a:defRPr sz="1800"/>
            </a:pPr>
            <a:r>
              <a:rPr sz="5800"/>
              <a:t>Con la ayuda de un diagrama de casos de uso, puede analizar y notificar:</a:t>
            </a:r>
          </a:p>
          <a:p>
            <a:pPr lvl="0" marL="0" indent="0">
              <a:buSzTx/>
              <a:buNone/>
              <a:defRPr sz="1800"/>
            </a:pPr>
          </a:p>
          <a:p>
            <a:pPr lvl="0" marL="19455184" indent="-19455184">
              <a:buClrTx/>
              <a:buSzPct val="100000"/>
              <a:buFontTx/>
              <a:buChar char="•"/>
              <a:defRPr sz="1800"/>
            </a:pPr>
            <a:r>
              <a:rPr sz="5800"/>
              <a:t>Los escenarios en los que el sistema o aplicación interactúa con personas, organizaciones o sistemas externos.</a:t>
            </a:r>
          </a:p>
          <a:p>
            <a:pPr lvl="0" marL="581525" indent="-581525">
              <a:buClrTx/>
              <a:buSzPct val="100000"/>
              <a:buFontTx/>
              <a:buChar char="•"/>
              <a:defRPr sz="1800"/>
            </a:pPr>
          </a:p>
          <a:p>
            <a:pPr lvl="0" marL="19455184" indent="-19455184">
              <a:buClrTx/>
              <a:buSzPct val="100000"/>
              <a:buFontTx/>
              <a:buChar char="•"/>
              <a:defRPr sz="1800"/>
            </a:pPr>
            <a:r>
              <a:rPr sz="5800"/>
              <a:t>Los objetivos que el sistema o aplicación ayuda a conseguir.</a:t>
            </a:r>
          </a:p>
          <a:p>
            <a:pPr lvl="0" marL="581525" indent="-581525">
              <a:buClrTx/>
              <a:buSzPct val="100000"/>
              <a:buFontTx/>
              <a:buChar char="•"/>
              <a:defRPr sz="1800"/>
            </a:pPr>
          </a:p>
          <a:p>
            <a:pPr lvl="0" marL="19455184" indent="-19455184">
              <a:buClrTx/>
              <a:buSzPct val="100000"/>
              <a:buFontTx/>
              <a:buChar char="•"/>
              <a:defRPr sz="1800"/>
            </a:pPr>
            <a:r>
              <a:rPr sz="5800"/>
              <a:t>El ámbito del sistema.</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xfrm>
            <a:off x="4273296" y="0"/>
            <a:ext cx="16306802" cy="2895600"/>
          </a:xfrm>
          <a:prstGeom prst="rect">
            <a:avLst/>
          </a:prstGeom>
        </p:spPr>
        <p:txBody>
          <a:bodyPr/>
          <a:lstStyle/>
          <a:p>
            <a:pPr lvl="0">
              <a:defRPr sz="1800">
                <a:solidFill>
                  <a:srgbClr val="000000"/>
                </a:solidFill>
              </a:defRPr>
            </a:pPr>
            <a:r>
              <a:rPr sz="8800">
                <a:solidFill>
                  <a:srgbClr val="775F55"/>
                </a:solidFill>
              </a:rPr>
              <a:t>Ejemplo (1)</a:t>
            </a:r>
          </a:p>
        </p:txBody>
      </p:sp>
      <p:sp>
        <p:nvSpPr>
          <p:cNvPr id="130" name="Shape 130"/>
          <p:cNvSpPr/>
          <p:nvPr>
            <p:ph type="sldNum" sz="quarter" idx="2"/>
          </p:nvPr>
        </p:nvSpPr>
        <p:spPr>
          <a:xfrm>
            <a:off x="3048000" y="2544441"/>
            <a:ext cx="1066800" cy="488956"/>
          </a:xfrm>
          <a:prstGeom prst="rect">
            <a:avLst/>
          </a:prstGeom>
          <a:extLst>
            <a:ext uri="{C572A759-6A51-4108-AA02-DFA0A04FC94B}">
              <ma14:wrappingTextBoxFlag xmlns:ma14="http://schemas.microsoft.com/office/mac/drawingml/2011/main" val="1"/>
            </a:ext>
          </a:extLst>
        </p:spPr>
        <p:txBody>
          <a:bodyPr/>
          <a:lstStyle>
            <a:lvl1pPr defTabSz="740662">
              <a:lnSpc>
                <a:spcPct val="90000"/>
              </a:lnSpc>
              <a:defRPr sz="2000"/>
            </a:lvl1pPr>
          </a:lstStyle>
          <a:p>
            <a:pPr lvl="0">
              <a:defRPr b="0" sz="1800">
                <a:solidFill>
                  <a:srgbClr val="000000"/>
                </a:solidFill>
              </a:defRPr>
            </a:pPr>
            <a:fld id="{86CB4B4D-7CA3-9044-876B-883B54F8677D}" type="slidenum">
              <a:rPr b="1" sz="2000">
                <a:solidFill>
                  <a:srgbClr val="FFFFFF"/>
                </a:solidFill>
              </a:rPr>
            </a:fld>
          </a:p>
        </p:txBody>
      </p:sp>
      <p:sp>
        <p:nvSpPr>
          <p:cNvPr id="131" name="Shape 131"/>
          <p:cNvSpPr/>
          <p:nvPr>
            <p:ph type="body" idx="1"/>
          </p:nvPr>
        </p:nvSpPr>
        <p:spPr>
          <a:xfrm>
            <a:off x="881406" y="3200399"/>
            <a:ext cx="22827306" cy="9572009"/>
          </a:xfrm>
          <a:prstGeom prst="rect">
            <a:avLst/>
          </a:prstGeom>
        </p:spPr>
        <p:txBody>
          <a:bodyPr/>
          <a:lstStyle/>
          <a:p>
            <a:pPr lvl="0" marL="14662318" indent="-14662318" defTabSz="868680">
              <a:lnSpc>
                <a:spcPct val="90000"/>
              </a:lnSpc>
              <a:spcBef>
                <a:spcPts val="600"/>
              </a:spcBef>
              <a:defRPr sz="1800"/>
            </a:pPr>
            <a:r>
              <a:rPr sz="5000"/>
              <a:t>Un actor (1) es una clase de persona, organización, dispositivo o componente de software externo que interactúa con el sistema. Los actores del ejemplo son Cliente, Restaurante, Sensor de temperatura y Titular de tarjeta de crédito. </a:t>
            </a:r>
            <a:endParaRPr sz="1600"/>
          </a:p>
          <a:p>
            <a:pPr lvl="0" marL="14662318" indent="-14662318" defTabSz="868680">
              <a:lnSpc>
                <a:spcPct val="90000"/>
              </a:lnSpc>
              <a:spcBef>
                <a:spcPts val="600"/>
              </a:spcBef>
              <a:defRPr sz="1800"/>
            </a:pPr>
            <a:r>
              <a:rPr sz="5000"/>
              <a:t>Un caso de uso (2) representa las acciones que uno o varios de los actores realizan a fin de conseguir un objetivo determinado. Los casos de uso del ejemplo son Pedir menú, Actualizar menú y Procesar pago. </a:t>
            </a:r>
            <a:endParaRPr sz="1600"/>
          </a:p>
          <a:p>
            <a:pPr lvl="0" marL="14662318" indent="-14662318" defTabSz="868680">
              <a:lnSpc>
                <a:spcPct val="90000"/>
              </a:lnSpc>
              <a:spcBef>
                <a:spcPts val="600"/>
              </a:spcBef>
              <a:defRPr sz="1800"/>
            </a:pPr>
            <a:r>
              <a:rPr sz="5000"/>
              <a:t>Los casos de uso están asociados (3) a los actores que los realizan. </a:t>
            </a:r>
            <a:endParaRPr sz="1600"/>
          </a:p>
          <a:p>
            <a:pPr lvl="0" marL="125807" indent="-125807" defTabSz="434340">
              <a:lnSpc>
                <a:spcPct val="90000"/>
              </a:lnSpc>
              <a:spcBef>
                <a:spcPts val="0"/>
              </a:spcBef>
              <a:tabLst>
                <a:tab pos="127000" algn="l"/>
                <a:tab pos="431800" algn="l"/>
              </a:tabLst>
              <a:defRPr sz="1800"/>
            </a:pPr>
            <a:endParaRPr sz="1100">
              <a:solidFill>
                <a:srgbClr val="292929"/>
              </a:solidFill>
              <a:latin typeface="+mn-lt"/>
              <a:ea typeface="+mn-ea"/>
              <a:cs typeface="+mn-cs"/>
              <a:sym typeface="Helvetica"/>
            </a:endParaRPr>
          </a:p>
          <a:p>
            <a:pPr lvl="0" marL="14662318" indent="-14662318" defTabSz="868680">
              <a:lnSpc>
                <a:spcPct val="90000"/>
              </a:lnSpc>
              <a:spcBef>
                <a:spcPts val="600"/>
              </a:spcBef>
              <a:defRPr sz="1800"/>
            </a:pPr>
            <a:r>
              <a:rPr sz="5000"/>
              <a:t>El sistema (4) es aquello que se está desarrollando. Los subsistemas del ejemplo son Sitio web de pedidos de menú, Empresa de envío de menús y Versión 2 del sitio web.</a:t>
            </a:r>
            <a:br>
              <a:rPr sz="5000"/>
            </a:b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p>
            <a:pPr lvl="0">
              <a:defRPr sz="1800">
                <a:solidFill>
                  <a:srgbClr val="000000"/>
                </a:solidFill>
              </a:defRPr>
            </a:pPr>
            <a:r>
              <a:rPr sz="5600">
                <a:solidFill>
                  <a:srgbClr val="FFFFFF"/>
                </a:solidFill>
              </a:rPr>
              <a:t>Ejemplo 1</a:t>
            </a:r>
          </a:p>
        </p:txBody>
      </p:sp>
      <p:sp>
        <p:nvSpPr>
          <p:cNvPr id="134" name="Shape 134"/>
          <p:cNvSpPr/>
          <p:nvPr>
            <p:ph type="sldNum" sz="quarter" idx="2"/>
          </p:nvPr>
        </p:nvSpPr>
        <p:spPr>
          <a:xfrm>
            <a:off x="3048000" y="9334496"/>
            <a:ext cx="2895600" cy="1327160"/>
          </a:xfrm>
          <a:prstGeom prst="rect">
            <a:avLst/>
          </a:prstGeom>
          <a:extLst>
            <a:ext uri="{C572A759-6A51-4108-AA02-DFA0A04FC94B}">
              <ma14:wrappingTextBoxFlag xmlns:ma14="http://schemas.microsoft.com/office/mac/drawingml/2011/main" val="1"/>
            </a:ext>
          </a:extLst>
        </p:spPr>
        <p:txBody>
          <a:bodyPr/>
          <a:lstStyle/>
          <a:p>
            <a:pPr lvl="0">
              <a:defRPr b="0" sz="1800">
                <a:solidFill>
                  <a:srgbClr val="000000"/>
                </a:solidFill>
              </a:defRPr>
            </a:pPr>
            <a:fld id="{86CB4B4D-7CA3-9044-876B-883B54F8677D}" type="slidenum">
              <a:rPr b="1" sz="5600">
                <a:solidFill>
                  <a:srgbClr val="FFFFFF"/>
                </a:solidFill>
              </a:rPr>
            </a:fld>
          </a:p>
        </p:txBody>
      </p:sp>
      <p:pic>
        <p:nvPicPr>
          <p:cNvPr id="135" name="image8.tif"/>
          <p:cNvPicPr/>
          <p:nvPr/>
        </p:nvPicPr>
        <p:blipFill>
          <a:blip r:embed="rId2">
            <a:extLst/>
          </a:blip>
          <a:stretch>
            <a:fillRect/>
          </a:stretch>
        </p:blipFill>
        <p:spPr>
          <a:xfrm>
            <a:off x="6911123" y="323733"/>
            <a:ext cx="12160992" cy="8615419"/>
          </a:xfrm>
          <a:prstGeom prst="rect">
            <a:avLst/>
          </a:prstGeom>
          <a:ln w="12700">
            <a:miter lim="400000"/>
          </a:ln>
        </p:spPr>
      </p:pic>
      <p:sp>
        <p:nvSpPr>
          <p:cNvPr id="136" name="Shape 136"/>
          <p:cNvSpPr/>
          <p:nvPr/>
        </p:nvSpPr>
        <p:spPr>
          <a:xfrm>
            <a:off x="762697" y="820552"/>
            <a:ext cx="4414547" cy="3180075"/>
          </a:xfrm>
          <a:prstGeom prst="rect">
            <a:avLst/>
          </a:prstGeom>
          <a:ln w="12700">
            <a:miter lim="400000"/>
          </a:ln>
          <a:extLst>
            <a:ext uri="{C572A759-6A51-4108-AA02-DFA0A04FC94B}">
              <ma14:wrappingTextBoxFlag xmlns:ma14="http://schemas.microsoft.com/office/mac/drawingml/2011/main" val="1"/>
            </a:ext>
          </a:extLst>
        </p:spPr>
        <p:txBody>
          <a:bodyPr lIns="91436" tIns="91436" rIns="91436" bIns="91436">
            <a:spAutoFit/>
          </a:bodyPr>
          <a:lstStyle/>
          <a:p>
            <a:pPr lvl="0">
              <a:defRPr sz="1800"/>
            </a:pPr>
            <a:r>
              <a:rPr sz="5400">
                <a:latin typeface="Tw Cen MT"/>
                <a:ea typeface="Tw Cen MT"/>
                <a:cs typeface="Tw Cen MT"/>
                <a:sym typeface="Tw Cen MT"/>
              </a:rPr>
              <a:t>1)Actor: </a:t>
            </a:r>
            <a:endParaRPr>
              <a:latin typeface="Tw Cen MT"/>
              <a:ea typeface="Tw Cen MT"/>
              <a:cs typeface="Tw Cen MT"/>
              <a:sym typeface="Tw Cen MT"/>
            </a:endParaRPr>
          </a:p>
          <a:p>
            <a:pPr lvl="0">
              <a:defRPr sz="1800"/>
            </a:pPr>
            <a:r>
              <a:rPr sz="5400">
                <a:latin typeface="Tw Cen MT"/>
                <a:ea typeface="Tw Cen MT"/>
                <a:cs typeface="Tw Cen MT"/>
                <a:sym typeface="Tw Cen MT"/>
              </a:rPr>
              <a:t>2)Caso de uso:</a:t>
            </a:r>
            <a:endParaRPr>
              <a:latin typeface="Tw Cen MT"/>
              <a:ea typeface="Tw Cen MT"/>
              <a:cs typeface="Tw Cen MT"/>
              <a:sym typeface="Tw Cen MT"/>
            </a:endParaRPr>
          </a:p>
          <a:p>
            <a:pPr lvl="0">
              <a:defRPr sz="1800"/>
            </a:pPr>
            <a:r>
              <a:rPr sz="5400">
                <a:latin typeface="Tw Cen MT"/>
                <a:ea typeface="Tw Cen MT"/>
                <a:cs typeface="Tw Cen MT"/>
                <a:sym typeface="Tw Cen MT"/>
              </a:rPr>
              <a:t>3)Relaciones:</a:t>
            </a:r>
            <a:endParaRPr>
              <a:latin typeface="Tw Cen MT"/>
              <a:ea typeface="Tw Cen MT"/>
              <a:cs typeface="Tw Cen MT"/>
              <a:sym typeface="Tw Cen MT"/>
            </a:endParaRPr>
          </a:p>
          <a:p>
            <a:pPr lvl="0">
              <a:defRPr sz="1800"/>
            </a:pPr>
            <a:r>
              <a:rPr sz="5400">
                <a:latin typeface="Tw Cen MT"/>
                <a:ea typeface="Tw Cen MT"/>
                <a:cs typeface="Tw Cen MT"/>
                <a:sym typeface="Tw Cen MT"/>
              </a:rPr>
              <a:t>4)Subsistemas:</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body" idx="1"/>
          </p:nvPr>
        </p:nvSpPr>
        <p:spPr>
          <a:prstGeom prst="rect">
            <a:avLst/>
          </a:prstGeom>
        </p:spPr>
        <p:txBody>
          <a:bodyPr/>
          <a:lstStyle>
            <a:lvl1pPr>
              <a:spcBef>
                <a:spcPts val="0"/>
              </a:spcBef>
              <a:defRPr sz="5600"/>
            </a:lvl1pPr>
          </a:lstStyle>
          <a:p>
            <a:pPr lvl="0">
              <a:defRPr sz="1800">
                <a:solidFill>
                  <a:srgbClr val="000000"/>
                </a:solidFill>
              </a:defRPr>
            </a:pPr>
            <a:r>
              <a:rPr sz="5600">
                <a:solidFill>
                  <a:srgbClr val="FFFFFF"/>
                </a:solidFill>
              </a:rPr>
              <a:t>Ejemplo 2</a:t>
            </a:r>
          </a:p>
        </p:txBody>
      </p:sp>
      <p:sp>
        <p:nvSpPr>
          <p:cNvPr id="139" name="Shape 13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b="0" sz="1800">
                <a:solidFill>
                  <a:srgbClr val="000000"/>
                </a:solidFill>
              </a:defRPr>
            </a:pPr>
            <a:fld id="{86CB4B4D-7CA3-9044-876B-883B54F8677D}" type="slidenum">
              <a:rPr b="1" sz="2800">
                <a:solidFill>
                  <a:srgbClr val="EBDDC3"/>
                </a:solidFill>
              </a:rPr>
            </a:fld>
          </a:p>
        </p:txBody>
      </p:sp>
      <p:pic>
        <p:nvPicPr>
          <p:cNvPr id="140" name="pasted-image.tif"/>
          <p:cNvPicPr/>
          <p:nvPr/>
        </p:nvPicPr>
        <p:blipFill>
          <a:blip r:embed="rId2">
            <a:extLst/>
          </a:blip>
          <a:stretch>
            <a:fillRect/>
          </a:stretch>
        </p:blipFill>
        <p:spPr>
          <a:xfrm>
            <a:off x="5600700" y="1174750"/>
            <a:ext cx="13980218" cy="10078109"/>
          </a:xfrm>
          <a:prstGeom prst="rect">
            <a:avLst/>
          </a:prstGeom>
          <a:ln w="12700">
            <a:miter lim="400000"/>
          </a:ln>
        </p:spPr>
      </p:pic>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body" idx="1"/>
          </p:nvPr>
        </p:nvSpPr>
        <p:spPr>
          <a:prstGeom prst="rect">
            <a:avLst/>
          </a:prstGeom>
        </p:spPr>
        <p:txBody>
          <a:bodyPr/>
          <a:lstStyle>
            <a:lvl1pPr>
              <a:spcBef>
                <a:spcPts val="0"/>
              </a:spcBef>
              <a:defRPr sz="5600"/>
            </a:lvl1pPr>
          </a:lstStyle>
          <a:p>
            <a:pPr lvl="0">
              <a:defRPr sz="1800">
                <a:solidFill>
                  <a:srgbClr val="000000"/>
                </a:solidFill>
              </a:defRPr>
            </a:pPr>
            <a:r>
              <a:rPr sz="5600">
                <a:solidFill>
                  <a:srgbClr val="FFFFFF"/>
                </a:solidFill>
              </a:rPr>
              <a:t>Ejemplo 3</a:t>
            </a:r>
          </a:p>
        </p:txBody>
      </p:sp>
      <p:sp>
        <p:nvSpPr>
          <p:cNvPr id="143" name="Shape 14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b="0" sz="1800">
                <a:solidFill>
                  <a:srgbClr val="000000"/>
                </a:solidFill>
              </a:defRPr>
            </a:pPr>
            <a:fld id="{86CB4B4D-7CA3-9044-876B-883B54F8677D}" type="slidenum">
              <a:rPr b="1" sz="2800">
                <a:solidFill>
                  <a:srgbClr val="EBDDC3"/>
                </a:solidFill>
              </a:rPr>
            </a:fld>
          </a:p>
        </p:txBody>
      </p:sp>
      <p:pic>
        <p:nvPicPr>
          <p:cNvPr id="144" name="pasted-image.tif"/>
          <p:cNvPicPr/>
          <p:nvPr/>
        </p:nvPicPr>
        <p:blipFill>
          <a:blip r:embed="rId2">
            <a:extLst/>
          </a:blip>
          <a:stretch>
            <a:fillRect/>
          </a:stretch>
        </p:blipFill>
        <p:spPr>
          <a:xfrm>
            <a:off x="5422900" y="1117598"/>
            <a:ext cx="14460623" cy="10366039"/>
          </a:xfrm>
          <a:prstGeom prst="rect">
            <a:avLst/>
          </a:prstGeom>
          <a:ln w="12700">
            <a:miter lim="400000"/>
          </a:ln>
        </p:spPr>
      </p:pic>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sldNum" sz="quarter" idx="2"/>
          </p:nvPr>
        </p:nvSpPr>
        <p:spPr>
          <a:xfrm>
            <a:off x="19050000" y="168911"/>
            <a:ext cx="1676400" cy="576578"/>
          </a:xfrm>
          <a:prstGeom prst="rect">
            <a:avLst/>
          </a:prstGeom>
          <a:extLst>
            <a:ext uri="{C572A759-6A51-4108-AA02-DFA0A04FC94B}">
              <ma14:wrappingTextBoxFlag xmlns:ma14="http://schemas.microsoft.com/office/mac/drawingml/2011/main" val="1"/>
            </a:ext>
          </a:extLst>
        </p:spPr>
        <p:txBody>
          <a:bodyPr/>
          <a:lstStyle/>
          <a:p>
            <a:pPr lvl="0">
              <a:defRPr b="0" sz="1800">
                <a:solidFill>
                  <a:srgbClr val="000000"/>
                </a:solidFill>
              </a:defRPr>
            </a:pPr>
            <a:fld id="{86CB4B4D-7CA3-9044-876B-883B54F8677D}" type="slidenum">
              <a:rPr b="1" sz="2800">
                <a:solidFill>
                  <a:srgbClr val="EBDDC3"/>
                </a:solidFill>
              </a:rPr>
            </a:fld>
          </a:p>
        </p:txBody>
      </p:sp>
      <p:sp>
        <p:nvSpPr>
          <p:cNvPr id="147" name="Shape 147"/>
          <p:cNvSpPr/>
          <p:nvPr>
            <p:ph type="title"/>
          </p:nvPr>
        </p:nvSpPr>
        <p:spPr>
          <a:xfrm>
            <a:off x="7735235" y="11838430"/>
            <a:ext cx="14630402" cy="1981203"/>
          </a:xfrm>
          <a:prstGeom prst="rect">
            <a:avLst/>
          </a:prstGeom>
        </p:spPr>
        <p:txBody>
          <a:bodyPr anchor="ctr"/>
          <a:lstStyle>
            <a:lvl1pPr>
              <a:defRPr cap="none" sz="5600">
                <a:solidFill>
                  <a:srgbClr val="FFFFFF"/>
                </a:solidFill>
              </a:defRPr>
            </a:lvl1pPr>
          </a:lstStyle>
          <a:p>
            <a:pPr lvl="0">
              <a:defRPr sz="1800">
                <a:solidFill>
                  <a:srgbClr val="000000"/>
                </a:solidFill>
              </a:defRPr>
            </a:pPr>
            <a:r>
              <a:rPr sz="5600">
                <a:solidFill>
                  <a:srgbClr val="FFFFFF"/>
                </a:solidFill>
              </a:rPr>
              <a:t>Ejemplo (Enfocado al proyecto)</a:t>
            </a:r>
          </a:p>
        </p:txBody>
      </p:sp>
      <p:pic>
        <p:nvPicPr>
          <p:cNvPr id="148" name="pasted-image.png"/>
          <p:cNvPicPr/>
          <p:nvPr/>
        </p:nvPicPr>
        <p:blipFill>
          <a:blip r:embed="rId2">
            <a:extLst/>
          </a:blip>
          <a:stretch>
            <a:fillRect/>
          </a:stretch>
        </p:blipFill>
        <p:spPr>
          <a:xfrm>
            <a:off x="3308711" y="533400"/>
            <a:ext cx="17766578" cy="11096015"/>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title"/>
          </p:nvPr>
        </p:nvSpPr>
        <p:spPr>
          <a:xfrm>
            <a:off x="4273296" y="0"/>
            <a:ext cx="16306802" cy="2895600"/>
          </a:xfrm>
          <a:prstGeom prst="rect">
            <a:avLst/>
          </a:prstGeom>
        </p:spPr>
        <p:txBody>
          <a:bodyPr/>
          <a:lstStyle/>
          <a:p>
            <a:pPr lvl="0">
              <a:defRPr sz="1800">
                <a:solidFill>
                  <a:srgbClr val="000000"/>
                </a:solidFill>
              </a:defRPr>
            </a:pPr>
            <a:r>
              <a:rPr sz="8800">
                <a:solidFill>
                  <a:srgbClr val="775F55"/>
                </a:solidFill>
              </a:rPr>
              <a:t>Descripción del Proyecto</a:t>
            </a:r>
          </a:p>
        </p:txBody>
      </p:sp>
      <p:sp>
        <p:nvSpPr>
          <p:cNvPr id="78" name="Shape 78"/>
          <p:cNvSpPr/>
          <p:nvPr>
            <p:ph type="body" idx="1"/>
          </p:nvPr>
        </p:nvSpPr>
        <p:spPr>
          <a:xfrm>
            <a:off x="1335925" y="3200400"/>
            <a:ext cx="21578493" cy="10515601"/>
          </a:xfrm>
          <a:prstGeom prst="rect">
            <a:avLst/>
          </a:prstGeom>
        </p:spPr>
        <p:txBody>
          <a:bodyPr/>
          <a:lstStyle/>
          <a:p>
            <a:pPr lvl="0" marL="2062480" indent="-2062480">
              <a:lnSpc>
                <a:spcPct val="90000"/>
              </a:lnSpc>
              <a:defRPr sz="1800"/>
            </a:pPr>
            <a:r>
              <a:rPr sz="5800"/>
              <a:t>Nuestro proyecto se basa en un monitoreo del entorno y los elementos a monitorear estarán basados en las necesidades del cliente.</a:t>
            </a:r>
          </a:p>
          <a:p>
            <a:pPr lvl="0" marL="2062480" indent="-2062480">
              <a:lnSpc>
                <a:spcPct val="90000"/>
              </a:lnSpc>
              <a:defRPr sz="1800"/>
            </a:pPr>
            <a:r>
              <a:rPr sz="5800"/>
              <a:t>Estos datos serán almacenados en un servidor de base de datos.</a:t>
            </a:r>
          </a:p>
          <a:p>
            <a:pPr lvl="0" marL="2062480" indent="-2062480">
              <a:lnSpc>
                <a:spcPct val="90000"/>
              </a:lnSpc>
              <a:defRPr sz="1800"/>
            </a:pPr>
            <a:r>
              <a:rPr sz="5800"/>
              <a:t>Los datos recopilados podrán ser accesados en tiempo real o de manera histórica para ver un comportamiento determinado.</a:t>
            </a:r>
          </a:p>
          <a:p>
            <a:pPr lvl="0" marL="2062480" indent="-2062480">
              <a:lnSpc>
                <a:spcPct val="90000"/>
              </a:lnSpc>
              <a:defRPr sz="1800"/>
            </a:pPr>
            <a:r>
              <a:rPr sz="5800"/>
              <a:t>El medio de acceso será desde una PC o un teléfono móvil con su respectivo restricción de acceso para que no cualquiera pueda acceder a los datos a pesar de que los mismos se encuentren en la nube.</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xfrm>
            <a:off x="4273296" y="457200"/>
            <a:ext cx="16306802" cy="1981200"/>
          </a:xfrm>
          <a:prstGeom prst="rect">
            <a:avLst/>
          </a:prstGeom>
        </p:spPr>
        <p:txBody>
          <a:bodyPr/>
          <a:lstStyle/>
          <a:p>
            <a:pPr lvl="0">
              <a:defRPr sz="1800">
                <a:solidFill>
                  <a:srgbClr val="000000"/>
                </a:solidFill>
              </a:defRPr>
            </a:pPr>
            <a:r>
              <a:rPr sz="8800">
                <a:solidFill>
                  <a:srgbClr val="775F55"/>
                </a:solidFill>
              </a:rPr>
              <a:t>Diagrama Paquetes </a:t>
            </a:r>
          </a:p>
        </p:txBody>
      </p:sp>
      <p:sp>
        <p:nvSpPr>
          <p:cNvPr id="151" name="Shape 151"/>
          <p:cNvSpPr/>
          <p:nvPr>
            <p:ph type="body" idx="1"/>
          </p:nvPr>
        </p:nvSpPr>
        <p:spPr>
          <a:xfrm>
            <a:off x="2047360" y="3200400"/>
            <a:ext cx="20600132" cy="8991601"/>
          </a:xfrm>
          <a:prstGeom prst="rect">
            <a:avLst/>
          </a:prstGeom>
        </p:spPr>
        <p:txBody>
          <a:bodyPr/>
          <a:lstStyle/>
          <a:p>
            <a:pPr lvl="0" marL="0" indent="0">
              <a:buSzTx/>
              <a:buNone/>
              <a:defRPr sz="1800"/>
            </a:pPr>
            <a:r>
              <a:rPr sz="5800"/>
              <a:t> </a:t>
            </a:r>
            <a:r>
              <a:rPr b="1" sz="5800"/>
              <a:t>Definición: </a:t>
            </a:r>
            <a:r>
              <a:rPr sz="5800"/>
              <a:t>Un paquete es un mecanismo utilizado para agrupar elementos UML, permitiendo organizar los elementos modelados, facilitando de esta forma el manejo de los modelos de un sistema complejo.</a:t>
            </a:r>
          </a:p>
          <a:p>
            <a:pPr lvl="0" marL="0" indent="0">
              <a:buSzTx/>
              <a:buNone/>
              <a:defRPr sz="1800"/>
            </a:pPr>
            <a:r>
              <a:rPr b="1" sz="5800"/>
              <a:t>Descripción: </a:t>
            </a:r>
            <a:r>
              <a:rPr sz="5800"/>
              <a:t>Permite dividir un modelo para agrupar y encapsular sus elementos en unidades lógicas individuales.  Puede tener interfaces y la realizacion de estas interfaces. Los paquetes pueden estar anidados uno dentro de otros</a:t>
            </a:r>
          </a:p>
        </p:txBody>
      </p:sp>
      <p:pic>
        <p:nvPicPr>
          <p:cNvPr id="152" name="image10.png" descr="Captura de pantalla 2014-10-12 a la(s) 13.22.57.png"/>
          <p:cNvPicPr/>
          <p:nvPr/>
        </p:nvPicPr>
        <p:blipFill>
          <a:blip r:embed="rId2">
            <a:extLst/>
          </a:blip>
          <a:stretch>
            <a:fillRect/>
          </a:stretch>
        </p:blipFill>
        <p:spPr>
          <a:xfrm>
            <a:off x="13233190" y="3886461"/>
            <a:ext cx="9144004" cy="5054603"/>
          </a:xfrm>
          <a:prstGeom prst="rect">
            <a:avLst/>
          </a:prstGeom>
          <a:ln w="12700">
            <a:miter lim="400000"/>
          </a:ln>
        </p:spPr>
      </p:pic>
      <p:pic>
        <p:nvPicPr>
          <p:cNvPr id="153" name="image11.png" descr="Captura de pantalla 2014-10-12 a la(s) 13.23.14.png"/>
          <p:cNvPicPr/>
          <p:nvPr/>
        </p:nvPicPr>
        <p:blipFill>
          <a:blip r:embed="rId3">
            <a:extLst/>
          </a:blip>
          <a:stretch>
            <a:fillRect/>
          </a:stretch>
        </p:blipFill>
        <p:spPr>
          <a:xfrm>
            <a:off x="-307768" y="1760163"/>
            <a:ext cx="13055606" cy="9804405"/>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8" presetID="22" grpId="2" fill="hold">
                                  <p:stCondLst>
                                    <p:cond delay="0"/>
                                  </p:stCondLst>
                                  <p:iterate type="el" backwards="0">
                                    <p:tmAbs val="0"/>
                                  </p:iterate>
                                  <p:childTnLst>
                                    <p:set>
                                      <p:cBhvr>
                                        <p:cTn id="10" fill="hold"/>
                                        <p:tgtEl>
                                          <p:spTgt spid="153"/>
                                        </p:tgtEl>
                                        <p:attrNameLst>
                                          <p:attrName>style.visibility</p:attrName>
                                        </p:attrNameLst>
                                      </p:cBhvr>
                                      <p:to>
                                        <p:strVal val="visible"/>
                                      </p:to>
                                    </p:set>
                                    <p:animEffect filter="wipe(left)" transition="in">
                                      <p:cBhvr>
                                        <p:cTn id="11"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2" grpId="1"/>
      <p:bldP build="whole" bldLvl="1" animBg="1" rev="0" advAuto="0" spid="153" grpId="2"/>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xfrm>
            <a:off x="4273296" y="457200"/>
            <a:ext cx="16306802" cy="1981200"/>
          </a:xfrm>
          <a:prstGeom prst="rect">
            <a:avLst/>
          </a:prstGeom>
        </p:spPr>
        <p:txBody>
          <a:bodyPr/>
          <a:lstStyle>
            <a:lvl1pPr algn="ctr">
              <a:defRPr sz="7900"/>
            </a:lvl1pPr>
          </a:lstStyle>
          <a:p>
            <a:pPr lvl="0">
              <a:defRPr sz="1800">
                <a:solidFill>
                  <a:srgbClr val="000000"/>
                </a:solidFill>
              </a:defRPr>
            </a:pPr>
            <a:r>
              <a:rPr sz="7900">
                <a:solidFill>
                  <a:srgbClr val="775F55"/>
                </a:solidFill>
              </a:rPr>
              <a:t>Diagrama Paquetes-Características</a:t>
            </a:r>
          </a:p>
        </p:txBody>
      </p:sp>
      <p:sp>
        <p:nvSpPr>
          <p:cNvPr id="156" name="Shape 156"/>
          <p:cNvSpPr/>
          <p:nvPr>
            <p:ph type="body" idx="1"/>
          </p:nvPr>
        </p:nvSpPr>
        <p:spPr>
          <a:xfrm>
            <a:off x="4273296" y="3200400"/>
            <a:ext cx="16306802" cy="8991600"/>
          </a:xfrm>
          <a:prstGeom prst="rect">
            <a:avLst/>
          </a:prstGeom>
        </p:spPr>
        <p:txBody>
          <a:bodyPr/>
          <a:lstStyle/>
          <a:p>
            <a:pPr lvl="0" marL="21414142" indent="-21414142">
              <a:defRPr sz="1800"/>
            </a:pPr>
            <a:r>
              <a:rPr sz="5800"/>
              <a:t>Cada paquete tiene su espacio de nombre, estos nombres no se pueden repetir, a menos que el mismo este dentro de otro paquete con distinto nombre</a:t>
            </a:r>
          </a:p>
          <a:p>
            <a:pPr lvl="0" marL="21414142" indent="-21414142">
              <a:defRPr sz="1800"/>
            </a:pPr>
            <a:r>
              <a:rPr sz="5800"/>
              <a:t>Ejemplo:</a:t>
            </a:r>
          </a:p>
        </p:txBody>
      </p:sp>
      <p:pic>
        <p:nvPicPr>
          <p:cNvPr id="157" name="image12.jpeg"/>
          <p:cNvPicPr/>
          <p:nvPr/>
        </p:nvPicPr>
        <p:blipFill>
          <a:blip r:embed="rId2">
            <a:extLst/>
          </a:blip>
          <a:stretch>
            <a:fillRect/>
          </a:stretch>
        </p:blipFill>
        <p:spPr>
          <a:xfrm>
            <a:off x="5080000" y="8689974"/>
            <a:ext cx="6553200" cy="2381254"/>
          </a:xfrm>
          <a:prstGeom prst="rect">
            <a:avLst/>
          </a:prstGeom>
          <a:ln w="12700">
            <a:miter lim="400000"/>
          </a:ln>
        </p:spPr>
      </p:pic>
      <p:pic>
        <p:nvPicPr>
          <p:cNvPr id="158" name="image13.jpeg"/>
          <p:cNvPicPr/>
          <p:nvPr/>
        </p:nvPicPr>
        <p:blipFill>
          <a:blip r:embed="rId3">
            <a:extLst/>
          </a:blip>
          <a:stretch>
            <a:fillRect/>
          </a:stretch>
        </p:blipFill>
        <p:spPr>
          <a:xfrm>
            <a:off x="12487147" y="7489824"/>
            <a:ext cx="7239001" cy="3581404"/>
          </a:xfrm>
          <a:prstGeom prst="rect">
            <a:avLst/>
          </a:prstGeom>
          <a:ln w="12700">
            <a:miter lim="400000"/>
          </a:ln>
        </p:spPr>
      </p:pic>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xfrm>
            <a:off x="4273296" y="457200"/>
            <a:ext cx="16306802" cy="1981200"/>
          </a:xfrm>
          <a:prstGeom prst="rect">
            <a:avLst/>
          </a:prstGeom>
        </p:spPr>
        <p:txBody>
          <a:bodyPr/>
          <a:lstStyle>
            <a:lvl1pPr>
              <a:defRPr sz="7900"/>
            </a:lvl1pPr>
          </a:lstStyle>
          <a:p>
            <a:pPr lvl="0">
              <a:defRPr sz="1800">
                <a:solidFill>
                  <a:srgbClr val="000000"/>
                </a:solidFill>
              </a:defRPr>
            </a:pPr>
            <a:r>
              <a:rPr sz="7900">
                <a:solidFill>
                  <a:srgbClr val="775F55"/>
                </a:solidFill>
              </a:rPr>
              <a:t>Diagrama Paquetes-Características</a:t>
            </a:r>
          </a:p>
        </p:txBody>
      </p:sp>
      <p:sp>
        <p:nvSpPr>
          <p:cNvPr id="161" name="Shape 161"/>
          <p:cNvSpPr/>
          <p:nvPr>
            <p:ph type="body" idx="1"/>
          </p:nvPr>
        </p:nvSpPr>
        <p:spPr>
          <a:xfrm>
            <a:off x="4273296" y="3200400"/>
            <a:ext cx="16306802" cy="8991600"/>
          </a:xfrm>
          <a:prstGeom prst="rect">
            <a:avLst/>
          </a:prstGeom>
        </p:spPr>
        <p:txBody>
          <a:bodyPr/>
          <a:lstStyle/>
          <a:p>
            <a:pPr lvl="0" marL="4844266" indent="-4844266">
              <a:defRPr sz="1800"/>
            </a:pPr>
            <a:r>
              <a:rPr sz="4000"/>
              <a:t>En UML es posible tener clases dentro de un paquete las cuales pueden ser tanto publicas como privadas. </a:t>
            </a:r>
          </a:p>
          <a:p>
            <a:pPr lvl="0" marL="4844266" indent="-4844266">
              <a:defRPr sz="1800"/>
            </a:pPr>
            <a:r>
              <a:rPr sz="4000"/>
              <a:t>Mientras la clase publica es parte de la interface del paquete y puede ser usada por clases en otros paquetes, la clase privada se mantiene oculta</a:t>
            </a:r>
          </a:p>
          <a:p>
            <a:pPr lvl="0" marL="441434" indent="-441434">
              <a:defRPr sz="1800"/>
            </a:pPr>
            <a:endParaRPr sz="4000"/>
          </a:p>
          <a:p>
            <a:pPr lvl="0" marL="4844266" indent="-4844266">
              <a:defRPr sz="1800"/>
            </a:pPr>
            <a:r>
              <a:rPr sz="4000"/>
              <a:t>¿Cómo escoger cuales clases poner en los paquetes?</a:t>
            </a:r>
          </a:p>
          <a:p>
            <a:pPr lvl="0" marL="4844266" indent="-4844266">
              <a:defRPr sz="1800"/>
            </a:pPr>
            <a:r>
              <a:rPr sz="4000"/>
              <a:t>Principio de clausura común, el cual nos indica que las clases en un paquete necesitaran cambios por razones similares.</a:t>
            </a:r>
          </a:p>
          <a:p>
            <a:pPr lvl="0" marL="4844266" indent="-4844266">
              <a:defRPr sz="1800"/>
            </a:pPr>
            <a:r>
              <a:rPr sz="4000"/>
              <a:t>Principio de reusó común, el cual nos dice que las clases en un paquete deberían de reusarse todas juntas.</a:t>
            </a:r>
          </a:p>
          <a:p>
            <a:pPr lvl="0" marL="4844266" indent="-4844266">
              <a:defRPr sz="1800"/>
            </a:pPr>
            <a:r>
              <a:rPr sz="4000"/>
              <a:t>Se debe tener claro que la razón principal para agrupar clases dentro de paquetes viene de las dependencias entre paquetes.</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xfrm>
            <a:off x="4273296" y="457200"/>
            <a:ext cx="16306802" cy="1981200"/>
          </a:xfrm>
          <a:prstGeom prst="rect">
            <a:avLst/>
          </a:prstGeom>
        </p:spPr>
        <p:txBody>
          <a:bodyPr/>
          <a:lstStyle>
            <a:lvl1pPr>
              <a:defRPr sz="7900"/>
            </a:lvl1pPr>
          </a:lstStyle>
          <a:p>
            <a:pPr lvl="0">
              <a:defRPr sz="1800">
                <a:solidFill>
                  <a:srgbClr val="000000"/>
                </a:solidFill>
              </a:defRPr>
            </a:pPr>
            <a:r>
              <a:rPr sz="7900">
                <a:solidFill>
                  <a:srgbClr val="775F55"/>
                </a:solidFill>
              </a:rPr>
              <a:t>Diagrama Paquetes-Características</a:t>
            </a:r>
          </a:p>
        </p:txBody>
      </p:sp>
      <p:sp>
        <p:nvSpPr>
          <p:cNvPr id="164" name="Shape 164"/>
          <p:cNvSpPr/>
          <p:nvPr>
            <p:ph type="body" idx="1"/>
          </p:nvPr>
        </p:nvSpPr>
        <p:spPr>
          <a:xfrm>
            <a:off x="4273296" y="3200400"/>
            <a:ext cx="16306802" cy="8991600"/>
          </a:xfrm>
          <a:prstGeom prst="rect">
            <a:avLst/>
          </a:prstGeom>
        </p:spPr>
        <p:txBody>
          <a:bodyPr/>
          <a:lstStyle/>
          <a:p>
            <a:pPr lvl="0" marL="22014105" indent="-22014105">
              <a:defRPr sz="1800"/>
            </a:pPr>
            <a:r>
              <a:rPr sz="5300"/>
              <a:t>Se deben usar en casos donde existen sistemas altamente escalables</a:t>
            </a:r>
            <a:endParaRPr sz="1600"/>
          </a:p>
          <a:p>
            <a:pPr lvl="0" marL="22014105" indent="-22014105">
              <a:defRPr sz="1800"/>
            </a:pPr>
            <a:r>
              <a:rPr sz="5300"/>
              <a:t>Son muy útiles para visualizar las dependencias entre los mayores elementos del sistema</a:t>
            </a:r>
            <a:endParaRPr sz="1600"/>
          </a:p>
          <a:p>
            <a:pPr lvl="0" marL="22014105" indent="-22014105">
              <a:defRPr sz="1800"/>
            </a:pPr>
            <a:r>
              <a:rPr sz="5300"/>
              <a:t>Generalmente corresponden a estructuras programables, lo cual nos ayuda a mantener un orden sobre las dependencias del mismo.</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xfrm>
            <a:off x="4273296" y="457200"/>
            <a:ext cx="16306802" cy="1981200"/>
          </a:xfrm>
          <a:prstGeom prst="rect">
            <a:avLst/>
          </a:prstGeom>
        </p:spPr>
        <p:txBody>
          <a:bodyPr/>
          <a:lstStyle/>
          <a:p>
            <a:pPr lvl="0">
              <a:defRPr sz="1800">
                <a:solidFill>
                  <a:srgbClr val="000000"/>
                </a:solidFill>
              </a:defRPr>
            </a:pPr>
            <a:r>
              <a:rPr sz="8800">
                <a:solidFill>
                  <a:srgbClr val="775F55"/>
                </a:solidFill>
              </a:rPr>
              <a:t>Diagrama Paquetes</a:t>
            </a:r>
          </a:p>
        </p:txBody>
      </p:sp>
      <p:pic>
        <p:nvPicPr>
          <p:cNvPr id="167" name="image14.jpeg"/>
          <p:cNvPicPr/>
          <p:nvPr/>
        </p:nvPicPr>
        <p:blipFill>
          <a:blip r:embed="rId2">
            <a:extLst/>
          </a:blip>
          <a:stretch>
            <a:fillRect/>
          </a:stretch>
        </p:blipFill>
        <p:spPr>
          <a:xfrm>
            <a:off x="3784600" y="4114800"/>
            <a:ext cx="7768109" cy="7162800"/>
          </a:xfrm>
          <a:prstGeom prst="rect">
            <a:avLst/>
          </a:prstGeom>
          <a:ln w="12700">
            <a:miter lim="400000"/>
          </a:ln>
        </p:spPr>
      </p:pic>
      <p:pic>
        <p:nvPicPr>
          <p:cNvPr id="168" name="image15.jpeg"/>
          <p:cNvPicPr/>
          <p:nvPr/>
        </p:nvPicPr>
        <p:blipFill>
          <a:blip r:embed="rId3">
            <a:extLst/>
          </a:blip>
          <a:stretch>
            <a:fillRect/>
          </a:stretch>
        </p:blipFill>
        <p:spPr>
          <a:xfrm>
            <a:off x="12162308" y="6023073"/>
            <a:ext cx="8417788" cy="4314727"/>
          </a:xfrm>
          <a:prstGeom prst="rect">
            <a:avLst/>
          </a:prstGeom>
          <a:ln w="12700">
            <a:miter lim="400000"/>
          </a:ln>
        </p:spPr>
      </p:pic>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xfrm>
            <a:off x="4273296" y="0"/>
            <a:ext cx="16306802" cy="2895600"/>
          </a:xfrm>
          <a:prstGeom prst="rect">
            <a:avLst/>
          </a:prstGeom>
        </p:spPr>
        <p:txBody>
          <a:bodyPr/>
          <a:lstStyle/>
          <a:p>
            <a:pPr lvl="0">
              <a:defRPr sz="1800">
                <a:solidFill>
                  <a:srgbClr val="000000"/>
                </a:solidFill>
              </a:defRPr>
            </a:pPr>
            <a:r>
              <a:rPr sz="8800">
                <a:solidFill>
                  <a:srgbClr val="775F55"/>
                </a:solidFill>
              </a:rPr>
              <a:t>Ejemplo del proyecto</a:t>
            </a:r>
          </a:p>
        </p:txBody>
      </p:sp>
      <p:pic>
        <p:nvPicPr>
          <p:cNvPr id="171" name="image16.jpeg"/>
          <p:cNvPicPr/>
          <p:nvPr/>
        </p:nvPicPr>
        <p:blipFill>
          <a:blip r:embed="rId2">
            <a:extLst/>
          </a:blip>
          <a:stretch>
            <a:fillRect/>
          </a:stretch>
        </p:blipFill>
        <p:spPr>
          <a:xfrm>
            <a:off x="5114923" y="3808412"/>
            <a:ext cx="12157076" cy="8586277"/>
          </a:xfrm>
          <a:prstGeom prst="rect">
            <a:avLst/>
          </a:prstGeom>
          <a:ln w="12700">
            <a:miter lim="400000"/>
          </a:ln>
        </p:spPr>
      </p:pic>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xfrm>
            <a:off x="4273296" y="0"/>
            <a:ext cx="16306802" cy="2895600"/>
          </a:xfrm>
          <a:prstGeom prst="rect">
            <a:avLst/>
          </a:prstGeom>
        </p:spPr>
        <p:txBody>
          <a:bodyPr/>
          <a:lstStyle/>
          <a:p>
            <a:pPr lvl="0">
              <a:defRPr sz="1800">
                <a:solidFill>
                  <a:srgbClr val="000000"/>
                </a:solidFill>
              </a:defRPr>
            </a:pPr>
            <a:r>
              <a:rPr sz="8800">
                <a:solidFill>
                  <a:srgbClr val="775F55"/>
                </a:solidFill>
              </a:rPr>
              <a:t>Diagramas de Colaboraciones</a:t>
            </a:r>
          </a:p>
        </p:txBody>
      </p:sp>
      <p:sp>
        <p:nvSpPr>
          <p:cNvPr id="174" name="Shape 174"/>
          <p:cNvSpPr/>
          <p:nvPr>
            <p:ph type="body" idx="1"/>
          </p:nvPr>
        </p:nvSpPr>
        <p:spPr>
          <a:xfrm>
            <a:off x="4343128" y="4625751"/>
            <a:ext cx="16306802" cy="10515604"/>
          </a:xfrm>
          <a:prstGeom prst="rect">
            <a:avLst/>
          </a:prstGeom>
        </p:spPr>
        <p:txBody>
          <a:bodyPr/>
          <a:lstStyle/>
          <a:p>
            <a:pPr lvl="0" marL="6645768" indent="-6645768">
              <a:defRPr sz="1800"/>
            </a:pPr>
            <a:r>
              <a:rPr sz="5800"/>
              <a:t>Un </a:t>
            </a:r>
            <a:r>
              <a:rPr b="1" sz="5800"/>
              <a:t>diagrama de colaboración (</a:t>
            </a:r>
            <a:r>
              <a:rPr sz="5800"/>
              <a:t>también llamados diagramas de comunicación</a:t>
            </a:r>
            <a:r>
              <a:rPr b="1" sz="5800"/>
              <a:t>)</a:t>
            </a:r>
            <a:r>
              <a:rPr sz="5800"/>
              <a:t> en las versiones de UML es esencialmente un diagrama que muestra interacciones organizadas alrededor de los roles, muestran explícitamente las relaciones de los roles.</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xfrm>
            <a:off x="4273296" y="0"/>
            <a:ext cx="16306802" cy="2895600"/>
          </a:xfrm>
          <a:prstGeom prst="rect">
            <a:avLst/>
          </a:prstGeom>
        </p:spPr>
        <p:txBody>
          <a:bodyPr/>
          <a:lstStyle>
            <a:lvl1pPr>
              <a:defRPr sz="7200"/>
            </a:lvl1pPr>
          </a:lstStyle>
          <a:p>
            <a:pPr lvl="0">
              <a:defRPr sz="1800">
                <a:solidFill>
                  <a:srgbClr val="000000"/>
                </a:solidFill>
              </a:defRPr>
            </a:pPr>
            <a:r>
              <a:rPr sz="7200">
                <a:solidFill>
                  <a:srgbClr val="775F55"/>
                </a:solidFill>
              </a:rPr>
              <a:t>Partes de un diagrama de colaboración </a:t>
            </a:r>
          </a:p>
        </p:txBody>
      </p:sp>
      <p:sp>
        <p:nvSpPr>
          <p:cNvPr id="177" name="Shape 177"/>
          <p:cNvSpPr/>
          <p:nvPr>
            <p:ph type="body" idx="1"/>
          </p:nvPr>
        </p:nvSpPr>
        <p:spPr>
          <a:xfrm>
            <a:off x="4273296" y="3200400"/>
            <a:ext cx="16306802" cy="10515600"/>
          </a:xfrm>
          <a:prstGeom prst="rect">
            <a:avLst/>
          </a:prstGeom>
        </p:spPr>
        <p:txBody>
          <a:bodyPr/>
          <a:lstStyle/>
          <a:p>
            <a:pPr lvl="0">
              <a:defRPr sz="1800"/>
            </a:pPr>
            <a:endParaRPr b="1"/>
          </a:p>
          <a:p>
            <a:pPr lvl="0" marL="6645768" indent="-6645768">
              <a:defRPr sz="1800"/>
            </a:pPr>
            <a:r>
              <a:rPr b="1" sz="5800"/>
              <a:t>Rol de la Clase</a:t>
            </a:r>
            <a:endParaRPr b="1"/>
          </a:p>
          <a:p>
            <a:pPr lvl="0" marL="2062479" indent="-2062479">
              <a:defRPr sz="1800"/>
            </a:pPr>
            <a:endParaRPr b="1"/>
          </a:p>
          <a:p>
            <a:pPr lvl="0">
              <a:defRPr sz="1800"/>
            </a:pPr>
            <a:endParaRPr b="1"/>
          </a:p>
          <a:p>
            <a:pPr lvl="0" marL="6645768" indent="-6645768">
              <a:defRPr sz="1800"/>
            </a:pPr>
            <a:r>
              <a:rPr b="1" sz="5800"/>
              <a:t>Rol de las Asociaciones</a:t>
            </a:r>
          </a:p>
          <a:p>
            <a:pPr lvl="0" marL="2062479" indent="-2062479">
              <a:defRPr sz="1800"/>
            </a:pPr>
          </a:p>
          <a:p>
            <a:pPr lvl="0" marL="2062479" indent="-2062479">
              <a:defRPr sz="1800"/>
            </a:pPr>
            <a:endParaRPr b="1"/>
          </a:p>
          <a:p>
            <a:pPr lvl="0" marL="6645768" indent="-6645768">
              <a:defRPr sz="1800"/>
            </a:pPr>
            <a:r>
              <a:rPr b="1" sz="5800"/>
              <a:t>Mensajes</a:t>
            </a: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xfrm>
            <a:off x="4273296" y="0"/>
            <a:ext cx="16306802" cy="2895600"/>
          </a:xfrm>
          <a:prstGeom prst="rect">
            <a:avLst/>
          </a:prstGeom>
        </p:spPr>
        <p:txBody>
          <a:bodyPr/>
          <a:lstStyle/>
          <a:p>
            <a:pPr lvl="0">
              <a:defRPr sz="1800">
                <a:solidFill>
                  <a:srgbClr val="000000"/>
                </a:solidFill>
              </a:defRPr>
            </a:pPr>
            <a:r>
              <a:rPr sz="8800">
                <a:solidFill>
                  <a:srgbClr val="775F55"/>
                </a:solidFill>
              </a:rPr>
              <a:t>Rol de la Clase</a:t>
            </a:r>
          </a:p>
        </p:txBody>
      </p:sp>
      <p:sp>
        <p:nvSpPr>
          <p:cNvPr id="180" name="Shape 180"/>
          <p:cNvSpPr/>
          <p:nvPr>
            <p:ph type="body" idx="1"/>
          </p:nvPr>
        </p:nvSpPr>
        <p:spPr>
          <a:xfrm>
            <a:off x="4199112" y="3833664"/>
            <a:ext cx="16306802" cy="10515601"/>
          </a:xfrm>
          <a:prstGeom prst="rect">
            <a:avLst/>
          </a:prstGeom>
        </p:spPr>
        <p:txBody>
          <a:bodyPr/>
          <a:lstStyle>
            <a:lvl1pPr marL="0" indent="0">
              <a:buSzTx/>
              <a:buNone/>
            </a:lvl1pPr>
          </a:lstStyle>
          <a:p>
            <a:pPr lvl="0">
              <a:defRPr sz="1800"/>
            </a:pPr>
            <a:r>
              <a:rPr sz="5800"/>
              <a:t>El rol de la clase describe cómo se comporta un objeto. Los atributos del objeto no se listan. </a:t>
            </a:r>
          </a:p>
        </p:txBody>
      </p:sp>
      <p:pic>
        <p:nvPicPr>
          <p:cNvPr id="181" name="image17.png"/>
          <p:cNvPicPr/>
          <p:nvPr/>
        </p:nvPicPr>
        <p:blipFill>
          <a:blip r:embed="rId2">
            <a:extLst/>
          </a:blip>
          <a:stretch>
            <a:fillRect/>
          </a:stretch>
        </p:blipFill>
        <p:spPr>
          <a:xfrm>
            <a:off x="8807622" y="7144839"/>
            <a:ext cx="5141346" cy="1630092"/>
          </a:xfrm>
          <a:prstGeom prst="rect">
            <a:avLst/>
          </a:prstGeom>
          <a:ln w="12700">
            <a:miter lim="400000"/>
          </a:ln>
        </p:spPr>
      </p:pic>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title"/>
          </p:nvPr>
        </p:nvSpPr>
        <p:spPr>
          <a:xfrm>
            <a:off x="4273296" y="0"/>
            <a:ext cx="16306802" cy="2895600"/>
          </a:xfrm>
          <a:prstGeom prst="rect">
            <a:avLst/>
          </a:prstGeom>
        </p:spPr>
        <p:txBody>
          <a:bodyPr/>
          <a:lstStyle/>
          <a:p>
            <a:pPr lvl="0">
              <a:defRPr sz="1800">
                <a:solidFill>
                  <a:srgbClr val="000000"/>
                </a:solidFill>
              </a:defRPr>
            </a:pPr>
            <a:r>
              <a:rPr sz="8800">
                <a:solidFill>
                  <a:srgbClr val="775F55"/>
                </a:solidFill>
              </a:rPr>
              <a:t>Rol de Asociaciones</a:t>
            </a:r>
          </a:p>
        </p:txBody>
      </p:sp>
      <p:sp>
        <p:nvSpPr>
          <p:cNvPr id="184" name="Shape 184"/>
          <p:cNvSpPr/>
          <p:nvPr>
            <p:ph type="body" idx="1"/>
          </p:nvPr>
        </p:nvSpPr>
        <p:spPr>
          <a:xfrm>
            <a:off x="4273296" y="3200400"/>
            <a:ext cx="16306802" cy="10515600"/>
          </a:xfrm>
          <a:prstGeom prst="rect">
            <a:avLst/>
          </a:prstGeom>
        </p:spPr>
        <p:txBody>
          <a:bodyPr/>
          <a:lstStyle>
            <a:lvl1pPr marL="0" indent="0">
              <a:buSzTx/>
              <a:buNone/>
            </a:lvl1pPr>
          </a:lstStyle>
          <a:p>
            <a:pPr lvl="0">
              <a:defRPr sz="1800"/>
            </a:pPr>
            <a:r>
              <a:rPr sz="5800"/>
              <a:t>Los roles de asociación describen cómo se va a comportar una asociación en una situación  particular. Se usan líneas simple etiquetadas con un estereotipo.</a:t>
            </a:r>
          </a:p>
        </p:txBody>
      </p:sp>
      <p:pic>
        <p:nvPicPr>
          <p:cNvPr id="185" name="image18.png"/>
          <p:cNvPicPr/>
          <p:nvPr/>
        </p:nvPicPr>
        <p:blipFill>
          <a:blip r:embed="rId2">
            <a:extLst/>
          </a:blip>
          <a:stretch>
            <a:fillRect/>
          </a:stretch>
        </p:blipFill>
        <p:spPr>
          <a:xfrm>
            <a:off x="8231560" y="7074024"/>
            <a:ext cx="5557964" cy="2920901"/>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xfrm>
            <a:off x="4273296" y="457200"/>
            <a:ext cx="16306802" cy="1981200"/>
          </a:xfrm>
          <a:prstGeom prst="rect">
            <a:avLst/>
          </a:prstGeom>
        </p:spPr>
        <p:txBody>
          <a:bodyPr/>
          <a:lstStyle>
            <a:lvl1pPr algn="ctr"/>
          </a:lstStyle>
          <a:p>
            <a:pPr lvl="0">
              <a:defRPr sz="1800">
                <a:solidFill>
                  <a:srgbClr val="000000"/>
                </a:solidFill>
              </a:defRPr>
            </a:pPr>
            <a:r>
              <a:rPr sz="8800">
                <a:solidFill>
                  <a:srgbClr val="775F55"/>
                </a:solidFill>
              </a:rPr>
              <a:t>¿Qué es UML?</a:t>
            </a:r>
          </a:p>
        </p:txBody>
      </p:sp>
      <p:sp>
        <p:nvSpPr>
          <p:cNvPr id="81" name="Shape 81"/>
          <p:cNvSpPr/>
          <p:nvPr>
            <p:ph type="body" idx="1"/>
          </p:nvPr>
        </p:nvSpPr>
        <p:spPr>
          <a:xfrm>
            <a:off x="1382338" y="3200400"/>
            <a:ext cx="21511126" cy="8991600"/>
          </a:xfrm>
          <a:prstGeom prst="rect">
            <a:avLst/>
          </a:prstGeom>
        </p:spPr>
        <p:txBody>
          <a:bodyPr/>
          <a:lstStyle/>
          <a:p>
            <a:pPr lvl="0" marL="0" indent="0">
              <a:buSzTx/>
              <a:buNone/>
              <a:defRPr sz="1800"/>
            </a:pPr>
          </a:p>
          <a:p>
            <a:pPr lvl="0" marL="0" indent="0">
              <a:buSzTx/>
              <a:buNone/>
              <a:defRPr sz="1800"/>
            </a:pPr>
            <a:r>
              <a:rPr sz="5800"/>
              <a:t>El lenguaje Unificado de Modelado (UML) es un lenguaje para especificar, visualizar, construir y documentar artefactos de los sistemas de software, asi para el modelado del negocio y otros sistemas no software.</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xfrm>
            <a:off x="4273296" y="0"/>
            <a:ext cx="16306802" cy="2895600"/>
          </a:xfrm>
          <a:prstGeom prst="rect">
            <a:avLst/>
          </a:prstGeom>
        </p:spPr>
        <p:txBody>
          <a:bodyPr/>
          <a:lstStyle/>
          <a:p>
            <a:pPr lvl="0">
              <a:defRPr sz="1800">
                <a:solidFill>
                  <a:srgbClr val="000000"/>
                </a:solidFill>
              </a:defRPr>
            </a:pPr>
            <a:r>
              <a:rPr sz="8800">
                <a:solidFill>
                  <a:srgbClr val="775F55"/>
                </a:solidFill>
              </a:rPr>
              <a:t>Mensajes</a:t>
            </a:r>
          </a:p>
        </p:txBody>
      </p:sp>
      <p:sp>
        <p:nvSpPr>
          <p:cNvPr id="188" name="Shape 188"/>
          <p:cNvSpPr/>
          <p:nvPr>
            <p:ph type="body" idx="1"/>
          </p:nvPr>
        </p:nvSpPr>
        <p:spPr>
          <a:xfrm>
            <a:off x="3407024" y="3206799"/>
            <a:ext cx="16306802" cy="10515601"/>
          </a:xfrm>
          <a:prstGeom prst="rect">
            <a:avLst/>
          </a:prstGeom>
        </p:spPr>
        <p:txBody>
          <a:bodyPr/>
          <a:lstStyle>
            <a:lvl1pPr marL="0" indent="0">
              <a:buSzTx/>
              <a:buNone/>
              <a:defRPr sz="5400"/>
            </a:lvl1pPr>
          </a:lstStyle>
          <a:p>
            <a:pPr lvl="0">
              <a:defRPr sz="1800"/>
            </a:pPr>
            <a:r>
              <a:rPr sz="5400"/>
              <a:t>Contrariamente a los diagramas de secuencias, los diagramas de colaboración no tienen una manera explícita para denotar el tiempo, por lo que entonces numeran a los mensajes en orden de ejecución. La numeración puede anidarse; por ejemplo, para mensajes anidados al mensaje número 1: 1.1, 1.2, 1.3, etc. La condición para un mensaje se suele colocar entre corchetes. </a:t>
            </a:r>
          </a:p>
        </p:txBody>
      </p:sp>
      <p:pic>
        <p:nvPicPr>
          <p:cNvPr id="189" name="image19.png"/>
          <p:cNvPicPr/>
          <p:nvPr/>
        </p:nvPicPr>
        <p:blipFill>
          <a:blip r:embed="rId2">
            <a:extLst/>
          </a:blip>
          <a:stretch>
            <a:fillRect/>
          </a:stretch>
        </p:blipFill>
        <p:spPr>
          <a:xfrm>
            <a:off x="12264008" y="9162256"/>
            <a:ext cx="6542262" cy="3772622"/>
          </a:xfrm>
          <a:prstGeom prst="rect">
            <a:avLst/>
          </a:prstGeom>
          <a:ln w="12700">
            <a:miter lim="400000"/>
          </a:ln>
        </p:spPr>
      </p:pic>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xfrm>
            <a:off x="4273296" y="0"/>
            <a:ext cx="16306802" cy="2895600"/>
          </a:xfrm>
          <a:prstGeom prst="rect">
            <a:avLst/>
          </a:prstGeom>
        </p:spPr>
        <p:txBody>
          <a:bodyPr/>
          <a:lstStyle/>
          <a:p>
            <a:pPr lvl="0">
              <a:defRPr sz="1800">
                <a:solidFill>
                  <a:srgbClr val="000000"/>
                </a:solidFill>
              </a:defRPr>
            </a:pPr>
            <a:r>
              <a:rPr sz="8800">
                <a:solidFill>
                  <a:srgbClr val="775F55"/>
                </a:solidFill>
              </a:rPr>
              <a:t>Ejemplo 1</a:t>
            </a:r>
          </a:p>
        </p:txBody>
      </p:sp>
      <p:sp>
        <p:nvSpPr>
          <p:cNvPr id="192" name="Shape 192"/>
          <p:cNvSpPr/>
          <p:nvPr>
            <p:ph type="body" idx="1"/>
          </p:nvPr>
        </p:nvSpPr>
        <p:spPr>
          <a:xfrm>
            <a:off x="2110880" y="3617640"/>
            <a:ext cx="11017224" cy="10515601"/>
          </a:xfrm>
          <a:prstGeom prst="rect">
            <a:avLst/>
          </a:prstGeom>
        </p:spPr>
        <p:txBody>
          <a:bodyPr/>
          <a:lstStyle>
            <a:lvl1pPr marL="6645768" indent="-6645768"/>
          </a:lstStyle>
          <a:p>
            <a:pPr lvl="0">
              <a:defRPr sz="1800"/>
            </a:pPr>
            <a:r>
              <a:rPr sz="5800"/>
              <a:t>Este ejemplo agrega un velocímetro al conjunto de clases que constituyen a un “Avión”. Al alcanzar una cierta velocidad el velocímetro indicará al timón que debe elevarse y al tren de aterrizaje que debe retraerse.</a:t>
            </a:r>
          </a:p>
        </p:txBody>
      </p:sp>
      <p:pic>
        <p:nvPicPr>
          <p:cNvPr id="193" name="image20.png"/>
          <p:cNvPicPr/>
          <p:nvPr/>
        </p:nvPicPr>
        <p:blipFill>
          <a:blip r:embed="rId2">
            <a:extLst/>
          </a:blip>
          <a:stretch>
            <a:fillRect/>
          </a:stretch>
        </p:blipFill>
        <p:spPr>
          <a:xfrm>
            <a:off x="13632160" y="3473624"/>
            <a:ext cx="9649074" cy="7609062"/>
          </a:xfrm>
          <a:prstGeom prst="rect">
            <a:avLst/>
          </a:prstGeom>
          <a:ln w="12700">
            <a:miter lim="400000"/>
          </a:ln>
        </p:spPr>
      </p:pic>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prstGeom prst="rect">
            <a:avLst/>
          </a:prstGeom>
        </p:spPr>
        <p:txBody>
          <a:bodyPr/>
          <a:lstStyle/>
          <a:p>
            <a:pPr lvl="0">
              <a:defRPr sz="1800">
                <a:solidFill>
                  <a:srgbClr val="000000"/>
                </a:solidFill>
              </a:defRPr>
            </a:pPr>
            <a:r>
              <a:rPr sz="8800">
                <a:solidFill>
                  <a:srgbClr val="775F55"/>
                </a:solidFill>
              </a:rPr>
              <a:t>Ejemplo 2</a:t>
            </a:r>
          </a:p>
        </p:txBody>
      </p:sp>
      <p:sp>
        <p:nvSpPr>
          <p:cNvPr id="196" name="Shape 19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defTabSz="740663">
              <a:defRPr sz="2268"/>
            </a:lvl1pPr>
          </a:lstStyle>
          <a:p>
            <a:pPr lvl="0">
              <a:defRPr b="0" sz="1800">
                <a:solidFill>
                  <a:srgbClr val="000000"/>
                </a:solidFill>
              </a:defRPr>
            </a:pPr>
            <a:fld id="{86CB4B4D-7CA3-9044-876B-883B54F8677D}" type="slidenum">
              <a:rPr b="1" sz="2268">
                <a:solidFill>
                  <a:srgbClr val="FFFFFF"/>
                </a:solidFill>
              </a:rPr>
            </a:fld>
          </a:p>
        </p:txBody>
      </p:sp>
      <p:pic>
        <p:nvPicPr>
          <p:cNvPr id="197" name="pasted-image.tif"/>
          <p:cNvPicPr/>
          <p:nvPr/>
        </p:nvPicPr>
        <p:blipFill>
          <a:blip r:embed="rId2">
            <a:extLst/>
          </a:blip>
          <a:stretch>
            <a:fillRect/>
          </a:stretch>
        </p:blipFill>
        <p:spPr>
          <a:xfrm>
            <a:off x="4841747" y="3315231"/>
            <a:ext cx="13760587" cy="9968970"/>
          </a:xfrm>
          <a:prstGeom prst="rect">
            <a:avLst/>
          </a:prstGeom>
          <a:ln w="12700">
            <a:miter lim="400000"/>
          </a:ln>
        </p:spPr>
      </p:pic>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xfrm>
            <a:off x="4273296" y="0"/>
            <a:ext cx="16306802" cy="2395935"/>
          </a:xfrm>
          <a:prstGeom prst="rect">
            <a:avLst/>
          </a:prstGeom>
        </p:spPr>
        <p:txBody>
          <a:bodyPr/>
          <a:lstStyle>
            <a:lvl1pPr defTabSz="822959">
              <a:defRPr sz="7919"/>
            </a:lvl1pPr>
          </a:lstStyle>
          <a:p>
            <a:pPr lvl="0">
              <a:defRPr sz="1800">
                <a:solidFill>
                  <a:srgbClr val="000000"/>
                </a:solidFill>
              </a:defRPr>
            </a:pPr>
            <a:r>
              <a:rPr sz="7919">
                <a:solidFill>
                  <a:srgbClr val="775F55"/>
                </a:solidFill>
              </a:rPr>
              <a:t>Diagrama de colaboraciones del proyecto G8</a:t>
            </a:r>
          </a:p>
        </p:txBody>
      </p:sp>
      <p:pic>
        <p:nvPicPr>
          <p:cNvPr id="200" name="image21.jpg"/>
          <p:cNvPicPr/>
          <p:nvPr/>
        </p:nvPicPr>
        <p:blipFill>
          <a:blip r:embed="rId2">
            <a:extLst/>
          </a:blip>
          <a:stretch>
            <a:fillRect/>
          </a:stretch>
        </p:blipFill>
        <p:spPr>
          <a:xfrm>
            <a:off x="2398910" y="3761656"/>
            <a:ext cx="19101389" cy="7663161"/>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title"/>
          </p:nvPr>
        </p:nvSpPr>
        <p:spPr>
          <a:xfrm>
            <a:off x="4273296" y="0"/>
            <a:ext cx="16306802" cy="2895600"/>
          </a:xfrm>
          <a:prstGeom prst="rect">
            <a:avLst/>
          </a:prstGeom>
        </p:spPr>
        <p:txBody>
          <a:bodyPr/>
          <a:lstStyle/>
          <a:p>
            <a:pPr lvl="0">
              <a:defRPr sz="1800">
                <a:solidFill>
                  <a:srgbClr val="000000"/>
                </a:solidFill>
              </a:defRPr>
            </a:pPr>
            <a:r>
              <a:rPr sz="8800">
                <a:solidFill>
                  <a:srgbClr val="775F55"/>
                </a:solidFill>
              </a:rPr>
              <a:t>Diagrama de Casos de Uso</a:t>
            </a:r>
          </a:p>
        </p:txBody>
      </p:sp>
      <p:sp>
        <p:nvSpPr>
          <p:cNvPr id="84" name="Shape 84"/>
          <p:cNvSpPr/>
          <p:nvPr>
            <p:ph type="sldNum" sz="quarter" idx="2"/>
          </p:nvPr>
        </p:nvSpPr>
        <p:spPr>
          <a:xfrm>
            <a:off x="3048000" y="2544441"/>
            <a:ext cx="1066800" cy="488956"/>
          </a:xfrm>
          <a:prstGeom prst="rect">
            <a:avLst/>
          </a:prstGeom>
          <a:extLst>
            <a:ext uri="{C572A759-6A51-4108-AA02-DFA0A04FC94B}">
              <ma14:wrappingTextBoxFlag xmlns:ma14="http://schemas.microsoft.com/office/mac/drawingml/2011/main" val="1"/>
            </a:ext>
          </a:extLst>
        </p:spPr>
        <p:txBody>
          <a:bodyPr/>
          <a:lstStyle>
            <a:lvl1pPr defTabSz="740662">
              <a:lnSpc>
                <a:spcPct val="90000"/>
              </a:lnSpc>
              <a:defRPr sz="2000"/>
            </a:lvl1pPr>
          </a:lstStyle>
          <a:p>
            <a:pPr lvl="0">
              <a:defRPr b="0" sz="1800">
                <a:solidFill>
                  <a:srgbClr val="000000"/>
                </a:solidFill>
              </a:defRPr>
            </a:pPr>
            <a:fld id="{86CB4B4D-7CA3-9044-876B-883B54F8677D}" type="slidenum">
              <a:rPr b="1" sz="2000">
                <a:solidFill>
                  <a:srgbClr val="FFFFFF"/>
                </a:solidFill>
              </a:rPr>
            </a:fld>
          </a:p>
        </p:txBody>
      </p:sp>
      <p:sp>
        <p:nvSpPr>
          <p:cNvPr id="85" name="Shape 85"/>
          <p:cNvSpPr/>
          <p:nvPr>
            <p:ph type="body" idx="1"/>
          </p:nvPr>
        </p:nvSpPr>
        <p:spPr>
          <a:xfrm>
            <a:off x="1381157" y="3200400"/>
            <a:ext cx="22091078" cy="10515600"/>
          </a:xfrm>
          <a:prstGeom prst="rect">
            <a:avLst/>
          </a:prstGeom>
        </p:spPr>
        <p:txBody>
          <a:bodyPr/>
          <a:lstStyle/>
          <a:p>
            <a:pPr lvl="0" marL="0" indent="0">
              <a:buSzTx/>
              <a:buNone/>
              <a:defRPr sz="1800"/>
            </a:pPr>
            <a:r>
              <a:rPr b="1" sz="5800"/>
              <a:t>Definición:</a:t>
            </a:r>
          </a:p>
          <a:p>
            <a:pPr lvl="0" marL="0" indent="0">
              <a:buSzTx/>
              <a:buNone/>
              <a:defRPr sz="1800"/>
            </a:pPr>
            <a:r>
              <a:rPr sz="5800"/>
              <a:t> Un caso de uso es una descripción de las acciones de un sistema desde el punto de vista del usuario.</a:t>
            </a:r>
          </a:p>
          <a:p>
            <a:pPr lvl="0" marL="0" indent="0">
              <a:buSzTx/>
              <a:buNone/>
              <a:defRPr sz="1800"/>
            </a:pPr>
            <a:r>
              <a:rPr sz="5800"/>
              <a:t>Donde los diagramas de caso de uso se encargan de modelar la funcionalidad del sistema usando actores y casos de uso.</a:t>
            </a:r>
          </a:p>
          <a:p>
            <a:pPr lvl="0" marL="0" indent="0">
              <a:buSzTx/>
              <a:buNone/>
              <a:defRPr sz="1800"/>
            </a:pPr>
          </a:p>
          <a:p>
            <a:pPr lvl="0" marL="0" indent="0">
              <a:buSzTx/>
              <a:buNone/>
              <a:defRPr sz="1800"/>
            </a:pPr>
            <a:r>
              <a:rPr b="1" sz="5800"/>
              <a:t>Nota:</a:t>
            </a:r>
            <a:r>
              <a:rPr sz="5800"/>
              <a:t> No confundir lo que es un </a:t>
            </a:r>
            <a:r>
              <a:rPr sz="5800">
                <a:solidFill>
                  <a:srgbClr val="DD8047"/>
                </a:solidFill>
              </a:rPr>
              <a:t>diagrama</a:t>
            </a:r>
            <a:r>
              <a:rPr sz="5800"/>
              <a:t> de caso de usos y un caso de uso. Ya que un caso de uso son servicios o funciones provistas por el sistema para sus usuarios.</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title"/>
          </p:nvPr>
        </p:nvSpPr>
        <p:spPr>
          <a:xfrm>
            <a:off x="4273296" y="0"/>
            <a:ext cx="16306802" cy="2895600"/>
          </a:xfrm>
          <a:prstGeom prst="rect">
            <a:avLst/>
          </a:prstGeom>
        </p:spPr>
        <p:txBody>
          <a:bodyPr/>
          <a:lstStyle>
            <a:lvl1pPr algn="ctr"/>
          </a:lstStyle>
          <a:p>
            <a:pPr lvl="0">
              <a:defRPr sz="1800">
                <a:solidFill>
                  <a:srgbClr val="000000"/>
                </a:solidFill>
              </a:defRPr>
            </a:pPr>
            <a:r>
              <a:rPr sz="8800">
                <a:solidFill>
                  <a:srgbClr val="775F55"/>
                </a:solidFill>
              </a:rPr>
              <a:t>Descripción</a:t>
            </a:r>
          </a:p>
        </p:txBody>
      </p:sp>
      <p:sp>
        <p:nvSpPr>
          <p:cNvPr id="88" name="Shape 88"/>
          <p:cNvSpPr/>
          <p:nvPr>
            <p:ph type="sldNum" sz="quarter" idx="2"/>
          </p:nvPr>
        </p:nvSpPr>
        <p:spPr>
          <a:xfrm>
            <a:off x="3048000" y="2544441"/>
            <a:ext cx="1066800" cy="488956"/>
          </a:xfrm>
          <a:prstGeom prst="rect">
            <a:avLst/>
          </a:prstGeom>
          <a:extLst>
            <a:ext uri="{C572A759-6A51-4108-AA02-DFA0A04FC94B}">
              <ma14:wrappingTextBoxFlag xmlns:ma14="http://schemas.microsoft.com/office/mac/drawingml/2011/main" val="1"/>
            </a:ext>
          </a:extLst>
        </p:spPr>
        <p:txBody>
          <a:bodyPr/>
          <a:lstStyle>
            <a:lvl1pPr defTabSz="740662">
              <a:lnSpc>
                <a:spcPct val="90000"/>
              </a:lnSpc>
              <a:defRPr sz="2000"/>
            </a:lvl1pPr>
          </a:lstStyle>
          <a:p>
            <a:pPr lvl="0">
              <a:defRPr b="0" sz="1800">
                <a:solidFill>
                  <a:srgbClr val="000000"/>
                </a:solidFill>
              </a:defRPr>
            </a:pPr>
            <a:fld id="{86CB4B4D-7CA3-9044-876B-883B54F8677D}" type="slidenum">
              <a:rPr b="1" sz="2000">
                <a:solidFill>
                  <a:srgbClr val="FFFFFF"/>
                </a:solidFill>
              </a:rPr>
            </a:fld>
          </a:p>
        </p:txBody>
      </p:sp>
      <p:sp>
        <p:nvSpPr>
          <p:cNvPr id="89" name="Shape 89"/>
          <p:cNvSpPr/>
          <p:nvPr>
            <p:ph type="body" idx="1"/>
          </p:nvPr>
        </p:nvSpPr>
        <p:spPr>
          <a:xfrm>
            <a:off x="591243" y="2975058"/>
            <a:ext cx="23201516" cy="10515601"/>
          </a:xfrm>
          <a:prstGeom prst="rect">
            <a:avLst/>
          </a:prstGeom>
        </p:spPr>
        <p:txBody>
          <a:bodyPr/>
          <a:lstStyle/>
          <a:p>
            <a:pPr lvl="0" marL="0" indent="0">
              <a:lnSpc>
                <a:spcPct val="90000"/>
              </a:lnSpc>
              <a:buSzTx/>
              <a:buNone/>
              <a:defRPr sz="1800"/>
            </a:pPr>
            <a:r>
              <a:rPr sz="5800"/>
              <a:t>Un caso de uso se puede describir con diferentes niveles de detalle. Donde en una fase inicial del diseño, basta con indicar el nombre en el diagrama de casos de uso. Posteriormente, se pueden incluir descripciones más detalladas de los escenarios.</a:t>
            </a:r>
          </a:p>
          <a:p>
            <a:pPr lvl="0" marL="0" indent="0">
              <a:lnSpc>
                <a:spcPct val="90000"/>
              </a:lnSpc>
              <a:buSzTx/>
              <a:buNone/>
              <a:defRPr sz="1800"/>
            </a:pPr>
          </a:p>
          <a:p>
            <a:pPr lvl="0" marL="0" indent="0">
              <a:lnSpc>
                <a:spcPct val="90000"/>
              </a:lnSpc>
              <a:buSzTx/>
              <a:buNone/>
              <a:defRPr sz="1800"/>
            </a:pPr>
            <a:r>
              <a:rPr sz="5800"/>
              <a:t>Un caso de uso representa:</a:t>
            </a:r>
          </a:p>
          <a:p>
            <a:pPr lvl="0" marL="2062480" indent="-2062480">
              <a:lnSpc>
                <a:spcPct val="90000"/>
              </a:lnSpc>
              <a:buChar char="▪"/>
              <a:defRPr sz="1800"/>
            </a:pPr>
            <a:r>
              <a:rPr sz="5800"/>
              <a:t>Un objetivo de un actor a la hora de utilizar el sistema, como Comprar un menú</a:t>
            </a:r>
          </a:p>
          <a:p>
            <a:pPr lvl="0" marL="2062480" indent="-2062480">
              <a:lnSpc>
                <a:spcPct val="90000"/>
              </a:lnSpc>
              <a:buChar char="▪"/>
              <a:defRPr sz="1800"/>
            </a:pPr>
            <a:r>
              <a:rPr sz="5800"/>
              <a:t>Uno o varios escenarios, es decir, secuencias de pasos que se llevan a cabo para conseguir el objetivo, por ejemplo: {Pedir menú, Pagar, Enviar}. Además de los escenarios correctos, puede haber diferentes escenarios de excepciones o errores, como Tarjeta de crédito rechazada.</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title"/>
          </p:nvPr>
        </p:nvSpPr>
        <p:spPr>
          <a:xfrm>
            <a:off x="4273296" y="0"/>
            <a:ext cx="16306802" cy="2895600"/>
          </a:xfrm>
          <a:prstGeom prst="rect">
            <a:avLst/>
          </a:prstGeom>
        </p:spPr>
        <p:txBody>
          <a:bodyPr/>
          <a:lstStyle/>
          <a:p>
            <a:pPr lvl="0">
              <a:defRPr sz="1800">
                <a:solidFill>
                  <a:srgbClr val="000000"/>
                </a:solidFill>
              </a:defRPr>
            </a:pPr>
            <a:r>
              <a:rPr sz="8800">
                <a:solidFill>
                  <a:srgbClr val="775F55"/>
                </a:solidFill>
              </a:rPr>
              <a:t>Características</a:t>
            </a:r>
          </a:p>
        </p:txBody>
      </p:sp>
      <p:sp>
        <p:nvSpPr>
          <p:cNvPr id="92" name="Shape 92"/>
          <p:cNvSpPr/>
          <p:nvPr>
            <p:ph type="sldNum" sz="quarter" idx="2"/>
          </p:nvPr>
        </p:nvSpPr>
        <p:spPr>
          <a:xfrm>
            <a:off x="3048000" y="2544441"/>
            <a:ext cx="1066800" cy="488956"/>
          </a:xfrm>
          <a:prstGeom prst="rect">
            <a:avLst/>
          </a:prstGeom>
          <a:extLst>
            <a:ext uri="{C572A759-6A51-4108-AA02-DFA0A04FC94B}">
              <ma14:wrappingTextBoxFlag xmlns:ma14="http://schemas.microsoft.com/office/mac/drawingml/2011/main" val="1"/>
            </a:ext>
          </a:extLst>
        </p:spPr>
        <p:txBody>
          <a:bodyPr/>
          <a:lstStyle>
            <a:lvl1pPr defTabSz="740662">
              <a:lnSpc>
                <a:spcPct val="90000"/>
              </a:lnSpc>
              <a:defRPr sz="2000"/>
            </a:lvl1pPr>
          </a:lstStyle>
          <a:p>
            <a:pPr lvl="0">
              <a:defRPr b="0" sz="1800">
                <a:solidFill>
                  <a:srgbClr val="000000"/>
                </a:solidFill>
              </a:defRPr>
            </a:pPr>
            <a:fld id="{86CB4B4D-7CA3-9044-876B-883B54F8677D}" type="slidenum">
              <a:rPr b="1" sz="2000">
                <a:solidFill>
                  <a:srgbClr val="FFFFFF"/>
                </a:solidFill>
              </a:rPr>
            </a:fld>
          </a:p>
        </p:txBody>
      </p:sp>
      <p:sp>
        <p:nvSpPr>
          <p:cNvPr id="93" name="Shape 93"/>
          <p:cNvSpPr/>
          <p:nvPr>
            <p:ph type="body" idx="1"/>
          </p:nvPr>
        </p:nvSpPr>
        <p:spPr>
          <a:xfrm>
            <a:off x="935421" y="3200400"/>
            <a:ext cx="22513158" cy="10515600"/>
          </a:xfrm>
          <a:prstGeom prst="rect">
            <a:avLst/>
          </a:prstGeom>
        </p:spPr>
        <p:txBody>
          <a:bodyPr/>
          <a:lstStyle/>
          <a:p>
            <a:pPr lvl="0" marL="1813560" indent="-1813560">
              <a:defRPr sz="1800"/>
            </a:pPr>
            <a:r>
              <a:rPr sz="5100"/>
              <a:t>Esta clase de diagrama no esta pensado para representar el diseño ni describir los elementos internos de un sistema, solamente sirven para facilitar la comunicación con los futuros usuarios del sistema y con el cliente.</a:t>
            </a:r>
            <a:endParaRPr sz="1600"/>
          </a:p>
          <a:p>
            <a:pPr lvl="0" marL="1813560" indent="-1813560">
              <a:defRPr sz="1800"/>
            </a:pPr>
            <a:r>
              <a:rPr sz="5100"/>
              <a:t>Actualmente se considera que lo casos de uso son de vital importancia en los proyectos de software.</a:t>
            </a:r>
            <a:endParaRPr sz="1600"/>
          </a:p>
          <a:p>
            <a:pPr lvl="0" marL="1813560" indent="-1813560">
              <a:defRPr sz="1800"/>
            </a:pPr>
            <a:r>
              <a:rPr sz="5100"/>
              <a:t>Describen bajo la forma de acciones y reacciones el comportamiento de un sistema desde el punto de vista de un usuario</a:t>
            </a:r>
            <a:endParaRPr sz="1600"/>
          </a:p>
          <a:p>
            <a:pPr lvl="0" marL="1813560" indent="-1813560">
              <a:defRPr sz="1800"/>
            </a:pPr>
            <a:r>
              <a:rPr sz="5100"/>
              <a:t>Se puede considerar que hasta cierto punto, cada caso de uso es independiente de los demás</a:t>
            </a:r>
            <a:endParaRPr sz="1600"/>
          </a:p>
          <a:p>
            <a:pPr lvl="0" marL="1813560" indent="-1813560">
              <a:defRPr sz="1800"/>
            </a:pPr>
            <a:r>
              <a:rPr sz="5100"/>
              <a:t>Permiten definir los límites del sistema y las relaciones entre el sistema y su entorno</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title"/>
          </p:nvPr>
        </p:nvSpPr>
        <p:spPr>
          <a:xfrm>
            <a:off x="4273296" y="0"/>
            <a:ext cx="16306802" cy="2895600"/>
          </a:xfrm>
          <a:prstGeom prst="rect">
            <a:avLst/>
          </a:prstGeom>
        </p:spPr>
        <p:txBody>
          <a:bodyPr/>
          <a:lstStyle>
            <a:lvl1pPr algn="ctr"/>
          </a:lstStyle>
          <a:p>
            <a:pPr lvl="0">
              <a:defRPr sz="1800">
                <a:solidFill>
                  <a:srgbClr val="000000"/>
                </a:solidFill>
              </a:defRPr>
            </a:pPr>
            <a:r>
              <a:rPr sz="8800">
                <a:solidFill>
                  <a:srgbClr val="775F55"/>
                </a:solidFill>
              </a:rPr>
              <a:t>Elementos</a:t>
            </a:r>
          </a:p>
        </p:txBody>
      </p:sp>
      <p:sp>
        <p:nvSpPr>
          <p:cNvPr id="96" name="Shape 96"/>
          <p:cNvSpPr/>
          <p:nvPr>
            <p:ph type="sldNum" sz="quarter" idx="2"/>
          </p:nvPr>
        </p:nvSpPr>
        <p:spPr>
          <a:xfrm>
            <a:off x="3048000" y="2544441"/>
            <a:ext cx="1066800" cy="488956"/>
          </a:xfrm>
          <a:prstGeom prst="rect">
            <a:avLst/>
          </a:prstGeom>
          <a:extLst>
            <a:ext uri="{C572A759-6A51-4108-AA02-DFA0A04FC94B}">
              <ma14:wrappingTextBoxFlag xmlns:ma14="http://schemas.microsoft.com/office/mac/drawingml/2011/main" val="1"/>
            </a:ext>
          </a:extLst>
        </p:spPr>
        <p:txBody>
          <a:bodyPr/>
          <a:lstStyle>
            <a:lvl1pPr defTabSz="740662">
              <a:lnSpc>
                <a:spcPct val="90000"/>
              </a:lnSpc>
              <a:defRPr sz="2000"/>
            </a:lvl1pPr>
          </a:lstStyle>
          <a:p>
            <a:pPr lvl="0">
              <a:defRPr b="0" sz="1800">
                <a:solidFill>
                  <a:srgbClr val="000000"/>
                </a:solidFill>
              </a:defRPr>
            </a:pPr>
            <a:fld id="{86CB4B4D-7CA3-9044-876B-883B54F8677D}" type="slidenum">
              <a:rPr b="1" sz="2000">
                <a:solidFill>
                  <a:srgbClr val="FFFFFF"/>
                </a:solidFill>
              </a:rPr>
            </a:fld>
          </a:p>
        </p:txBody>
      </p:sp>
      <p:sp>
        <p:nvSpPr>
          <p:cNvPr id="97" name="Shape 97"/>
          <p:cNvSpPr/>
          <p:nvPr>
            <p:ph type="body" idx="1"/>
          </p:nvPr>
        </p:nvSpPr>
        <p:spPr>
          <a:xfrm>
            <a:off x="795149" y="3969875"/>
            <a:ext cx="22793702" cy="7703248"/>
          </a:xfrm>
          <a:prstGeom prst="rect">
            <a:avLst/>
          </a:prstGeom>
        </p:spPr>
        <p:txBody>
          <a:bodyPr/>
          <a:lstStyle/>
          <a:p>
            <a:pPr lvl="0" marL="3683000" indent="-3683000">
              <a:buClrTx/>
              <a:buSzPct val="100000"/>
              <a:buFontTx/>
              <a:buAutoNum type="arabicPeriod" startAt="1"/>
              <a:defRPr sz="1800"/>
            </a:pPr>
            <a:r>
              <a:rPr sz="5800"/>
              <a:t>Sistema: Corresponde a un rectángulo, el cual representa los límites del sistema que contiene los </a:t>
            </a:r>
            <a:r>
              <a:rPr i="1" sz="5800"/>
              <a:t>casos de uso</a:t>
            </a:r>
            <a:r>
              <a:rPr sz="5800"/>
              <a:t>. Los </a:t>
            </a:r>
            <a:r>
              <a:rPr i="1" sz="5800"/>
              <a:t>actores </a:t>
            </a:r>
            <a:r>
              <a:rPr sz="5800"/>
              <a:t>se ubican fuera de los límites del sistema.</a:t>
            </a:r>
          </a:p>
          <a:p>
            <a:pPr lvl="0" marL="3683000" indent="-3683000">
              <a:buClrTx/>
              <a:buSzPct val="100000"/>
              <a:buFontTx/>
              <a:buAutoNum type="arabicPeriod" startAt="1"/>
              <a:defRPr sz="1800"/>
            </a:pPr>
            <a:r>
              <a:rPr sz="5800"/>
              <a:t>Casos de Uso: Corresponden a óvalos, los cuales indican la función del sistema.</a:t>
            </a:r>
          </a:p>
          <a:p>
            <a:pPr lvl="0" marL="3683000" indent="-3683000">
              <a:buClrTx/>
              <a:buSzPct val="100000"/>
              <a:buFontTx/>
              <a:buAutoNum type="arabicPeriod" startAt="1"/>
              <a:defRPr sz="1800"/>
            </a:pPr>
            <a:r>
              <a:rPr sz="5800"/>
              <a:t>Actores: Los </a:t>
            </a:r>
            <a:r>
              <a:rPr i="1" sz="5800"/>
              <a:t>actores </a:t>
            </a:r>
            <a:r>
              <a:rPr sz="5800"/>
              <a:t>son los usuarios de un sistema.</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hape 99"/>
          <p:cNvSpPr/>
          <p:nvPr>
            <p:ph type="title"/>
          </p:nvPr>
        </p:nvSpPr>
        <p:spPr>
          <a:prstGeom prst="rect">
            <a:avLst/>
          </a:prstGeom>
        </p:spPr>
        <p:txBody>
          <a:bodyPr/>
          <a:lstStyle/>
          <a:p>
            <a:pPr lvl="0">
              <a:defRPr sz="1800">
                <a:solidFill>
                  <a:srgbClr val="000000"/>
                </a:solidFill>
              </a:defRPr>
            </a:pPr>
            <a:r>
              <a:rPr sz="5600">
                <a:solidFill>
                  <a:srgbClr val="FFFFFF"/>
                </a:solidFill>
              </a:rPr>
              <a:t>Sistema,Casos de Uso,Actores</a:t>
            </a:r>
          </a:p>
        </p:txBody>
      </p:sp>
      <p:sp>
        <p:nvSpPr>
          <p:cNvPr id="100" name="Shape 100"/>
          <p:cNvSpPr/>
          <p:nvPr>
            <p:ph type="sldNum" sz="quarter" idx="2"/>
          </p:nvPr>
        </p:nvSpPr>
        <p:spPr>
          <a:xfrm>
            <a:off x="3048000" y="9334496"/>
            <a:ext cx="2895600" cy="1327160"/>
          </a:xfrm>
          <a:prstGeom prst="rect">
            <a:avLst/>
          </a:prstGeom>
          <a:extLst>
            <a:ext uri="{C572A759-6A51-4108-AA02-DFA0A04FC94B}">
              <ma14:wrappingTextBoxFlag xmlns:ma14="http://schemas.microsoft.com/office/mac/drawingml/2011/main" val="1"/>
            </a:ext>
          </a:extLst>
        </p:spPr>
        <p:txBody>
          <a:bodyPr/>
          <a:lstStyle/>
          <a:p>
            <a:pPr lvl="0">
              <a:defRPr b="0" sz="1800">
                <a:solidFill>
                  <a:srgbClr val="000000"/>
                </a:solidFill>
              </a:defRPr>
            </a:pPr>
            <a:fld id="{86CB4B4D-7CA3-9044-876B-883B54F8677D}" type="slidenum">
              <a:rPr b="1" sz="5600">
                <a:solidFill>
                  <a:srgbClr val="FFFFFF"/>
                </a:solidFill>
              </a:rPr>
            </a:fld>
          </a:p>
        </p:txBody>
      </p:sp>
      <p:pic>
        <p:nvPicPr>
          <p:cNvPr id="101" name="image3.png"/>
          <p:cNvPicPr/>
          <p:nvPr/>
        </p:nvPicPr>
        <p:blipFill>
          <a:blip r:embed="rId2">
            <a:extLst/>
          </a:blip>
          <a:stretch>
            <a:fillRect/>
          </a:stretch>
        </p:blipFill>
        <p:spPr>
          <a:xfrm>
            <a:off x="1370380" y="1351870"/>
            <a:ext cx="6244746" cy="5760526"/>
          </a:xfrm>
          <a:prstGeom prst="rect">
            <a:avLst/>
          </a:prstGeom>
          <a:ln w="12700">
            <a:miter lim="400000"/>
          </a:ln>
        </p:spPr>
      </p:pic>
      <p:pic>
        <p:nvPicPr>
          <p:cNvPr id="102" name="image4.png"/>
          <p:cNvPicPr/>
          <p:nvPr/>
        </p:nvPicPr>
        <p:blipFill>
          <a:blip r:embed="rId3">
            <a:extLst/>
          </a:blip>
          <a:stretch>
            <a:fillRect/>
          </a:stretch>
        </p:blipFill>
        <p:spPr>
          <a:xfrm>
            <a:off x="8638730" y="2354696"/>
            <a:ext cx="8672791" cy="4405965"/>
          </a:xfrm>
          <a:prstGeom prst="rect">
            <a:avLst/>
          </a:prstGeom>
          <a:ln w="12700">
            <a:miter lim="400000"/>
          </a:ln>
        </p:spPr>
      </p:pic>
      <p:pic>
        <p:nvPicPr>
          <p:cNvPr id="103" name="image5.png"/>
          <p:cNvPicPr/>
          <p:nvPr/>
        </p:nvPicPr>
        <p:blipFill>
          <a:blip r:embed="rId4">
            <a:extLst/>
          </a:blip>
          <a:stretch>
            <a:fillRect/>
          </a:stretch>
        </p:blipFill>
        <p:spPr>
          <a:xfrm>
            <a:off x="18956624" y="1439506"/>
            <a:ext cx="4041962" cy="5585253"/>
          </a:xfrm>
          <a:prstGeom prst="rect">
            <a:avLst/>
          </a:prstGeom>
          <a:ln w="12700">
            <a:miter lim="400000"/>
          </a:ln>
        </p:spPr>
      </p:pic>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title"/>
          </p:nvPr>
        </p:nvSpPr>
        <p:spPr>
          <a:xfrm>
            <a:off x="4273296" y="0"/>
            <a:ext cx="16306802" cy="2895600"/>
          </a:xfrm>
          <a:prstGeom prst="rect">
            <a:avLst/>
          </a:prstGeom>
        </p:spPr>
        <p:txBody>
          <a:bodyPr/>
          <a:lstStyle>
            <a:lvl1pPr algn="ctr"/>
          </a:lstStyle>
          <a:p>
            <a:pPr lvl="0">
              <a:defRPr sz="1800">
                <a:solidFill>
                  <a:srgbClr val="000000"/>
                </a:solidFill>
              </a:defRPr>
            </a:pPr>
            <a:r>
              <a:rPr sz="8800">
                <a:solidFill>
                  <a:srgbClr val="775F55"/>
                </a:solidFill>
              </a:rPr>
              <a:t>4. Relaciones</a:t>
            </a:r>
          </a:p>
        </p:txBody>
      </p:sp>
      <p:sp>
        <p:nvSpPr>
          <p:cNvPr id="106" name="Shape 106"/>
          <p:cNvSpPr/>
          <p:nvPr>
            <p:ph type="sldNum" sz="quarter" idx="2"/>
          </p:nvPr>
        </p:nvSpPr>
        <p:spPr>
          <a:xfrm>
            <a:off x="3048000" y="2544441"/>
            <a:ext cx="1066800" cy="488956"/>
          </a:xfrm>
          <a:prstGeom prst="rect">
            <a:avLst/>
          </a:prstGeom>
          <a:extLst>
            <a:ext uri="{C572A759-6A51-4108-AA02-DFA0A04FC94B}">
              <ma14:wrappingTextBoxFlag xmlns:ma14="http://schemas.microsoft.com/office/mac/drawingml/2011/main" val="1"/>
            </a:ext>
          </a:extLst>
        </p:spPr>
        <p:txBody>
          <a:bodyPr/>
          <a:lstStyle>
            <a:lvl1pPr defTabSz="740662">
              <a:lnSpc>
                <a:spcPct val="90000"/>
              </a:lnSpc>
              <a:defRPr sz="2000"/>
            </a:lvl1pPr>
          </a:lstStyle>
          <a:p>
            <a:pPr lvl="0">
              <a:defRPr b="0" sz="1800">
                <a:solidFill>
                  <a:srgbClr val="000000"/>
                </a:solidFill>
              </a:defRPr>
            </a:pPr>
            <a:fld id="{86CB4B4D-7CA3-9044-876B-883B54F8677D}" type="slidenum">
              <a:rPr b="1" sz="2000">
                <a:solidFill>
                  <a:srgbClr val="FFFFFF"/>
                </a:solidFill>
              </a:rPr>
            </a:fld>
          </a:p>
        </p:txBody>
      </p:sp>
      <p:sp>
        <p:nvSpPr>
          <p:cNvPr id="107" name="Shape 107"/>
          <p:cNvSpPr/>
          <p:nvPr>
            <p:ph type="body" idx="1"/>
          </p:nvPr>
        </p:nvSpPr>
        <p:spPr>
          <a:xfrm>
            <a:off x="604338" y="2904447"/>
            <a:ext cx="23175322" cy="10515601"/>
          </a:xfrm>
          <a:prstGeom prst="rect">
            <a:avLst/>
          </a:prstGeom>
        </p:spPr>
        <p:txBody>
          <a:bodyPr/>
          <a:lstStyle/>
          <a:p>
            <a:pPr lvl="0" marL="0" indent="0">
              <a:lnSpc>
                <a:spcPct val="90000"/>
              </a:lnSpc>
              <a:buSzTx/>
              <a:buNone/>
              <a:defRPr sz="1800"/>
            </a:pPr>
            <a:r>
              <a:rPr sz="5800"/>
              <a:t>Las relaciones corresponden a la interacción entre un </a:t>
            </a:r>
            <a:r>
              <a:rPr i="1" sz="5800"/>
              <a:t>actor </a:t>
            </a:r>
            <a:r>
              <a:rPr sz="5800"/>
              <a:t>y un </a:t>
            </a:r>
            <a:r>
              <a:rPr i="1" sz="5800"/>
              <a:t>caso de uso</a:t>
            </a:r>
            <a:r>
              <a:rPr sz="5800"/>
              <a:t>, los cuales se dibujan con una línea simple.</a:t>
            </a:r>
          </a:p>
          <a:p>
            <a:pPr lvl="0">
              <a:lnSpc>
                <a:spcPct val="90000"/>
              </a:lnSpc>
              <a:defRPr sz="1800"/>
            </a:pPr>
          </a:p>
          <a:p>
            <a:pPr lvl="0" marL="0" indent="0">
              <a:lnSpc>
                <a:spcPct val="90000"/>
              </a:lnSpc>
              <a:buSzTx/>
              <a:buNone/>
              <a:defRPr sz="1800"/>
            </a:pPr>
            <a:r>
              <a:rPr b="1" sz="5800"/>
              <a:t>Tipos de relaciones:</a:t>
            </a:r>
          </a:p>
          <a:p>
            <a:pPr lvl="0" marL="2062480" indent="-2062480">
              <a:lnSpc>
                <a:spcPct val="90000"/>
              </a:lnSpc>
              <a:defRPr sz="1800"/>
            </a:pPr>
            <a:r>
              <a:rPr b="1" sz="5800"/>
              <a:t>Inclusión: </a:t>
            </a:r>
            <a:r>
              <a:rPr sz="5800"/>
              <a:t>Es una forma de interacción o creación, un caso de uso dado puede "incluir" otro caso de uso. Donde el primer caso de uso a menudo depende del resultado del caso de uso incluido.</a:t>
            </a:r>
          </a:p>
          <a:p>
            <a:pPr lvl="0" marL="2062480" indent="-2062480">
              <a:lnSpc>
                <a:spcPct val="90000"/>
              </a:lnSpc>
              <a:defRPr sz="1800"/>
            </a:pPr>
            <a:r>
              <a:rPr b="1" sz="5800"/>
              <a:t>Extensión: </a:t>
            </a:r>
            <a:r>
              <a:rPr sz="5800"/>
              <a:t>Es otra forma de interacción, donde un caso de uso dado puede </a:t>
            </a:r>
            <a:r>
              <a:rPr i="1" sz="5800"/>
              <a:t>extender</a:t>
            </a:r>
            <a:r>
              <a:rPr sz="5800"/>
              <a:t> a otro.</a:t>
            </a:r>
          </a:p>
          <a:p>
            <a:pPr lvl="0" marL="2062480" indent="-2062480">
              <a:lnSpc>
                <a:spcPct val="90000"/>
              </a:lnSpc>
              <a:defRPr sz="1800"/>
            </a:pPr>
            <a:r>
              <a:rPr b="1" sz="5800"/>
              <a:t>Generalización: </a:t>
            </a:r>
            <a:r>
              <a:rPr sz="5800"/>
              <a:t>Consiste en la actividad de identificar elementos en común entre conceptos y definir las relaciones de un concepto general y un concepto especializado.</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94B6D2"/>
      </a:accent1>
      <a:accent2>
        <a:srgbClr val="DD8047"/>
      </a:accent2>
      <a:accent3>
        <a:srgbClr val="A5AB81"/>
      </a:accent3>
      <a:accent4>
        <a:srgbClr val="D8B25C"/>
      </a:accent4>
      <a:accent5>
        <a:srgbClr val="7BA79D"/>
      </a:accent5>
      <a:accent6>
        <a:srgbClr val="968C8C"/>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50800" dir="5400000">
              <a:srgbClr val="000000">
                <a:alpha val="45000"/>
              </a:srgbClr>
            </a:outerShdw>
          </a:effectLst>
        </a:effectStyle>
        <a:effectStyle>
          <a:effectLst>
            <a:outerShdw sx="100000" sy="100000" kx="0" ky="0" algn="b" rotWithShape="0" blurRad="76200" dist="50800" dir="5400000">
              <a:srgbClr val="000000">
                <a:alpha val="45000"/>
              </a:srgbClr>
            </a:outerShdw>
          </a:effectLst>
        </a:effectStyle>
        <a:effectStyle>
          <a:effectLst>
            <a:outerShdw sx="100000" sy="100000" kx="0" ky="0" algn="b" rotWithShape="0" blurRad="76200" dist="508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94B6D2"/>
          </a:solidFill>
          <a:prstDash val="solid"/>
          <a:bevel/>
        </a:ln>
        <a:effectLst>
          <a:outerShdw sx="100000" sy="100000" kx="0" ky="0" algn="b" rotWithShape="0" blurRad="76200" dist="50800" dir="5400000">
            <a:srgbClr val="000000">
              <a:alpha val="45000"/>
            </a:srgbClr>
          </a:outerShdw>
        </a:effectLst>
      </a:spPr>
      <a:bodyPr rot="0" spcFirstLastPara="1" vertOverflow="overflow" horzOverflow="overflow" vert="horz" wrap="square" lIns="91436" tIns="91436" rIns="91436" bIns="91436"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94B6D2"/>
          </a:solidFill>
          <a:prstDash val="solid"/>
          <a:bevel/>
        </a:ln>
        <a:effectLst>
          <a:outerShdw sx="100000" sy="100000" kx="0" ky="0" algn="b" rotWithShape="0" blurRad="76200" dist="50800" dir="5400000">
            <a:srgbClr val="000000">
              <a:alpha val="45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91436" tIns="91436" rIns="91436" bIns="91436"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94B6D2"/>
      </a:accent1>
      <a:accent2>
        <a:srgbClr val="DD8047"/>
      </a:accent2>
      <a:accent3>
        <a:srgbClr val="A5AB81"/>
      </a:accent3>
      <a:accent4>
        <a:srgbClr val="D8B25C"/>
      </a:accent4>
      <a:accent5>
        <a:srgbClr val="7BA79D"/>
      </a:accent5>
      <a:accent6>
        <a:srgbClr val="968C8C"/>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50800" dir="5400000">
              <a:srgbClr val="000000">
                <a:alpha val="45000"/>
              </a:srgbClr>
            </a:outerShdw>
          </a:effectLst>
        </a:effectStyle>
        <a:effectStyle>
          <a:effectLst>
            <a:outerShdw sx="100000" sy="100000" kx="0" ky="0" algn="b" rotWithShape="0" blurRad="76200" dist="50800" dir="5400000">
              <a:srgbClr val="000000">
                <a:alpha val="45000"/>
              </a:srgbClr>
            </a:outerShdw>
          </a:effectLst>
        </a:effectStyle>
        <a:effectStyle>
          <a:effectLst>
            <a:outerShdw sx="100000" sy="100000" kx="0" ky="0" algn="b" rotWithShape="0" blurRad="76200" dist="508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94B6D2"/>
          </a:solidFill>
          <a:prstDash val="solid"/>
          <a:bevel/>
        </a:ln>
        <a:effectLst>
          <a:outerShdw sx="100000" sy="100000" kx="0" ky="0" algn="b" rotWithShape="0" blurRad="76200" dist="50800" dir="5400000">
            <a:srgbClr val="000000">
              <a:alpha val="45000"/>
            </a:srgbClr>
          </a:outerShdw>
        </a:effectLst>
      </a:spPr>
      <a:bodyPr rot="0" spcFirstLastPara="1" vertOverflow="overflow" horzOverflow="overflow" vert="horz" wrap="square" lIns="91436" tIns="91436" rIns="91436" bIns="91436"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94B6D2"/>
          </a:solidFill>
          <a:prstDash val="solid"/>
          <a:bevel/>
        </a:ln>
        <a:effectLst>
          <a:outerShdw sx="100000" sy="100000" kx="0" ky="0" algn="b" rotWithShape="0" blurRad="76200" dist="50800" dir="5400000">
            <a:srgbClr val="000000">
              <a:alpha val="45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91436" tIns="91436" rIns="91436" bIns="91436"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