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95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2D3DE4-75F5-49C7-96A5-96C7CF211B51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R"/>
        </a:p>
      </dgm:t>
    </dgm:pt>
    <dgm:pt modelId="{72C2B290-B217-4B34-9D0D-A129C6FD080C}">
      <dgm:prSet phldrT="[Texto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s-CR" dirty="0" err="1" smtClean="0">
              <a:solidFill>
                <a:schemeClr val="tx1"/>
              </a:solidFill>
            </a:rPr>
            <a:t>NumeroComplejo</a:t>
          </a:r>
          <a:endParaRPr lang="es-CR" dirty="0">
            <a:solidFill>
              <a:schemeClr val="tx1"/>
            </a:solidFill>
          </a:endParaRPr>
        </a:p>
      </dgm:t>
    </dgm:pt>
    <dgm:pt modelId="{5E453104-F619-4043-BA41-915AD56CFC07}" type="parTrans" cxnId="{B0D25470-0A95-455E-9C3B-6A1B41C8DB49}">
      <dgm:prSet/>
      <dgm:spPr/>
      <dgm:t>
        <a:bodyPr/>
        <a:lstStyle/>
        <a:p>
          <a:endParaRPr lang="es-CR"/>
        </a:p>
      </dgm:t>
    </dgm:pt>
    <dgm:pt modelId="{F2880165-B26B-4298-9CF3-59A08B960C30}" type="sibTrans" cxnId="{B0D25470-0A95-455E-9C3B-6A1B41C8DB49}">
      <dgm:prSet/>
      <dgm:spPr/>
      <dgm:t>
        <a:bodyPr/>
        <a:lstStyle/>
        <a:p>
          <a:endParaRPr lang="es-CR"/>
        </a:p>
      </dgm:t>
    </dgm:pt>
    <dgm:pt modelId="{2DFE6A39-39CB-4A53-9A6F-4DDB235F105D}">
      <dgm:prSet phldrT="[Texto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algn="just"/>
          <a:r>
            <a:rPr lang="es-CR" dirty="0" smtClean="0">
              <a:solidFill>
                <a:schemeClr val="tx1"/>
              </a:solidFill>
            </a:rPr>
            <a:t>-r : </a:t>
          </a:r>
          <a:r>
            <a:rPr lang="es-CR" dirty="0" err="1" smtClean="0">
              <a:solidFill>
                <a:schemeClr val="tx1"/>
              </a:solidFill>
            </a:rPr>
            <a:t>double</a:t>
          </a:r>
          <a:endParaRPr lang="es-CR" dirty="0" smtClean="0">
            <a:solidFill>
              <a:schemeClr val="tx1"/>
            </a:solidFill>
          </a:endParaRPr>
        </a:p>
        <a:p>
          <a:pPr algn="l"/>
          <a:r>
            <a:rPr lang="es-CR" dirty="0" smtClean="0">
              <a:solidFill>
                <a:schemeClr val="tx1"/>
              </a:solidFill>
            </a:rPr>
            <a:t>-i : </a:t>
          </a:r>
          <a:r>
            <a:rPr lang="es-CR" dirty="0" err="1" smtClean="0">
              <a:solidFill>
                <a:schemeClr val="tx1"/>
              </a:solidFill>
            </a:rPr>
            <a:t>double</a:t>
          </a:r>
          <a:r>
            <a:rPr lang="es-CR" dirty="0" smtClean="0">
              <a:solidFill>
                <a:schemeClr val="tx1"/>
              </a:solidFill>
            </a:rPr>
            <a:t> </a:t>
          </a:r>
          <a:endParaRPr lang="es-CR" dirty="0">
            <a:solidFill>
              <a:schemeClr val="tx1"/>
            </a:solidFill>
          </a:endParaRPr>
        </a:p>
      </dgm:t>
    </dgm:pt>
    <dgm:pt modelId="{87C13A5A-02BE-410E-B3FA-7F366AFA530F}" type="parTrans" cxnId="{EA1E9DA7-DBDD-4736-B763-D4636DE14670}">
      <dgm:prSet/>
      <dgm:spPr/>
      <dgm:t>
        <a:bodyPr/>
        <a:lstStyle/>
        <a:p>
          <a:endParaRPr lang="es-CR"/>
        </a:p>
      </dgm:t>
    </dgm:pt>
    <dgm:pt modelId="{1219DB86-132D-4919-A486-C64E0209ADCE}" type="sibTrans" cxnId="{EA1E9DA7-DBDD-4736-B763-D4636DE14670}">
      <dgm:prSet/>
      <dgm:spPr/>
      <dgm:t>
        <a:bodyPr/>
        <a:lstStyle/>
        <a:p>
          <a:endParaRPr lang="es-CR"/>
        </a:p>
      </dgm:t>
    </dgm:pt>
    <dgm:pt modelId="{651405FD-E994-4588-9AEB-B4B2C5914665}">
      <dgm:prSet phldrT="[Texto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algn="just"/>
          <a:r>
            <a:rPr lang="es-CR" sz="1900" dirty="0" smtClean="0">
              <a:solidFill>
                <a:schemeClr val="tx1"/>
              </a:solidFill>
            </a:rPr>
            <a:t>+</a:t>
          </a:r>
          <a:r>
            <a:rPr lang="es-CR" sz="1900" dirty="0" err="1" smtClean="0">
              <a:solidFill>
                <a:schemeClr val="tx1"/>
              </a:solidFill>
            </a:rPr>
            <a:t>NumeroComplejo</a:t>
          </a:r>
          <a:r>
            <a:rPr lang="es-CR" sz="1900" dirty="0" smtClean="0">
              <a:solidFill>
                <a:schemeClr val="tx1"/>
              </a:solidFill>
            </a:rPr>
            <a:t>(r : </a:t>
          </a:r>
          <a:r>
            <a:rPr lang="es-CR" sz="1900" dirty="0" err="1" smtClean="0">
              <a:solidFill>
                <a:schemeClr val="tx1"/>
              </a:solidFill>
            </a:rPr>
            <a:t>double</a:t>
          </a:r>
          <a:r>
            <a:rPr lang="es-CR" sz="1900" dirty="0" smtClean="0">
              <a:solidFill>
                <a:schemeClr val="tx1"/>
              </a:solidFill>
            </a:rPr>
            <a:t>, i : </a:t>
          </a:r>
          <a:r>
            <a:rPr lang="es-CR" sz="1900" dirty="0" err="1" smtClean="0">
              <a:solidFill>
                <a:schemeClr val="tx1"/>
              </a:solidFill>
            </a:rPr>
            <a:t>double</a:t>
          </a:r>
          <a:r>
            <a:rPr lang="es-CR" sz="1900" dirty="0" smtClean="0">
              <a:solidFill>
                <a:schemeClr val="tx1"/>
              </a:solidFill>
            </a:rPr>
            <a:t>)</a:t>
          </a:r>
        </a:p>
        <a:p>
          <a:pPr algn="ctr"/>
          <a:endParaRPr lang="en-US" sz="1900" dirty="0" smtClean="0">
            <a:solidFill>
              <a:schemeClr val="tx1"/>
            </a:solidFill>
          </a:endParaRPr>
        </a:p>
        <a:p>
          <a:pPr algn="just"/>
          <a:r>
            <a:rPr lang="en-US" sz="1900" dirty="0" smtClean="0">
              <a:solidFill>
                <a:schemeClr val="tx1"/>
              </a:solidFill>
            </a:rPr>
            <a:t>+</a:t>
          </a:r>
          <a:r>
            <a:rPr lang="en-US" sz="1900" dirty="0" err="1" smtClean="0">
              <a:solidFill>
                <a:schemeClr val="tx1"/>
              </a:solidFill>
            </a:rPr>
            <a:t>Magnitud</a:t>
          </a:r>
          <a:r>
            <a:rPr lang="en-US" sz="1900" dirty="0" smtClean="0">
              <a:solidFill>
                <a:schemeClr val="tx1"/>
              </a:solidFill>
            </a:rPr>
            <a:t>() : double</a:t>
          </a:r>
        </a:p>
      </dgm:t>
    </dgm:pt>
    <dgm:pt modelId="{C4A22767-8833-4E98-AC0E-EA404AFCBF61}" type="parTrans" cxnId="{8EF449DC-84BE-4056-9658-631F0D86979D}">
      <dgm:prSet/>
      <dgm:spPr/>
      <dgm:t>
        <a:bodyPr/>
        <a:lstStyle/>
        <a:p>
          <a:endParaRPr lang="es-CR"/>
        </a:p>
      </dgm:t>
    </dgm:pt>
    <dgm:pt modelId="{7F34B678-D043-4EBC-A894-8A4DE999D5F3}" type="sibTrans" cxnId="{8EF449DC-84BE-4056-9658-631F0D86979D}">
      <dgm:prSet/>
      <dgm:spPr/>
      <dgm:t>
        <a:bodyPr/>
        <a:lstStyle/>
        <a:p>
          <a:endParaRPr lang="es-CR"/>
        </a:p>
      </dgm:t>
    </dgm:pt>
    <dgm:pt modelId="{1B4A473E-E10D-4E82-80DA-3CDEDCCC9660}" type="pres">
      <dgm:prSet presAssocID="{C92D3DE4-75F5-49C7-96A5-96C7CF211B5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R"/>
        </a:p>
      </dgm:t>
    </dgm:pt>
    <dgm:pt modelId="{9E019040-9A51-4A67-A706-80EE88CDC95D}" type="pres">
      <dgm:prSet presAssocID="{72C2B290-B217-4B34-9D0D-A129C6FD080C}" presName="vertOne" presStyleCnt="0"/>
      <dgm:spPr/>
    </dgm:pt>
    <dgm:pt modelId="{C1883483-74AD-40CF-AA88-A08E96E0A450}" type="pres">
      <dgm:prSet presAssocID="{72C2B290-B217-4B34-9D0D-A129C6FD080C}" presName="txOne" presStyleLbl="node0" presStyleIdx="0" presStyleCnt="1" custScaleY="55175">
        <dgm:presLayoutVars>
          <dgm:chPref val="3"/>
        </dgm:presLayoutVars>
      </dgm:prSet>
      <dgm:spPr/>
      <dgm:t>
        <a:bodyPr/>
        <a:lstStyle/>
        <a:p>
          <a:endParaRPr lang="es-CR"/>
        </a:p>
      </dgm:t>
    </dgm:pt>
    <dgm:pt modelId="{A8F2C18B-4B06-45DF-8C3A-37EF59302107}" type="pres">
      <dgm:prSet presAssocID="{72C2B290-B217-4B34-9D0D-A129C6FD080C}" presName="parTransOne" presStyleCnt="0"/>
      <dgm:spPr/>
    </dgm:pt>
    <dgm:pt modelId="{07F3D396-AE75-44A1-8F3D-195B3E88BBC9}" type="pres">
      <dgm:prSet presAssocID="{72C2B290-B217-4B34-9D0D-A129C6FD080C}" presName="horzOne" presStyleCnt="0"/>
      <dgm:spPr/>
    </dgm:pt>
    <dgm:pt modelId="{42B95F6F-5460-4E7D-9EF8-80FC0906B5EA}" type="pres">
      <dgm:prSet presAssocID="{2DFE6A39-39CB-4A53-9A6F-4DDB235F105D}" presName="vertTwo" presStyleCnt="0"/>
      <dgm:spPr/>
    </dgm:pt>
    <dgm:pt modelId="{71AEAE55-8EAF-4067-B450-3E5F397D9B4D}" type="pres">
      <dgm:prSet presAssocID="{2DFE6A39-39CB-4A53-9A6F-4DDB235F105D}" presName="txTwo" presStyleLbl="node2" presStyleIdx="0" presStyleCnt="1" custScaleY="137298">
        <dgm:presLayoutVars>
          <dgm:chPref val="3"/>
        </dgm:presLayoutVars>
      </dgm:prSet>
      <dgm:spPr/>
      <dgm:t>
        <a:bodyPr/>
        <a:lstStyle/>
        <a:p>
          <a:endParaRPr lang="es-CR"/>
        </a:p>
      </dgm:t>
    </dgm:pt>
    <dgm:pt modelId="{D56D05BB-05EC-42B3-8162-C530001E2284}" type="pres">
      <dgm:prSet presAssocID="{2DFE6A39-39CB-4A53-9A6F-4DDB235F105D}" presName="parTransTwo" presStyleCnt="0"/>
      <dgm:spPr/>
    </dgm:pt>
    <dgm:pt modelId="{9D256D09-D21E-4575-82D4-B3DB90C74BC9}" type="pres">
      <dgm:prSet presAssocID="{2DFE6A39-39CB-4A53-9A6F-4DDB235F105D}" presName="horzTwo" presStyleCnt="0"/>
      <dgm:spPr/>
    </dgm:pt>
    <dgm:pt modelId="{F4F46AA2-0087-454E-868F-5ED3A7F9B56B}" type="pres">
      <dgm:prSet presAssocID="{651405FD-E994-4588-9AEB-B4B2C5914665}" presName="vertThree" presStyleCnt="0"/>
      <dgm:spPr/>
    </dgm:pt>
    <dgm:pt modelId="{596A535D-390D-4160-AFA8-55D0A3BF1470}" type="pres">
      <dgm:prSet presAssocID="{651405FD-E994-4588-9AEB-B4B2C5914665}" presName="txThree" presStyleLbl="node3" presStyleIdx="0" presStyleCnt="1" custScaleY="149902" custLinFactNeighborX="294" custLinFactNeighborY="149">
        <dgm:presLayoutVars>
          <dgm:chPref val="3"/>
        </dgm:presLayoutVars>
      </dgm:prSet>
      <dgm:spPr/>
      <dgm:t>
        <a:bodyPr/>
        <a:lstStyle/>
        <a:p>
          <a:endParaRPr lang="es-CR"/>
        </a:p>
      </dgm:t>
    </dgm:pt>
    <dgm:pt modelId="{36504B19-590E-4DBE-A109-4B13E2392612}" type="pres">
      <dgm:prSet presAssocID="{651405FD-E994-4588-9AEB-B4B2C5914665}" presName="horzThree" presStyleCnt="0"/>
      <dgm:spPr/>
    </dgm:pt>
  </dgm:ptLst>
  <dgm:cxnLst>
    <dgm:cxn modelId="{8EF449DC-84BE-4056-9658-631F0D86979D}" srcId="{2DFE6A39-39CB-4A53-9A6F-4DDB235F105D}" destId="{651405FD-E994-4588-9AEB-B4B2C5914665}" srcOrd="0" destOrd="0" parTransId="{C4A22767-8833-4E98-AC0E-EA404AFCBF61}" sibTransId="{7F34B678-D043-4EBC-A894-8A4DE999D5F3}"/>
    <dgm:cxn modelId="{94EDB37F-27A3-4DA4-AE80-DB0F350CC433}" type="presOf" srcId="{2DFE6A39-39CB-4A53-9A6F-4DDB235F105D}" destId="{71AEAE55-8EAF-4067-B450-3E5F397D9B4D}" srcOrd="0" destOrd="0" presId="urn:microsoft.com/office/officeart/2005/8/layout/hierarchy4"/>
    <dgm:cxn modelId="{CC4C6172-56DE-4701-B764-9B091320B7C2}" type="presOf" srcId="{C92D3DE4-75F5-49C7-96A5-96C7CF211B51}" destId="{1B4A473E-E10D-4E82-80DA-3CDEDCCC9660}" srcOrd="0" destOrd="0" presId="urn:microsoft.com/office/officeart/2005/8/layout/hierarchy4"/>
    <dgm:cxn modelId="{B0D25470-0A95-455E-9C3B-6A1B41C8DB49}" srcId="{C92D3DE4-75F5-49C7-96A5-96C7CF211B51}" destId="{72C2B290-B217-4B34-9D0D-A129C6FD080C}" srcOrd="0" destOrd="0" parTransId="{5E453104-F619-4043-BA41-915AD56CFC07}" sibTransId="{F2880165-B26B-4298-9CF3-59A08B960C30}"/>
    <dgm:cxn modelId="{583DAEBE-DD7E-487A-A70F-D6E162639FA5}" type="presOf" srcId="{72C2B290-B217-4B34-9D0D-A129C6FD080C}" destId="{C1883483-74AD-40CF-AA88-A08E96E0A450}" srcOrd="0" destOrd="0" presId="urn:microsoft.com/office/officeart/2005/8/layout/hierarchy4"/>
    <dgm:cxn modelId="{9042DE9D-4FA3-46F6-A67E-D1694BEB1212}" type="presOf" srcId="{651405FD-E994-4588-9AEB-B4B2C5914665}" destId="{596A535D-390D-4160-AFA8-55D0A3BF1470}" srcOrd="0" destOrd="0" presId="urn:microsoft.com/office/officeart/2005/8/layout/hierarchy4"/>
    <dgm:cxn modelId="{EA1E9DA7-DBDD-4736-B763-D4636DE14670}" srcId="{72C2B290-B217-4B34-9D0D-A129C6FD080C}" destId="{2DFE6A39-39CB-4A53-9A6F-4DDB235F105D}" srcOrd="0" destOrd="0" parTransId="{87C13A5A-02BE-410E-B3FA-7F366AFA530F}" sibTransId="{1219DB86-132D-4919-A486-C64E0209ADCE}"/>
    <dgm:cxn modelId="{447758A6-3D24-4BDB-95B4-6CDCFB923829}" type="presParOf" srcId="{1B4A473E-E10D-4E82-80DA-3CDEDCCC9660}" destId="{9E019040-9A51-4A67-A706-80EE88CDC95D}" srcOrd="0" destOrd="0" presId="urn:microsoft.com/office/officeart/2005/8/layout/hierarchy4"/>
    <dgm:cxn modelId="{C9AB4423-25BF-43D6-90D8-434CDD69FE8F}" type="presParOf" srcId="{9E019040-9A51-4A67-A706-80EE88CDC95D}" destId="{C1883483-74AD-40CF-AA88-A08E96E0A450}" srcOrd="0" destOrd="0" presId="urn:microsoft.com/office/officeart/2005/8/layout/hierarchy4"/>
    <dgm:cxn modelId="{46C4F294-3BF3-4AD1-8809-2699DC5F946A}" type="presParOf" srcId="{9E019040-9A51-4A67-A706-80EE88CDC95D}" destId="{A8F2C18B-4B06-45DF-8C3A-37EF59302107}" srcOrd="1" destOrd="0" presId="urn:microsoft.com/office/officeart/2005/8/layout/hierarchy4"/>
    <dgm:cxn modelId="{EB736154-55FE-47A7-8882-2B84D4965251}" type="presParOf" srcId="{9E019040-9A51-4A67-A706-80EE88CDC95D}" destId="{07F3D396-AE75-44A1-8F3D-195B3E88BBC9}" srcOrd="2" destOrd="0" presId="urn:microsoft.com/office/officeart/2005/8/layout/hierarchy4"/>
    <dgm:cxn modelId="{143FDBBF-E120-4E7E-BA6D-14C2B62018D4}" type="presParOf" srcId="{07F3D396-AE75-44A1-8F3D-195B3E88BBC9}" destId="{42B95F6F-5460-4E7D-9EF8-80FC0906B5EA}" srcOrd="0" destOrd="0" presId="urn:microsoft.com/office/officeart/2005/8/layout/hierarchy4"/>
    <dgm:cxn modelId="{AA04E081-0671-4EA9-905E-53515C02BC13}" type="presParOf" srcId="{42B95F6F-5460-4E7D-9EF8-80FC0906B5EA}" destId="{71AEAE55-8EAF-4067-B450-3E5F397D9B4D}" srcOrd="0" destOrd="0" presId="urn:microsoft.com/office/officeart/2005/8/layout/hierarchy4"/>
    <dgm:cxn modelId="{EE1F6142-E9D7-4D0B-92EB-76377786929C}" type="presParOf" srcId="{42B95F6F-5460-4E7D-9EF8-80FC0906B5EA}" destId="{D56D05BB-05EC-42B3-8162-C530001E2284}" srcOrd="1" destOrd="0" presId="urn:microsoft.com/office/officeart/2005/8/layout/hierarchy4"/>
    <dgm:cxn modelId="{FE25C126-721D-4477-9C37-34F93CAC0696}" type="presParOf" srcId="{42B95F6F-5460-4E7D-9EF8-80FC0906B5EA}" destId="{9D256D09-D21E-4575-82D4-B3DB90C74BC9}" srcOrd="2" destOrd="0" presId="urn:microsoft.com/office/officeart/2005/8/layout/hierarchy4"/>
    <dgm:cxn modelId="{BE0C318D-6AA0-4ADD-B00E-5A46C21E5FE7}" type="presParOf" srcId="{9D256D09-D21E-4575-82D4-B3DB90C74BC9}" destId="{F4F46AA2-0087-454E-868F-5ED3A7F9B56B}" srcOrd="0" destOrd="0" presId="urn:microsoft.com/office/officeart/2005/8/layout/hierarchy4"/>
    <dgm:cxn modelId="{DF629C38-C988-4673-A43A-A0E4F1E491FE}" type="presParOf" srcId="{F4F46AA2-0087-454E-868F-5ED3A7F9B56B}" destId="{596A535D-390D-4160-AFA8-55D0A3BF1470}" srcOrd="0" destOrd="0" presId="urn:microsoft.com/office/officeart/2005/8/layout/hierarchy4"/>
    <dgm:cxn modelId="{564E3A11-DE1E-4627-AB18-237ADFF3DFFF}" type="presParOf" srcId="{F4F46AA2-0087-454E-868F-5ED3A7F9B56B}" destId="{36504B19-590E-4DBE-A109-4B13E239261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2D3DE4-75F5-49C7-96A5-96C7CF211B51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R"/>
        </a:p>
      </dgm:t>
    </dgm:pt>
    <dgm:pt modelId="{72C2B290-B217-4B34-9D0D-A129C6FD080C}">
      <dgm:prSet phldrT="[Texto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s-CR" dirty="0" err="1" smtClean="0">
              <a:solidFill>
                <a:schemeClr val="tx1"/>
              </a:solidFill>
            </a:rPr>
            <a:t>PedidoComida</a:t>
          </a:r>
          <a:endParaRPr lang="es-CR" dirty="0">
            <a:solidFill>
              <a:schemeClr val="tx1"/>
            </a:solidFill>
          </a:endParaRPr>
        </a:p>
      </dgm:t>
    </dgm:pt>
    <dgm:pt modelId="{5E453104-F619-4043-BA41-915AD56CFC07}" type="parTrans" cxnId="{B0D25470-0A95-455E-9C3B-6A1B41C8DB49}">
      <dgm:prSet/>
      <dgm:spPr/>
      <dgm:t>
        <a:bodyPr/>
        <a:lstStyle/>
        <a:p>
          <a:endParaRPr lang="es-CR"/>
        </a:p>
      </dgm:t>
    </dgm:pt>
    <dgm:pt modelId="{F2880165-B26B-4298-9CF3-59A08B960C30}" type="sibTrans" cxnId="{B0D25470-0A95-455E-9C3B-6A1B41C8DB49}">
      <dgm:prSet/>
      <dgm:spPr/>
      <dgm:t>
        <a:bodyPr/>
        <a:lstStyle/>
        <a:p>
          <a:endParaRPr lang="es-CR"/>
        </a:p>
      </dgm:t>
    </dgm:pt>
    <dgm:pt modelId="{2DFE6A39-39CB-4A53-9A6F-4DDB235F105D}">
      <dgm:prSet phldrT="[Texto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algn="just"/>
          <a:r>
            <a:rPr lang="es-CR" dirty="0" smtClean="0">
              <a:solidFill>
                <a:schemeClr val="tx1"/>
              </a:solidFill>
            </a:rPr>
            <a:t>-fecha</a:t>
          </a:r>
        </a:p>
        <a:p>
          <a:pPr algn="just"/>
          <a:r>
            <a:rPr lang="en-US" dirty="0" smtClean="0">
              <a:solidFill>
                <a:schemeClr val="tx1"/>
              </a:solidFill>
            </a:rPr>
            <a:t>-hora</a:t>
          </a:r>
        </a:p>
        <a:p>
          <a:pPr algn="just"/>
          <a:r>
            <a:rPr lang="en-US" dirty="0" smtClean="0">
              <a:solidFill>
                <a:schemeClr val="tx1"/>
              </a:solidFill>
            </a:rPr>
            <a:t>-Mesa</a:t>
          </a:r>
          <a:endParaRPr lang="es-CR" dirty="0" smtClean="0">
            <a:solidFill>
              <a:schemeClr val="tx1"/>
            </a:solidFill>
          </a:endParaRPr>
        </a:p>
      </dgm:t>
    </dgm:pt>
    <dgm:pt modelId="{87C13A5A-02BE-410E-B3FA-7F366AFA530F}" type="parTrans" cxnId="{EA1E9DA7-DBDD-4736-B763-D4636DE14670}">
      <dgm:prSet/>
      <dgm:spPr/>
      <dgm:t>
        <a:bodyPr/>
        <a:lstStyle/>
        <a:p>
          <a:endParaRPr lang="es-CR"/>
        </a:p>
      </dgm:t>
    </dgm:pt>
    <dgm:pt modelId="{1219DB86-132D-4919-A486-C64E0209ADCE}" type="sibTrans" cxnId="{EA1E9DA7-DBDD-4736-B763-D4636DE14670}">
      <dgm:prSet/>
      <dgm:spPr/>
      <dgm:t>
        <a:bodyPr/>
        <a:lstStyle/>
        <a:p>
          <a:endParaRPr lang="es-CR"/>
        </a:p>
      </dgm:t>
    </dgm:pt>
    <dgm:pt modelId="{651405FD-E994-4588-9AEB-B4B2C5914665}">
      <dgm:prSet phldrT="[Texto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algn="just"/>
          <a:r>
            <a:rPr lang="es-CR" sz="1900" dirty="0" smtClean="0">
              <a:solidFill>
                <a:schemeClr val="tx1"/>
              </a:solidFill>
            </a:rPr>
            <a:t>+</a:t>
          </a:r>
          <a:r>
            <a:rPr lang="es-CR" sz="1900" dirty="0" err="1" smtClean="0">
              <a:solidFill>
                <a:schemeClr val="tx1"/>
              </a:solidFill>
            </a:rPr>
            <a:t>TomarNota</a:t>
          </a:r>
          <a:r>
            <a:rPr lang="es-CR" sz="1900" dirty="0" smtClean="0">
              <a:solidFill>
                <a:schemeClr val="tx1"/>
              </a:solidFill>
            </a:rPr>
            <a:t>(Mesa)</a:t>
          </a:r>
          <a:endParaRPr lang="en-US" sz="1900" dirty="0" smtClean="0">
            <a:solidFill>
              <a:schemeClr val="tx1"/>
            </a:solidFill>
          </a:endParaRPr>
        </a:p>
        <a:p>
          <a:pPr algn="just"/>
          <a:r>
            <a:rPr lang="en-US" sz="1900" dirty="0" smtClean="0">
              <a:solidFill>
                <a:schemeClr val="tx1"/>
              </a:solidFill>
            </a:rPr>
            <a:t>+</a:t>
          </a:r>
          <a:r>
            <a:rPr lang="en-US" sz="1900" dirty="0" err="1" smtClean="0">
              <a:solidFill>
                <a:schemeClr val="tx1"/>
              </a:solidFill>
            </a:rPr>
            <a:t>Cocinar</a:t>
          </a:r>
          <a:r>
            <a:rPr lang="en-US" sz="1900" dirty="0" smtClean="0">
              <a:solidFill>
                <a:schemeClr val="tx1"/>
              </a:solidFill>
            </a:rPr>
            <a:t>()</a:t>
          </a:r>
        </a:p>
        <a:p>
          <a:pPr algn="just"/>
          <a:r>
            <a:rPr lang="en-US" sz="1900" dirty="0" smtClean="0">
              <a:solidFill>
                <a:schemeClr val="tx1"/>
              </a:solidFill>
            </a:rPr>
            <a:t>+</a:t>
          </a:r>
          <a:r>
            <a:rPr lang="en-US" sz="1900" dirty="0" err="1" smtClean="0">
              <a:solidFill>
                <a:schemeClr val="tx1"/>
              </a:solidFill>
            </a:rPr>
            <a:t>Servir</a:t>
          </a:r>
          <a:r>
            <a:rPr lang="en-US" sz="1900" dirty="0" smtClean="0">
              <a:solidFill>
                <a:schemeClr val="tx1"/>
              </a:solidFill>
            </a:rPr>
            <a:t>()</a:t>
          </a:r>
        </a:p>
        <a:p>
          <a:pPr algn="just"/>
          <a:r>
            <a:rPr lang="en-US" sz="1900" dirty="0" smtClean="0">
              <a:solidFill>
                <a:schemeClr val="tx1"/>
              </a:solidFill>
            </a:rPr>
            <a:t>+</a:t>
          </a:r>
          <a:r>
            <a:rPr lang="en-US" sz="1900" dirty="0" err="1" smtClean="0">
              <a:solidFill>
                <a:schemeClr val="tx1"/>
              </a:solidFill>
            </a:rPr>
            <a:t>Cobrar</a:t>
          </a:r>
          <a:r>
            <a:rPr lang="en-US" sz="1900" dirty="0" smtClean="0">
              <a:solidFill>
                <a:schemeClr val="tx1"/>
              </a:solidFill>
            </a:rPr>
            <a:t>()</a:t>
          </a:r>
        </a:p>
        <a:p>
          <a:pPr algn="just"/>
          <a:endParaRPr lang="en-US" sz="1900" dirty="0" smtClean="0">
            <a:solidFill>
              <a:schemeClr val="tx1"/>
            </a:solidFill>
          </a:endParaRPr>
        </a:p>
      </dgm:t>
    </dgm:pt>
    <dgm:pt modelId="{C4A22767-8833-4E98-AC0E-EA404AFCBF61}" type="parTrans" cxnId="{8EF449DC-84BE-4056-9658-631F0D86979D}">
      <dgm:prSet/>
      <dgm:spPr/>
      <dgm:t>
        <a:bodyPr/>
        <a:lstStyle/>
        <a:p>
          <a:endParaRPr lang="es-CR"/>
        </a:p>
      </dgm:t>
    </dgm:pt>
    <dgm:pt modelId="{7F34B678-D043-4EBC-A894-8A4DE999D5F3}" type="sibTrans" cxnId="{8EF449DC-84BE-4056-9658-631F0D86979D}">
      <dgm:prSet/>
      <dgm:spPr/>
      <dgm:t>
        <a:bodyPr/>
        <a:lstStyle/>
        <a:p>
          <a:endParaRPr lang="es-CR"/>
        </a:p>
      </dgm:t>
    </dgm:pt>
    <dgm:pt modelId="{1B4A473E-E10D-4E82-80DA-3CDEDCCC9660}" type="pres">
      <dgm:prSet presAssocID="{C92D3DE4-75F5-49C7-96A5-96C7CF211B5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R"/>
        </a:p>
      </dgm:t>
    </dgm:pt>
    <dgm:pt modelId="{9E019040-9A51-4A67-A706-80EE88CDC95D}" type="pres">
      <dgm:prSet presAssocID="{72C2B290-B217-4B34-9D0D-A129C6FD080C}" presName="vertOne" presStyleCnt="0"/>
      <dgm:spPr/>
    </dgm:pt>
    <dgm:pt modelId="{C1883483-74AD-40CF-AA88-A08E96E0A450}" type="pres">
      <dgm:prSet presAssocID="{72C2B290-B217-4B34-9D0D-A129C6FD080C}" presName="txOne" presStyleLbl="node0" presStyleIdx="0" presStyleCnt="1" custScaleY="38828">
        <dgm:presLayoutVars>
          <dgm:chPref val="3"/>
        </dgm:presLayoutVars>
      </dgm:prSet>
      <dgm:spPr/>
      <dgm:t>
        <a:bodyPr/>
        <a:lstStyle/>
        <a:p>
          <a:endParaRPr lang="es-CR"/>
        </a:p>
      </dgm:t>
    </dgm:pt>
    <dgm:pt modelId="{A8F2C18B-4B06-45DF-8C3A-37EF59302107}" type="pres">
      <dgm:prSet presAssocID="{72C2B290-B217-4B34-9D0D-A129C6FD080C}" presName="parTransOne" presStyleCnt="0"/>
      <dgm:spPr/>
    </dgm:pt>
    <dgm:pt modelId="{07F3D396-AE75-44A1-8F3D-195B3E88BBC9}" type="pres">
      <dgm:prSet presAssocID="{72C2B290-B217-4B34-9D0D-A129C6FD080C}" presName="horzOne" presStyleCnt="0"/>
      <dgm:spPr/>
    </dgm:pt>
    <dgm:pt modelId="{42B95F6F-5460-4E7D-9EF8-80FC0906B5EA}" type="pres">
      <dgm:prSet presAssocID="{2DFE6A39-39CB-4A53-9A6F-4DDB235F105D}" presName="vertTwo" presStyleCnt="0"/>
      <dgm:spPr/>
    </dgm:pt>
    <dgm:pt modelId="{71AEAE55-8EAF-4067-B450-3E5F397D9B4D}" type="pres">
      <dgm:prSet presAssocID="{2DFE6A39-39CB-4A53-9A6F-4DDB235F105D}" presName="txTwo" presStyleLbl="node2" presStyleIdx="0" presStyleCnt="1" custScaleY="94839">
        <dgm:presLayoutVars>
          <dgm:chPref val="3"/>
        </dgm:presLayoutVars>
      </dgm:prSet>
      <dgm:spPr/>
      <dgm:t>
        <a:bodyPr/>
        <a:lstStyle/>
        <a:p>
          <a:endParaRPr lang="es-CR"/>
        </a:p>
      </dgm:t>
    </dgm:pt>
    <dgm:pt modelId="{D56D05BB-05EC-42B3-8162-C530001E2284}" type="pres">
      <dgm:prSet presAssocID="{2DFE6A39-39CB-4A53-9A6F-4DDB235F105D}" presName="parTransTwo" presStyleCnt="0"/>
      <dgm:spPr/>
    </dgm:pt>
    <dgm:pt modelId="{9D256D09-D21E-4575-82D4-B3DB90C74BC9}" type="pres">
      <dgm:prSet presAssocID="{2DFE6A39-39CB-4A53-9A6F-4DDB235F105D}" presName="horzTwo" presStyleCnt="0"/>
      <dgm:spPr/>
    </dgm:pt>
    <dgm:pt modelId="{F4F46AA2-0087-454E-868F-5ED3A7F9B56B}" type="pres">
      <dgm:prSet presAssocID="{651405FD-E994-4588-9AEB-B4B2C5914665}" presName="vertThree" presStyleCnt="0"/>
      <dgm:spPr/>
    </dgm:pt>
    <dgm:pt modelId="{596A535D-390D-4160-AFA8-55D0A3BF1470}" type="pres">
      <dgm:prSet presAssocID="{651405FD-E994-4588-9AEB-B4B2C5914665}" presName="txThree" presStyleLbl="node3" presStyleIdx="0" presStyleCnt="1" custScaleY="149902" custLinFactNeighborX="294" custLinFactNeighborY="149">
        <dgm:presLayoutVars>
          <dgm:chPref val="3"/>
        </dgm:presLayoutVars>
      </dgm:prSet>
      <dgm:spPr/>
      <dgm:t>
        <a:bodyPr/>
        <a:lstStyle/>
        <a:p>
          <a:endParaRPr lang="es-CR"/>
        </a:p>
      </dgm:t>
    </dgm:pt>
    <dgm:pt modelId="{36504B19-590E-4DBE-A109-4B13E2392612}" type="pres">
      <dgm:prSet presAssocID="{651405FD-E994-4588-9AEB-B4B2C5914665}" presName="horzThree" presStyleCnt="0"/>
      <dgm:spPr/>
    </dgm:pt>
  </dgm:ptLst>
  <dgm:cxnLst>
    <dgm:cxn modelId="{8EF449DC-84BE-4056-9658-631F0D86979D}" srcId="{2DFE6A39-39CB-4A53-9A6F-4DDB235F105D}" destId="{651405FD-E994-4588-9AEB-B4B2C5914665}" srcOrd="0" destOrd="0" parTransId="{C4A22767-8833-4E98-AC0E-EA404AFCBF61}" sibTransId="{7F34B678-D043-4EBC-A894-8A4DE999D5F3}"/>
    <dgm:cxn modelId="{266EAC7A-2DE0-40E1-BBF8-B5EE9F8F1746}" type="presOf" srcId="{651405FD-E994-4588-9AEB-B4B2C5914665}" destId="{596A535D-390D-4160-AFA8-55D0A3BF1470}" srcOrd="0" destOrd="0" presId="urn:microsoft.com/office/officeart/2005/8/layout/hierarchy4"/>
    <dgm:cxn modelId="{9CFDE158-01A2-41B7-A386-EB8885CAE744}" type="presOf" srcId="{72C2B290-B217-4B34-9D0D-A129C6FD080C}" destId="{C1883483-74AD-40CF-AA88-A08E96E0A450}" srcOrd="0" destOrd="0" presId="urn:microsoft.com/office/officeart/2005/8/layout/hierarchy4"/>
    <dgm:cxn modelId="{F8DDF335-8FE0-478F-9353-17AD93E0FF35}" type="presOf" srcId="{C92D3DE4-75F5-49C7-96A5-96C7CF211B51}" destId="{1B4A473E-E10D-4E82-80DA-3CDEDCCC9660}" srcOrd="0" destOrd="0" presId="urn:microsoft.com/office/officeart/2005/8/layout/hierarchy4"/>
    <dgm:cxn modelId="{B0D25470-0A95-455E-9C3B-6A1B41C8DB49}" srcId="{C92D3DE4-75F5-49C7-96A5-96C7CF211B51}" destId="{72C2B290-B217-4B34-9D0D-A129C6FD080C}" srcOrd="0" destOrd="0" parTransId="{5E453104-F619-4043-BA41-915AD56CFC07}" sibTransId="{F2880165-B26B-4298-9CF3-59A08B960C30}"/>
    <dgm:cxn modelId="{EA1E9DA7-DBDD-4736-B763-D4636DE14670}" srcId="{72C2B290-B217-4B34-9D0D-A129C6FD080C}" destId="{2DFE6A39-39CB-4A53-9A6F-4DDB235F105D}" srcOrd="0" destOrd="0" parTransId="{87C13A5A-02BE-410E-B3FA-7F366AFA530F}" sibTransId="{1219DB86-132D-4919-A486-C64E0209ADCE}"/>
    <dgm:cxn modelId="{3A4C36E0-C2AA-4E07-9A3D-F0BE485F10B7}" type="presOf" srcId="{2DFE6A39-39CB-4A53-9A6F-4DDB235F105D}" destId="{71AEAE55-8EAF-4067-B450-3E5F397D9B4D}" srcOrd="0" destOrd="0" presId="urn:microsoft.com/office/officeart/2005/8/layout/hierarchy4"/>
    <dgm:cxn modelId="{74FC94DD-92B3-4AFB-AF3F-9418DD9074EF}" type="presParOf" srcId="{1B4A473E-E10D-4E82-80DA-3CDEDCCC9660}" destId="{9E019040-9A51-4A67-A706-80EE88CDC95D}" srcOrd="0" destOrd="0" presId="urn:microsoft.com/office/officeart/2005/8/layout/hierarchy4"/>
    <dgm:cxn modelId="{2AD115E9-7E2D-4FB9-AB8A-93199DE9F981}" type="presParOf" srcId="{9E019040-9A51-4A67-A706-80EE88CDC95D}" destId="{C1883483-74AD-40CF-AA88-A08E96E0A450}" srcOrd="0" destOrd="0" presId="urn:microsoft.com/office/officeart/2005/8/layout/hierarchy4"/>
    <dgm:cxn modelId="{C32F9CB2-3E3C-4E21-AE5A-B1AF679ECA83}" type="presParOf" srcId="{9E019040-9A51-4A67-A706-80EE88CDC95D}" destId="{A8F2C18B-4B06-45DF-8C3A-37EF59302107}" srcOrd="1" destOrd="0" presId="urn:microsoft.com/office/officeart/2005/8/layout/hierarchy4"/>
    <dgm:cxn modelId="{A8D23DCA-FCD7-4A26-A0D3-FFA403C64960}" type="presParOf" srcId="{9E019040-9A51-4A67-A706-80EE88CDC95D}" destId="{07F3D396-AE75-44A1-8F3D-195B3E88BBC9}" srcOrd="2" destOrd="0" presId="urn:microsoft.com/office/officeart/2005/8/layout/hierarchy4"/>
    <dgm:cxn modelId="{E2636D56-9B1F-441A-ACA9-4CA268C81132}" type="presParOf" srcId="{07F3D396-AE75-44A1-8F3D-195B3E88BBC9}" destId="{42B95F6F-5460-4E7D-9EF8-80FC0906B5EA}" srcOrd="0" destOrd="0" presId="urn:microsoft.com/office/officeart/2005/8/layout/hierarchy4"/>
    <dgm:cxn modelId="{7DF05916-6510-4FF2-AB17-1D125276E023}" type="presParOf" srcId="{42B95F6F-5460-4E7D-9EF8-80FC0906B5EA}" destId="{71AEAE55-8EAF-4067-B450-3E5F397D9B4D}" srcOrd="0" destOrd="0" presId="urn:microsoft.com/office/officeart/2005/8/layout/hierarchy4"/>
    <dgm:cxn modelId="{750D1EFF-6B9A-4953-A374-C6D33CB3C985}" type="presParOf" srcId="{42B95F6F-5460-4E7D-9EF8-80FC0906B5EA}" destId="{D56D05BB-05EC-42B3-8162-C530001E2284}" srcOrd="1" destOrd="0" presId="urn:microsoft.com/office/officeart/2005/8/layout/hierarchy4"/>
    <dgm:cxn modelId="{99CE3107-64D3-43CF-AE5F-65ED3ABD91E0}" type="presParOf" srcId="{42B95F6F-5460-4E7D-9EF8-80FC0906B5EA}" destId="{9D256D09-D21E-4575-82D4-B3DB90C74BC9}" srcOrd="2" destOrd="0" presId="urn:microsoft.com/office/officeart/2005/8/layout/hierarchy4"/>
    <dgm:cxn modelId="{D0979E72-C2E0-4CBD-82BF-DED7D153011C}" type="presParOf" srcId="{9D256D09-D21E-4575-82D4-B3DB90C74BC9}" destId="{F4F46AA2-0087-454E-868F-5ED3A7F9B56B}" srcOrd="0" destOrd="0" presId="urn:microsoft.com/office/officeart/2005/8/layout/hierarchy4"/>
    <dgm:cxn modelId="{AE5A3321-1D49-48AC-A57B-BE585E27A486}" type="presParOf" srcId="{F4F46AA2-0087-454E-868F-5ED3A7F9B56B}" destId="{596A535D-390D-4160-AFA8-55D0A3BF1470}" srcOrd="0" destOrd="0" presId="urn:microsoft.com/office/officeart/2005/8/layout/hierarchy4"/>
    <dgm:cxn modelId="{411382EA-B4DF-410F-83F1-3F6DE38068DB}" type="presParOf" srcId="{F4F46AA2-0087-454E-868F-5ED3A7F9B56B}" destId="{36504B19-590E-4DBE-A109-4B13E239261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2D3DE4-75F5-49C7-96A5-96C7CF211B51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R"/>
        </a:p>
      </dgm:t>
    </dgm:pt>
    <dgm:pt modelId="{72C2B290-B217-4B34-9D0D-A129C6FD080C}">
      <dgm:prSet phldrT="[Texto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Persona</a:t>
          </a:r>
          <a:endParaRPr lang="es-CR" dirty="0">
            <a:solidFill>
              <a:schemeClr val="tx1"/>
            </a:solidFill>
          </a:endParaRPr>
        </a:p>
      </dgm:t>
    </dgm:pt>
    <dgm:pt modelId="{5E453104-F619-4043-BA41-915AD56CFC07}" type="parTrans" cxnId="{B0D25470-0A95-455E-9C3B-6A1B41C8DB49}">
      <dgm:prSet/>
      <dgm:spPr/>
      <dgm:t>
        <a:bodyPr/>
        <a:lstStyle/>
        <a:p>
          <a:endParaRPr lang="es-CR"/>
        </a:p>
      </dgm:t>
    </dgm:pt>
    <dgm:pt modelId="{F2880165-B26B-4298-9CF3-59A08B960C30}" type="sibTrans" cxnId="{B0D25470-0A95-455E-9C3B-6A1B41C8DB49}">
      <dgm:prSet/>
      <dgm:spPr/>
      <dgm:t>
        <a:bodyPr/>
        <a:lstStyle/>
        <a:p>
          <a:endParaRPr lang="es-CR"/>
        </a:p>
      </dgm:t>
    </dgm:pt>
    <dgm:pt modelId="{2DFE6A39-39CB-4A53-9A6F-4DDB235F105D}">
      <dgm:prSet phldrT="[Texto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algn="just"/>
          <a:r>
            <a:rPr lang="en-US" dirty="0" smtClean="0">
              <a:solidFill>
                <a:schemeClr val="tx1"/>
              </a:solidFill>
            </a:rPr>
            <a:t>-</a:t>
          </a:r>
          <a:r>
            <a:rPr lang="en-US" dirty="0" err="1" smtClean="0">
              <a:solidFill>
                <a:schemeClr val="tx1"/>
              </a:solidFill>
            </a:rPr>
            <a:t>Cedula</a:t>
          </a:r>
          <a:endParaRPr lang="en-US" dirty="0" smtClean="0">
            <a:solidFill>
              <a:schemeClr val="tx1"/>
            </a:solidFill>
          </a:endParaRPr>
        </a:p>
        <a:p>
          <a:pPr algn="just"/>
          <a:r>
            <a:rPr lang="en-US" dirty="0" smtClean="0">
              <a:solidFill>
                <a:schemeClr val="tx1"/>
              </a:solidFill>
            </a:rPr>
            <a:t>-</a:t>
          </a:r>
          <a:r>
            <a:rPr lang="en-US" dirty="0" err="1" smtClean="0">
              <a:solidFill>
                <a:schemeClr val="tx1"/>
              </a:solidFill>
            </a:rPr>
            <a:t>Nombre</a:t>
          </a:r>
          <a:endParaRPr lang="en-US" dirty="0" smtClean="0">
            <a:solidFill>
              <a:schemeClr val="tx1"/>
            </a:solidFill>
          </a:endParaRPr>
        </a:p>
      </dgm:t>
    </dgm:pt>
    <dgm:pt modelId="{87C13A5A-02BE-410E-B3FA-7F366AFA530F}" type="parTrans" cxnId="{EA1E9DA7-DBDD-4736-B763-D4636DE14670}">
      <dgm:prSet/>
      <dgm:spPr/>
      <dgm:t>
        <a:bodyPr/>
        <a:lstStyle/>
        <a:p>
          <a:endParaRPr lang="es-CR"/>
        </a:p>
      </dgm:t>
    </dgm:pt>
    <dgm:pt modelId="{1219DB86-132D-4919-A486-C64E0209ADCE}" type="sibTrans" cxnId="{EA1E9DA7-DBDD-4736-B763-D4636DE14670}">
      <dgm:prSet/>
      <dgm:spPr/>
      <dgm:t>
        <a:bodyPr/>
        <a:lstStyle/>
        <a:p>
          <a:endParaRPr lang="es-CR"/>
        </a:p>
      </dgm:t>
    </dgm:pt>
    <dgm:pt modelId="{651405FD-E994-4588-9AEB-B4B2C5914665}">
      <dgm:prSet phldrT="[Texto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algn="just"/>
          <a:r>
            <a:rPr lang="en-US" sz="1900" dirty="0" smtClean="0">
              <a:solidFill>
                <a:schemeClr val="tx1"/>
              </a:solidFill>
            </a:rPr>
            <a:t>+</a:t>
          </a:r>
          <a:r>
            <a:rPr lang="en-US" sz="1900" dirty="0" err="1" smtClean="0">
              <a:solidFill>
                <a:schemeClr val="tx1"/>
              </a:solidFill>
            </a:rPr>
            <a:t>NewPersona</a:t>
          </a:r>
          <a:r>
            <a:rPr lang="en-US" sz="1900" dirty="0" smtClean="0">
              <a:solidFill>
                <a:schemeClr val="tx1"/>
              </a:solidFill>
            </a:rPr>
            <a:t>(</a:t>
          </a:r>
          <a:r>
            <a:rPr lang="en-US" sz="1900" dirty="0" err="1" smtClean="0">
              <a:solidFill>
                <a:schemeClr val="tx1"/>
              </a:solidFill>
            </a:rPr>
            <a:t>Cedula</a:t>
          </a:r>
          <a:r>
            <a:rPr lang="en-US" sz="1900" dirty="0" smtClean="0">
              <a:solidFill>
                <a:schemeClr val="tx1"/>
              </a:solidFill>
            </a:rPr>
            <a:t>, </a:t>
          </a:r>
          <a:r>
            <a:rPr lang="en-US" sz="1900" dirty="0" err="1" smtClean="0">
              <a:solidFill>
                <a:schemeClr val="tx1"/>
              </a:solidFill>
            </a:rPr>
            <a:t>Nombre</a:t>
          </a:r>
          <a:r>
            <a:rPr lang="en-US" sz="1900" dirty="0" smtClean="0">
              <a:solidFill>
                <a:schemeClr val="tx1"/>
              </a:solidFill>
            </a:rPr>
            <a:t>)</a:t>
          </a:r>
        </a:p>
      </dgm:t>
    </dgm:pt>
    <dgm:pt modelId="{C4A22767-8833-4E98-AC0E-EA404AFCBF61}" type="parTrans" cxnId="{8EF449DC-84BE-4056-9658-631F0D86979D}">
      <dgm:prSet/>
      <dgm:spPr/>
      <dgm:t>
        <a:bodyPr/>
        <a:lstStyle/>
        <a:p>
          <a:endParaRPr lang="es-CR"/>
        </a:p>
      </dgm:t>
    </dgm:pt>
    <dgm:pt modelId="{7F34B678-D043-4EBC-A894-8A4DE999D5F3}" type="sibTrans" cxnId="{8EF449DC-84BE-4056-9658-631F0D86979D}">
      <dgm:prSet/>
      <dgm:spPr/>
      <dgm:t>
        <a:bodyPr/>
        <a:lstStyle/>
        <a:p>
          <a:endParaRPr lang="es-CR"/>
        </a:p>
      </dgm:t>
    </dgm:pt>
    <dgm:pt modelId="{1B4A473E-E10D-4E82-80DA-3CDEDCCC9660}" type="pres">
      <dgm:prSet presAssocID="{C92D3DE4-75F5-49C7-96A5-96C7CF211B5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R"/>
        </a:p>
      </dgm:t>
    </dgm:pt>
    <dgm:pt modelId="{9E019040-9A51-4A67-A706-80EE88CDC95D}" type="pres">
      <dgm:prSet presAssocID="{72C2B290-B217-4B34-9D0D-A129C6FD080C}" presName="vertOne" presStyleCnt="0"/>
      <dgm:spPr/>
    </dgm:pt>
    <dgm:pt modelId="{C1883483-74AD-40CF-AA88-A08E96E0A450}" type="pres">
      <dgm:prSet presAssocID="{72C2B290-B217-4B34-9D0D-A129C6FD080C}" presName="txOne" presStyleLbl="node0" presStyleIdx="0" presStyleCnt="1" custScaleY="38828">
        <dgm:presLayoutVars>
          <dgm:chPref val="3"/>
        </dgm:presLayoutVars>
      </dgm:prSet>
      <dgm:spPr/>
      <dgm:t>
        <a:bodyPr/>
        <a:lstStyle/>
        <a:p>
          <a:endParaRPr lang="es-CR"/>
        </a:p>
      </dgm:t>
    </dgm:pt>
    <dgm:pt modelId="{A8F2C18B-4B06-45DF-8C3A-37EF59302107}" type="pres">
      <dgm:prSet presAssocID="{72C2B290-B217-4B34-9D0D-A129C6FD080C}" presName="parTransOne" presStyleCnt="0"/>
      <dgm:spPr/>
    </dgm:pt>
    <dgm:pt modelId="{07F3D396-AE75-44A1-8F3D-195B3E88BBC9}" type="pres">
      <dgm:prSet presAssocID="{72C2B290-B217-4B34-9D0D-A129C6FD080C}" presName="horzOne" presStyleCnt="0"/>
      <dgm:spPr/>
    </dgm:pt>
    <dgm:pt modelId="{42B95F6F-5460-4E7D-9EF8-80FC0906B5EA}" type="pres">
      <dgm:prSet presAssocID="{2DFE6A39-39CB-4A53-9A6F-4DDB235F105D}" presName="vertTwo" presStyleCnt="0"/>
      <dgm:spPr/>
    </dgm:pt>
    <dgm:pt modelId="{71AEAE55-8EAF-4067-B450-3E5F397D9B4D}" type="pres">
      <dgm:prSet presAssocID="{2DFE6A39-39CB-4A53-9A6F-4DDB235F105D}" presName="txTwo" presStyleLbl="node2" presStyleIdx="0" presStyleCnt="1" custScaleY="94839">
        <dgm:presLayoutVars>
          <dgm:chPref val="3"/>
        </dgm:presLayoutVars>
      </dgm:prSet>
      <dgm:spPr/>
      <dgm:t>
        <a:bodyPr/>
        <a:lstStyle/>
        <a:p>
          <a:endParaRPr lang="es-CR"/>
        </a:p>
      </dgm:t>
    </dgm:pt>
    <dgm:pt modelId="{D56D05BB-05EC-42B3-8162-C530001E2284}" type="pres">
      <dgm:prSet presAssocID="{2DFE6A39-39CB-4A53-9A6F-4DDB235F105D}" presName="parTransTwo" presStyleCnt="0"/>
      <dgm:spPr/>
    </dgm:pt>
    <dgm:pt modelId="{9D256D09-D21E-4575-82D4-B3DB90C74BC9}" type="pres">
      <dgm:prSet presAssocID="{2DFE6A39-39CB-4A53-9A6F-4DDB235F105D}" presName="horzTwo" presStyleCnt="0"/>
      <dgm:spPr/>
    </dgm:pt>
    <dgm:pt modelId="{F4F46AA2-0087-454E-868F-5ED3A7F9B56B}" type="pres">
      <dgm:prSet presAssocID="{651405FD-E994-4588-9AEB-B4B2C5914665}" presName="vertThree" presStyleCnt="0"/>
      <dgm:spPr/>
    </dgm:pt>
    <dgm:pt modelId="{596A535D-390D-4160-AFA8-55D0A3BF1470}" type="pres">
      <dgm:prSet presAssocID="{651405FD-E994-4588-9AEB-B4B2C5914665}" presName="txThree" presStyleLbl="node3" presStyleIdx="0" presStyleCnt="1" custScaleY="149902" custLinFactNeighborX="294" custLinFactNeighborY="149">
        <dgm:presLayoutVars>
          <dgm:chPref val="3"/>
        </dgm:presLayoutVars>
      </dgm:prSet>
      <dgm:spPr/>
      <dgm:t>
        <a:bodyPr/>
        <a:lstStyle/>
        <a:p>
          <a:endParaRPr lang="es-CR"/>
        </a:p>
      </dgm:t>
    </dgm:pt>
    <dgm:pt modelId="{36504B19-590E-4DBE-A109-4B13E2392612}" type="pres">
      <dgm:prSet presAssocID="{651405FD-E994-4588-9AEB-B4B2C5914665}" presName="horzThree" presStyleCnt="0"/>
      <dgm:spPr/>
    </dgm:pt>
  </dgm:ptLst>
  <dgm:cxnLst>
    <dgm:cxn modelId="{5E4B3EF5-91D5-43B9-A1A0-6E26CB08076F}" type="presOf" srcId="{C92D3DE4-75F5-49C7-96A5-96C7CF211B51}" destId="{1B4A473E-E10D-4E82-80DA-3CDEDCCC9660}" srcOrd="0" destOrd="0" presId="urn:microsoft.com/office/officeart/2005/8/layout/hierarchy4"/>
    <dgm:cxn modelId="{8EF449DC-84BE-4056-9658-631F0D86979D}" srcId="{2DFE6A39-39CB-4A53-9A6F-4DDB235F105D}" destId="{651405FD-E994-4588-9AEB-B4B2C5914665}" srcOrd="0" destOrd="0" parTransId="{C4A22767-8833-4E98-AC0E-EA404AFCBF61}" sibTransId="{7F34B678-D043-4EBC-A894-8A4DE999D5F3}"/>
    <dgm:cxn modelId="{A08F1168-1C04-4169-B31D-BB792D005622}" type="presOf" srcId="{72C2B290-B217-4B34-9D0D-A129C6FD080C}" destId="{C1883483-74AD-40CF-AA88-A08E96E0A450}" srcOrd="0" destOrd="0" presId="urn:microsoft.com/office/officeart/2005/8/layout/hierarchy4"/>
    <dgm:cxn modelId="{2E00F551-CD50-4A87-94E4-896C04C3B899}" type="presOf" srcId="{2DFE6A39-39CB-4A53-9A6F-4DDB235F105D}" destId="{71AEAE55-8EAF-4067-B450-3E5F397D9B4D}" srcOrd="0" destOrd="0" presId="urn:microsoft.com/office/officeart/2005/8/layout/hierarchy4"/>
    <dgm:cxn modelId="{08BE8F32-E823-48F7-8DF5-C1D7FDF0F75D}" type="presOf" srcId="{651405FD-E994-4588-9AEB-B4B2C5914665}" destId="{596A535D-390D-4160-AFA8-55D0A3BF1470}" srcOrd="0" destOrd="0" presId="urn:microsoft.com/office/officeart/2005/8/layout/hierarchy4"/>
    <dgm:cxn modelId="{B0D25470-0A95-455E-9C3B-6A1B41C8DB49}" srcId="{C92D3DE4-75F5-49C7-96A5-96C7CF211B51}" destId="{72C2B290-B217-4B34-9D0D-A129C6FD080C}" srcOrd="0" destOrd="0" parTransId="{5E453104-F619-4043-BA41-915AD56CFC07}" sibTransId="{F2880165-B26B-4298-9CF3-59A08B960C30}"/>
    <dgm:cxn modelId="{EA1E9DA7-DBDD-4736-B763-D4636DE14670}" srcId="{72C2B290-B217-4B34-9D0D-A129C6FD080C}" destId="{2DFE6A39-39CB-4A53-9A6F-4DDB235F105D}" srcOrd="0" destOrd="0" parTransId="{87C13A5A-02BE-410E-B3FA-7F366AFA530F}" sibTransId="{1219DB86-132D-4919-A486-C64E0209ADCE}"/>
    <dgm:cxn modelId="{C84A778C-4A98-40E1-8811-2A0CDA282932}" type="presParOf" srcId="{1B4A473E-E10D-4E82-80DA-3CDEDCCC9660}" destId="{9E019040-9A51-4A67-A706-80EE88CDC95D}" srcOrd="0" destOrd="0" presId="urn:microsoft.com/office/officeart/2005/8/layout/hierarchy4"/>
    <dgm:cxn modelId="{AA5BA696-4F26-4FFB-B8B3-2967403ABE94}" type="presParOf" srcId="{9E019040-9A51-4A67-A706-80EE88CDC95D}" destId="{C1883483-74AD-40CF-AA88-A08E96E0A450}" srcOrd="0" destOrd="0" presId="urn:microsoft.com/office/officeart/2005/8/layout/hierarchy4"/>
    <dgm:cxn modelId="{C9198596-C7EA-4126-9569-7036DEC53B51}" type="presParOf" srcId="{9E019040-9A51-4A67-A706-80EE88CDC95D}" destId="{A8F2C18B-4B06-45DF-8C3A-37EF59302107}" srcOrd="1" destOrd="0" presId="urn:microsoft.com/office/officeart/2005/8/layout/hierarchy4"/>
    <dgm:cxn modelId="{B4631350-0622-4310-A09E-45B30F107C11}" type="presParOf" srcId="{9E019040-9A51-4A67-A706-80EE88CDC95D}" destId="{07F3D396-AE75-44A1-8F3D-195B3E88BBC9}" srcOrd="2" destOrd="0" presId="urn:microsoft.com/office/officeart/2005/8/layout/hierarchy4"/>
    <dgm:cxn modelId="{9D232FF7-1715-4A95-B8A6-7D13EB956A46}" type="presParOf" srcId="{07F3D396-AE75-44A1-8F3D-195B3E88BBC9}" destId="{42B95F6F-5460-4E7D-9EF8-80FC0906B5EA}" srcOrd="0" destOrd="0" presId="urn:microsoft.com/office/officeart/2005/8/layout/hierarchy4"/>
    <dgm:cxn modelId="{4277F7C9-AF4F-4EFE-9A67-F1672376EC5E}" type="presParOf" srcId="{42B95F6F-5460-4E7D-9EF8-80FC0906B5EA}" destId="{71AEAE55-8EAF-4067-B450-3E5F397D9B4D}" srcOrd="0" destOrd="0" presId="urn:microsoft.com/office/officeart/2005/8/layout/hierarchy4"/>
    <dgm:cxn modelId="{EC4848F5-1BA8-4A95-8CC9-C8FD9C29B263}" type="presParOf" srcId="{42B95F6F-5460-4E7D-9EF8-80FC0906B5EA}" destId="{D56D05BB-05EC-42B3-8162-C530001E2284}" srcOrd="1" destOrd="0" presId="urn:microsoft.com/office/officeart/2005/8/layout/hierarchy4"/>
    <dgm:cxn modelId="{595D26BC-8815-4DBC-8891-DE51D32A01D1}" type="presParOf" srcId="{42B95F6F-5460-4E7D-9EF8-80FC0906B5EA}" destId="{9D256D09-D21E-4575-82D4-B3DB90C74BC9}" srcOrd="2" destOrd="0" presId="urn:microsoft.com/office/officeart/2005/8/layout/hierarchy4"/>
    <dgm:cxn modelId="{43310347-B5EE-4882-9B44-DE01D4AA83D9}" type="presParOf" srcId="{9D256D09-D21E-4575-82D4-B3DB90C74BC9}" destId="{F4F46AA2-0087-454E-868F-5ED3A7F9B56B}" srcOrd="0" destOrd="0" presId="urn:microsoft.com/office/officeart/2005/8/layout/hierarchy4"/>
    <dgm:cxn modelId="{AFB3E8B0-6E2B-410A-A7D9-50A4F598D415}" type="presParOf" srcId="{F4F46AA2-0087-454E-868F-5ED3A7F9B56B}" destId="{596A535D-390D-4160-AFA8-55D0A3BF1470}" srcOrd="0" destOrd="0" presId="urn:microsoft.com/office/officeart/2005/8/layout/hierarchy4"/>
    <dgm:cxn modelId="{A624BEDB-95F5-4701-BFC4-77C96EAE832F}" type="presParOf" srcId="{F4F46AA2-0087-454E-868F-5ED3A7F9B56B}" destId="{36504B19-590E-4DBE-A109-4B13E239261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2D3DE4-75F5-49C7-96A5-96C7CF211B51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R"/>
        </a:p>
      </dgm:t>
    </dgm:pt>
    <dgm:pt modelId="{72C2B290-B217-4B34-9D0D-A129C6FD080C}">
      <dgm:prSet phldrT="[Texto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s-CR" sz="1900" dirty="0" smtClean="0">
              <a:solidFill>
                <a:schemeClr val="tx1"/>
              </a:solidFill>
            </a:rPr>
            <a:t>Paciente</a:t>
          </a:r>
          <a:endParaRPr lang="es-CR" sz="1900" dirty="0">
            <a:solidFill>
              <a:schemeClr val="tx1"/>
            </a:solidFill>
          </a:endParaRPr>
        </a:p>
      </dgm:t>
    </dgm:pt>
    <dgm:pt modelId="{5E453104-F619-4043-BA41-915AD56CFC07}" type="parTrans" cxnId="{B0D25470-0A95-455E-9C3B-6A1B41C8DB49}">
      <dgm:prSet/>
      <dgm:spPr/>
      <dgm:t>
        <a:bodyPr/>
        <a:lstStyle/>
        <a:p>
          <a:endParaRPr lang="es-CR"/>
        </a:p>
      </dgm:t>
    </dgm:pt>
    <dgm:pt modelId="{F2880165-B26B-4298-9CF3-59A08B960C30}" type="sibTrans" cxnId="{B0D25470-0A95-455E-9C3B-6A1B41C8DB49}">
      <dgm:prSet/>
      <dgm:spPr/>
      <dgm:t>
        <a:bodyPr/>
        <a:lstStyle/>
        <a:p>
          <a:endParaRPr lang="es-CR"/>
        </a:p>
      </dgm:t>
    </dgm:pt>
    <dgm:pt modelId="{2DFE6A39-39CB-4A53-9A6F-4DDB235F105D}">
      <dgm:prSet phldrT="[Texto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algn="just"/>
          <a:r>
            <a:rPr lang="es-CR" sz="1900" dirty="0" smtClean="0">
              <a:solidFill>
                <a:schemeClr val="tx1"/>
              </a:solidFill>
            </a:rPr>
            <a:t>-Enfermedad</a:t>
          </a:r>
        </a:p>
      </dgm:t>
    </dgm:pt>
    <dgm:pt modelId="{87C13A5A-02BE-410E-B3FA-7F366AFA530F}" type="parTrans" cxnId="{EA1E9DA7-DBDD-4736-B763-D4636DE14670}">
      <dgm:prSet/>
      <dgm:spPr/>
      <dgm:t>
        <a:bodyPr/>
        <a:lstStyle/>
        <a:p>
          <a:endParaRPr lang="es-CR"/>
        </a:p>
      </dgm:t>
    </dgm:pt>
    <dgm:pt modelId="{1219DB86-132D-4919-A486-C64E0209ADCE}" type="sibTrans" cxnId="{EA1E9DA7-DBDD-4736-B763-D4636DE14670}">
      <dgm:prSet/>
      <dgm:spPr/>
      <dgm:t>
        <a:bodyPr/>
        <a:lstStyle/>
        <a:p>
          <a:endParaRPr lang="es-CR"/>
        </a:p>
      </dgm:t>
    </dgm:pt>
    <dgm:pt modelId="{651405FD-E994-4588-9AEB-B4B2C5914665}">
      <dgm:prSet phldrT="[Texto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algn="just"/>
          <a:r>
            <a:rPr lang="es-CR" sz="1900" dirty="0" smtClean="0">
              <a:solidFill>
                <a:schemeClr val="tx1"/>
              </a:solidFill>
            </a:rPr>
            <a:t>+</a:t>
          </a:r>
          <a:r>
            <a:rPr lang="es-CR" sz="1900" dirty="0" err="1" smtClean="0">
              <a:solidFill>
                <a:schemeClr val="tx1"/>
              </a:solidFill>
            </a:rPr>
            <a:t>CrearPaciente</a:t>
          </a:r>
          <a:r>
            <a:rPr lang="es-CR" sz="1900" dirty="0" smtClean="0">
              <a:solidFill>
                <a:schemeClr val="tx1"/>
              </a:solidFill>
            </a:rPr>
            <a:t>()</a:t>
          </a:r>
          <a:endParaRPr lang="en-US" sz="1900" dirty="0" smtClean="0">
            <a:solidFill>
              <a:schemeClr val="tx1"/>
            </a:solidFill>
          </a:endParaRPr>
        </a:p>
      </dgm:t>
    </dgm:pt>
    <dgm:pt modelId="{C4A22767-8833-4E98-AC0E-EA404AFCBF61}" type="parTrans" cxnId="{8EF449DC-84BE-4056-9658-631F0D86979D}">
      <dgm:prSet/>
      <dgm:spPr/>
      <dgm:t>
        <a:bodyPr/>
        <a:lstStyle/>
        <a:p>
          <a:endParaRPr lang="es-CR"/>
        </a:p>
      </dgm:t>
    </dgm:pt>
    <dgm:pt modelId="{7F34B678-D043-4EBC-A894-8A4DE999D5F3}" type="sibTrans" cxnId="{8EF449DC-84BE-4056-9658-631F0D86979D}">
      <dgm:prSet/>
      <dgm:spPr/>
      <dgm:t>
        <a:bodyPr/>
        <a:lstStyle/>
        <a:p>
          <a:endParaRPr lang="es-CR"/>
        </a:p>
      </dgm:t>
    </dgm:pt>
    <dgm:pt modelId="{1B4A473E-E10D-4E82-80DA-3CDEDCCC9660}" type="pres">
      <dgm:prSet presAssocID="{C92D3DE4-75F5-49C7-96A5-96C7CF211B5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R"/>
        </a:p>
      </dgm:t>
    </dgm:pt>
    <dgm:pt modelId="{9E019040-9A51-4A67-A706-80EE88CDC95D}" type="pres">
      <dgm:prSet presAssocID="{72C2B290-B217-4B34-9D0D-A129C6FD080C}" presName="vertOne" presStyleCnt="0"/>
      <dgm:spPr/>
    </dgm:pt>
    <dgm:pt modelId="{C1883483-74AD-40CF-AA88-A08E96E0A450}" type="pres">
      <dgm:prSet presAssocID="{72C2B290-B217-4B34-9D0D-A129C6FD080C}" presName="txOne" presStyleLbl="node0" presStyleIdx="0" presStyleCnt="1" custScaleY="55175">
        <dgm:presLayoutVars>
          <dgm:chPref val="3"/>
        </dgm:presLayoutVars>
      </dgm:prSet>
      <dgm:spPr/>
      <dgm:t>
        <a:bodyPr/>
        <a:lstStyle/>
        <a:p>
          <a:endParaRPr lang="es-CR"/>
        </a:p>
      </dgm:t>
    </dgm:pt>
    <dgm:pt modelId="{A8F2C18B-4B06-45DF-8C3A-37EF59302107}" type="pres">
      <dgm:prSet presAssocID="{72C2B290-B217-4B34-9D0D-A129C6FD080C}" presName="parTransOne" presStyleCnt="0"/>
      <dgm:spPr/>
    </dgm:pt>
    <dgm:pt modelId="{07F3D396-AE75-44A1-8F3D-195B3E88BBC9}" type="pres">
      <dgm:prSet presAssocID="{72C2B290-B217-4B34-9D0D-A129C6FD080C}" presName="horzOne" presStyleCnt="0"/>
      <dgm:spPr/>
    </dgm:pt>
    <dgm:pt modelId="{42B95F6F-5460-4E7D-9EF8-80FC0906B5EA}" type="pres">
      <dgm:prSet presAssocID="{2DFE6A39-39CB-4A53-9A6F-4DDB235F105D}" presName="vertTwo" presStyleCnt="0"/>
      <dgm:spPr/>
    </dgm:pt>
    <dgm:pt modelId="{71AEAE55-8EAF-4067-B450-3E5F397D9B4D}" type="pres">
      <dgm:prSet presAssocID="{2DFE6A39-39CB-4A53-9A6F-4DDB235F105D}" presName="txTwo" presStyleLbl="node2" presStyleIdx="0" presStyleCnt="1" custScaleY="137298" custLinFactNeighborX="-2376">
        <dgm:presLayoutVars>
          <dgm:chPref val="3"/>
        </dgm:presLayoutVars>
      </dgm:prSet>
      <dgm:spPr/>
      <dgm:t>
        <a:bodyPr/>
        <a:lstStyle/>
        <a:p>
          <a:endParaRPr lang="es-CR"/>
        </a:p>
      </dgm:t>
    </dgm:pt>
    <dgm:pt modelId="{D56D05BB-05EC-42B3-8162-C530001E2284}" type="pres">
      <dgm:prSet presAssocID="{2DFE6A39-39CB-4A53-9A6F-4DDB235F105D}" presName="parTransTwo" presStyleCnt="0"/>
      <dgm:spPr/>
    </dgm:pt>
    <dgm:pt modelId="{9D256D09-D21E-4575-82D4-B3DB90C74BC9}" type="pres">
      <dgm:prSet presAssocID="{2DFE6A39-39CB-4A53-9A6F-4DDB235F105D}" presName="horzTwo" presStyleCnt="0"/>
      <dgm:spPr/>
    </dgm:pt>
    <dgm:pt modelId="{F4F46AA2-0087-454E-868F-5ED3A7F9B56B}" type="pres">
      <dgm:prSet presAssocID="{651405FD-E994-4588-9AEB-B4B2C5914665}" presName="vertThree" presStyleCnt="0"/>
      <dgm:spPr/>
    </dgm:pt>
    <dgm:pt modelId="{596A535D-390D-4160-AFA8-55D0A3BF1470}" type="pres">
      <dgm:prSet presAssocID="{651405FD-E994-4588-9AEB-B4B2C5914665}" presName="txThree" presStyleLbl="node3" presStyleIdx="0" presStyleCnt="1" custScaleY="149902" custLinFactNeighborX="294" custLinFactNeighborY="149">
        <dgm:presLayoutVars>
          <dgm:chPref val="3"/>
        </dgm:presLayoutVars>
      </dgm:prSet>
      <dgm:spPr/>
      <dgm:t>
        <a:bodyPr/>
        <a:lstStyle/>
        <a:p>
          <a:endParaRPr lang="es-CR"/>
        </a:p>
      </dgm:t>
    </dgm:pt>
    <dgm:pt modelId="{36504B19-590E-4DBE-A109-4B13E2392612}" type="pres">
      <dgm:prSet presAssocID="{651405FD-E994-4588-9AEB-B4B2C5914665}" presName="horzThree" presStyleCnt="0"/>
      <dgm:spPr/>
    </dgm:pt>
  </dgm:ptLst>
  <dgm:cxnLst>
    <dgm:cxn modelId="{8EF449DC-84BE-4056-9658-631F0D86979D}" srcId="{2DFE6A39-39CB-4A53-9A6F-4DDB235F105D}" destId="{651405FD-E994-4588-9AEB-B4B2C5914665}" srcOrd="0" destOrd="0" parTransId="{C4A22767-8833-4E98-AC0E-EA404AFCBF61}" sibTransId="{7F34B678-D043-4EBC-A894-8A4DE999D5F3}"/>
    <dgm:cxn modelId="{9D97A356-DB9B-4C44-9B91-E201C9DB3580}" type="presOf" srcId="{72C2B290-B217-4B34-9D0D-A129C6FD080C}" destId="{C1883483-74AD-40CF-AA88-A08E96E0A450}" srcOrd="0" destOrd="0" presId="urn:microsoft.com/office/officeart/2005/8/layout/hierarchy4"/>
    <dgm:cxn modelId="{F5D984FF-5D74-4CE9-8917-A0402CC572BF}" type="presOf" srcId="{651405FD-E994-4588-9AEB-B4B2C5914665}" destId="{596A535D-390D-4160-AFA8-55D0A3BF1470}" srcOrd="0" destOrd="0" presId="urn:microsoft.com/office/officeart/2005/8/layout/hierarchy4"/>
    <dgm:cxn modelId="{B0D25470-0A95-455E-9C3B-6A1B41C8DB49}" srcId="{C92D3DE4-75F5-49C7-96A5-96C7CF211B51}" destId="{72C2B290-B217-4B34-9D0D-A129C6FD080C}" srcOrd="0" destOrd="0" parTransId="{5E453104-F619-4043-BA41-915AD56CFC07}" sibTransId="{F2880165-B26B-4298-9CF3-59A08B960C30}"/>
    <dgm:cxn modelId="{1FE383BD-E425-4A9B-954A-7F4E79E3F618}" type="presOf" srcId="{2DFE6A39-39CB-4A53-9A6F-4DDB235F105D}" destId="{71AEAE55-8EAF-4067-B450-3E5F397D9B4D}" srcOrd="0" destOrd="0" presId="urn:microsoft.com/office/officeart/2005/8/layout/hierarchy4"/>
    <dgm:cxn modelId="{480C575B-2E11-4F24-B295-F42CF3117A93}" type="presOf" srcId="{C92D3DE4-75F5-49C7-96A5-96C7CF211B51}" destId="{1B4A473E-E10D-4E82-80DA-3CDEDCCC9660}" srcOrd="0" destOrd="0" presId="urn:microsoft.com/office/officeart/2005/8/layout/hierarchy4"/>
    <dgm:cxn modelId="{EA1E9DA7-DBDD-4736-B763-D4636DE14670}" srcId="{72C2B290-B217-4B34-9D0D-A129C6FD080C}" destId="{2DFE6A39-39CB-4A53-9A6F-4DDB235F105D}" srcOrd="0" destOrd="0" parTransId="{87C13A5A-02BE-410E-B3FA-7F366AFA530F}" sibTransId="{1219DB86-132D-4919-A486-C64E0209ADCE}"/>
    <dgm:cxn modelId="{B27C0008-0231-4A64-8FCB-FD21F0CE2B07}" type="presParOf" srcId="{1B4A473E-E10D-4E82-80DA-3CDEDCCC9660}" destId="{9E019040-9A51-4A67-A706-80EE88CDC95D}" srcOrd="0" destOrd="0" presId="urn:microsoft.com/office/officeart/2005/8/layout/hierarchy4"/>
    <dgm:cxn modelId="{0359BD54-5414-432C-AB80-1BE77E741F8E}" type="presParOf" srcId="{9E019040-9A51-4A67-A706-80EE88CDC95D}" destId="{C1883483-74AD-40CF-AA88-A08E96E0A450}" srcOrd="0" destOrd="0" presId="urn:microsoft.com/office/officeart/2005/8/layout/hierarchy4"/>
    <dgm:cxn modelId="{A53197CB-3B91-4DF9-A975-16B9C93653D6}" type="presParOf" srcId="{9E019040-9A51-4A67-A706-80EE88CDC95D}" destId="{A8F2C18B-4B06-45DF-8C3A-37EF59302107}" srcOrd="1" destOrd="0" presId="urn:microsoft.com/office/officeart/2005/8/layout/hierarchy4"/>
    <dgm:cxn modelId="{B7F3C0DE-64D0-48D2-B443-D20954C33C18}" type="presParOf" srcId="{9E019040-9A51-4A67-A706-80EE88CDC95D}" destId="{07F3D396-AE75-44A1-8F3D-195B3E88BBC9}" srcOrd="2" destOrd="0" presId="urn:microsoft.com/office/officeart/2005/8/layout/hierarchy4"/>
    <dgm:cxn modelId="{38DE2DB7-BE5C-4B77-8F54-8B7281F71160}" type="presParOf" srcId="{07F3D396-AE75-44A1-8F3D-195B3E88BBC9}" destId="{42B95F6F-5460-4E7D-9EF8-80FC0906B5EA}" srcOrd="0" destOrd="0" presId="urn:microsoft.com/office/officeart/2005/8/layout/hierarchy4"/>
    <dgm:cxn modelId="{30D87731-8892-41E3-98A8-CB9DEF65E980}" type="presParOf" srcId="{42B95F6F-5460-4E7D-9EF8-80FC0906B5EA}" destId="{71AEAE55-8EAF-4067-B450-3E5F397D9B4D}" srcOrd="0" destOrd="0" presId="urn:microsoft.com/office/officeart/2005/8/layout/hierarchy4"/>
    <dgm:cxn modelId="{9162C492-CB9E-4D66-A822-8656C4495902}" type="presParOf" srcId="{42B95F6F-5460-4E7D-9EF8-80FC0906B5EA}" destId="{D56D05BB-05EC-42B3-8162-C530001E2284}" srcOrd="1" destOrd="0" presId="urn:microsoft.com/office/officeart/2005/8/layout/hierarchy4"/>
    <dgm:cxn modelId="{BD142067-3F46-49B6-9A32-F14FC74BF9C7}" type="presParOf" srcId="{42B95F6F-5460-4E7D-9EF8-80FC0906B5EA}" destId="{9D256D09-D21E-4575-82D4-B3DB90C74BC9}" srcOrd="2" destOrd="0" presId="urn:microsoft.com/office/officeart/2005/8/layout/hierarchy4"/>
    <dgm:cxn modelId="{10937659-39B3-4FA9-AF6E-CB09F0B8ED93}" type="presParOf" srcId="{9D256D09-D21E-4575-82D4-B3DB90C74BC9}" destId="{F4F46AA2-0087-454E-868F-5ED3A7F9B56B}" srcOrd="0" destOrd="0" presId="urn:microsoft.com/office/officeart/2005/8/layout/hierarchy4"/>
    <dgm:cxn modelId="{85EA4264-781D-497C-8511-F5D4924383A9}" type="presParOf" srcId="{F4F46AA2-0087-454E-868F-5ED3A7F9B56B}" destId="{596A535D-390D-4160-AFA8-55D0A3BF1470}" srcOrd="0" destOrd="0" presId="urn:microsoft.com/office/officeart/2005/8/layout/hierarchy4"/>
    <dgm:cxn modelId="{EB696E7F-572C-403C-A848-D2169D6B31FC}" type="presParOf" srcId="{F4F46AA2-0087-454E-868F-5ED3A7F9B56B}" destId="{36504B19-590E-4DBE-A109-4B13E239261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92D3DE4-75F5-49C7-96A5-96C7CF211B51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R"/>
        </a:p>
      </dgm:t>
    </dgm:pt>
    <dgm:pt modelId="{72C2B290-B217-4B34-9D0D-A129C6FD080C}">
      <dgm:prSet phldrT="[Texto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s-CR" sz="1900" dirty="0" smtClean="0">
              <a:solidFill>
                <a:schemeClr val="tx1"/>
              </a:solidFill>
            </a:rPr>
            <a:t>Usuario</a:t>
          </a:r>
          <a:endParaRPr lang="es-CR" sz="1900" dirty="0">
            <a:solidFill>
              <a:schemeClr val="tx1"/>
            </a:solidFill>
          </a:endParaRPr>
        </a:p>
      </dgm:t>
    </dgm:pt>
    <dgm:pt modelId="{5E453104-F619-4043-BA41-915AD56CFC07}" type="parTrans" cxnId="{B0D25470-0A95-455E-9C3B-6A1B41C8DB49}">
      <dgm:prSet/>
      <dgm:spPr/>
      <dgm:t>
        <a:bodyPr/>
        <a:lstStyle/>
        <a:p>
          <a:endParaRPr lang="es-CR"/>
        </a:p>
      </dgm:t>
    </dgm:pt>
    <dgm:pt modelId="{F2880165-B26B-4298-9CF3-59A08B960C30}" type="sibTrans" cxnId="{B0D25470-0A95-455E-9C3B-6A1B41C8DB49}">
      <dgm:prSet/>
      <dgm:spPr/>
      <dgm:t>
        <a:bodyPr/>
        <a:lstStyle/>
        <a:p>
          <a:endParaRPr lang="es-CR"/>
        </a:p>
      </dgm:t>
    </dgm:pt>
    <dgm:pt modelId="{2DFE6A39-39CB-4A53-9A6F-4DDB235F105D}">
      <dgm:prSet phldrT="[Texto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algn="just"/>
          <a:r>
            <a:rPr lang="es-CR" sz="1900" dirty="0" smtClean="0">
              <a:solidFill>
                <a:schemeClr val="tx1"/>
              </a:solidFill>
            </a:rPr>
            <a:t>-</a:t>
          </a:r>
          <a:r>
            <a:rPr lang="es-CR" sz="1900" dirty="0" err="1" smtClean="0">
              <a:solidFill>
                <a:schemeClr val="tx1"/>
              </a:solidFill>
            </a:rPr>
            <a:t>IDusuario</a:t>
          </a:r>
          <a:r>
            <a:rPr lang="es-CR" sz="1900" dirty="0" smtClean="0">
              <a:solidFill>
                <a:schemeClr val="tx1"/>
              </a:solidFill>
            </a:rPr>
            <a:t> </a:t>
          </a:r>
          <a:endParaRPr lang="es-CR" sz="1900" dirty="0">
            <a:solidFill>
              <a:schemeClr val="tx1"/>
            </a:solidFill>
          </a:endParaRPr>
        </a:p>
      </dgm:t>
    </dgm:pt>
    <dgm:pt modelId="{87C13A5A-02BE-410E-B3FA-7F366AFA530F}" type="parTrans" cxnId="{EA1E9DA7-DBDD-4736-B763-D4636DE14670}">
      <dgm:prSet/>
      <dgm:spPr/>
      <dgm:t>
        <a:bodyPr/>
        <a:lstStyle/>
        <a:p>
          <a:endParaRPr lang="es-CR"/>
        </a:p>
      </dgm:t>
    </dgm:pt>
    <dgm:pt modelId="{1219DB86-132D-4919-A486-C64E0209ADCE}" type="sibTrans" cxnId="{EA1E9DA7-DBDD-4736-B763-D4636DE14670}">
      <dgm:prSet/>
      <dgm:spPr/>
      <dgm:t>
        <a:bodyPr/>
        <a:lstStyle/>
        <a:p>
          <a:endParaRPr lang="es-CR"/>
        </a:p>
      </dgm:t>
    </dgm:pt>
    <dgm:pt modelId="{651405FD-E994-4588-9AEB-B4B2C5914665}">
      <dgm:prSet phldrT="[Texto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algn="just"/>
          <a:r>
            <a:rPr lang="es-CR" sz="1900" dirty="0" smtClean="0">
              <a:solidFill>
                <a:schemeClr val="tx1"/>
              </a:solidFill>
            </a:rPr>
            <a:t>+</a:t>
          </a:r>
          <a:r>
            <a:rPr lang="es-CR" sz="1900" dirty="0" err="1" smtClean="0">
              <a:solidFill>
                <a:schemeClr val="tx1"/>
              </a:solidFill>
            </a:rPr>
            <a:t>CrearUsuario</a:t>
          </a:r>
          <a:r>
            <a:rPr lang="es-CR" sz="1900" dirty="0" smtClean="0">
              <a:solidFill>
                <a:schemeClr val="tx1"/>
              </a:solidFill>
            </a:rPr>
            <a:t>()</a:t>
          </a:r>
          <a:endParaRPr lang="en-US" sz="1900" dirty="0" smtClean="0">
            <a:solidFill>
              <a:schemeClr val="tx1"/>
            </a:solidFill>
          </a:endParaRPr>
        </a:p>
      </dgm:t>
    </dgm:pt>
    <dgm:pt modelId="{C4A22767-8833-4E98-AC0E-EA404AFCBF61}" type="parTrans" cxnId="{8EF449DC-84BE-4056-9658-631F0D86979D}">
      <dgm:prSet/>
      <dgm:spPr/>
      <dgm:t>
        <a:bodyPr/>
        <a:lstStyle/>
        <a:p>
          <a:endParaRPr lang="es-CR"/>
        </a:p>
      </dgm:t>
    </dgm:pt>
    <dgm:pt modelId="{7F34B678-D043-4EBC-A894-8A4DE999D5F3}" type="sibTrans" cxnId="{8EF449DC-84BE-4056-9658-631F0D86979D}">
      <dgm:prSet/>
      <dgm:spPr/>
      <dgm:t>
        <a:bodyPr/>
        <a:lstStyle/>
        <a:p>
          <a:endParaRPr lang="es-CR"/>
        </a:p>
      </dgm:t>
    </dgm:pt>
    <dgm:pt modelId="{1B4A473E-E10D-4E82-80DA-3CDEDCCC9660}" type="pres">
      <dgm:prSet presAssocID="{C92D3DE4-75F5-49C7-96A5-96C7CF211B5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R"/>
        </a:p>
      </dgm:t>
    </dgm:pt>
    <dgm:pt modelId="{9E019040-9A51-4A67-A706-80EE88CDC95D}" type="pres">
      <dgm:prSet presAssocID="{72C2B290-B217-4B34-9D0D-A129C6FD080C}" presName="vertOne" presStyleCnt="0"/>
      <dgm:spPr/>
    </dgm:pt>
    <dgm:pt modelId="{C1883483-74AD-40CF-AA88-A08E96E0A450}" type="pres">
      <dgm:prSet presAssocID="{72C2B290-B217-4B34-9D0D-A129C6FD080C}" presName="txOne" presStyleLbl="node0" presStyleIdx="0" presStyleCnt="1" custScaleY="55175">
        <dgm:presLayoutVars>
          <dgm:chPref val="3"/>
        </dgm:presLayoutVars>
      </dgm:prSet>
      <dgm:spPr/>
      <dgm:t>
        <a:bodyPr/>
        <a:lstStyle/>
        <a:p>
          <a:endParaRPr lang="es-CR"/>
        </a:p>
      </dgm:t>
    </dgm:pt>
    <dgm:pt modelId="{A8F2C18B-4B06-45DF-8C3A-37EF59302107}" type="pres">
      <dgm:prSet presAssocID="{72C2B290-B217-4B34-9D0D-A129C6FD080C}" presName="parTransOne" presStyleCnt="0"/>
      <dgm:spPr/>
    </dgm:pt>
    <dgm:pt modelId="{07F3D396-AE75-44A1-8F3D-195B3E88BBC9}" type="pres">
      <dgm:prSet presAssocID="{72C2B290-B217-4B34-9D0D-A129C6FD080C}" presName="horzOne" presStyleCnt="0"/>
      <dgm:spPr/>
    </dgm:pt>
    <dgm:pt modelId="{42B95F6F-5460-4E7D-9EF8-80FC0906B5EA}" type="pres">
      <dgm:prSet presAssocID="{2DFE6A39-39CB-4A53-9A6F-4DDB235F105D}" presName="vertTwo" presStyleCnt="0"/>
      <dgm:spPr/>
    </dgm:pt>
    <dgm:pt modelId="{71AEAE55-8EAF-4067-B450-3E5F397D9B4D}" type="pres">
      <dgm:prSet presAssocID="{2DFE6A39-39CB-4A53-9A6F-4DDB235F105D}" presName="txTwo" presStyleLbl="node2" presStyleIdx="0" presStyleCnt="1" custScaleY="137298" custLinFactNeighborX="-2376">
        <dgm:presLayoutVars>
          <dgm:chPref val="3"/>
        </dgm:presLayoutVars>
      </dgm:prSet>
      <dgm:spPr/>
      <dgm:t>
        <a:bodyPr/>
        <a:lstStyle/>
        <a:p>
          <a:endParaRPr lang="es-CR"/>
        </a:p>
      </dgm:t>
    </dgm:pt>
    <dgm:pt modelId="{D56D05BB-05EC-42B3-8162-C530001E2284}" type="pres">
      <dgm:prSet presAssocID="{2DFE6A39-39CB-4A53-9A6F-4DDB235F105D}" presName="parTransTwo" presStyleCnt="0"/>
      <dgm:spPr/>
    </dgm:pt>
    <dgm:pt modelId="{9D256D09-D21E-4575-82D4-B3DB90C74BC9}" type="pres">
      <dgm:prSet presAssocID="{2DFE6A39-39CB-4A53-9A6F-4DDB235F105D}" presName="horzTwo" presStyleCnt="0"/>
      <dgm:spPr/>
    </dgm:pt>
    <dgm:pt modelId="{F4F46AA2-0087-454E-868F-5ED3A7F9B56B}" type="pres">
      <dgm:prSet presAssocID="{651405FD-E994-4588-9AEB-B4B2C5914665}" presName="vertThree" presStyleCnt="0"/>
      <dgm:spPr/>
    </dgm:pt>
    <dgm:pt modelId="{596A535D-390D-4160-AFA8-55D0A3BF1470}" type="pres">
      <dgm:prSet presAssocID="{651405FD-E994-4588-9AEB-B4B2C5914665}" presName="txThree" presStyleLbl="node3" presStyleIdx="0" presStyleCnt="1" custScaleY="149902" custLinFactNeighborX="294" custLinFactNeighborY="149">
        <dgm:presLayoutVars>
          <dgm:chPref val="3"/>
        </dgm:presLayoutVars>
      </dgm:prSet>
      <dgm:spPr/>
      <dgm:t>
        <a:bodyPr/>
        <a:lstStyle/>
        <a:p>
          <a:endParaRPr lang="es-CR"/>
        </a:p>
      </dgm:t>
    </dgm:pt>
    <dgm:pt modelId="{36504B19-590E-4DBE-A109-4B13E2392612}" type="pres">
      <dgm:prSet presAssocID="{651405FD-E994-4588-9AEB-B4B2C5914665}" presName="horzThree" presStyleCnt="0"/>
      <dgm:spPr/>
    </dgm:pt>
  </dgm:ptLst>
  <dgm:cxnLst>
    <dgm:cxn modelId="{8EF449DC-84BE-4056-9658-631F0D86979D}" srcId="{2DFE6A39-39CB-4A53-9A6F-4DDB235F105D}" destId="{651405FD-E994-4588-9AEB-B4B2C5914665}" srcOrd="0" destOrd="0" parTransId="{C4A22767-8833-4E98-AC0E-EA404AFCBF61}" sibTransId="{7F34B678-D043-4EBC-A894-8A4DE999D5F3}"/>
    <dgm:cxn modelId="{B0D25470-0A95-455E-9C3B-6A1B41C8DB49}" srcId="{C92D3DE4-75F5-49C7-96A5-96C7CF211B51}" destId="{72C2B290-B217-4B34-9D0D-A129C6FD080C}" srcOrd="0" destOrd="0" parTransId="{5E453104-F619-4043-BA41-915AD56CFC07}" sibTransId="{F2880165-B26B-4298-9CF3-59A08B960C30}"/>
    <dgm:cxn modelId="{DA459C5B-F205-4C26-A2CB-7E9027596BB7}" type="presOf" srcId="{C92D3DE4-75F5-49C7-96A5-96C7CF211B51}" destId="{1B4A473E-E10D-4E82-80DA-3CDEDCCC9660}" srcOrd="0" destOrd="0" presId="urn:microsoft.com/office/officeart/2005/8/layout/hierarchy4"/>
    <dgm:cxn modelId="{6ECE1078-A68E-430B-8EEF-DB7352E0F597}" type="presOf" srcId="{72C2B290-B217-4B34-9D0D-A129C6FD080C}" destId="{C1883483-74AD-40CF-AA88-A08E96E0A450}" srcOrd="0" destOrd="0" presId="urn:microsoft.com/office/officeart/2005/8/layout/hierarchy4"/>
    <dgm:cxn modelId="{66F0D565-D6F4-4D77-87A0-34869913F15C}" type="presOf" srcId="{2DFE6A39-39CB-4A53-9A6F-4DDB235F105D}" destId="{71AEAE55-8EAF-4067-B450-3E5F397D9B4D}" srcOrd="0" destOrd="0" presId="urn:microsoft.com/office/officeart/2005/8/layout/hierarchy4"/>
    <dgm:cxn modelId="{EA1E9DA7-DBDD-4736-B763-D4636DE14670}" srcId="{72C2B290-B217-4B34-9D0D-A129C6FD080C}" destId="{2DFE6A39-39CB-4A53-9A6F-4DDB235F105D}" srcOrd="0" destOrd="0" parTransId="{87C13A5A-02BE-410E-B3FA-7F366AFA530F}" sibTransId="{1219DB86-132D-4919-A486-C64E0209ADCE}"/>
    <dgm:cxn modelId="{1A0C1165-E2BC-4869-80C0-E3535F6E71E4}" type="presOf" srcId="{651405FD-E994-4588-9AEB-B4B2C5914665}" destId="{596A535D-390D-4160-AFA8-55D0A3BF1470}" srcOrd="0" destOrd="0" presId="urn:microsoft.com/office/officeart/2005/8/layout/hierarchy4"/>
    <dgm:cxn modelId="{F210F4F6-3974-4E90-ADF4-38F8AFD6BFB2}" type="presParOf" srcId="{1B4A473E-E10D-4E82-80DA-3CDEDCCC9660}" destId="{9E019040-9A51-4A67-A706-80EE88CDC95D}" srcOrd="0" destOrd="0" presId="urn:microsoft.com/office/officeart/2005/8/layout/hierarchy4"/>
    <dgm:cxn modelId="{8A15C0B7-1EB9-40C5-99C6-B0101D1A9913}" type="presParOf" srcId="{9E019040-9A51-4A67-A706-80EE88CDC95D}" destId="{C1883483-74AD-40CF-AA88-A08E96E0A450}" srcOrd="0" destOrd="0" presId="urn:microsoft.com/office/officeart/2005/8/layout/hierarchy4"/>
    <dgm:cxn modelId="{602071BB-E4C3-4180-A560-DC47D77CA3BC}" type="presParOf" srcId="{9E019040-9A51-4A67-A706-80EE88CDC95D}" destId="{A8F2C18B-4B06-45DF-8C3A-37EF59302107}" srcOrd="1" destOrd="0" presId="urn:microsoft.com/office/officeart/2005/8/layout/hierarchy4"/>
    <dgm:cxn modelId="{732EDAE6-E63A-4BDA-B2D8-B252175A3B67}" type="presParOf" srcId="{9E019040-9A51-4A67-A706-80EE88CDC95D}" destId="{07F3D396-AE75-44A1-8F3D-195B3E88BBC9}" srcOrd="2" destOrd="0" presId="urn:microsoft.com/office/officeart/2005/8/layout/hierarchy4"/>
    <dgm:cxn modelId="{66B6FF1E-DD3E-483C-AAA6-A0A0C13C4012}" type="presParOf" srcId="{07F3D396-AE75-44A1-8F3D-195B3E88BBC9}" destId="{42B95F6F-5460-4E7D-9EF8-80FC0906B5EA}" srcOrd="0" destOrd="0" presId="urn:microsoft.com/office/officeart/2005/8/layout/hierarchy4"/>
    <dgm:cxn modelId="{10C942F1-C938-4212-BB02-4A0B9C8E19FC}" type="presParOf" srcId="{42B95F6F-5460-4E7D-9EF8-80FC0906B5EA}" destId="{71AEAE55-8EAF-4067-B450-3E5F397D9B4D}" srcOrd="0" destOrd="0" presId="urn:microsoft.com/office/officeart/2005/8/layout/hierarchy4"/>
    <dgm:cxn modelId="{C9E2630A-5B89-4D37-B789-DDC6FDB06812}" type="presParOf" srcId="{42B95F6F-5460-4E7D-9EF8-80FC0906B5EA}" destId="{D56D05BB-05EC-42B3-8162-C530001E2284}" srcOrd="1" destOrd="0" presId="urn:microsoft.com/office/officeart/2005/8/layout/hierarchy4"/>
    <dgm:cxn modelId="{B8D3FA48-7A84-4535-9706-4A65320C4E8D}" type="presParOf" srcId="{42B95F6F-5460-4E7D-9EF8-80FC0906B5EA}" destId="{9D256D09-D21E-4575-82D4-B3DB90C74BC9}" srcOrd="2" destOrd="0" presId="urn:microsoft.com/office/officeart/2005/8/layout/hierarchy4"/>
    <dgm:cxn modelId="{EBA54576-CD4E-4239-B393-413B38F91D7A}" type="presParOf" srcId="{9D256D09-D21E-4575-82D4-B3DB90C74BC9}" destId="{F4F46AA2-0087-454E-868F-5ED3A7F9B56B}" srcOrd="0" destOrd="0" presId="urn:microsoft.com/office/officeart/2005/8/layout/hierarchy4"/>
    <dgm:cxn modelId="{142D4869-B75B-4B63-AECC-4A5872D1A0CA}" type="presParOf" srcId="{F4F46AA2-0087-454E-868F-5ED3A7F9B56B}" destId="{596A535D-390D-4160-AFA8-55D0A3BF1470}" srcOrd="0" destOrd="0" presId="urn:microsoft.com/office/officeart/2005/8/layout/hierarchy4"/>
    <dgm:cxn modelId="{C49B23C6-A694-40D1-A5D4-7881D8034B1A}" type="presParOf" srcId="{F4F46AA2-0087-454E-868F-5ED3A7F9B56B}" destId="{36504B19-590E-4DBE-A109-4B13E239261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92D3DE4-75F5-49C7-96A5-96C7CF211B51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R"/>
        </a:p>
      </dgm:t>
    </dgm:pt>
    <dgm:pt modelId="{72C2B290-B217-4B34-9D0D-A129C6FD080C}">
      <dgm:prSet phldrT="[Texto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s-CR" sz="1900" dirty="0" smtClean="0">
              <a:solidFill>
                <a:schemeClr val="tx1"/>
              </a:solidFill>
            </a:rPr>
            <a:t>Persona</a:t>
          </a:r>
          <a:endParaRPr lang="es-CR" sz="1900" dirty="0">
            <a:solidFill>
              <a:schemeClr val="tx1"/>
            </a:solidFill>
          </a:endParaRPr>
        </a:p>
      </dgm:t>
    </dgm:pt>
    <dgm:pt modelId="{5E453104-F619-4043-BA41-915AD56CFC07}" type="parTrans" cxnId="{B0D25470-0A95-455E-9C3B-6A1B41C8DB49}">
      <dgm:prSet/>
      <dgm:spPr/>
      <dgm:t>
        <a:bodyPr/>
        <a:lstStyle/>
        <a:p>
          <a:endParaRPr lang="es-CR"/>
        </a:p>
      </dgm:t>
    </dgm:pt>
    <dgm:pt modelId="{F2880165-B26B-4298-9CF3-59A08B960C30}" type="sibTrans" cxnId="{B0D25470-0A95-455E-9C3B-6A1B41C8DB49}">
      <dgm:prSet/>
      <dgm:spPr/>
      <dgm:t>
        <a:bodyPr/>
        <a:lstStyle/>
        <a:p>
          <a:endParaRPr lang="es-CR"/>
        </a:p>
      </dgm:t>
    </dgm:pt>
    <dgm:pt modelId="{2DFE6A39-39CB-4A53-9A6F-4DDB235F105D}">
      <dgm:prSet phldrT="[Texto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algn="just"/>
          <a:r>
            <a:rPr lang="es-CR" sz="1900" dirty="0" smtClean="0">
              <a:solidFill>
                <a:schemeClr val="tx1"/>
              </a:solidFill>
            </a:rPr>
            <a:t>-ID</a:t>
          </a:r>
        </a:p>
        <a:p>
          <a:pPr algn="l"/>
          <a:r>
            <a:rPr lang="es-CR" sz="1900" dirty="0" smtClean="0">
              <a:solidFill>
                <a:schemeClr val="tx1"/>
              </a:solidFill>
            </a:rPr>
            <a:t>-Nombre </a:t>
          </a:r>
          <a:endParaRPr lang="es-CR" sz="1900" dirty="0">
            <a:solidFill>
              <a:schemeClr val="tx1"/>
            </a:solidFill>
          </a:endParaRPr>
        </a:p>
      </dgm:t>
    </dgm:pt>
    <dgm:pt modelId="{87C13A5A-02BE-410E-B3FA-7F366AFA530F}" type="parTrans" cxnId="{EA1E9DA7-DBDD-4736-B763-D4636DE14670}">
      <dgm:prSet/>
      <dgm:spPr/>
      <dgm:t>
        <a:bodyPr/>
        <a:lstStyle/>
        <a:p>
          <a:endParaRPr lang="es-CR"/>
        </a:p>
      </dgm:t>
    </dgm:pt>
    <dgm:pt modelId="{1219DB86-132D-4919-A486-C64E0209ADCE}" type="sibTrans" cxnId="{EA1E9DA7-DBDD-4736-B763-D4636DE14670}">
      <dgm:prSet/>
      <dgm:spPr/>
      <dgm:t>
        <a:bodyPr/>
        <a:lstStyle/>
        <a:p>
          <a:endParaRPr lang="es-CR"/>
        </a:p>
      </dgm:t>
    </dgm:pt>
    <dgm:pt modelId="{651405FD-E994-4588-9AEB-B4B2C5914665}">
      <dgm:prSet phldrT="[Texto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algn="just"/>
          <a:r>
            <a:rPr lang="es-CR" sz="1900" dirty="0" smtClean="0">
              <a:solidFill>
                <a:schemeClr val="tx1"/>
              </a:solidFill>
            </a:rPr>
            <a:t>+</a:t>
          </a:r>
          <a:r>
            <a:rPr lang="es-CR" sz="1900" dirty="0" err="1" smtClean="0">
              <a:solidFill>
                <a:schemeClr val="tx1"/>
              </a:solidFill>
            </a:rPr>
            <a:t>CrearPersona</a:t>
          </a:r>
          <a:r>
            <a:rPr lang="es-CR" sz="1900" dirty="0" smtClean="0">
              <a:solidFill>
                <a:schemeClr val="tx1"/>
              </a:solidFill>
            </a:rPr>
            <a:t>()</a:t>
          </a:r>
          <a:endParaRPr lang="en-US" sz="1900" dirty="0" smtClean="0">
            <a:solidFill>
              <a:schemeClr val="tx1"/>
            </a:solidFill>
          </a:endParaRPr>
        </a:p>
      </dgm:t>
    </dgm:pt>
    <dgm:pt modelId="{C4A22767-8833-4E98-AC0E-EA404AFCBF61}" type="parTrans" cxnId="{8EF449DC-84BE-4056-9658-631F0D86979D}">
      <dgm:prSet/>
      <dgm:spPr/>
      <dgm:t>
        <a:bodyPr/>
        <a:lstStyle/>
        <a:p>
          <a:endParaRPr lang="es-CR"/>
        </a:p>
      </dgm:t>
    </dgm:pt>
    <dgm:pt modelId="{7F34B678-D043-4EBC-A894-8A4DE999D5F3}" type="sibTrans" cxnId="{8EF449DC-84BE-4056-9658-631F0D86979D}">
      <dgm:prSet/>
      <dgm:spPr/>
      <dgm:t>
        <a:bodyPr/>
        <a:lstStyle/>
        <a:p>
          <a:endParaRPr lang="es-CR"/>
        </a:p>
      </dgm:t>
    </dgm:pt>
    <dgm:pt modelId="{1B4A473E-E10D-4E82-80DA-3CDEDCCC9660}" type="pres">
      <dgm:prSet presAssocID="{C92D3DE4-75F5-49C7-96A5-96C7CF211B5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R"/>
        </a:p>
      </dgm:t>
    </dgm:pt>
    <dgm:pt modelId="{9E019040-9A51-4A67-A706-80EE88CDC95D}" type="pres">
      <dgm:prSet presAssocID="{72C2B290-B217-4B34-9D0D-A129C6FD080C}" presName="vertOne" presStyleCnt="0"/>
      <dgm:spPr/>
    </dgm:pt>
    <dgm:pt modelId="{C1883483-74AD-40CF-AA88-A08E96E0A450}" type="pres">
      <dgm:prSet presAssocID="{72C2B290-B217-4B34-9D0D-A129C6FD080C}" presName="txOne" presStyleLbl="node0" presStyleIdx="0" presStyleCnt="1" custScaleY="55175">
        <dgm:presLayoutVars>
          <dgm:chPref val="3"/>
        </dgm:presLayoutVars>
      </dgm:prSet>
      <dgm:spPr/>
      <dgm:t>
        <a:bodyPr/>
        <a:lstStyle/>
        <a:p>
          <a:endParaRPr lang="es-CR"/>
        </a:p>
      </dgm:t>
    </dgm:pt>
    <dgm:pt modelId="{A8F2C18B-4B06-45DF-8C3A-37EF59302107}" type="pres">
      <dgm:prSet presAssocID="{72C2B290-B217-4B34-9D0D-A129C6FD080C}" presName="parTransOne" presStyleCnt="0"/>
      <dgm:spPr/>
    </dgm:pt>
    <dgm:pt modelId="{07F3D396-AE75-44A1-8F3D-195B3E88BBC9}" type="pres">
      <dgm:prSet presAssocID="{72C2B290-B217-4B34-9D0D-A129C6FD080C}" presName="horzOne" presStyleCnt="0"/>
      <dgm:spPr/>
    </dgm:pt>
    <dgm:pt modelId="{42B95F6F-5460-4E7D-9EF8-80FC0906B5EA}" type="pres">
      <dgm:prSet presAssocID="{2DFE6A39-39CB-4A53-9A6F-4DDB235F105D}" presName="vertTwo" presStyleCnt="0"/>
      <dgm:spPr/>
    </dgm:pt>
    <dgm:pt modelId="{71AEAE55-8EAF-4067-B450-3E5F397D9B4D}" type="pres">
      <dgm:prSet presAssocID="{2DFE6A39-39CB-4A53-9A6F-4DDB235F105D}" presName="txTwo" presStyleLbl="node2" presStyleIdx="0" presStyleCnt="1" custScaleY="137298" custLinFactNeighborX="-2376">
        <dgm:presLayoutVars>
          <dgm:chPref val="3"/>
        </dgm:presLayoutVars>
      </dgm:prSet>
      <dgm:spPr/>
      <dgm:t>
        <a:bodyPr/>
        <a:lstStyle/>
        <a:p>
          <a:endParaRPr lang="es-CR"/>
        </a:p>
      </dgm:t>
    </dgm:pt>
    <dgm:pt modelId="{D56D05BB-05EC-42B3-8162-C530001E2284}" type="pres">
      <dgm:prSet presAssocID="{2DFE6A39-39CB-4A53-9A6F-4DDB235F105D}" presName="parTransTwo" presStyleCnt="0"/>
      <dgm:spPr/>
    </dgm:pt>
    <dgm:pt modelId="{9D256D09-D21E-4575-82D4-B3DB90C74BC9}" type="pres">
      <dgm:prSet presAssocID="{2DFE6A39-39CB-4A53-9A6F-4DDB235F105D}" presName="horzTwo" presStyleCnt="0"/>
      <dgm:spPr/>
    </dgm:pt>
    <dgm:pt modelId="{F4F46AA2-0087-454E-868F-5ED3A7F9B56B}" type="pres">
      <dgm:prSet presAssocID="{651405FD-E994-4588-9AEB-B4B2C5914665}" presName="vertThree" presStyleCnt="0"/>
      <dgm:spPr/>
    </dgm:pt>
    <dgm:pt modelId="{596A535D-390D-4160-AFA8-55D0A3BF1470}" type="pres">
      <dgm:prSet presAssocID="{651405FD-E994-4588-9AEB-B4B2C5914665}" presName="txThree" presStyleLbl="node3" presStyleIdx="0" presStyleCnt="1" custScaleY="149902" custLinFactNeighborX="294" custLinFactNeighborY="149">
        <dgm:presLayoutVars>
          <dgm:chPref val="3"/>
        </dgm:presLayoutVars>
      </dgm:prSet>
      <dgm:spPr/>
      <dgm:t>
        <a:bodyPr/>
        <a:lstStyle/>
        <a:p>
          <a:endParaRPr lang="es-CR"/>
        </a:p>
      </dgm:t>
    </dgm:pt>
    <dgm:pt modelId="{36504B19-590E-4DBE-A109-4B13E2392612}" type="pres">
      <dgm:prSet presAssocID="{651405FD-E994-4588-9AEB-B4B2C5914665}" presName="horzThree" presStyleCnt="0"/>
      <dgm:spPr/>
    </dgm:pt>
  </dgm:ptLst>
  <dgm:cxnLst>
    <dgm:cxn modelId="{FBBB9A81-14F9-49C2-BA26-D3BE0DD28BE8}" type="presOf" srcId="{C92D3DE4-75F5-49C7-96A5-96C7CF211B51}" destId="{1B4A473E-E10D-4E82-80DA-3CDEDCCC9660}" srcOrd="0" destOrd="0" presId="urn:microsoft.com/office/officeart/2005/8/layout/hierarchy4"/>
    <dgm:cxn modelId="{C7D9E9B1-E7C2-42DE-B7E7-41B35CBE5142}" type="presOf" srcId="{2DFE6A39-39CB-4A53-9A6F-4DDB235F105D}" destId="{71AEAE55-8EAF-4067-B450-3E5F397D9B4D}" srcOrd="0" destOrd="0" presId="urn:microsoft.com/office/officeart/2005/8/layout/hierarchy4"/>
    <dgm:cxn modelId="{8EF449DC-84BE-4056-9658-631F0D86979D}" srcId="{2DFE6A39-39CB-4A53-9A6F-4DDB235F105D}" destId="{651405FD-E994-4588-9AEB-B4B2C5914665}" srcOrd="0" destOrd="0" parTransId="{C4A22767-8833-4E98-AC0E-EA404AFCBF61}" sibTransId="{7F34B678-D043-4EBC-A894-8A4DE999D5F3}"/>
    <dgm:cxn modelId="{F494166B-74CC-486F-8D63-5949994E03BC}" type="presOf" srcId="{72C2B290-B217-4B34-9D0D-A129C6FD080C}" destId="{C1883483-74AD-40CF-AA88-A08E96E0A450}" srcOrd="0" destOrd="0" presId="urn:microsoft.com/office/officeart/2005/8/layout/hierarchy4"/>
    <dgm:cxn modelId="{B0D25470-0A95-455E-9C3B-6A1B41C8DB49}" srcId="{C92D3DE4-75F5-49C7-96A5-96C7CF211B51}" destId="{72C2B290-B217-4B34-9D0D-A129C6FD080C}" srcOrd="0" destOrd="0" parTransId="{5E453104-F619-4043-BA41-915AD56CFC07}" sibTransId="{F2880165-B26B-4298-9CF3-59A08B960C30}"/>
    <dgm:cxn modelId="{EA1E9DA7-DBDD-4736-B763-D4636DE14670}" srcId="{72C2B290-B217-4B34-9D0D-A129C6FD080C}" destId="{2DFE6A39-39CB-4A53-9A6F-4DDB235F105D}" srcOrd="0" destOrd="0" parTransId="{87C13A5A-02BE-410E-B3FA-7F366AFA530F}" sibTransId="{1219DB86-132D-4919-A486-C64E0209ADCE}"/>
    <dgm:cxn modelId="{2CC879AF-DC6E-4BCA-B82A-1418859358C0}" type="presOf" srcId="{651405FD-E994-4588-9AEB-B4B2C5914665}" destId="{596A535D-390D-4160-AFA8-55D0A3BF1470}" srcOrd="0" destOrd="0" presId="urn:microsoft.com/office/officeart/2005/8/layout/hierarchy4"/>
    <dgm:cxn modelId="{2175429C-0880-4CEA-9149-16367C31F2E4}" type="presParOf" srcId="{1B4A473E-E10D-4E82-80DA-3CDEDCCC9660}" destId="{9E019040-9A51-4A67-A706-80EE88CDC95D}" srcOrd="0" destOrd="0" presId="urn:microsoft.com/office/officeart/2005/8/layout/hierarchy4"/>
    <dgm:cxn modelId="{152CC65C-C88D-439A-B370-20FB3E248212}" type="presParOf" srcId="{9E019040-9A51-4A67-A706-80EE88CDC95D}" destId="{C1883483-74AD-40CF-AA88-A08E96E0A450}" srcOrd="0" destOrd="0" presId="urn:microsoft.com/office/officeart/2005/8/layout/hierarchy4"/>
    <dgm:cxn modelId="{FA5DEBED-E360-45A3-A1F1-D16A064A2768}" type="presParOf" srcId="{9E019040-9A51-4A67-A706-80EE88CDC95D}" destId="{A8F2C18B-4B06-45DF-8C3A-37EF59302107}" srcOrd="1" destOrd="0" presId="urn:microsoft.com/office/officeart/2005/8/layout/hierarchy4"/>
    <dgm:cxn modelId="{02C665E3-1AD9-433D-BDEA-0EECA8B1170E}" type="presParOf" srcId="{9E019040-9A51-4A67-A706-80EE88CDC95D}" destId="{07F3D396-AE75-44A1-8F3D-195B3E88BBC9}" srcOrd="2" destOrd="0" presId="urn:microsoft.com/office/officeart/2005/8/layout/hierarchy4"/>
    <dgm:cxn modelId="{EEF794D2-83B6-4D11-8391-612BBCEDBFFE}" type="presParOf" srcId="{07F3D396-AE75-44A1-8F3D-195B3E88BBC9}" destId="{42B95F6F-5460-4E7D-9EF8-80FC0906B5EA}" srcOrd="0" destOrd="0" presId="urn:microsoft.com/office/officeart/2005/8/layout/hierarchy4"/>
    <dgm:cxn modelId="{1B801F64-750F-43BE-849F-4764CAD6159A}" type="presParOf" srcId="{42B95F6F-5460-4E7D-9EF8-80FC0906B5EA}" destId="{71AEAE55-8EAF-4067-B450-3E5F397D9B4D}" srcOrd="0" destOrd="0" presId="urn:microsoft.com/office/officeart/2005/8/layout/hierarchy4"/>
    <dgm:cxn modelId="{F37A8462-9EF3-4541-8066-AD87BDA17D07}" type="presParOf" srcId="{42B95F6F-5460-4E7D-9EF8-80FC0906B5EA}" destId="{D56D05BB-05EC-42B3-8162-C530001E2284}" srcOrd="1" destOrd="0" presId="urn:microsoft.com/office/officeart/2005/8/layout/hierarchy4"/>
    <dgm:cxn modelId="{CB2AF7B6-FC45-4A6C-9C1A-94506E57D837}" type="presParOf" srcId="{42B95F6F-5460-4E7D-9EF8-80FC0906B5EA}" destId="{9D256D09-D21E-4575-82D4-B3DB90C74BC9}" srcOrd="2" destOrd="0" presId="urn:microsoft.com/office/officeart/2005/8/layout/hierarchy4"/>
    <dgm:cxn modelId="{79021A13-8513-4DCC-A969-4ECCDBEE2702}" type="presParOf" srcId="{9D256D09-D21E-4575-82D4-B3DB90C74BC9}" destId="{F4F46AA2-0087-454E-868F-5ED3A7F9B56B}" srcOrd="0" destOrd="0" presId="urn:microsoft.com/office/officeart/2005/8/layout/hierarchy4"/>
    <dgm:cxn modelId="{152A62EF-8132-41C0-AEB5-E951C76893AB}" type="presParOf" srcId="{F4F46AA2-0087-454E-868F-5ED3A7F9B56B}" destId="{596A535D-390D-4160-AFA8-55D0A3BF1470}" srcOrd="0" destOrd="0" presId="urn:microsoft.com/office/officeart/2005/8/layout/hierarchy4"/>
    <dgm:cxn modelId="{89F1D724-36F6-4C75-80FC-47083A3B42AC}" type="presParOf" srcId="{F4F46AA2-0087-454E-868F-5ED3A7F9B56B}" destId="{36504B19-590E-4DBE-A109-4B13E239261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92D3DE4-75F5-49C7-96A5-96C7CF211B51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R"/>
        </a:p>
      </dgm:t>
    </dgm:pt>
    <dgm:pt modelId="{72C2B290-B217-4B34-9D0D-A129C6FD080C}">
      <dgm:prSet phldrT="[Texto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s-CR" sz="1900" dirty="0" err="1" smtClean="0">
              <a:solidFill>
                <a:schemeClr val="tx1"/>
              </a:solidFill>
            </a:rPr>
            <a:t>WatchOver</a:t>
          </a:r>
          <a:endParaRPr lang="es-CR" sz="1900" dirty="0">
            <a:solidFill>
              <a:schemeClr val="tx1"/>
            </a:solidFill>
          </a:endParaRPr>
        </a:p>
      </dgm:t>
    </dgm:pt>
    <dgm:pt modelId="{5E453104-F619-4043-BA41-915AD56CFC07}" type="parTrans" cxnId="{B0D25470-0A95-455E-9C3B-6A1B41C8DB49}">
      <dgm:prSet/>
      <dgm:spPr/>
      <dgm:t>
        <a:bodyPr/>
        <a:lstStyle/>
        <a:p>
          <a:endParaRPr lang="es-CR"/>
        </a:p>
      </dgm:t>
    </dgm:pt>
    <dgm:pt modelId="{F2880165-B26B-4298-9CF3-59A08B960C30}" type="sibTrans" cxnId="{B0D25470-0A95-455E-9C3B-6A1B41C8DB49}">
      <dgm:prSet/>
      <dgm:spPr/>
      <dgm:t>
        <a:bodyPr/>
        <a:lstStyle/>
        <a:p>
          <a:endParaRPr lang="es-CR"/>
        </a:p>
      </dgm:t>
    </dgm:pt>
    <dgm:pt modelId="{2DFE6A39-39CB-4A53-9A6F-4DDB235F105D}">
      <dgm:prSet phldrT="[Texto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algn="just"/>
          <a:r>
            <a:rPr lang="es-CR" sz="1900" dirty="0" smtClean="0">
              <a:solidFill>
                <a:schemeClr val="tx1"/>
              </a:solidFill>
            </a:rPr>
            <a:t>-</a:t>
          </a:r>
          <a:r>
            <a:rPr lang="es-CR" sz="1900" dirty="0" err="1" smtClean="0">
              <a:solidFill>
                <a:schemeClr val="tx1"/>
              </a:solidFill>
            </a:rPr>
            <a:t>Codigo</a:t>
          </a:r>
          <a:r>
            <a:rPr lang="es-CR" sz="1900" dirty="0" smtClean="0">
              <a:solidFill>
                <a:schemeClr val="tx1"/>
              </a:solidFill>
            </a:rPr>
            <a:t> </a:t>
          </a:r>
          <a:endParaRPr lang="es-CR" sz="1900" dirty="0">
            <a:solidFill>
              <a:schemeClr val="tx1"/>
            </a:solidFill>
          </a:endParaRPr>
        </a:p>
      </dgm:t>
    </dgm:pt>
    <dgm:pt modelId="{87C13A5A-02BE-410E-B3FA-7F366AFA530F}" type="parTrans" cxnId="{EA1E9DA7-DBDD-4736-B763-D4636DE14670}">
      <dgm:prSet/>
      <dgm:spPr/>
      <dgm:t>
        <a:bodyPr/>
        <a:lstStyle/>
        <a:p>
          <a:endParaRPr lang="es-CR"/>
        </a:p>
      </dgm:t>
    </dgm:pt>
    <dgm:pt modelId="{1219DB86-132D-4919-A486-C64E0209ADCE}" type="sibTrans" cxnId="{EA1E9DA7-DBDD-4736-B763-D4636DE14670}">
      <dgm:prSet/>
      <dgm:spPr/>
      <dgm:t>
        <a:bodyPr/>
        <a:lstStyle/>
        <a:p>
          <a:endParaRPr lang="es-CR"/>
        </a:p>
      </dgm:t>
    </dgm:pt>
    <dgm:pt modelId="{651405FD-E994-4588-9AEB-B4B2C5914665}">
      <dgm:prSet phldrT="[Texto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algn="just"/>
          <a:r>
            <a:rPr lang="es-CR" sz="1900" dirty="0" smtClean="0">
              <a:solidFill>
                <a:schemeClr val="tx1"/>
              </a:solidFill>
            </a:rPr>
            <a:t>+Encender()</a:t>
          </a:r>
        </a:p>
        <a:p>
          <a:pPr algn="just"/>
          <a:r>
            <a:rPr lang="es-CR" sz="1900" dirty="0" smtClean="0">
              <a:solidFill>
                <a:schemeClr val="tx1"/>
              </a:solidFill>
            </a:rPr>
            <a:t>+Apagar()</a:t>
          </a:r>
          <a:endParaRPr lang="en-US" sz="1900" dirty="0" smtClean="0">
            <a:solidFill>
              <a:schemeClr val="tx1"/>
            </a:solidFill>
          </a:endParaRPr>
        </a:p>
      </dgm:t>
    </dgm:pt>
    <dgm:pt modelId="{C4A22767-8833-4E98-AC0E-EA404AFCBF61}" type="parTrans" cxnId="{8EF449DC-84BE-4056-9658-631F0D86979D}">
      <dgm:prSet/>
      <dgm:spPr/>
      <dgm:t>
        <a:bodyPr/>
        <a:lstStyle/>
        <a:p>
          <a:endParaRPr lang="es-CR"/>
        </a:p>
      </dgm:t>
    </dgm:pt>
    <dgm:pt modelId="{7F34B678-D043-4EBC-A894-8A4DE999D5F3}" type="sibTrans" cxnId="{8EF449DC-84BE-4056-9658-631F0D86979D}">
      <dgm:prSet/>
      <dgm:spPr/>
      <dgm:t>
        <a:bodyPr/>
        <a:lstStyle/>
        <a:p>
          <a:endParaRPr lang="es-CR"/>
        </a:p>
      </dgm:t>
    </dgm:pt>
    <dgm:pt modelId="{1B4A473E-E10D-4E82-80DA-3CDEDCCC9660}" type="pres">
      <dgm:prSet presAssocID="{C92D3DE4-75F5-49C7-96A5-96C7CF211B5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R"/>
        </a:p>
      </dgm:t>
    </dgm:pt>
    <dgm:pt modelId="{9E019040-9A51-4A67-A706-80EE88CDC95D}" type="pres">
      <dgm:prSet presAssocID="{72C2B290-B217-4B34-9D0D-A129C6FD080C}" presName="vertOne" presStyleCnt="0"/>
      <dgm:spPr/>
    </dgm:pt>
    <dgm:pt modelId="{C1883483-74AD-40CF-AA88-A08E96E0A450}" type="pres">
      <dgm:prSet presAssocID="{72C2B290-B217-4B34-9D0D-A129C6FD080C}" presName="txOne" presStyleLbl="node0" presStyleIdx="0" presStyleCnt="1" custScaleY="55175">
        <dgm:presLayoutVars>
          <dgm:chPref val="3"/>
        </dgm:presLayoutVars>
      </dgm:prSet>
      <dgm:spPr/>
      <dgm:t>
        <a:bodyPr/>
        <a:lstStyle/>
        <a:p>
          <a:endParaRPr lang="es-CR"/>
        </a:p>
      </dgm:t>
    </dgm:pt>
    <dgm:pt modelId="{A8F2C18B-4B06-45DF-8C3A-37EF59302107}" type="pres">
      <dgm:prSet presAssocID="{72C2B290-B217-4B34-9D0D-A129C6FD080C}" presName="parTransOne" presStyleCnt="0"/>
      <dgm:spPr/>
    </dgm:pt>
    <dgm:pt modelId="{07F3D396-AE75-44A1-8F3D-195B3E88BBC9}" type="pres">
      <dgm:prSet presAssocID="{72C2B290-B217-4B34-9D0D-A129C6FD080C}" presName="horzOne" presStyleCnt="0"/>
      <dgm:spPr/>
    </dgm:pt>
    <dgm:pt modelId="{42B95F6F-5460-4E7D-9EF8-80FC0906B5EA}" type="pres">
      <dgm:prSet presAssocID="{2DFE6A39-39CB-4A53-9A6F-4DDB235F105D}" presName="vertTwo" presStyleCnt="0"/>
      <dgm:spPr/>
    </dgm:pt>
    <dgm:pt modelId="{71AEAE55-8EAF-4067-B450-3E5F397D9B4D}" type="pres">
      <dgm:prSet presAssocID="{2DFE6A39-39CB-4A53-9A6F-4DDB235F105D}" presName="txTwo" presStyleLbl="node2" presStyleIdx="0" presStyleCnt="1" custScaleY="107624" custLinFactNeighborX="-2376">
        <dgm:presLayoutVars>
          <dgm:chPref val="3"/>
        </dgm:presLayoutVars>
      </dgm:prSet>
      <dgm:spPr/>
      <dgm:t>
        <a:bodyPr/>
        <a:lstStyle/>
        <a:p>
          <a:endParaRPr lang="es-CR"/>
        </a:p>
      </dgm:t>
    </dgm:pt>
    <dgm:pt modelId="{D56D05BB-05EC-42B3-8162-C530001E2284}" type="pres">
      <dgm:prSet presAssocID="{2DFE6A39-39CB-4A53-9A6F-4DDB235F105D}" presName="parTransTwo" presStyleCnt="0"/>
      <dgm:spPr/>
    </dgm:pt>
    <dgm:pt modelId="{9D256D09-D21E-4575-82D4-B3DB90C74BC9}" type="pres">
      <dgm:prSet presAssocID="{2DFE6A39-39CB-4A53-9A6F-4DDB235F105D}" presName="horzTwo" presStyleCnt="0"/>
      <dgm:spPr/>
    </dgm:pt>
    <dgm:pt modelId="{F4F46AA2-0087-454E-868F-5ED3A7F9B56B}" type="pres">
      <dgm:prSet presAssocID="{651405FD-E994-4588-9AEB-B4B2C5914665}" presName="vertThree" presStyleCnt="0"/>
      <dgm:spPr/>
    </dgm:pt>
    <dgm:pt modelId="{596A535D-390D-4160-AFA8-55D0A3BF1470}" type="pres">
      <dgm:prSet presAssocID="{651405FD-E994-4588-9AEB-B4B2C5914665}" presName="txThree" presStyleLbl="node3" presStyleIdx="0" presStyleCnt="1" custScaleY="149902" custLinFactNeighborX="294" custLinFactNeighborY="149">
        <dgm:presLayoutVars>
          <dgm:chPref val="3"/>
        </dgm:presLayoutVars>
      </dgm:prSet>
      <dgm:spPr/>
      <dgm:t>
        <a:bodyPr/>
        <a:lstStyle/>
        <a:p>
          <a:endParaRPr lang="es-CR"/>
        </a:p>
      </dgm:t>
    </dgm:pt>
    <dgm:pt modelId="{36504B19-590E-4DBE-A109-4B13E2392612}" type="pres">
      <dgm:prSet presAssocID="{651405FD-E994-4588-9AEB-B4B2C5914665}" presName="horzThree" presStyleCnt="0"/>
      <dgm:spPr/>
    </dgm:pt>
  </dgm:ptLst>
  <dgm:cxnLst>
    <dgm:cxn modelId="{8EF449DC-84BE-4056-9658-631F0D86979D}" srcId="{2DFE6A39-39CB-4A53-9A6F-4DDB235F105D}" destId="{651405FD-E994-4588-9AEB-B4B2C5914665}" srcOrd="0" destOrd="0" parTransId="{C4A22767-8833-4E98-AC0E-EA404AFCBF61}" sibTransId="{7F34B678-D043-4EBC-A894-8A4DE999D5F3}"/>
    <dgm:cxn modelId="{C55D7F28-2C4F-415F-BB93-C3590780B21C}" type="presOf" srcId="{2DFE6A39-39CB-4A53-9A6F-4DDB235F105D}" destId="{71AEAE55-8EAF-4067-B450-3E5F397D9B4D}" srcOrd="0" destOrd="0" presId="urn:microsoft.com/office/officeart/2005/8/layout/hierarchy4"/>
    <dgm:cxn modelId="{807C37AA-0081-45CF-AF9C-7EEB40CFB3FB}" type="presOf" srcId="{C92D3DE4-75F5-49C7-96A5-96C7CF211B51}" destId="{1B4A473E-E10D-4E82-80DA-3CDEDCCC9660}" srcOrd="0" destOrd="0" presId="urn:microsoft.com/office/officeart/2005/8/layout/hierarchy4"/>
    <dgm:cxn modelId="{85A111A1-9F95-4CA5-85EF-57B1D7544524}" type="presOf" srcId="{651405FD-E994-4588-9AEB-B4B2C5914665}" destId="{596A535D-390D-4160-AFA8-55D0A3BF1470}" srcOrd="0" destOrd="0" presId="urn:microsoft.com/office/officeart/2005/8/layout/hierarchy4"/>
    <dgm:cxn modelId="{8BB51BC0-7888-4718-B2D2-A04124187A89}" type="presOf" srcId="{72C2B290-B217-4B34-9D0D-A129C6FD080C}" destId="{C1883483-74AD-40CF-AA88-A08E96E0A450}" srcOrd="0" destOrd="0" presId="urn:microsoft.com/office/officeart/2005/8/layout/hierarchy4"/>
    <dgm:cxn modelId="{B0D25470-0A95-455E-9C3B-6A1B41C8DB49}" srcId="{C92D3DE4-75F5-49C7-96A5-96C7CF211B51}" destId="{72C2B290-B217-4B34-9D0D-A129C6FD080C}" srcOrd="0" destOrd="0" parTransId="{5E453104-F619-4043-BA41-915AD56CFC07}" sibTransId="{F2880165-B26B-4298-9CF3-59A08B960C30}"/>
    <dgm:cxn modelId="{EA1E9DA7-DBDD-4736-B763-D4636DE14670}" srcId="{72C2B290-B217-4B34-9D0D-A129C6FD080C}" destId="{2DFE6A39-39CB-4A53-9A6F-4DDB235F105D}" srcOrd="0" destOrd="0" parTransId="{87C13A5A-02BE-410E-B3FA-7F366AFA530F}" sibTransId="{1219DB86-132D-4919-A486-C64E0209ADCE}"/>
    <dgm:cxn modelId="{0A8AB27E-E769-4FF3-9DA4-7916F7981A2C}" type="presParOf" srcId="{1B4A473E-E10D-4E82-80DA-3CDEDCCC9660}" destId="{9E019040-9A51-4A67-A706-80EE88CDC95D}" srcOrd="0" destOrd="0" presId="urn:microsoft.com/office/officeart/2005/8/layout/hierarchy4"/>
    <dgm:cxn modelId="{06392A0D-B94F-42AF-8D63-ACF200B4AAB2}" type="presParOf" srcId="{9E019040-9A51-4A67-A706-80EE88CDC95D}" destId="{C1883483-74AD-40CF-AA88-A08E96E0A450}" srcOrd="0" destOrd="0" presId="urn:microsoft.com/office/officeart/2005/8/layout/hierarchy4"/>
    <dgm:cxn modelId="{BCC6D9B0-32B4-4791-8E81-DA248F666621}" type="presParOf" srcId="{9E019040-9A51-4A67-A706-80EE88CDC95D}" destId="{A8F2C18B-4B06-45DF-8C3A-37EF59302107}" srcOrd="1" destOrd="0" presId="urn:microsoft.com/office/officeart/2005/8/layout/hierarchy4"/>
    <dgm:cxn modelId="{E85B3C97-7B02-497A-8ED9-B7A7D46C9A90}" type="presParOf" srcId="{9E019040-9A51-4A67-A706-80EE88CDC95D}" destId="{07F3D396-AE75-44A1-8F3D-195B3E88BBC9}" srcOrd="2" destOrd="0" presId="urn:microsoft.com/office/officeart/2005/8/layout/hierarchy4"/>
    <dgm:cxn modelId="{5ABCDA90-44D0-401C-AE9F-4C3D94B23DB3}" type="presParOf" srcId="{07F3D396-AE75-44A1-8F3D-195B3E88BBC9}" destId="{42B95F6F-5460-4E7D-9EF8-80FC0906B5EA}" srcOrd="0" destOrd="0" presId="urn:microsoft.com/office/officeart/2005/8/layout/hierarchy4"/>
    <dgm:cxn modelId="{56E2C688-75E8-4E63-9191-3FF5B61A8CA0}" type="presParOf" srcId="{42B95F6F-5460-4E7D-9EF8-80FC0906B5EA}" destId="{71AEAE55-8EAF-4067-B450-3E5F397D9B4D}" srcOrd="0" destOrd="0" presId="urn:microsoft.com/office/officeart/2005/8/layout/hierarchy4"/>
    <dgm:cxn modelId="{848C4E69-93E9-407C-9196-6B2C44CDF9B5}" type="presParOf" srcId="{42B95F6F-5460-4E7D-9EF8-80FC0906B5EA}" destId="{D56D05BB-05EC-42B3-8162-C530001E2284}" srcOrd="1" destOrd="0" presId="urn:microsoft.com/office/officeart/2005/8/layout/hierarchy4"/>
    <dgm:cxn modelId="{4D72C670-0F6B-487B-A5BF-07F0F4E20728}" type="presParOf" srcId="{42B95F6F-5460-4E7D-9EF8-80FC0906B5EA}" destId="{9D256D09-D21E-4575-82D4-B3DB90C74BC9}" srcOrd="2" destOrd="0" presId="urn:microsoft.com/office/officeart/2005/8/layout/hierarchy4"/>
    <dgm:cxn modelId="{B30F8068-1942-4F7B-844F-9C31B4EF3CCD}" type="presParOf" srcId="{9D256D09-D21E-4575-82D4-B3DB90C74BC9}" destId="{F4F46AA2-0087-454E-868F-5ED3A7F9B56B}" srcOrd="0" destOrd="0" presId="urn:microsoft.com/office/officeart/2005/8/layout/hierarchy4"/>
    <dgm:cxn modelId="{E7B6E1C2-CFB3-41D3-8676-DDBFB10D014E}" type="presParOf" srcId="{F4F46AA2-0087-454E-868F-5ED3A7F9B56B}" destId="{596A535D-390D-4160-AFA8-55D0A3BF1470}" srcOrd="0" destOrd="0" presId="urn:microsoft.com/office/officeart/2005/8/layout/hierarchy4"/>
    <dgm:cxn modelId="{1CF9FDBE-AB8C-4C9D-B2B8-3542D15A8AA4}" type="presParOf" srcId="{F4F46AA2-0087-454E-868F-5ED3A7F9B56B}" destId="{36504B19-590E-4DBE-A109-4B13E239261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92D3DE4-75F5-49C7-96A5-96C7CF211B51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R"/>
        </a:p>
      </dgm:t>
    </dgm:pt>
    <dgm:pt modelId="{72C2B290-B217-4B34-9D0D-A129C6FD080C}">
      <dgm:prSet phldrT="[Texto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s-CR" sz="1900" dirty="0" smtClean="0">
              <a:solidFill>
                <a:schemeClr val="tx1"/>
              </a:solidFill>
            </a:rPr>
            <a:t>Sensor</a:t>
          </a:r>
          <a:endParaRPr lang="es-CR" sz="1900" dirty="0">
            <a:solidFill>
              <a:schemeClr val="tx1"/>
            </a:solidFill>
          </a:endParaRPr>
        </a:p>
      </dgm:t>
    </dgm:pt>
    <dgm:pt modelId="{5E453104-F619-4043-BA41-915AD56CFC07}" type="parTrans" cxnId="{B0D25470-0A95-455E-9C3B-6A1B41C8DB49}">
      <dgm:prSet/>
      <dgm:spPr/>
      <dgm:t>
        <a:bodyPr/>
        <a:lstStyle/>
        <a:p>
          <a:endParaRPr lang="es-CR"/>
        </a:p>
      </dgm:t>
    </dgm:pt>
    <dgm:pt modelId="{F2880165-B26B-4298-9CF3-59A08B960C30}" type="sibTrans" cxnId="{B0D25470-0A95-455E-9C3B-6A1B41C8DB49}">
      <dgm:prSet/>
      <dgm:spPr/>
      <dgm:t>
        <a:bodyPr/>
        <a:lstStyle/>
        <a:p>
          <a:endParaRPr lang="es-CR"/>
        </a:p>
      </dgm:t>
    </dgm:pt>
    <dgm:pt modelId="{2DFE6A39-39CB-4A53-9A6F-4DDB235F105D}">
      <dgm:prSet phldrT="[Texto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algn="just"/>
          <a:r>
            <a:rPr lang="es-CR" sz="1900" dirty="0" smtClean="0">
              <a:solidFill>
                <a:schemeClr val="tx1"/>
              </a:solidFill>
            </a:rPr>
            <a:t>-Tipo</a:t>
          </a:r>
        </a:p>
        <a:p>
          <a:pPr algn="l"/>
          <a:r>
            <a:rPr lang="es-CR" sz="1900" dirty="0" smtClean="0">
              <a:solidFill>
                <a:schemeClr val="tx1"/>
              </a:solidFill>
            </a:rPr>
            <a:t>-Función </a:t>
          </a:r>
          <a:endParaRPr lang="es-CR" sz="1900" dirty="0">
            <a:solidFill>
              <a:schemeClr val="tx1"/>
            </a:solidFill>
          </a:endParaRPr>
        </a:p>
      </dgm:t>
    </dgm:pt>
    <dgm:pt modelId="{87C13A5A-02BE-410E-B3FA-7F366AFA530F}" type="parTrans" cxnId="{EA1E9DA7-DBDD-4736-B763-D4636DE14670}">
      <dgm:prSet/>
      <dgm:spPr/>
      <dgm:t>
        <a:bodyPr/>
        <a:lstStyle/>
        <a:p>
          <a:endParaRPr lang="es-CR"/>
        </a:p>
      </dgm:t>
    </dgm:pt>
    <dgm:pt modelId="{1219DB86-132D-4919-A486-C64E0209ADCE}" type="sibTrans" cxnId="{EA1E9DA7-DBDD-4736-B763-D4636DE14670}">
      <dgm:prSet/>
      <dgm:spPr/>
      <dgm:t>
        <a:bodyPr/>
        <a:lstStyle/>
        <a:p>
          <a:endParaRPr lang="es-CR"/>
        </a:p>
      </dgm:t>
    </dgm:pt>
    <dgm:pt modelId="{651405FD-E994-4588-9AEB-B4B2C5914665}">
      <dgm:prSet phldrT="[Texto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algn="just"/>
          <a:r>
            <a:rPr lang="es-CR" sz="1900" dirty="0" smtClean="0">
              <a:solidFill>
                <a:schemeClr val="tx1"/>
              </a:solidFill>
            </a:rPr>
            <a:t>+Procedimiento()</a:t>
          </a:r>
          <a:endParaRPr lang="en-US" sz="1900" dirty="0" smtClean="0">
            <a:solidFill>
              <a:schemeClr val="tx1"/>
            </a:solidFill>
          </a:endParaRPr>
        </a:p>
      </dgm:t>
    </dgm:pt>
    <dgm:pt modelId="{C4A22767-8833-4E98-AC0E-EA404AFCBF61}" type="parTrans" cxnId="{8EF449DC-84BE-4056-9658-631F0D86979D}">
      <dgm:prSet/>
      <dgm:spPr/>
      <dgm:t>
        <a:bodyPr/>
        <a:lstStyle/>
        <a:p>
          <a:endParaRPr lang="es-CR"/>
        </a:p>
      </dgm:t>
    </dgm:pt>
    <dgm:pt modelId="{7F34B678-D043-4EBC-A894-8A4DE999D5F3}" type="sibTrans" cxnId="{8EF449DC-84BE-4056-9658-631F0D86979D}">
      <dgm:prSet/>
      <dgm:spPr/>
      <dgm:t>
        <a:bodyPr/>
        <a:lstStyle/>
        <a:p>
          <a:endParaRPr lang="es-CR"/>
        </a:p>
      </dgm:t>
    </dgm:pt>
    <dgm:pt modelId="{1B4A473E-E10D-4E82-80DA-3CDEDCCC9660}" type="pres">
      <dgm:prSet presAssocID="{C92D3DE4-75F5-49C7-96A5-96C7CF211B5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R"/>
        </a:p>
      </dgm:t>
    </dgm:pt>
    <dgm:pt modelId="{9E019040-9A51-4A67-A706-80EE88CDC95D}" type="pres">
      <dgm:prSet presAssocID="{72C2B290-B217-4B34-9D0D-A129C6FD080C}" presName="vertOne" presStyleCnt="0"/>
      <dgm:spPr/>
    </dgm:pt>
    <dgm:pt modelId="{C1883483-74AD-40CF-AA88-A08E96E0A450}" type="pres">
      <dgm:prSet presAssocID="{72C2B290-B217-4B34-9D0D-A129C6FD080C}" presName="txOne" presStyleLbl="node0" presStyleIdx="0" presStyleCnt="1" custScaleY="55175">
        <dgm:presLayoutVars>
          <dgm:chPref val="3"/>
        </dgm:presLayoutVars>
      </dgm:prSet>
      <dgm:spPr/>
      <dgm:t>
        <a:bodyPr/>
        <a:lstStyle/>
        <a:p>
          <a:endParaRPr lang="es-CR"/>
        </a:p>
      </dgm:t>
    </dgm:pt>
    <dgm:pt modelId="{A8F2C18B-4B06-45DF-8C3A-37EF59302107}" type="pres">
      <dgm:prSet presAssocID="{72C2B290-B217-4B34-9D0D-A129C6FD080C}" presName="parTransOne" presStyleCnt="0"/>
      <dgm:spPr/>
    </dgm:pt>
    <dgm:pt modelId="{07F3D396-AE75-44A1-8F3D-195B3E88BBC9}" type="pres">
      <dgm:prSet presAssocID="{72C2B290-B217-4B34-9D0D-A129C6FD080C}" presName="horzOne" presStyleCnt="0"/>
      <dgm:spPr/>
    </dgm:pt>
    <dgm:pt modelId="{42B95F6F-5460-4E7D-9EF8-80FC0906B5EA}" type="pres">
      <dgm:prSet presAssocID="{2DFE6A39-39CB-4A53-9A6F-4DDB235F105D}" presName="vertTwo" presStyleCnt="0"/>
      <dgm:spPr/>
    </dgm:pt>
    <dgm:pt modelId="{71AEAE55-8EAF-4067-B450-3E5F397D9B4D}" type="pres">
      <dgm:prSet presAssocID="{2DFE6A39-39CB-4A53-9A6F-4DDB235F105D}" presName="txTwo" presStyleLbl="node2" presStyleIdx="0" presStyleCnt="1" custScaleY="137298" custLinFactNeighborX="-2376">
        <dgm:presLayoutVars>
          <dgm:chPref val="3"/>
        </dgm:presLayoutVars>
      </dgm:prSet>
      <dgm:spPr/>
      <dgm:t>
        <a:bodyPr/>
        <a:lstStyle/>
        <a:p>
          <a:endParaRPr lang="es-CR"/>
        </a:p>
      </dgm:t>
    </dgm:pt>
    <dgm:pt modelId="{D56D05BB-05EC-42B3-8162-C530001E2284}" type="pres">
      <dgm:prSet presAssocID="{2DFE6A39-39CB-4A53-9A6F-4DDB235F105D}" presName="parTransTwo" presStyleCnt="0"/>
      <dgm:spPr/>
    </dgm:pt>
    <dgm:pt modelId="{9D256D09-D21E-4575-82D4-B3DB90C74BC9}" type="pres">
      <dgm:prSet presAssocID="{2DFE6A39-39CB-4A53-9A6F-4DDB235F105D}" presName="horzTwo" presStyleCnt="0"/>
      <dgm:spPr/>
    </dgm:pt>
    <dgm:pt modelId="{F4F46AA2-0087-454E-868F-5ED3A7F9B56B}" type="pres">
      <dgm:prSet presAssocID="{651405FD-E994-4588-9AEB-B4B2C5914665}" presName="vertThree" presStyleCnt="0"/>
      <dgm:spPr/>
    </dgm:pt>
    <dgm:pt modelId="{596A535D-390D-4160-AFA8-55D0A3BF1470}" type="pres">
      <dgm:prSet presAssocID="{651405FD-E994-4588-9AEB-B4B2C5914665}" presName="txThree" presStyleLbl="node3" presStyleIdx="0" presStyleCnt="1" custScaleY="149902" custLinFactNeighborX="294" custLinFactNeighborY="149">
        <dgm:presLayoutVars>
          <dgm:chPref val="3"/>
        </dgm:presLayoutVars>
      </dgm:prSet>
      <dgm:spPr/>
      <dgm:t>
        <a:bodyPr/>
        <a:lstStyle/>
        <a:p>
          <a:endParaRPr lang="es-CR"/>
        </a:p>
      </dgm:t>
    </dgm:pt>
    <dgm:pt modelId="{36504B19-590E-4DBE-A109-4B13E2392612}" type="pres">
      <dgm:prSet presAssocID="{651405FD-E994-4588-9AEB-B4B2C5914665}" presName="horzThree" presStyleCnt="0"/>
      <dgm:spPr/>
    </dgm:pt>
  </dgm:ptLst>
  <dgm:cxnLst>
    <dgm:cxn modelId="{59D36DB3-E1AC-4675-8DD0-59C0F43EA28E}" type="presOf" srcId="{2DFE6A39-39CB-4A53-9A6F-4DDB235F105D}" destId="{71AEAE55-8EAF-4067-B450-3E5F397D9B4D}" srcOrd="0" destOrd="0" presId="urn:microsoft.com/office/officeart/2005/8/layout/hierarchy4"/>
    <dgm:cxn modelId="{723CD2B8-43D2-4E36-A782-8902DF00A180}" type="presOf" srcId="{651405FD-E994-4588-9AEB-B4B2C5914665}" destId="{596A535D-390D-4160-AFA8-55D0A3BF1470}" srcOrd="0" destOrd="0" presId="urn:microsoft.com/office/officeart/2005/8/layout/hierarchy4"/>
    <dgm:cxn modelId="{3387FE5F-D8E9-494E-B389-4D5DF9994E0A}" type="presOf" srcId="{72C2B290-B217-4B34-9D0D-A129C6FD080C}" destId="{C1883483-74AD-40CF-AA88-A08E96E0A450}" srcOrd="0" destOrd="0" presId="urn:microsoft.com/office/officeart/2005/8/layout/hierarchy4"/>
    <dgm:cxn modelId="{8EF449DC-84BE-4056-9658-631F0D86979D}" srcId="{2DFE6A39-39CB-4A53-9A6F-4DDB235F105D}" destId="{651405FD-E994-4588-9AEB-B4B2C5914665}" srcOrd="0" destOrd="0" parTransId="{C4A22767-8833-4E98-AC0E-EA404AFCBF61}" sibTransId="{7F34B678-D043-4EBC-A894-8A4DE999D5F3}"/>
    <dgm:cxn modelId="{EA1E9DA7-DBDD-4736-B763-D4636DE14670}" srcId="{72C2B290-B217-4B34-9D0D-A129C6FD080C}" destId="{2DFE6A39-39CB-4A53-9A6F-4DDB235F105D}" srcOrd="0" destOrd="0" parTransId="{87C13A5A-02BE-410E-B3FA-7F366AFA530F}" sibTransId="{1219DB86-132D-4919-A486-C64E0209ADCE}"/>
    <dgm:cxn modelId="{B0D25470-0A95-455E-9C3B-6A1B41C8DB49}" srcId="{C92D3DE4-75F5-49C7-96A5-96C7CF211B51}" destId="{72C2B290-B217-4B34-9D0D-A129C6FD080C}" srcOrd="0" destOrd="0" parTransId="{5E453104-F619-4043-BA41-915AD56CFC07}" sibTransId="{F2880165-B26B-4298-9CF3-59A08B960C30}"/>
    <dgm:cxn modelId="{5B50BEF7-2431-41F0-81D6-5990856D7032}" type="presOf" srcId="{C92D3DE4-75F5-49C7-96A5-96C7CF211B51}" destId="{1B4A473E-E10D-4E82-80DA-3CDEDCCC9660}" srcOrd="0" destOrd="0" presId="urn:microsoft.com/office/officeart/2005/8/layout/hierarchy4"/>
    <dgm:cxn modelId="{D5780904-E0DB-4583-A55B-8F126ED6D6B8}" type="presParOf" srcId="{1B4A473E-E10D-4E82-80DA-3CDEDCCC9660}" destId="{9E019040-9A51-4A67-A706-80EE88CDC95D}" srcOrd="0" destOrd="0" presId="urn:microsoft.com/office/officeart/2005/8/layout/hierarchy4"/>
    <dgm:cxn modelId="{90E27FD2-299F-4B90-8A2B-CB36A9985E28}" type="presParOf" srcId="{9E019040-9A51-4A67-A706-80EE88CDC95D}" destId="{C1883483-74AD-40CF-AA88-A08E96E0A450}" srcOrd="0" destOrd="0" presId="urn:microsoft.com/office/officeart/2005/8/layout/hierarchy4"/>
    <dgm:cxn modelId="{2FE8C820-F3C9-4208-A550-42CE438448C2}" type="presParOf" srcId="{9E019040-9A51-4A67-A706-80EE88CDC95D}" destId="{A8F2C18B-4B06-45DF-8C3A-37EF59302107}" srcOrd="1" destOrd="0" presId="urn:microsoft.com/office/officeart/2005/8/layout/hierarchy4"/>
    <dgm:cxn modelId="{47649DE2-2C28-4647-B34E-2316BF25F49D}" type="presParOf" srcId="{9E019040-9A51-4A67-A706-80EE88CDC95D}" destId="{07F3D396-AE75-44A1-8F3D-195B3E88BBC9}" srcOrd="2" destOrd="0" presId="urn:microsoft.com/office/officeart/2005/8/layout/hierarchy4"/>
    <dgm:cxn modelId="{DAC2EEC4-0946-49A7-ACAE-D60746AB7F03}" type="presParOf" srcId="{07F3D396-AE75-44A1-8F3D-195B3E88BBC9}" destId="{42B95F6F-5460-4E7D-9EF8-80FC0906B5EA}" srcOrd="0" destOrd="0" presId="urn:microsoft.com/office/officeart/2005/8/layout/hierarchy4"/>
    <dgm:cxn modelId="{776A3467-CAAC-46FC-985B-F6EE1A5D9D54}" type="presParOf" srcId="{42B95F6F-5460-4E7D-9EF8-80FC0906B5EA}" destId="{71AEAE55-8EAF-4067-B450-3E5F397D9B4D}" srcOrd="0" destOrd="0" presId="urn:microsoft.com/office/officeart/2005/8/layout/hierarchy4"/>
    <dgm:cxn modelId="{F6A6A342-F2DA-47F8-B068-F0C73F395845}" type="presParOf" srcId="{42B95F6F-5460-4E7D-9EF8-80FC0906B5EA}" destId="{D56D05BB-05EC-42B3-8162-C530001E2284}" srcOrd="1" destOrd="0" presId="urn:microsoft.com/office/officeart/2005/8/layout/hierarchy4"/>
    <dgm:cxn modelId="{DEAA2CAA-8856-426F-8D85-17530ADB865B}" type="presParOf" srcId="{42B95F6F-5460-4E7D-9EF8-80FC0906B5EA}" destId="{9D256D09-D21E-4575-82D4-B3DB90C74BC9}" srcOrd="2" destOrd="0" presId="urn:microsoft.com/office/officeart/2005/8/layout/hierarchy4"/>
    <dgm:cxn modelId="{110356A3-3CDB-4E32-B991-6D0611330C06}" type="presParOf" srcId="{9D256D09-D21E-4575-82D4-B3DB90C74BC9}" destId="{F4F46AA2-0087-454E-868F-5ED3A7F9B56B}" srcOrd="0" destOrd="0" presId="urn:microsoft.com/office/officeart/2005/8/layout/hierarchy4"/>
    <dgm:cxn modelId="{D9D3FF9E-47DA-43EA-A22E-79628D9EEEBF}" type="presParOf" srcId="{F4F46AA2-0087-454E-868F-5ED3A7F9B56B}" destId="{596A535D-390D-4160-AFA8-55D0A3BF1470}" srcOrd="0" destOrd="0" presId="urn:microsoft.com/office/officeart/2005/8/layout/hierarchy4"/>
    <dgm:cxn modelId="{8A793B59-2E3F-4EEE-898E-B4101939ACBB}" type="presParOf" srcId="{F4F46AA2-0087-454E-868F-5ED3A7F9B56B}" destId="{36504B19-590E-4DBE-A109-4B13E239261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883483-74AD-40CF-AA88-A08E96E0A450}">
      <dsp:nvSpPr>
        <dsp:cNvPr id="0" name=""/>
        <dsp:cNvSpPr/>
      </dsp:nvSpPr>
      <dsp:spPr>
        <a:xfrm>
          <a:off x="2156" y="1612"/>
          <a:ext cx="4411709" cy="595805"/>
        </a:xfrm>
        <a:prstGeom prst="roundRect">
          <a:avLst>
            <a:gd name="adj" fmla="val 10000"/>
          </a:avLst>
        </a:prstGeom>
        <a:solidFill>
          <a:schemeClr val="bg1"/>
        </a:solidFill>
        <a:ln w="2222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600" kern="1200" dirty="0" err="1" smtClean="0">
              <a:solidFill>
                <a:schemeClr val="tx1"/>
              </a:solidFill>
            </a:rPr>
            <a:t>NumeroComplejo</a:t>
          </a:r>
          <a:endParaRPr lang="es-CR" sz="2600" kern="1200" dirty="0">
            <a:solidFill>
              <a:schemeClr val="tx1"/>
            </a:solidFill>
          </a:endParaRPr>
        </a:p>
      </dsp:txBody>
      <dsp:txXfrm>
        <a:off x="19607" y="19063"/>
        <a:ext cx="4376807" cy="560903"/>
      </dsp:txXfrm>
    </dsp:sp>
    <dsp:sp modelId="{71AEAE55-8EAF-4067-B450-3E5F397D9B4D}">
      <dsp:nvSpPr>
        <dsp:cNvPr id="0" name=""/>
        <dsp:cNvSpPr/>
      </dsp:nvSpPr>
      <dsp:spPr>
        <a:xfrm>
          <a:off x="6462" y="666970"/>
          <a:ext cx="4403097" cy="1482607"/>
        </a:xfrm>
        <a:prstGeom prst="roundRect">
          <a:avLst>
            <a:gd name="adj" fmla="val 10000"/>
          </a:avLst>
        </a:prstGeom>
        <a:solidFill>
          <a:schemeClr val="bg1"/>
        </a:solidFill>
        <a:ln w="2222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just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600" kern="1200" dirty="0" smtClean="0">
              <a:solidFill>
                <a:schemeClr val="tx1"/>
              </a:solidFill>
            </a:rPr>
            <a:t>-r : </a:t>
          </a:r>
          <a:r>
            <a:rPr lang="es-CR" sz="2600" kern="1200" dirty="0" err="1" smtClean="0">
              <a:solidFill>
                <a:schemeClr val="tx1"/>
              </a:solidFill>
            </a:rPr>
            <a:t>double</a:t>
          </a:r>
          <a:endParaRPr lang="es-CR" sz="2600" kern="1200" dirty="0" smtClean="0">
            <a:solidFill>
              <a:schemeClr val="tx1"/>
            </a:solidFill>
          </a:endParaRPr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600" kern="1200" dirty="0" smtClean="0">
              <a:solidFill>
                <a:schemeClr val="tx1"/>
              </a:solidFill>
            </a:rPr>
            <a:t>-i : </a:t>
          </a:r>
          <a:r>
            <a:rPr lang="es-CR" sz="2600" kern="1200" dirty="0" err="1" smtClean="0">
              <a:solidFill>
                <a:schemeClr val="tx1"/>
              </a:solidFill>
            </a:rPr>
            <a:t>double</a:t>
          </a:r>
          <a:r>
            <a:rPr lang="es-CR" sz="2600" kern="1200" dirty="0" smtClean="0">
              <a:solidFill>
                <a:schemeClr val="tx1"/>
              </a:solidFill>
            </a:rPr>
            <a:t> </a:t>
          </a:r>
          <a:endParaRPr lang="es-CR" sz="2600" kern="1200" dirty="0">
            <a:solidFill>
              <a:schemeClr val="tx1"/>
            </a:solidFill>
          </a:endParaRPr>
        </a:p>
      </dsp:txBody>
      <dsp:txXfrm>
        <a:off x="49886" y="710394"/>
        <a:ext cx="4316249" cy="1395759"/>
      </dsp:txXfrm>
    </dsp:sp>
    <dsp:sp modelId="{596A535D-390D-4160-AFA8-55D0A3BF1470}">
      <dsp:nvSpPr>
        <dsp:cNvPr id="0" name=""/>
        <dsp:cNvSpPr/>
      </dsp:nvSpPr>
      <dsp:spPr>
        <a:xfrm>
          <a:off x="27944" y="2220739"/>
          <a:ext cx="4385922" cy="1618711"/>
        </a:xfrm>
        <a:prstGeom prst="roundRect">
          <a:avLst>
            <a:gd name="adj" fmla="val 10000"/>
          </a:avLst>
        </a:prstGeom>
        <a:solidFill>
          <a:schemeClr val="bg1"/>
        </a:solidFill>
        <a:ln w="2222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900" kern="1200" dirty="0" smtClean="0">
              <a:solidFill>
                <a:schemeClr val="tx1"/>
              </a:solidFill>
            </a:rPr>
            <a:t>+</a:t>
          </a:r>
          <a:r>
            <a:rPr lang="es-CR" sz="1900" kern="1200" dirty="0" err="1" smtClean="0">
              <a:solidFill>
                <a:schemeClr val="tx1"/>
              </a:solidFill>
            </a:rPr>
            <a:t>NumeroComplejo</a:t>
          </a:r>
          <a:r>
            <a:rPr lang="es-CR" sz="1900" kern="1200" dirty="0" smtClean="0">
              <a:solidFill>
                <a:schemeClr val="tx1"/>
              </a:solidFill>
            </a:rPr>
            <a:t>(r : </a:t>
          </a:r>
          <a:r>
            <a:rPr lang="es-CR" sz="1900" kern="1200" dirty="0" err="1" smtClean="0">
              <a:solidFill>
                <a:schemeClr val="tx1"/>
              </a:solidFill>
            </a:rPr>
            <a:t>double</a:t>
          </a:r>
          <a:r>
            <a:rPr lang="es-CR" sz="1900" kern="1200" dirty="0" smtClean="0">
              <a:solidFill>
                <a:schemeClr val="tx1"/>
              </a:solidFill>
            </a:rPr>
            <a:t>, i : </a:t>
          </a:r>
          <a:r>
            <a:rPr lang="es-CR" sz="1900" kern="1200" dirty="0" err="1" smtClean="0">
              <a:solidFill>
                <a:schemeClr val="tx1"/>
              </a:solidFill>
            </a:rPr>
            <a:t>double</a:t>
          </a:r>
          <a:r>
            <a:rPr lang="es-CR" sz="1900" kern="1200" dirty="0" smtClean="0">
              <a:solidFill>
                <a:schemeClr val="tx1"/>
              </a:solidFill>
            </a:rPr>
            <a:t>)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 smtClean="0">
            <a:solidFill>
              <a:schemeClr val="tx1"/>
            </a:solidFill>
          </a:endParaRPr>
        </a:p>
        <a:p>
          <a:pPr lvl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+</a:t>
          </a:r>
          <a:r>
            <a:rPr lang="en-US" sz="1900" kern="1200" dirty="0" err="1" smtClean="0">
              <a:solidFill>
                <a:schemeClr val="tx1"/>
              </a:solidFill>
            </a:rPr>
            <a:t>Magnitud</a:t>
          </a:r>
          <a:r>
            <a:rPr lang="en-US" sz="1900" kern="1200" dirty="0" smtClean="0">
              <a:solidFill>
                <a:schemeClr val="tx1"/>
              </a:solidFill>
            </a:rPr>
            <a:t>() : double</a:t>
          </a:r>
        </a:p>
      </dsp:txBody>
      <dsp:txXfrm>
        <a:off x="75354" y="2268149"/>
        <a:ext cx="4291102" cy="15238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883483-74AD-40CF-AA88-A08E96E0A450}">
      <dsp:nvSpPr>
        <dsp:cNvPr id="0" name=""/>
        <dsp:cNvSpPr/>
      </dsp:nvSpPr>
      <dsp:spPr>
        <a:xfrm>
          <a:off x="2156" y="1412"/>
          <a:ext cx="4411709" cy="496866"/>
        </a:xfrm>
        <a:prstGeom prst="roundRect">
          <a:avLst>
            <a:gd name="adj" fmla="val 10000"/>
          </a:avLst>
        </a:prstGeom>
        <a:solidFill>
          <a:schemeClr val="bg1"/>
        </a:solidFill>
        <a:ln w="2222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200" kern="1200" dirty="0" err="1" smtClean="0">
              <a:solidFill>
                <a:schemeClr val="tx1"/>
              </a:solidFill>
            </a:rPr>
            <a:t>PedidoComida</a:t>
          </a:r>
          <a:endParaRPr lang="es-CR" sz="2200" kern="1200" dirty="0">
            <a:solidFill>
              <a:schemeClr val="tx1"/>
            </a:solidFill>
          </a:endParaRPr>
        </a:p>
      </dsp:txBody>
      <dsp:txXfrm>
        <a:off x="16709" y="15965"/>
        <a:ext cx="4382603" cy="467760"/>
      </dsp:txXfrm>
    </dsp:sp>
    <dsp:sp modelId="{71AEAE55-8EAF-4067-B450-3E5F397D9B4D}">
      <dsp:nvSpPr>
        <dsp:cNvPr id="0" name=""/>
        <dsp:cNvSpPr/>
      </dsp:nvSpPr>
      <dsp:spPr>
        <a:xfrm>
          <a:off x="6462" y="581596"/>
          <a:ext cx="4403097" cy="1213616"/>
        </a:xfrm>
        <a:prstGeom prst="roundRect">
          <a:avLst>
            <a:gd name="adj" fmla="val 10000"/>
          </a:avLst>
        </a:prstGeom>
        <a:solidFill>
          <a:schemeClr val="bg1"/>
        </a:solidFill>
        <a:ln w="2222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900" kern="1200" dirty="0" smtClean="0">
              <a:solidFill>
                <a:schemeClr val="tx1"/>
              </a:solidFill>
            </a:rPr>
            <a:t>-fecha</a:t>
          </a:r>
        </a:p>
        <a:p>
          <a:pPr lvl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-hora</a:t>
          </a:r>
        </a:p>
        <a:p>
          <a:pPr lvl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-Mesa</a:t>
          </a:r>
          <a:endParaRPr lang="es-CR" sz="1900" kern="1200" dirty="0" smtClean="0">
            <a:solidFill>
              <a:schemeClr val="tx1"/>
            </a:solidFill>
          </a:endParaRPr>
        </a:p>
      </dsp:txBody>
      <dsp:txXfrm>
        <a:off x="42008" y="617142"/>
        <a:ext cx="4332005" cy="1142524"/>
      </dsp:txXfrm>
    </dsp:sp>
    <dsp:sp modelId="{596A535D-390D-4160-AFA8-55D0A3BF1470}">
      <dsp:nvSpPr>
        <dsp:cNvPr id="0" name=""/>
        <dsp:cNvSpPr/>
      </dsp:nvSpPr>
      <dsp:spPr>
        <a:xfrm>
          <a:off x="27944" y="1879943"/>
          <a:ext cx="4385922" cy="1918235"/>
        </a:xfrm>
        <a:prstGeom prst="roundRect">
          <a:avLst>
            <a:gd name="adj" fmla="val 10000"/>
          </a:avLst>
        </a:prstGeom>
        <a:solidFill>
          <a:schemeClr val="bg1"/>
        </a:solidFill>
        <a:ln w="2222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900" kern="1200" dirty="0" smtClean="0">
              <a:solidFill>
                <a:schemeClr val="tx1"/>
              </a:solidFill>
            </a:rPr>
            <a:t>+</a:t>
          </a:r>
          <a:r>
            <a:rPr lang="es-CR" sz="1900" kern="1200" dirty="0" err="1" smtClean="0">
              <a:solidFill>
                <a:schemeClr val="tx1"/>
              </a:solidFill>
            </a:rPr>
            <a:t>TomarNota</a:t>
          </a:r>
          <a:r>
            <a:rPr lang="es-CR" sz="1900" kern="1200" dirty="0" smtClean="0">
              <a:solidFill>
                <a:schemeClr val="tx1"/>
              </a:solidFill>
            </a:rPr>
            <a:t>(Mesa)</a:t>
          </a:r>
          <a:endParaRPr lang="en-US" sz="1900" kern="1200" dirty="0" smtClean="0">
            <a:solidFill>
              <a:schemeClr val="tx1"/>
            </a:solidFill>
          </a:endParaRPr>
        </a:p>
        <a:p>
          <a:pPr lvl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+</a:t>
          </a:r>
          <a:r>
            <a:rPr lang="en-US" sz="1900" kern="1200" dirty="0" err="1" smtClean="0">
              <a:solidFill>
                <a:schemeClr val="tx1"/>
              </a:solidFill>
            </a:rPr>
            <a:t>Cocinar</a:t>
          </a:r>
          <a:r>
            <a:rPr lang="en-US" sz="1900" kern="1200" dirty="0" smtClean="0">
              <a:solidFill>
                <a:schemeClr val="tx1"/>
              </a:solidFill>
            </a:rPr>
            <a:t>()</a:t>
          </a:r>
        </a:p>
        <a:p>
          <a:pPr lvl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+</a:t>
          </a:r>
          <a:r>
            <a:rPr lang="en-US" sz="1900" kern="1200" dirty="0" err="1" smtClean="0">
              <a:solidFill>
                <a:schemeClr val="tx1"/>
              </a:solidFill>
            </a:rPr>
            <a:t>Servir</a:t>
          </a:r>
          <a:r>
            <a:rPr lang="en-US" sz="1900" kern="1200" dirty="0" smtClean="0">
              <a:solidFill>
                <a:schemeClr val="tx1"/>
              </a:solidFill>
            </a:rPr>
            <a:t>()</a:t>
          </a:r>
        </a:p>
        <a:p>
          <a:pPr lvl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+</a:t>
          </a:r>
          <a:r>
            <a:rPr lang="en-US" sz="1900" kern="1200" dirty="0" err="1" smtClean="0">
              <a:solidFill>
                <a:schemeClr val="tx1"/>
              </a:solidFill>
            </a:rPr>
            <a:t>Cobrar</a:t>
          </a:r>
          <a:r>
            <a:rPr lang="en-US" sz="1900" kern="1200" dirty="0" smtClean="0">
              <a:solidFill>
                <a:schemeClr val="tx1"/>
              </a:solidFill>
            </a:rPr>
            <a:t>()</a:t>
          </a:r>
        </a:p>
        <a:p>
          <a:pPr lvl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 smtClean="0">
            <a:solidFill>
              <a:schemeClr val="tx1"/>
            </a:solidFill>
          </a:endParaRPr>
        </a:p>
      </dsp:txBody>
      <dsp:txXfrm>
        <a:off x="84127" y="1936126"/>
        <a:ext cx="4273556" cy="18058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883483-74AD-40CF-AA88-A08E96E0A450}">
      <dsp:nvSpPr>
        <dsp:cNvPr id="0" name=""/>
        <dsp:cNvSpPr/>
      </dsp:nvSpPr>
      <dsp:spPr>
        <a:xfrm>
          <a:off x="2156" y="1412"/>
          <a:ext cx="4411709" cy="496866"/>
        </a:xfrm>
        <a:prstGeom prst="roundRect">
          <a:avLst>
            <a:gd name="adj" fmla="val 10000"/>
          </a:avLst>
        </a:prstGeom>
        <a:solidFill>
          <a:schemeClr val="bg1"/>
        </a:solidFill>
        <a:ln w="2222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1"/>
              </a:solidFill>
            </a:rPr>
            <a:t>Persona</a:t>
          </a:r>
          <a:endParaRPr lang="es-CR" sz="2200" kern="1200" dirty="0">
            <a:solidFill>
              <a:schemeClr val="tx1"/>
            </a:solidFill>
          </a:endParaRPr>
        </a:p>
      </dsp:txBody>
      <dsp:txXfrm>
        <a:off x="16709" y="15965"/>
        <a:ext cx="4382603" cy="467760"/>
      </dsp:txXfrm>
    </dsp:sp>
    <dsp:sp modelId="{71AEAE55-8EAF-4067-B450-3E5F397D9B4D}">
      <dsp:nvSpPr>
        <dsp:cNvPr id="0" name=""/>
        <dsp:cNvSpPr/>
      </dsp:nvSpPr>
      <dsp:spPr>
        <a:xfrm>
          <a:off x="6462" y="581596"/>
          <a:ext cx="4403097" cy="1213616"/>
        </a:xfrm>
        <a:prstGeom prst="roundRect">
          <a:avLst>
            <a:gd name="adj" fmla="val 10000"/>
          </a:avLst>
        </a:prstGeom>
        <a:solidFill>
          <a:schemeClr val="bg1"/>
        </a:solidFill>
        <a:ln w="2222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1"/>
              </a:solidFill>
            </a:rPr>
            <a:t>-</a:t>
          </a:r>
          <a:r>
            <a:rPr lang="en-US" sz="2200" kern="1200" dirty="0" err="1" smtClean="0">
              <a:solidFill>
                <a:schemeClr val="tx1"/>
              </a:solidFill>
            </a:rPr>
            <a:t>Cedula</a:t>
          </a:r>
          <a:endParaRPr lang="en-US" sz="2200" kern="1200" dirty="0" smtClean="0">
            <a:solidFill>
              <a:schemeClr val="tx1"/>
            </a:solidFill>
          </a:endParaRPr>
        </a:p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1"/>
              </a:solidFill>
            </a:rPr>
            <a:t>-</a:t>
          </a:r>
          <a:r>
            <a:rPr lang="en-US" sz="2200" kern="1200" dirty="0" err="1" smtClean="0">
              <a:solidFill>
                <a:schemeClr val="tx1"/>
              </a:solidFill>
            </a:rPr>
            <a:t>Nombre</a:t>
          </a:r>
          <a:endParaRPr lang="en-US" sz="2200" kern="1200" dirty="0" smtClean="0">
            <a:solidFill>
              <a:schemeClr val="tx1"/>
            </a:solidFill>
          </a:endParaRPr>
        </a:p>
      </dsp:txBody>
      <dsp:txXfrm>
        <a:off x="42008" y="617142"/>
        <a:ext cx="4332005" cy="1142524"/>
      </dsp:txXfrm>
    </dsp:sp>
    <dsp:sp modelId="{596A535D-390D-4160-AFA8-55D0A3BF1470}">
      <dsp:nvSpPr>
        <dsp:cNvPr id="0" name=""/>
        <dsp:cNvSpPr/>
      </dsp:nvSpPr>
      <dsp:spPr>
        <a:xfrm>
          <a:off x="27944" y="1879943"/>
          <a:ext cx="4385922" cy="1918235"/>
        </a:xfrm>
        <a:prstGeom prst="roundRect">
          <a:avLst>
            <a:gd name="adj" fmla="val 10000"/>
          </a:avLst>
        </a:prstGeom>
        <a:solidFill>
          <a:schemeClr val="bg1"/>
        </a:solidFill>
        <a:ln w="2222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+</a:t>
          </a:r>
          <a:r>
            <a:rPr lang="en-US" sz="1900" kern="1200" dirty="0" err="1" smtClean="0">
              <a:solidFill>
                <a:schemeClr val="tx1"/>
              </a:solidFill>
            </a:rPr>
            <a:t>NewPersona</a:t>
          </a:r>
          <a:r>
            <a:rPr lang="en-US" sz="1900" kern="1200" dirty="0" smtClean="0">
              <a:solidFill>
                <a:schemeClr val="tx1"/>
              </a:solidFill>
            </a:rPr>
            <a:t>(</a:t>
          </a:r>
          <a:r>
            <a:rPr lang="en-US" sz="1900" kern="1200" dirty="0" err="1" smtClean="0">
              <a:solidFill>
                <a:schemeClr val="tx1"/>
              </a:solidFill>
            </a:rPr>
            <a:t>Cedula</a:t>
          </a:r>
          <a:r>
            <a:rPr lang="en-US" sz="1900" kern="1200" dirty="0" smtClean="0">
              <a:solidFill>
                <a:schemeClr val="tx1"/>
              </a:solidFill>
            </a:rPr>
            <a:t>, </a:t>
          </a:r>
          <a:r>
            <a:rPr lang="en-US" sz="1900" kern="1200" dirty="0" err="1" smtClean="0">
              <a:solidFill>
                <a:schemeClr val="tx1"/>
              </a:solidFill>
            </a:rPr>
            <a:t>Nombre</a:t>
          </a:r>
          <a:r>
            <a:rPr lang="en-US" sz="1900" kern="1200" dirty="0" smtClean="0">
              <a:solidFill>
                <a:schemeClr val="tx1"/>
              </a:solidFill>
            </a:rPr>
            <a:t>)</a:t>
          </a:r>
        </a:p>
      </dsp:txBody>
      <dsp:txXfrm>
        <a:off x="84127" y="1936126"/>
        <a:ext cx="4273556" cy="18058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883483-74AD-40CF-AA88-A08E96E0A450}">
      <dsp:nvSpPr>
        <dsp:cNvPr id="0" name=""/>
        <dsp:cNvSpPr/>
      </dsp:nvSpPr>
      <dsp:spPr>
        <a:xfrm>
          <a:off x="999" y="1200"/>
          <a:ext cx="2045742" cy="294295"/>
        </a:xfrm>
        <a:prstGeom prst="roundRect">
          <a:avLst>
            <a:gd name="adj" fmla="val 10000"/>
          </a:avLst>
        </a:prstGeom>
        <a:solidFill>
          <a:schemeClr val="bg1"/>
        </a:solidFill>
        <a:ln w="2222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900" kern="1200" dirty="0" smtClean="0">
              <a:solidFill>
                <a:schemeClr val="tx1"/>
              </a:solidFill>
            </a:rPr>
            <a:t>Paciente</a:t>
          </a:r>
          <a:endParaRPr lang="es-CR" sz="1900" kern="1200" dirty="0">
            <a:solidFill>
              <a:schemeClr val="tx1"/>
            </a:solidFill>
          </a:endParaRPr>
        </a:p>
      </dsp:txBody>
      <dsp:txXfrm>
        <a:off x="9619" y="9820"/>
        <a:ext cx="2028502" cy="277055"/>
      </dsp:txXfrm>
    </dsp:sp>
    <dsp:sp modelId="{71AEAE55-8EAF-4067-B450-3E5F397D9B4D}">
      <dsp:nvSpPr>
        <dsp:cNvPr id="0" name=""/>
        <dsp:cNvSpPr/>
      </dsp:nvSpPr>
      <dsp:spPr>
        <a:xfrm>
          <a:off x="0" y="327803"/>
          <a:ext cx="2041748" cy="732327"/>
        </a:xfrm>
        <a:prstGeom prst="roundRect">
          <a:avLst>
            <a:gd name="adj" fmla="val 10000"/>
          </a:avLst>
        </a:prstGeom>
        <a:solidFill>
          <a:schemeClr val="bg1"/>
        </a:solidFill>
        <a:ln w="2222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900" kern="1200" dirty="0" smtClean="0">
              <a:solidFill>
                <a:schemeClr val="tx1"/>
              </a:solidFill>
            </a:rPr>
            <a:t>-Enfermedad</a:t>
          </a:r>
        </a:p>
      </dsp:txBody>
      <dsp:txXfrm>
        <a:off x="21449" y="349252"/>
        <a:ext cx="1998850" cy="689429"/>
      </dsp:txXfrm>
    </dsp:sp>
    <dsp:sp modelId="{596A535D-390D-4160-AFA8-55D0A3BF1470}">
      <dsp:nvSpPr>
        <dsp:cNvPr id="0" name=""/>
        <dsp:cNvSpPr/>
      </dsp:nvSpPr>
      <dsp:spPr>
        <a:xfrm>
          <a:off x="12957" y="1093233"/>
          <a:ext cx="2033784" cy="799555"/>
        </a:xfrm>
        <a:prstGeom prst="roundRect">
          <a:avLst>
            <a:gd name="adj" fmla="val 10000"/>
          </a:avLst>
        </a:prstGeom>
        <a:solidFill>
          <a:schemeClr val="bg1"/>
        </a:solidFill>
        <a:ln w="2222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900" kern="1200" dirty="0" smtClean="0">
              <a:solidFill>
                <a:schemeClr val="tx1"/>
              </a:solidFill>
            </a:rPr>
            <a:t>+</a:t>
          </a:r>
          <a:r>
            <a:rPr lang="es-CR" sz="1900" kern="1200" dirty="0" err="1" smtClean="0">
              <a:solidFill>
                <a:schemeClr val="tx1"/>
              </a:solidFill>
            </a:rPr>
            <a:t>CrearPaciente</a:t>
          </a:r>
          <a:r>
            <a:rPr lang="es-CR" sz="1900" kern="1200" dirty="0" smtClean="0">
              <a:solidFill>
                <a:schemeClr val="tx1"/>
              </a:solidFill>
            </a:rPr>
            <a:t>()</a:t>
          </a:r>
          <a:endParaRPr lang="en-US" sz="1900" kern="1200" dirty="0" smtClean="0">
            <a:solidFill>
              <a:schemeClr val="tx1"/>
            </a:solidFill>
          </a:endParaRPr>
        </a:p>
      </dsp:txBody>
      <dsp:txXfrm>
        <a:off x="36375" y="1116651"/>
        <a:ext cx="1986948" cy="7527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883483-74AD-40CF-AA88-A08E96E0A450}">
      <dsp:nvSpPr>
        <dsp:cNvPr id="0" name=""/>
        <dsp:cNvSpPr/>
      </dsp:nvSpPr>
      <dsp:spPr>
        <a:xfrm>
          <a:off x="999" y="1200"/>
          <a:ext cx="2045742" cy="294295"/>
        </a:xfrm>
        <a:prstGeom prst="roundRect">
          <a:avLst>
            <a:gd name="adj" fmla="val 10000"/>
          </a:avLst>
        </a:prstGeom>
        <a:solidFill>
          <a:schemeClr val="bg1"/>
        </a:solidFill>
        <a:ln w="2222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900" kern="1200" dirty="0" smtClean="0">
              <a:solidFill>
                <a:schemeClr val="tx1"/>
              </a:solidFill>
            </a:rPr>
            <a:t>Usuario</a:t>
          </a:r>
          <a:endParaRPr lang="es-CR" sz="1900" kern="1200" dirty="0">
            <a:solidFill>
              <a:schemeClr val="tx1"/>
            </a:solidFill>
          </a:endParaRPr>
        </a:p>
      </dsp:txBody>
      <dsp:txXfrm>
        <a:off x="9619" y="9820"/>
        <a:ext cx="2028502" cy="277055"/>
      </dsp:txXfrm>
    </dsp:sp>
    <dsp:sp modelId="{71AEAE55-8EAF-4067-B450-3E5F397D9B4D}">
      <dsp:nvSpPr>
        <dsp:cNvPr id="0" name=""/>
        <dsp:cNvSpPr/>
      </dsp:nvSpPr>
      <dsp:spPr>
        <a:xfrm>
          <a:off x="0" y="327803"/>
          <a:ext cx="2041748" cy="732327"/>
        </a:xfrm>
        <a:prstGeom prst="roundRect">
          <a:avLst>
            <a:gd name="adj" fmla="val 10000"/>
          </a:avLst>
        </a:prstGeom>
        <a:solidFill>
          <a:schemeClr val="bg1"/>
        </a:solidFill>
        <a:ln w="2222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900" kern="1200" dirty="0" smtClean="0">
              <a:solidFill>
                <a:schemeClr val="tx1"/>
              </a:solidFill>
            </a:rPr>
            <a:t>-</a:t>
          </a:r>
          <a:r>
            <a:rPr lang="es-CR" sz="1900" kern="1200" dirty="0" err="1" smtClean="0">
              <a:solidFill>
                <a:schemeClr val="tx1"/>
              </a:solidFill>
            </a:rPr>
            <a:t>IDusuario</a:t>
          </a:r>
          <a:r>
            <a:rPr lang="es-CR" sz="1900" kern="1200" dirty="0" smtClean="0">
              <a:solidFill>
                <a:schemeClr val="tx1"/>
              </a:solidFill>
            </a:rPr>
            <a:t> </a:t>
          </a:r>
          <a:endParaRPr lang="es-CR" sz="1900" kern="1200" dirty="0">
            <a:solidFill>
              <a:schemeClr val="tx1"/>
            </a:solidFill>
          </a:endParaRPr>
        </a:p>
      </dsp:txBody>
      <dsp:txXfrm>
        <a:off x="21449" y="349252"/>
        <a:ext cx="1998850" cy="689429"/>
      </dsp:txXfrm>
    </dsp:sp>
    <dsp:sp modelId="{596A535D-390D-4160-AFA8-55D0A3BF1470}">
      <dsp:nvSpPr>
        <dsp:cNvPr id="0" name=""/>
        <dsp:cNvSpPr/>
      </dsp:nvSpPr>
      <dsp:spPr>
        <a:xfrm>
          <a:off x="12957" y="1093233"/>
          <a:ext cx="2033784" cy="799555"/>
        </a:xfrm>
        <a:prstGeom prst="roundRect">
          <a:avLst>
            <a:gd name="adj" fmla="val 10000"/>
          </a:avLst>
        </a:prstGeom>
        <a:solidFill>
          <a:schemeClr val="bg1"/>
        </a:solidFill>
        <a:ln w="2222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900" kern="1200" dirty="0" smtClean="0">
              <a:solidFill>
                <a:schemeClr val="tx1"/>
              </a:solidFill>
            </a:rPr>
            <a:t>+</a:t>
          </a:r>
          <a:r>
            <a:rPr lang="es-CR" sz="1900" kern="1200" dirty="0" err="1" smtClean="0">
              <a:solidFill>
                <a:schemeClr val="tx1"/>
              </a:solidFill>
            </a:rPr>
            <a:t>CrearUsuario</a:t>
          </a:r>
          <a:r>
            <a:rPr lang="es-CR" sz="1900" kern="1200" dirty="0" smtClean="0">
              <a:solidFill>
                <a:schemeClr val="tx1"/>
              </a:solidFill>
            </a:rPr>
            <a:t>()</a:t>
          </a:r>
          <a:endParaRPr lang="en-US" sz="1900" kern="1200" dirty="0" smtClean="0">
            <a:solidFill>
              <a:schemeClr val="tx1"/>
            </a:solidFill>
          </a:endParaRPr>
        </a:p>
      </dsp:txBody>
      <dsp:txXfrm>
        <a:off x="36375" y="1116651"/>
        <a:ext cx="1986948" cy="7527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883483-74AD-40CF-AA88-A08E96E0A450}">
      <dsp:nvSpPr>
        <dsp:cNvPr id="0" name=""/>
        <dsp:cNvSpPr/>
      </dsp:nvSpPr>
      <dsp:spPr>
        <a:xfrm>
          <a:off x="999" y="1200"/>
          <a:ext cx="2045742" cy="294295"/>
        </a:xfrm>
        <a:prstGeom prst="roundRect">
          <a:avLst>
            <a:gd name="adj" fmla="val 10000"/>
          </a:avLst>
        </a:prstGeom>
        <a:solidFill>
          <a:schemeClr val="bg1"/>
        </a:solidFill>
        <a:ln w="2222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900" kern="1200" dirty="0" smtClean="0">
              <a:solidFill>
                <a:schemeClr val="tx1"/>
              </a:solidFill>
            </a:rPr>
            <a:t>Persona</a:t>
          </a:r>
          <a:endParaRPr lang="es-CR" sz="1900" kern="1200" dirty="0">
            <a:solidFill>
              <a:schemeClr val="tx1"/>
            </a:solidFill>
          </a:endParaRPr>
        </a:p>
      </dsp:txBody>
      <dsp:txXfrm>
        <a:off x="9619" y="9820"/>
        <a:ext cx="2028502" cy="277055"/>
      </dsp:txXfrm>
    </dsp:sp>
    <dsp:sp modelId="{71AEAE55-8EAF-4067-B450-3E5F397D9B4D}">
      <dsp:nvSpPr>
        <dsp:cNvPr id="0" name=""/>
        <dsp:cNvSpPr/>
      </dsp:nvSpPr>
      <dsp:spPr>
        <a:xfrm>
          <a:off x="0" y="327803"/>
          <a:ext cx="2041748" cy="732327"/>
        </a:xfrm>
        <a:prstGeom prst="roundRect">
          <a:avLst>
            <a:gd name="adj" fmla="val 10000"/>
          </a:avLst>
        </a:prstGeom>
        <a:solidFill>
          <a:schemeClr val="bg1"/>
        </a:solidFill>
        <a:ln w="2222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900" kern="1200" dirty="0" smtClean="0">
              <a:solidFill>
                <a:schemeClr val="tx1"/>
              </a:solidFill>
            </a:rPr>
            <a:t>-ID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900" kern="1200" dirty="0" smtClean="0">
              <a:solidFill>
                <a:schemeClr val="tx1"/>
              </a:solidFill>
            </a:rPr>
            <a:t>-Nombre </a:t>
          </a:r>
          <a:endParaRPr lang="es-CR" sz="1900" kern="1200" dirty="0">
            <a:solidFill>
              <a:schemeClr val="tx1"/>
            </a:solidFill>
          </a:endParaRPr>
        </a:p>
      </dsp:txBody>
      <dsp:txXfrm>
        <a:off x="21449" y="349252"/>
        <a:ext cx="1998850" cy="689429"/>
      </dsp:txXfrm>
    </dsp:sp>
    <dsp:sp modelId="{596A535D-390D-4160-AFA8-55D0A3BF1470}">
      <dsp:nvSpPr>
        <dsp:cNvPr id="0" name=""/>
        <dsp:cNvSpPr/>
      </dsp:nvSpPr>
      <dsp:spPr>
        <a:xfrm>
          <a:off x="12957" y="1093233"/>
          <a:ext cx="2033784" cy="799555"/>
        </a:xfrm>
        <a:prstGeom prst="roundRect">
          <a:avLst>
            <a:gd name="adj" fmla="val 10000"/>
          </a:avLst>
        </a:prstGeom>
        <a:solidFill>
          <a:schemeClr val="bg1"/>
        </a:solidFill>
        <a:ln w="2222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900" kern="1200" dirty="0" smtClean="0">
              <a:solidFill>
                <a:schemeClr val="tx1"/>
              </a:solidFill>
            </a:rPr>
            <a:t>+</a:t>
          </a:r>
          <a:r>
            <a:rPr lang="es-CR" sz="1900" kern="1200" dirty="0" err="1" smtClean="0">
              <a:solidFill>
                <a:schemeClr val="tx1"/>
              </a:solidFill>
            </a:rPr>
            <a:t>CrearPersona</a:t>
          </a:r>
          <a:r>
            <a:rPr lang="es-CR" sz="1900" kern="1200" dirty="0" smtClean="0">
              <a:solidFill>
                <a:schemeClr val="tx1"/>
              </a:solidFill>
            </a:rPr>
            <a:t>()</a:t>
          </a:r>
          <a:endParaRPr lang="en-US" sz="1900" kern="1200" dirty="0" smtClean="0">
            <a:solidFill>
              <a:schemeClr val="tx1"/>
            </a:solidFill>
          </a:endParaRPr>
        </a:p>
      </dsp:txBody>
      <dsp:txXfrm>
        <a:off x="36375" y="1116651"/>
        <a:ext cx="1986948" cy="75271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883483-74AD-40CF-AA88-A08E96E0A450}">
      <dsp:nvSpPr>
        <dsp:cNvPr id="0" name=""/>
        <dsp:cNvSpPr/>
      </dsp:nvSpPr>
      <dsp:spPr>
        <a:xfrm>
          <a:off x="999" y="1888"/>
          <a:ext cx="2045742" cy="420820"/>
        </a:xfrm>
        <a:prstGeom prst="roundRect">
          <a:avLst>
            <a:gd name="adj" fmla="val 10000"/>
          </a:avLst>
        </a:prstGeom>
        <a:solidFill>
          <a:schemeClr val="bg1"/>
        </a:solidFill>
        <a:ln w="2222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900" kern="1200" dirty="0" err="1" smtClean="0">
              <a:solidFill>
                <a:schemeClr val="tx1"/>
              </a:solidFill>
            </a:rPr>
            <a:t>WatchOver</a:t>
          </a:r>
          <a:endParaRPr lang="es-CR" sz="1900" kern="1200" dirty="0">
            <a:solidFill>
              <a:schemeClr val="tx1"/>
            </a:solidFill>
          </a:endParaRPr>
        </a:p>
      </dsp:txBody>
      <dsp:txXfrm>
        <a:off x="13324" y="14213"/>
        <a:ext cx="2021092" cy="396170"/>
      </dsp:txXfrm>
    </dsp:sp>
    <dsp:sp modelId="{71AEAE55-8EAF-4067-B450-3E5F397D9B4D}">
      <dsp:nvSpPr>
        <dsp:cNvPr id="0" name=""/>
        <dsp:cNvSpPr/>
      </dsp:nvSpPr>
      <dsp:spPr>
        <a:xfrm>
          <a:off x="0" y="458264"/>
          <a:ext cx="2041748" cy="820850"/>
        </a:xfrm>
        <a:prstGeom prst="roundRect">
          <a:avLst>
            <a:gd name="adj" fmla="val 10000"/>
          </a:avLst>
        </a:prstGeom>
        <a:solidFill>
          <a:schemeClr val="bg1"/>
        </a:solidFill>
        <a:ln w="2222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900" kern="1200" dirty="0" smtClean="0">
              <a:solidFill>
                <a:schemeClr val="tx1"/>
              </a:solidFill>
            </a:rPr>
            <a:t>-</a:t>
          </a:r>
          <a:r>
            <a:rPr lang="es-CR" sz="1900" kern="1200" dirty="0" err="1" smtClean="0">
              <a:solidFill>
                <a:schemeClr val="tx1"/>
              </a:solidFill>
            </a:rPr>
            <a:t>Codigo</a:t>
          </a:r>
          <a:r>
            <a:rPr lang="es-CR" sz="1900" kern="1200" dirty="0" smtClean="0">
              <a:solidFill>
                <a:schemeClr val="tx1"/>
              </a:solidFill>
            </a:rPr>
            <a:t> </a:t>
          </a:r>
          <a:endParaRPr lang="es-CR" sz="1900" kern="1200" dirty="0">
            <a:solidFill>
              <a:schemeClr val="tx1"/>
            </a:solidFill>
          </a:endParaRPr>
        </a:p>
      </dsp:txBody>
      <dsp:txXfrm>
        <a:off x="24042" y="482306"/>
        <a:ext cx="1993664" cy="772766"/>
      </dsp:txXfrm>
    </dsp:sp>
    <dsp:sp modelId="{596A535D-390D-4160-AFA8-55D0A3BF1470}">
      <dsp:nvSpPr>
        <dsp:cNvPr id="0" name=""/>
        <dsp:cNvSpPr/>
      </dsp:nvSpPr>
      <dsp:spPr>
        <a:xfrm>
          <a:off x="12957" y="1315807"/>
          <a:ext cx="2033784" cy="1143305"/>
        </a:xfrm>
        <a:prstGeom prst="roundRect">
          <a:avLst>
            <a:gd name="adj" fmla="val 10000"/>
          </a:avLst>
        </a:prstGeom>
        <a:solidFill>
          <a:schemeClr val="bg1"/>
        </a:solidFill>
        <a:ln w="2222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900" kern="1200" dirty="0" smtClean="0">
              <a:solidFill>
                <a:schemeClr val="tx1"/>
              </a:solidFill>
            </a:rPr>
            <a:t>+Encender()</a:t>
          </a:r>
        </a:p>
        <a:p>
          <a:pPr lvl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900" kern="1200" dirty="0" smtClean="0">
              <a:solidFill>
                <a:schemeClr val="tx1"/>
              </a:solidFill>
            </a:rPr>
            <a:t>+Apagar()</a:t>
          </a:r>
          <a:endParaRPr lang="en-US" sz="1900" kern="1200" dirty="0" smtClean="0">
            <a:solidFill>
              <a:schemeClr val="tx1"/>
            </a:solidFill>
          </a:endParaRPr>
        </a:p>
      </dsp:txBody>
      <dsp:txXfrm>
        <a:off x="46443" y="1349293"/>
        <a:ext cx="1966812" cy="107633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883483-74AD-40CF-AA88-A08E96E0A450}">
      <dsp:nvSpPr>
        <dsp:cNvPr id="0" name=""/>
        <dsp:cNvSpPr/>
      </dsp:nvSpPr>
      <dsp:spPr>
        <a:xfrm>
          <a:off x="999" y="1200"/>
          <a:ext cx="2045742" cy="294295"/>
        </a:xfrm>
        <a:prstGeom prst="roundRect">
          <a:avLst>
            <a:gd name="adj" fmla="val 10000"/>
          </a:avLst>
        </a:prstGeom>
        <a:solidFill>
          <a:schemeClr val="bg1"/>
        </a:solidFill>
        <a:ln w="2222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900" kern="1200" dirty="0" smtClean="0">
              <a:solidFill>
                <a:schemeClr val="tx1"/>
              </a:solidFill>
            </a:rPr>
            <a:t>Sensor</a:t>
          </a:r>
          <a:endParaRPr lang="es-CR" sz="1900" kern="1200" dirty="0">
            <a:solidFill>
              <a:schemeClr val="tx1"/>
            </a:solidFill>
          </a:endParaRPr>
        </a:p>
      </dsp:txBody>
      <dsp:txXfrm>
        <a:off x="9619" y="9820"/>
        <a:ext cx="2028502" cy="277055"/>
      </dsp:txXfrm>
    </dsp:sp>
    <dsp:sp modelId="{71AEAE55-8EAF-4067-B450-3E5F397D9B4D}">
      <dsp:nvSpPr>
        <dsp:cNvPr id="0" name=""/>
        <dsp:cNvSpPr/>
      </dsp:nvSpPr>
      <dsp:spPr>
        <a:xfrm>
          <a:off x="0" y="327803"/>
          <a:ext cx="2041748" cy="732327"/>
        </a:xfrm>
        <a:prstGeom prst="roundRect">
          <a:avLst>
            <a:gd name="adj" fmla="val 10000"/>
          </a:avLst>
        </a:prstGeom>
        <a:solidFill>
          <a:schemeClr val="bg1"/>
        </a:solidFill>
        <a:ln w="2222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900" kern="1200" dirty="0" smtClean="0">
              <a:solidFill>
                <a:schemeClr val="tx1"/>
              </a:solidFill>
            </a:rPr>
            <a:t>-Tipo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900" kern="1200" dirty="0" smtClean="0">
              <a:solidFill>
                <a:schemeClr val="tx1"/>
              </a:solidFill>
            </a:rPr>
            <a:t>-Función </a:t>
          </a:r>
          <a:endParaRPr lang="es-CR" sz="1900" kern="1200" dirty="0">
            <a:solidFill>
              <a:schemeClr val="tx1"/>
            </a:solidFill>
          </a:endParaRPr>
        </a:p>
      </dsp:txBody>
      <dsp:txXfrm>
        <a:off x="21449" y="349252"/>
        <a:ext cx="1998850" cy="689429"/>
      </dsp:txXfrm>
    </dsp:sp>
    <dsp:sp modelId="{596A535D-390D-4160-AFA8-55D0A3BF1470}">
      <dsp:nvSpPr>
        <dsp:cNvPr id="0" name=""/>
        <dsp:cNvSpPr/>
      </dsp:nvSpPr>
      <dsp:spPr>
        <a:xfrm>
          <a:off x="12957" y="1093233"/>
          <a:ext cx="2033784" cy="799555"/>
        </a:xfrm>
        <a:prstGeom prst="roundRect">
          <a:avLst>
            <a:gd name="adj" fmla="val 10000"/>
          </a:avLst>
        </a:prstGeom>
        <a:solidFill>
          <a:schemeClr val="bg1"/>
        </a:solidFill>
        <a:ln w="2222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900" kern="1200" dirty="0" smtClean="0">
              <a:solidFill>
                <a:schemeClr val="tx1"/>
              </a:solidFill>
            </a:rPr>
            <a:t>+Procedimiento()</a:t>
          </a:r>
          <a:endParaRPr lang="en-US" sz="1900" kern="1200" dirty="0" smtClean="0">
            <a:solidFill>
              <a:schemeClr val="tx1"/>
            </a:solidFill>
          </a:endParaRPr>
        </a:p>
      </dsp:txBody>
      <dsp:txXfrm>
        <a:off x="36375" y="1116651"/>
        <a:ext cx="1986948" cy="752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18" Type="http://schemas.openxmlformats.org/officeDocument/2006/relationships/diagramLayout" Target="../diagrams/layout7.xml"/><Relationship Id="rId26" Type="http://schemas.microsoft.com/office/2007/relationships/diagramDrawing" Target="../diagrams/drawing8.xml"/><Relationship Id="rId3" Type="http://schemas.openxmlformats.org/officeDocument/2006/relationships/diagramLayout" Target="../diagrams/layout4.xml"/><Relationship Id="rId21" Type="http://schemas.microsoft.com/office/2007/relationships/diagramDrawing" Target="../diagrams/drawing7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17" Type="http://schemas.openxmlformats.org/officeDocument/2006/relationships/diagramData" Target="../diagrams/data7.xml"/><Relationship Id="rId25" Type="http://schemas.openxmlformats.org/officeDocument/2006/relationships/diagramColors" Target="../diagrams/colors8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20" Type="http://schemas.openxmlformats.org/officeDocument/2006/relationships/diagramColors" Target="../diagrams/colors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24" Type="http://schemas.openxmlformats.org/officeDocument/2006/relationships/diagramQuickStyle" Target="../diagrams/quickStyle8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23" Type="http://schemas.openxmlformats.org/officeDocument/2006/relationships/diagramLayout" Target="../diagrams/layout8.xml"/><Relationship Id="rId10" Type="http://schemas.openxmlformats.org/officeDocument/2006/relationships/diagramColors" Target="../diagrams/colors5.xml"/><Relationship Id="rId19" Type="http://schemas.openxmlformats.org/officeDocument/2006/relationships/diagramQuickStyle" Target="../diagrams/quickStyle7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Relationship Id="rId22" Type="http://schemas.openxmlformats.org/officeDocument/2006/relationships/diagramData" Target="../diagrams/data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525035" y="3294536"/>
            <a:ext cx="4285298" cy="731038"/>
          </a:xfrm>
        </p:spPr>
        <p:txBody>
          <a:bodyPr/>
          <a:lstStyle/>
          <a:p>
            <a:pPr algn="ctr"/>
            <a:r>
              <a:rPr lang="es-CR" dirty="0" smtClean="0">
                <a:solidFill>
                  <a:schemeClr val="bg1"/>
                </a:solidFill>
              </a:rPr>
              <a:t>Diagramas </a:t>
            </a:r>
            <a:r>
              <a:rPr lang="es-CR" dirty="0" err="1" smtClean="0">
                <a:solidFill>
                  <a:schemeClr val="bg1"/>
                </a:solidFill>
              </a:rPr>
              <a:t>uml</a:t>
            </a:r>
            <a:endParaRPr lang="es-CR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12779" y="3477296"/>
            <a:ext cx="10261958" cy="2305318"/>
          </a:xfrm>
        </p:spPr>
        <p:txBody>
          <a:bodyPr>
            <a:noAutofit/>
          </a:bodyPr>
          <a:lstStyle/>
          <a:p>
            <a:r>
              <a:rPr lang="es-CR" sz="2000" u="sng" dirty="0" smtClean="0">
                <a:solidFill>
                  <a:schemeClr val="bg1"/>
                </a:solidFill>
              </a:rPr>
              <a:t>REALIZADO POR:</a:t>
            </a:r>
          </a:p>
          <a:p>
            <a:r>
              <a:rPr lang="es-CR" sz="2000" dirty="0" smtClean="0">
                <a:solidFill>
                  <a:schemeClr val="bg1"/>
                </a:solidFill>
              </a:rPr>
              <a:t>-PABLO RIGIONI</a:t>
            </a:r>
          </a:p>
          <a:p>
            <a:r>
              <a:rPr lang="es-CR" sz="2000" dirty="0" smtClean="0">
                <a:solidFill>
                  <a:schemeClr val="bg1"/>
                </a:solidFill>
              </a:rPr>
              <a:t>-YAHIR ROMERO</a:t>
            </a:r>
          </a:p>
          <a:p>
            <a:r>
              <a:rPr lang="es-CR" sz="2000" dirty="0" smtClean="0">
                <a:solidFill>
                  <a:schemeClr val="bg1"/>
                </a:solidFill>
              </a:rPr>
              <a:t>-ROY ANGULO</a:t>
            </a:r>
          </a:p>
          <a:p>
            <a:r>
              <a:rPr lang="es-CR" sz="2000" dirty="0" smtClean="0">
                <a:solidFill>
                  <a:schemeClr val="bg1"/>
                </a:solidFill>
              </a:rPr>
              <a:t>-DAVID molina</a:t>
            </a:r>
            <a:endParaRPr lang="es-CR" sz="20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943" y="1393373"/>
            <a:ext cx="9530367" cy="171840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137" y="4208334"/>
            <a:ext cx="4893095" cy="1834911"/>
          </a:xfrm>
          <a:prstGeom prst="rect">
            <a:avLst/>
          </a:prstGeom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2706940" y="662335"/>
            <a:ext cx="6570372" cy="73103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CR" dirty="0" smtClean="0">
                <a:solidFill>
                  <a:schemeClr val="tx1"/>
                </a:solidFill>
              </a:rPr>
              <a:t>Software de comunicaciones</a:t>
            </a:r>
            <a:endParaRPr lang="es-C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76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DEL </a:t>
            </a:r>
            <a:r>
              <a:rPr lang="es-CR" dirty="0"/>
              <a:t>PROYECTO</a:t>
            </a:r>
            <a:endParaRPr lang="es-ES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4246014672"/>
              </p:ext>
            </p:extLst>
          </p:nvPr>
        </p:nvGraphicFramePr>
        <p:xfrm>
          <a:off x="3309869" y="4533363"/>
          <a:ext cx="2047742" cy="1893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a 3"/>
          <p:cNvGraphicFramePr/>
          <p:nvPr>
            <p:extLst>
              <p:ext uri="{D42A27DB-BD31-4B8C-83A1-F6EECF244321}">
                <p14:modId xmlns:p14="http://schemas.microsoft.com/office/powerpoint/2010/main" val="1619604813"/>
              </p:ext>
            </p:extLst>
          </p:nvPr>
        </p:nvGraphicFramePr>
        <p:xfrm>
          <a:off x="4054697" y="2071352"/>
          <a:ext cx="2047742" cy="1893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a 3"/>
          <p:cNvGraphicFramePr/>
          <p:nvPr>
            <p:extLst>
              <p:ext uri="{D42A27DB-BD31-4B8C-83A1-F6EECF244321}">
                <p14:modId xmlns:p14="http://schemas.microsoft.com/office/powerpoint/2010/main" val="163605178"/>
              </p:ext>
            </p:extLst>
          </p:nvPr>
        </p:nvGraphicFramePr>
        <p:xfrm>
          <a:off x="938010" y="2135746"/>
          <a:ext cx="2047742" cy="1893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8" name="Diagrama 3"/>
          <p:cNvGraphicFramePr/>
          <p:nvPr>
            <p:extLst>
              <p:ext uri="{D42A27DB-BD31-4B8C-83A1-F6EECF244321}">
                <p14:modId xmlns:p14="http://schemas.microsoft.com/office/powerpoint/2010/main" val="3385994067"/>
              </p:ext>
            </p:extLst>
          </p:nvPr>
        </p:nvGraphicFramePr>
        <p:xfrm>
          <a:off x="7381218" y="3953819"/>
          <a:ext cx="2047742" cy="2459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9" name="Diagrama 3"/>
          <p:cNvGraphicFramePr/>
          <p:nvPr>
            <p:extLst>
              <p:ext uri="{D42A27DB-BD31-4B8C-83A1-F6EECF244321}">
                <p14:modId xmlns:p14="http://schemas.microsoft.com/office/powerpoint/2010/main" val="1384289261"/>
              </p:ext>
            </p:extLst>
          </p:nvPr>
        </p:nvGraphicFramePr>
        <p:xfrm>
          <a:off x="9736427" y="2137893"/>
          <a:ext cx="2047742" cy="1893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cxnSp>
        <p:nvCxnSpPr>
          <p:cNvPr id="11" name="10 Conector recto de flecha"/>
          <p:cNvCxnSpPr/>
          <p:nvPr/>
        </p:nvCxnSpPr>
        <p:spPr>
          <a:xfrm flipH="1">
            <a:off x="2949268" y="3052293"/>
            <a:ext cx="10560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angular"/>
          <p:cNvCxnSpPr/>
          <p:nvPr/>
        </p:nvCxnSpPr>
        <p:spPr>
          <a:xfrm rot="16200000" flipV="1">
            <a:off x="1809486" y="4153436"/>
            <a:ext cx="1416674" cy="1352288"/>
          </a:xfrm>
          <a:prstGeom prst="bentConnector3">
            <a:avLst>
              <a:gd name="adj1" fmla="val 9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/>
          <p:nvPr/>
        </p:nvCxnSpPr>
        <p:spPr>
          <a:xfrm flipH="1">
            <a:off x="5422008" y="5188039"/>
            <a:ext cx="18948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angular"/>
          <p:cNvCxnSpPr/>
          <p:nvPr/>
        </p:nvCxnSpPr>
        <p:spPr>
          <a:xfrm>
            <a:off x="6139474" y="3583554"/>
            <a:ext cx="1177347" cy="74053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Conector angular"/>
          <p:cNvCxnSpPr/>
          <p:nvPr/>
        </p:nvCxnSpPr>
        <p:spPr>
          <a:xfrm rot="5400000">
            <a:off x="9348456" y="4244127"/>
            <a:ext cx="1007768" cy="746974"/>
          </a:xfrm>
          <a:prstGeom prst="bentConnector3">
            <a:avLst>
              <a:gd name="adj1" fmla="val 9984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69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6" grpId="0">
        <p:bldAsOne/>
      </p:bldGraphic>
      <p:bldGraphic spid="7" grpId="0">
        <p:bldAsOne/>
      </p:bldGraphic>
      <p:bldGraphic spid="8" grpId="0">
        <p:bldAsOne/>
      </p:bldGraphic>
      <p:bldGraphic spid="9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Preguntas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728" y="2245568"/>
            <a:ext cx="3613231" cy="361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71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Diagrama de casos de </a:t>
            </a:r>
            <a:r>
              <a:rPr lang="es-ES" b="1" dirty="0" smtClean="0"/>
              <a:t>uso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91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Definición</a:t>
            </a:r>
            <a:r>
              <a:rPr lang="en-US" b="1" dirty="0" smtClean="0"/>
              <a:t> Caso de Uso</a:t>
            </a:r>
            <a:endParaRPr lang="en-U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Antes de </a:t>
            </a:r>
            <a:r>
              <a:rPr lang="es-ES" sz="2400" dirty="0" smtClean="0"/>
              <a:t>ver</a:t>
            </a:r>
            <a:r>
              <a:rPr lang="en-US" sz="2400" dirty="0" smtClean="0"/>
              <a:t> que es </a:t>
            </a:r>
            <a:r>
              <a:rPr lang="es-ES" sz="2400" dirty="0" smtClean="0"/>
              <a:t>un</a:t>
            </a:r>
            <a:r>
              <a:rPr lang="en-US" sz="2400" dirty="0" smtClean="0"/>
              <a:t> </a:t>
            </a:r>
            <a:r>
              <a:rPr lang="es-ES" sz="2400" dirty="0" smtClean="0"/>
              <a:t>diagrama</a:t>
            </a:r>
            <a:r>
              <a:rPr lang="en-US" sz="2400" dirty="0" smtClean="0"/>
              <a:t> de caso de uso </a:t>
            </a:r>
            <a:r>
              <a:rPr lang="es-ES" sz="2400" dirty="0" smtClean="0"/>
              <a:t>debemos</a:t>
            </a:r>
            <a:r>
              <a:rPr lang="en-US" sz="2400" dirty="0" smtClean="0"/>
              <a:t> saber </a:t>
            </a:r>
            <a:r>
              <a:rPr lang="es-ES" sz="2400" dirty="0" smtClean="0"/>
              <a:t>que</a:t>
            </a:r>
            <a:r>
              <a:rPr lang="en-US" sz="2400" dirty="0" smtClean="0"/>
              <a:t> es un </a:t>
            </a:r>
            <a:r>
              <a:rPr lang="es-ES" sz="2400" dirty="0" smtClean="0"/>
              <a:t>caso</a:t>
            </a:r>
            <a:r>
              <a:rPr lang="en-US" sz="2400" dirty="0" smtClean="0"/>
              <a:t> de uso. </a:t>
            </a:r>
          </a:p>
          <a:p>
            <a:pPr marL="0" indent="0">
              <a:buNone/>
            </a:pPr>
            <a:r>
              <a:rPr lang="es-ES" sz="2400" dirty="0" smtClean="0"/>
              <a:t>Caso </a:t>
            </a:r>
            <a:r>
              <a:rPr lang="es-ES" sz="2400" dirty="0"/>
              <a:t>de </a:t>
            </a:r>
            <a:r>
              <a:rPr lang="es-ES" sz="2400" dirty="0" smtClean="0"/>
              <a:t>Uso: </a:t>
            </a:r>
          </a:p>
          <a:p>
            <a:r>
              <a:rPr lang="es-ES" sz="2400" dirty="0"/>
              <a:t>I</a:t>
            </a:r>
            <a:r>
              <a:rPr lang="es-ES" sz="2400" dirty="0" smtClean="0"/>
              <a:t>nteracción </a:t>
            </a:r>
            <a:r>
              <a:rPr lang="es-ES" sz="2400" dirty="0"/>
              <a:t>entre </a:t>
            </a:r>
            <a:r>
              <a:rPr lang="es-ES" sz="2400" dirty="0" smtClean="0"/>
              <a:t>actores </a:t>
            </a:r>
            <a:r>
              <a:rPr lang="es-ES" sz="2400" dirty="0"/>
              <a:t>y </a:t>
            </a:r>
            <a:r>
              <a:rPr lang="es-ES" sz="2400" dirty="0" smtClean="0"/>
              <a:t>el sistema </a:t>
            </a:r>
            <a:r>
              <a:rPr lang="es-ES" sz="2400" dirty="0"/>
              <a:t>que produce un </a:t>
            </a:r>
            <a:r>
              <a:rPr lang="es-ES" sz="2400" dirty="0" smtClean="0"/>
              <a:t>resultado </a:t>
            </a:r>
            <a:r>
              <a:rPr lang="es-ES" sz="2400" dirty="0"/>
              <a:t>observable de valor para un </a:t>
            </a:r>
            <a:r>
              <a:rPr lang="es-ES" sz="2400" dirty="0" smtClean="0"/>
              <a:t>actor.</a:t>
            </a:r>
          </a:p>
          <a:p>
            <a:r>
              <a:rPr lang="es-ES" sz="2400" dirty="0" smtClean="0"/>
              <a:t>Sirve para captar los requisitos para un sistema de software.</a:t>
            </a:r>
            <a:endParaRPr lang="es-E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332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Características Caso de Uso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9854" y="1600200"/>
            <a:ext cx="9450946" cy="5105400"/>
          </a:xfrm>
        </p:spPr>
        <p:txBody>
          <a:bodyPr>
            <a:normAutofit/>
          </a:bodyPr>
          <a:lstStyle/>
          <a:p>
            <a:r>
              <a:rPr lang="es-ES" sz="2400" dirty="0" smtClean="0"/>
              <a:t>Son iniciados por un actor (fuera del sistema)</a:t>
            </a:r>
          </a:p>
          <a:p>
            <a:r>
              <a:rPr lang="es-ES" sz="2400" dirty="0" smtClean="0"/>
              <a:t>Pueden participar otros actores</a:t>
            </a:r>
          </a:p>
          <a:p>
            <a:r>
              <a:rPr lang="es-ES" sz="2400" dirty="0" smtClean="0"/>
              <a:t>Posee un nombre en el sistema</a:t>
            </a:r>
          </a:p>
          <a:p>
            <a:r>
              <a:rPr lang="es-ES" sz="2400" dirty="0" smtClean="0"/>
              <a:t>Puede contener condiciones de inicio y condiciones de fin</a:t>
            </a:r>
          </a:p>
          <a:p>
            <a:r>
              <a:rPr lang="es-ES" sz="2400" dirty="0" smtClean="0"/>
              <a:t>La descripción del caso de uso contiene la secuencia de los eventos</a:t>
            </a:r>
          </a:p>
          <a:p>
            <a:pPr marL="0" indent="0">
              <a:buNone/>
            </a:pPr>
            <a:r>
              <a:rPr lang="es-ES" sz="2400" b="1" dirty="0" smtClean="0"/>
              <a:t>Nota: </a:t>
            </a:r>
            <a:r>
              <a:rPr lang="es-ES" sz="2400" dirty="0" smtClean="0"/>
              <a:t>solo son actores aquellos que utilizaran el sistema 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87503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Relaciones de Casos de Uso</a:t>
            </a:r>
            <a:endParaRPr lang="en-U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08338" y="2180496"/>
            <a:ext cx="10902469" cy="3678303"/>
          </a:xfrm>
        </p:spPr>
        <p:txBody>
          <a:bodyPr>
            <a:normAutofit fontScale="32500" lnSpcReduction="20000"/>
          </a:bodyPr>
          <a:lstStyle/>
          <a:p>
            <a:r>
              <a:rPr lang="en-US" sz="8000" b="1" dirty="0" err="1"/>
              <a:t>Inclusión</a:t>
            </a:r>
            <a:r>
              <a:rPr lang="en-US" sz="8000" b="1" dirty="0"/>
              <a:t> (extiende y hereda):</a:t>
            </a:r>
          </a:p>
          <a:p>
            <a:pPr marL="0" indent="0">
              <a:buNone/>
            </a:pPr>
            <a:r>
              <a:rPr lang="es-ES" sz="8000" dirty="0"/>
              <a:t>	forma de interacción o creación, siempre necesita de la acción anterior.</a:t>
            </a:r>
          </a:p>
          <a:p>
            <a:pPr marL="0" indent="0">
              <a:buNone/>
            </a:pPr>
            <a:endParaRPr lang="es-ES" sz="8000" b="1" dirty="0"/>
          </a:p>
          <a:p>
            <a:pPr marL="0" indent="0">
              <a:buNone/>
            </a:pPr>
            <a:r>
              <a:rPr lang="es-ES" sz="8000" b="1" dirty="0"/>
              <a:t>Ventajas:</a:t>
            </a:r>
          </a:p>
          <a:p>
            <a:r>
              <a:rPr lang="es-ES" sz="8000" dirty="0"/>
              <a:t>Las descripciones de los casos de uso son más cortas y se entienden mejor.</a:t>
            </a:r>
          </a:p>
          <a:p>
            <a:r>
              <a:rPr lang="es-ES" sz="8000" dirty="0"/>
              <a:t>Puede ayudar a descubrir el posible uso de componentes ya existentes en la implementación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785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Relaciones</a:t>
            </a:r>
            <a:r>
              <a:rPr lang="en-US" b="1" dirty="0"/>
              <a:t> de </a:t>
            </a:r>
            <a:r>
              <a:rPr lang="en-US" b="1" dirty="0" err="1"/>
              <a:t>Casos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/>
              <a:t>Extensión</a:t>
            </a:r>
            <a:r>
              <a:rPr lang="en-US" sz="2400" b="1" dirty="0"/>
              <a:t> (</a:t>
            </a:r>
            <a:r>
              <a:rPr lang="en-US" sz="2400" b="1" dirty="0" err="1"/>
              <a:t>extiende</a:t>
            </a:r>
            <a:r>
              <a:rPr lang="en-US" sz="2400" b="1" dirty="0"/>
              <a:t>):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s-ES" sz="2400" dirty="0"/>
              <a:t>ejemplos o instancias de los conceptos, puede funcionar sin la acción anterior.</a:t>
            </a:r>
            <a:endParaRPr lang="en-US" sz="2400" b="1" dirty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r>
              <a:rPr lang="es-ES" sz="2400" b="1" dirty="0" smtClean="0"/>
              <a:t>Desventajas:</a:t>
            </a:r>
            <a:endParaRPr lang="es-ES" sz="2400" b="1" dirty="0"/>
          </a:p>
          <a:p>
            <a:r>
              <a:rPr lang="es-ES" sz="2400" dirty="0" smtClean="0"/>
              <a:t>La </a:t>
            </a:r>
            <a:r>
              <a:rPr lang="es-ES" sz="2400" dirty="0"/>
              <a:t>inclusión de estas relaciones hace que los diagramas sean más difícil de leer, sobre </a:t>
            </a:r>
            <a:r>
              <a:rPr lang="es-ES" sz="2400" dirty="0" smtClean="0"/>
              <a:t>todo </a:t>
            </a:r>
            <a:r>
              <a:rPr lang="es-ES" sz="2400" dirty="0"/>
              <a:t>para los clientes.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01104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2756079"/>
            <a:ext cx="8229600" cy="337008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s-ES" sz="8000" dirty="0"/>
              <a:t>¿Cómo se desarrolla un diagrama de Casos de Uso?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030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330" name="Picture 3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913" y="973006"/>
            <a:ext cx="904955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" name="Picture 3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92" y="2629694"/>
            <a:ext cx="9071076" cy="385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84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2551" y="592352"/>
            <a:ext cx="8229600" cy="1143000"/>
          </a:xfrm>
        </p:spPr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287" y="1944710"/>
            <a:ext cx="7888178" cy="4617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375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0762" y="3903932"/>
            <a:ext cx="11256134" cy="1490949"/>
          </a:xfrm>
        </p:spPr>
        <p:txBody>
          <a:bodyPr>
            <a:noAutofit/>
          </a:bodyPr>
          <a:lstStyle/>
          <a:p>
            <a:pPr algn="ctr"/>
            <a:r>
              <a:rPr lang="es-CR" sz="4800" dirty="0" smtClean="0">
                <a:solidFill>
                  <a:schemeClr val="bg1"/>
                </a:solidFill>
              </a:rPr>
              <a:t>UML</a:t>
            </a:r>
            <a:br>
              <a:rPr lang="es-CR" sz="4800" dirty="0" smtClean="0">
                <a:solidFill>
                  <a:schemeClr val="bg1"/>
                </a:solidFill>
              </a:rPr>
            </a:br>
            <a:r>
              <a:rPr lang="es-CR" sz="4800" dirty="0" smtClean="0">
                <a:solidFill>
                  <a:schemeClr val="bg1"/>
                </a:solidFill>
              </a:rPr>
              <a:t>DIAGRAMA DE CLASES</a:t>
            </a:r>
            <a:endParaRPr lang="es-CR" sz="4800" dirty="0">
              <a:solidFill>
                <a:schemeClr val="bg1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524" y="1057700"/>
            <a:ext cx="3758610" cy="149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683" y="2005884"/>
            <a:ext cx="64579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674933" y="804025"/>
            <a:ext cx="10839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chemeClr val="bg1"/>
                </a:solidFill>
              </a:rPr>
              <a:t>Ejemplo aplicado a nuestro proyecto</a:t>
            </a:r>
          </a:p>
        </p:txBody>
      </p:sp>
    </p:spTree>
    <p:extLst>
      <p:ext uri="{BB962C8B-B14F-4D97-AF65-F5344CB8AC3E}">
        <p14:creationId xmlns:p14="http://schemas.microsoft.com/office/powerpoint/2010/main" val="16511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58343" y="842883"/>
            <a:ext cx="9515343" cy="2436482"/>
          </a:xfrm>
        </p:spPr>
        <p:txBody>
          <a:bodyPr>
            <a:normAutofit fontScale="90000"/>
          </a:bodyPr>
          <a:lstStyle/>
          <a:p>
            <a:pPr algn="ctr"/>
            <a:r>
              <a:rPr lang="es-ES_tradnl" sz="4800" b="1" dirty="0">
                <a:solidFill>
                  <a:schemeClr val="tx1"/>
                </a:solidFill>
              </a:rPr>
              <a:t>Diagrama de Componentes</a:t>
            </a:r>
            <a:br>
              <a:rPr lang="es-ES_tradnl" sz="4800" b="1" dirty="0">
                <a:solidFill>
                  <a:schemeClr val="tx1"/>
                </a:solidFill>
              </a:rPr>
            </a:br>
            <a:r>
              <a:rPr lang="es-ES_tradnl" sz="4800" b="1" dirty="0">
                <a:solidFill>
                  <a:schemeClr val="tx1"/>
                </a:solidFill>
              </a:rPr>
              <a:t>UML</a:t>
            </a:r>
            <a:r>
              <a:rPr lang="es-ES_tradnl" sz="4800" b="1" dirty="0">
                <a:solidFill>
                  <a:srgbClr val="939A54"/>
                </a:solidFill>
              </a:rPr>
              <a:t/>
            </a:r>
            <a:br>
              <a:rPr lang="es-ES_tradnl" sz="4800" b="1" dirty="0">
                <a:solidFill>
                  <a:srgbClr val="939A54"/>
                </a:solidFill>
              </a:rPr>
            </a:br>
            <a:endParaRPr lang="es-ES_tradnl" sz="4800" b="1" dirty="0">
              <a:solidFill>
                <a:srgbClr val="939A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82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5511" y="812331"/>
            <a:ext cx="10041227" cy="1231900"/>
          </a:xfrm>
        </p:spPr>
        <p:txBody>
          <a:bodyPr>
            <a:normAutofit fontScale="90000"/>
          </a:bodyPr>
          <a:lstStyle/>
          <a:p>
            <a:r>
              <a:rPr lang="es-AR" sz="3200" b="1" dirty="0">
                <a:latin typeface="Tahoma" charset="0"/>
              </a:rPr>
              <a:t/>
            </a:r>
            <a:br>
              <a:rPr lang="es-AR" sz="3200" b="1" dirty="0">
                <a:latin typeface="Tahoma" charset="0"/>
              </a:rPr>
            </a:br>
            <a:r>
              <a:rPr lang="es-AR" sz="3200" b="1" dirty="0">
                <a:latin typeface="Tahoma" charset="0"/>
              </a:rPr>
              <a:t>Elementos del Diagrama de Componentes</a:t>
            </a:r>
            <a:br>
              <a:rPr lang="es-AR" sz="3200" b="1" dirty="0">
                <a:latin typeface="Tahoma" charset="0"/>
              </a:rPr>
            </a:br>
            <a:endParaRPr lang="es-ES_tradnl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AR" sz="2000" dirty="0" smtClean="0">
                <a:latin typeface="Tahoma" charset="0"/>
              </a:rPr>
              <a:t>Normalmente </a:t>
            </a:r>
            <a:r>
              <a:rPr lang="es-AR" sz="2000" dirty="0">
                <a:latin typeface="Tahoma" charset="0"/>
              </a:rPr>
              <a:t>los diagramas de Componentes contienen:</a:t>
            </a:r>
            <a:endParaRPr lang="es-ES" sz="2000" dirty="0">
              <a:latin typeface="Tahoma" charset="0"/>
            </a:endParaRPr>
          </a:p>
          <a:p>
            <a:r>
              <a:rPr lang="es-AR" sz="2000" dirty="0" smtClean="0">
                <a:latin typeface="Tahoma" charset="0"/>
              </a:rPr>
              <a:t>Componentes</a:t>
            </a:r>
            <a:endParaRPr lang="es-ES" sz="2000" dirty="0">
              <a:latin typeface="Tahoma" charset="0"/>
            </a:endParaRPr>
          </a:p>
          <a:p>
            <a:r>
              <a:rPr lang="es-AR" sz="2000" dirty="0" smtClean="0">
                <a:latin typeface="Tahoma" charset="0"/>
              </a:rPr>
              <a:t>Interfaces</a:t>
            </a:r>
            <a:endParaRPr lang="es-ES" sz="2000" dirty="0">
              <a:latin typeface="Tahoma" charset="0"/>
            </a:endParaRPr>
          </a:p>
          <a:p>
            <a:r>
              <a:rPr lang="es-AR" sz="2000" dirty="0">
                <a:latin typeface="Tahoma" charset="0"/>
              </a:rPr>
              <a:t>Relaciones de dependencia, generalización, asociación y realización</a:t>
            </a:r>
            <a:endParaRPr lang="es-ES" sz="2000" dirty="0">
              <a:latin typeface="Tahoma" charset="0"/>
            </a:endParaRPr>
          </a:p>
          <a:p>
            <a:r>
              <a:rPr lang="es-AR" sz="2000" dirty="0">
                <a:latin typeface="Tahoma" charset="0"/>
              </a:rPr>
              <a:t>Paquetes o subsistemas</a:t>
            </a:r>
            <a:endParaRPr lang="es-ES" sz="2000" dirty="0">
              <a:latin typeface="Tahoma" charset="0"/>
            </a:endParaRPr>
          </a:p>
          <a:p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21111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COMPONENTE</a:t>
            </a:r>
            <a:endParaRPr lang="es-ES_tradnl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s-AR" sz="2000" dirty="0">
                <a:latin typeface="Tahoma" charset="0"/>
              </a:rPr>
              <a:t>Un componente es una parte física de un sistema (modulo, base de datos, programa ejecutable, etc.). Se puede decir que un componente es la materialización de una o mas clases, porque una abstracción con atributos y métodos pueden ser implementados en los componentes</a:t>
            </a:r>
            <a:r>
              <a:rPr lang="es-AR" sz="2000" dirty="0" smtClean="0">
                <a:latin typeface="Tahoma" charset="0"/>
              </a:rPr>
              <a:t>.</a:t>
            </a:r>
          </a:p>
          <a:p>
            <a:pPr marL="0" indent="0" algn="just">
              <a:lnSpc>
                <a:spcPct val="80000"/>
              </a:lnSpc>
              <a:buNone/>
            </a:pPr>
            <a:endParaRPr lang="es-AR" sz="2000" dirty="0">
              <a:latin typeface="Tahoma" charset="0"/>
            </a:endParaRPr>
          </a:p>
          <a:p>
            <a:pPr algn="just">
              <a:lnSpc>
                <a:spcPct val="80000"/>
              </a:lnSpc>
            </a:pPr>
            <a:r>
              <a:rPr lang="es-AR" sz="2000" dirty="0">
                <a:latin typeface="Tahoma" charset="0"/>
              </a:rPr>
              <a:t>En un DC, un componente se representa con un rectángulo en el que se escribe su nombre y en el se muestran dos pequeños rectángulos al lado izquierdo. O también los siguientes:</a:t>
            </a:r>
          </a:p>
          <a:p>
            <a:pPr marL="0" indent="0" algn="just">
              <a:buNone/>
            </a:pP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14078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6518" y="503237"/>
            <a:ext cx="10728101" cy="1394031"/>
          </a:xfrm>
        </p:spPr>
        <p:txBody>
          <a:bodyPr>
            <a:normAutofit fontScale="90000"/>
          </a:bodyPr>
          <a:lstStyle/>
          <a:p>
            <a:r>
              <a:rPr lang="es-AR" sz="3600" b="1" dirty="0">
                <a:latin typeface="Tahoma" charset="0"/>
              </a:rPr>
              <a:t>	Representación simple de un Componente</a:t>
            </a:r>
            <a:r>
              <a:rPr lang="es-ES" sz="3600" b="1" dirty="0">
                <a:latin typeface="Tahoma" charset="0"/>
              </a:rPr>
              <a:t/>
            </a:r>
            <a:br>
              <a:rPr lang="es-ES" sz="3600" b="1" dirty="0">
                <a:latin typeface="Tahoma" charset="0"/>
              </a:rPr>
            </a:br>
            <a:endParaRPr lang="es-ES_tradnl" sz="3600" b="1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494" b="-68494"/>
          <a:stretch>
            <a:fillRect/>
          </a:stretch>
        </p:blipFill>
        <p:spPr bwMode="auto">
          <a:xfrm>
            <a:off x="1853232" y="1897268"/>
            <a:ext cx="8622718" cy="389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843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3638" y="335812"/>
            <a:ext cx="11526592" cy="1231900"/>
          </a:xfrm>
        </p:spPr>
        <p:txBody>
          <a:bodyPr>
            <a:normAutofit/>
          </a:bodyPr>
          <a:lstStyle/>
          <a:p>
            <a:r>
              <a:rPr lang="es-AR" sz="3200" b="1" dirty="0">
                <a:latin typeface="Tahoma" charset="0"/>
              </a:rPr>
              <a:t>Representación expandida de un componente</a:t>
            </a:r>
            <a:endParaRPr lang="es-ES_tradnl" sz="3200" b="1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45" r="-2245"/>
          <a:stretch>
            <a:fillRect/>
          </a:stretch>
        </p:blipFill>
        <p:spPr bwMode="auto">
          <a:xfrm>
            <a:off x="3064394" y="2259798"/>
            <a:ext cx="6344360" cy="3518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623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0913" y="213368"/>
            <a:ext cx="11204618" cy="6366043"/>
          </a:xfrm>
        </p:spPr>
        <p:txBody>
          <a:bodyPr/>
          <a:lstStyle/>
          <a:p>
            <a:pPr marL="0" indent="0" algn="just">
              <a:buNone/>
            </a:pPr>
            <a:r>
              <a:rPr lang="es-AR" dirty="0">
                <a:latin typeface="Tahoma" charset="0"/>
              </a:rPr>
              <a:t>Los componentes se pueden agrupar en paquetes asi como los objetos en clases, además pueden haber entre ellos relaciones de dependencia como:</a:t>
            </a:r>
            <a:endParaRPr lang="es-ES" dirty="0">
              <a:latin typeface="Tahoma" charset="0"/>
            </a:endParaRPr>
          </a:p>
          <a:p>
            <a:pPr algn="just"/>
            <a:r>
              <a:rPr lang="es-AR" dirty="0">
                <a:latin typeface="Tahoma" charset="0"/>
              </a:rPr>
              <a:t>G</a:t>
            </a:r>
            <a:r>
              <a:rPr lang="es-AR" dirty="0" smtClean="0">
                <a:latin typeface="Tahoma" charset="0"/>
              </a:rPr>
              <a:t>eneralización</a:t>
            </a:r>
            <a:endParaRPr lang="es-ES" dirty="0">
              <a:latin typeface="Tahoma" charset="0"/>
            </a:endParaRPr>
          </a:p>
          <a:p>
            <a:pPr algn="just"/>
            <a:r>
              <a:rPr lang="es-AR" dirty="0" smtClean="0">
                <a:latin typeface="Tahoma" charset="0"/>
              </a:rPr>
              <a:t>Asociación</a:t>
            </a:r>
            <a:endParaRPr lang="es-ES" dirty="0">
              <a:latin typeface="Tahoma" charset="0"/>
            </a:endParaRPr>
          </a:p>
          <a:p>
            <a:pPr algn="just"/>
            <a:r>
              <a:rPr lang="es-AR" dirty="0" smtClean="0">
                <a:latin typeface="Tahoma" charset="0"/>
              </a:rPr>
              <a:t>Agregación</a:t>
            </a:r>
            <a:endParaRPr lang="es-ES" dirty="0">
              <a:latin typeface="Tahoma" charset="0"/>
            </a:endParaRPr>
          </a:p>
          <a:p>
            <a:pPr algn="just"/>
            <a:r>
              <a:rPr lang="es-AR" dirty="0" smtClean="0">
                <a:latin typeface="Tahoma" charset="0"/>
              </a:rPr>
              <a:t>Realización</a:t>
            </a:r>
            <a:endParaRPr lang="es-ES" dirty="0">
              <a:latin typeface="Tahoma" charset="0"/>
            </a:endParaRPr>
          </a:p>
          <a:p>
            <a:pPr algn="just"/>
            <a:endParaRPr lang="es-ES_tradnl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437" y="3753301"/>
            <a:ext cx="7442511" cy="185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752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4071" y="612004"/>
            <a:ext cx="11029616" cy="1013800"/>
          </a:xfrm>
        </p:spPr>
        <p:txBody>
          <a:bodyPr>
            <a:normAutofit/>
          </a:bodyPr>
          <a:lstStyle/>
          <a:p>
            <a:r>
              <a:rPr lang="es-AR" sz="3200" b="1" dirty="0">
                <a:latin typeface="Tahoma" charset="0"/>
              </a:rPr>
              <a:t>Estereotipos de componentes</a:t>
            </a:r>
            <a:endParaRPr lang="es-ES_tradnl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6823" y="1577662"/>
            <a:ext cx="9760351" cy="510420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sz="2000" dirty="0">
                <a:latin typeface="Tahoma" charset="0"/>
              </a:rPr>
              <a:t>UML define cinco estereotipos estándar que se aplican en los </a:t>
            </a:r>
            <a:r>
              <a:rPr lang="es-AR" sz="2000" dirty="0" smtClean="0">
                <a:latin typeface="Tahoma" charset="0"/>
              </a:rPr>
              <a:t>componentes</a:t>
            </a:r>
          </a:p>
          <a:p>
            <a:pPr marL="0" indent="0" algn="just">
              <a:buNone/>
            </a:pPr>
            <a:endParaRPr lang="es-ES" sz="2000" dirty="0">
              <a:latin typeface="Tahoma" charset="0"/>
            </a:endParaRPr>
          </a:p>
          <a:p>
            <a:pPr algn="just">
              <a:lnSpc>
                <a:spcPct val="80000"/>
              </a:lnSpc>
            </a:pPr>
            <a:r>
              <a:rPr lang="es-AR" sz="2000" b="1" dirty="0">
                <a:latin typeface="Tahoma" charset="0"/>
              </a:rPr>
              <a:t>Executable</a:t>
            </a:r>
            <a:r>
              <a:rPr lang="es-AR" sz="2000" dirty="0">
                <a:latin typeface="Tahoma" charset="0"/>
              </a:rPr>
              <a:t>, componente que se puede ejecutar</a:t>
            </a:r>
            <a:endParaRPr lang="es-ES" sz="2000" dirty="0">
              <a:latin typeface="Tahoma" charset="0"/>
            </a:endParaRPr>
          </a:p>
          <a:p>
            <a:pPr algn="just">
              <a:lnSpc>
                <a:spcPct val="80000"/>
              </a:lnSpc>
            </a:pPr>
            <a:r>
              <a:rPr lang="es-AR" sz="2000" b="1" dirty="0">
                <a:latin typeface="Tahoma" charset="0"/>
              </a:rPr>
              <a:t>Library</a:t>
            </a:r>
            <a:r>
              <a:rPr lang="es-AR" sz="2000" dirty="0">
                <a:latin typeface="Tahoma" charset="0"/>
              </a:rPr>
              <a:t>, biblioteca de objetos estática o </a:t>
            </a:r>
            <a:r>
              <a:rPr lang="es-AR" sz="2000" dirty="0" smtClean="0">
                <a:latin typeface="Tahoma" charset="0"/>
              </a:rPr>
              <a:t>dinámica</a:t>
            </a:r>
            <a:endParaRPr lang="es-ES" sz="2000" dirty="0">
              <a:latin typeface="Tahoma" charset="0"/>
            </a:endParaRPr>
          </a:p>
          <a:p>
            <a:pPr algn="just">
              <a:lnSpc>
                <a:spcPct val="80000"/>
              </a:lnSpc>
            </a:pPr>
            <a:r>
              <a:rPr lang="es-AR" sz="2000" b="1" dirty="0">
                <a:latin typeface="Tahoma" charset="0"/>
              </a:rPr>
              <a:t>Table</a:t>
            </a:r>
            <a:r>
              <a:rPr lang="es-AR" sz="2000" dirty="0">
                <a:latin typeface="Tahoma" charset="0"/>
              </a:rPr>
              <a:t>, Componentes que representa una tabla de base de datos</a:t>
            </a:r>
            <a:endParaRPr lang="es-ES" sz="2000" dirty="0">
              <a:latin typeface="Tahoma" charset="0"/>
            </a:endParaRPr>
          </a:p>
          <a:p>
            <a:pPr algn="just">
              <a:lnSpc>
                <a:spcPct val="80000"/>
              </a:lnSpc>
            </a:pPr>
            <a:r>
              <a:rPr lang="es-AR" sz="2000" b="1" dirty="0">
                <a:latin typeface="Tahoma" charset="0"/>
              </a:rPr>
              <a:t>File</a:t>
            </a:r>
            <a:r>
              <a:rPr lang="es-AR" sz="2000" dirty="0">
                <a:latin typeface="Tahoma" charset="0"/>
              </a:rPr>
              <a:t>, componente que representa un documento que contiene código fuente o datos</a:t>
            </a:r>
            <a:endParaRPr lang="es-ES" sz="2000" dirty="0">
              <a:latin typeface="Tahoma" charset="0"/>
            </a:endParaRPr>
          </a:p>
          <a:p>
            <a:pPr algn="just">
              <a:lnSpc>
                <a:spcPct val="80000"/>
              </a:lnSpc>
            </a:pPr>
            <a:r>
              <a:rPr lang="es-AR" sz="2000" b="1" dirty="0">
                <a:latin typeface="Tahoma" charset="0"/>
              </a:rPr>
              <a:t>Document</a:t>
            </a:r>
            <a:r>
              <a:rPr lang="es-AR" sz="2000" dirty="0">
                <a:latin typeface="Tahoma" charset="0"/>
              </a:rPr>
              <a:t>, Comp. Que representa </a:t>
            </a:r>
            <a:r>
              <a:rPr lang="es-AR" sz="2000" dirty="0" smtClean="0">
                <a:latin typeface="Tahoma" charset="0"/>
              </a:rPr>
              <a:t>un documento</a:t>
            </a:r>
            <a:r>
              <a:rPr lang="es-AR" sz="2000" dirty="0">
                <a:latin typeface="Tahoma" charset="0"/>
              </a:rPr>
              <a:t>.</a:t>
            </a:r>
            <a:endParaRPr lang="es-ES" sz="2000" dirty="0">
              <a:latin typeface="Tahoma" charset="0"/>
            </a:endParaRPr>
          </a:p>
          <a:p>
            <a:pPr algn="just"/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91489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600" b="1" dirty="0"/>
              <a:t>INTERFACES</a:t>
            </a:r>
            <a:endParaRPr lang="es-ES_tradnl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>
                <a:latin typeface="Tahoma" charset="0"/>
              </a:rPr>
              <a:t>Es el lazo de unión entre varios componentes.</a:t>
            </a:r>
          </a:p>
          <a:p>
            <a:endParaRPr lang="es-AR" dirty="0">
              <a:latin typeface="Tahoma" charset="0"/>
            </a:endParaRPr>
          </a:p>
          <a:p>
            <a:endParaRPr lang="es-AR" dirty="0">
              <a:latin typeface="Tahoma" charset="0"/>
            </a:endParaRPr>
          </a:p>
          <a:p>
            <a:pPr>
              <a:buNone/>
            </a:pPr>
            <a:endParaRPr lang="es-AR" sz="1200" dirty="0">
              <a:latin typeface="Tahoma" charset="0"/>
            </a:endParaRPr>
          </a:p>
          <a:p>
            <a:pPr algn="ctr">
              <a:buNone/>
            </a:pPr>
            <a:endParaRPr lang="es-AR" sz="1600" dirty="0">
              <a:latin typeface="Tahoma" charset="0"/>
            </a:endParaRPr>
          </a:p>
          <a:p>
            <a:pPr algn="ctr">
              <a:buNone/>
            </a:pPr>
            <a:r>
              <a:rPr lang="es-AR" sz="1600" dirty="0">
                <a:latin typeface="Tahoma" charset="0"/>
              </a:rPr>
              <a:t>Donde C es el nombre de la interfaz.</a:t>
            </a:r>
          </a:p>
          <a:p>
            <a:pPr>
              <a:buNone/>
            </a:pPr>
            <a:r>
              <a:rPr lang="es-AR" dirty="0">
                <a:latin typeface="Tahoma" charset="0"/>
              </a:rPr>
              <a:t> </a:t>
            </a:r>
            <a:endParaRPr lang="es-ES" dirty="0">
              <a:latin typeface="Tahoma" charset="0"/>
            </a:endParaRPr>
          </a:p>
          <a:p>
            <a:endParaRPr lang="es-ES_tradnl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525" y="3742834"/>
            <a:ext cx="7100195" cy="1520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62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1" y="503238"/>
            <a:ext cx="11138583" cy="1231900"/>
          </a:xfrm>
        </p:spPr>
        <p:txBody>
          <a:bodyPr>
            <a:noAutofit/>
          </a:bodyPr>
          <a:lstStyle/>
          <a:p>
            <a:r>
              <a:rPr lang="es-AR" sz="2400" b="1" dirty="0"/>
              <a:t>Las interfases pueden representarse de varias formas, como vemos en la grafica:</a:t>
            </a:r>
            <a:endParaRPr lang="es-ES_tradnl" sz="2400" b="1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548" r="-34548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923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5282" y="702156"/>
            <a:ext cx="11267372" cy="1013800"/>
          </a:xfrm>
        </p:spPr>
        <p:txBody>
          <a:bodyPr anchor="ctr"/>
          <a:lstStyle/>
          <a:p>
            <a:r>
              <a:rPr lang="es-CR" dirty="0" smtClean="0"/>
              <a:t>¿QUÉ ES UN DIAGRAMA DE CLASES?</a:t>
            </a:r>
            <a:endParaRPr lang="es-CR" dirty="0"/>
          </a:p>
        </p:txBody>
      </p:sp>
      <p:sp>
        <p:nvSpPr>
          <p:cNvPr id="5" name="Pentágono 4"/>
          <p:cNvSpPr/>
          <p:nvPr/>
        </p:nvSpPr>
        <p:spPr>
          <a:xfrm>
            <a:off x="465282" y="2294585"/>
            <a:ext cx="8794631" cy="915319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R" sz="2400" dirty="0" smtClean="0"/>
              <a:t>La estructura estática del sistema modelado.</a:t>
            </a:r>
            <a:endParaRPr lang="es-CR" sz="2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761" y="2294585"/>
            <a:ext cx="1712891" cy="915319"/>
          </a:xfrm>
          <a:prstGeom prst="rect">
            <a:avLst/>
          </a:prstGeom>
        </p:spPr>
      </p:pic>
      <p:sp>
        <p:nvSpPr>
          <p:cNvPr id="7" name="Pentágono 6"/>
          <p:cNvSpPr/>
          <p:nvPr/>
        </p:nvSpPr>
        <p:spPr>
          <a:xfrm>
            <a:off x="465278" y="3312859"/>
            <a:ext cx="8794631" cy="915319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R" sz="2400" dirty="0" smtClean="0"/>
              <a:t>Las relaciones que existen entre las distintas clases y objetos del sistema.</a:t>
            </a:r>
            <a:endParaRPr lang="es-CR" sz="2400" dirty="0"/>
          </a:p>
        </p:txBody>
      </p:sp>
      <p:sp>
        <p:nvSpPr>
          <p:cNvPr id="8" name="Pentágono 7"/>
          <p:cNvSpPr/>
          <p:nvPr/>
        </p:nvSpPr>
        <p:spPr>
          <a:xfrm>
            <a:off x="465278" y="4331133"/>
            <a:ext cx="8794631" cy="915319"/>
          </a:xfrm>
          <a:prstGeom prst="homePlat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R" sz="2400" dirty="0" smtClean="0"/>
              <a:t>Las clases y objetos del sistema y su estructura interna.</a:t>
            </a:r>
            <a:endParaRPr lang="es-CR" sz="2400" dirty="0"/>
          </a:p>
        </p:txBody>
      </p:sp>
      <p:sp>
        <p:nvSpPr>
          <p:cNvPr id="9" name="Pentágono 8"/>
          <p:cNvSpPr/>
          <p:nvPr/>
        </p:nvSpPr>
        <p:spPr>
          <a:xfrm>
            <a:off x="465278" y="5349407"/>
            <a:ext cx="8794631" cy="915319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R" sz="2400" dirty="0" smtClean="0"/>
              <a:t>La concentración en los elementos del sistema de forma independiente del tiempo.</a:t>
            </a:r>
            <a:endParaRPr lang="es-CR" sz="24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760" y="3312859"/>
            <a:ext cx="1712891" cy="91531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277" y="5452364"/>
            <a:ext cx="1420131" cy="1122359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8054" y="4331133"/>
            <a:ext cx="1639597" cy="101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9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8186" y="682580"/>
            <a:ext cx="10921284" cy="1052558"/>
          </a:xfrm>
        </p:spPr>
        <p:txBody>
          <a:bodyPr>
            <a:noAutofit/>
          </a:bodyPr>
          <a:lstStyle/>
          <a:p>
            <a:r>
              <a:rPr lang="es-AR" sz="2000" b="1" dirty="0">
                <a:latin typeface="Arial" charset="0"/>
                <a:cs typeface="Times New Roman" charset="0"/>
              </a:rPr>
              <a:t>Además se pueden representar de dos maneras de forma icónica y expandida.</a:t>
            </a:r>
            <a:r>
              <a:rPr lang="es-ES" sz="2000" b="1" dirty="0">
                <a:latin typeface="Arial" charset="0"/>
              </a:rPr>
              <a:t/>
            </a:r>
            <a:br>
              <a:rPr lang="es-ES" sz="2000" b="1" dirty="0">
                <a:latin typeface="Arial" charset="0"/>
              </a:rPr>
            </a:br>
            <a:endParaRPr lang="es-ES_tradnl" sz="2000" b="1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923" b="-36923"/>
          <a:stretch>
            <a:fillRect/>
          </a:stretch>
        </p:blipFill>
        <p:spPr bwMode="auto">
          <a:xfrm>
            <a:off x="2260204" y="2125429"/>
            <a:ext cx="7813556" cy="4333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681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6874" y="450761"/>
            <a:ext cx="9461678" cy="1205931"/>
          </a:xfrm>
        </p:spPr>
        <p:txBody>
          <a:bodyPr>
            <a:normAutofit/>
          </a:bodyPr>
          <a:lstStyle/>
          <a:p>
            <a:r>
              <a:rPr lang="es-ES" dirty="0">
                <a:latin typeface="Stencil" charset="0"/>
              </a:rPr>
              <a:t>Ejemplo de Diagrama de componentes</a:t>
            </a:r>
            <a:endParaRPr lang="es-ES_tradnl" dirty="0"/>
          </a:p>
        </p:txBody>
      </p:sp>
      <p:pic>
        <p:nvPicPr>
          <p:cNvPr id="4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943" r="-21943"/>
          <a:stretch>
            <a:fillRect/>
          </a:stretch>
        </p:blipFill>
        <p:spPr>
          <a:xfrm>
            <a:off x="1482899" y="2125014"/>
            <a:ext cx="9027648" cy="41759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79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944" y="503238"/>
            <a:ext cx="10740979" cy="1056810"/>
          </a:xfrm>
        </p:spPr>
        <p:txBody>
          <a:bodyPr>
            <a:normAutofit fontScale="90000"/>
          </a:bodyPr>
          <a:lstStyle/>
          <a:p>
            <a:r>
              <a:rPr lang="es-AR" sz="3200" dirty="0">
                <a:latin typeface="Stencil" charset="0"/>
              </a:rPr>
              <a:t>Pasos para la elaboración de un diagrama de componentes</a:t>
            </a:r>
            <a:endParaRPr lang="es-ES_tradnl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08338" y="1735138"/>
            <a:ext cx="10534917" cy="4850199"/>
          </a:xfrm>
        </p:spPr>
        <p:txBody>
          <a:bodyPr>
            <a:noAutofit/>
          </a:bodyPr>
          <a:lstStyle/>
          <a:p>
            <a:pPr marL="609600" indent="-609600">
              <a:lnSpc>
                <a:spcPct val="80000"/>
              </a:lnSpc>
            </a:pPr>
            <a:r>
              <a:rPr lang="es-AR" sz="2400" dirty="0">
                <a:latin typeface="Arial"/>
                <a:cs typeface="Arial"/>
              </a:rPr>
              <a:t>Previamente al diagrama de componentes debemos de tener hecho el diagrama de clases.</a:t>
            </a:r>
          </a:p>
          <a:p>
            <a:pPr marL="609600" indent="-609600">
              <a:lnSpc>
                <a:spcPct val="80000"/>
              </a:lnSpc>
            </a:pPr>
            <a:r>
              <a:rPr lang="es-AR" sz="2400" dirty="0">
                <a:latin typeface="Arial"/>
                <a:cs typeface="Arial"/>
              </a:rPr>
              <a:t>Se debe identificar a todos las clases que participaran en el sistema o subsistema a desarrollar. </a:t>
            </a:r>
          </a:p>
          <a:p>
            <a:pPr marL="609600" indent="-609600">
              <a:lnSpc>
                <a:spcPct val="80000"/>
              </a:lnSpc>
            </a:pPr>
            <a:r>
              <a:rPr lang="es-AR" sz="2400" dirty="0">
                <a:latin typeface="Arial"/>
                <a:cs typeface="Arial"/>
              </a:rPr>
              <a:t>Una vez identificado las clases, se procede a identificar sus métodos.</a:t>
            </a:r>
          </a:p>
          <a:p>
            <a:pPr marL="609600" indent="-609600">
              <a:lnSpc>
                <a:spcPct val="80000"/>
              </a:lnSpc>
            </a:pPr>
            <a:r>
              <a:rPr lang="es-AR" sz="2400" dirty="0">
                <a:latin typeface="Arial"/>
                <a:cs typeface="Arial"/>
              </a:rPr>
              <a:t>Estos métodos pasaran a ser módulos con líneas de código independientes.</a:t>
            </a:r>
          </a:p>
          <a:p>
            <a:pPr marL="609600" indent="-609600">
              <a:lnSpc>
                <a:spcPct val="80000"/>
              </a:lnSpc>
            </a:pPr>
            <a:r>
              <a:rPr lang="es-AR" sz="2400" dirty="0">
                <a:latin typeface="Arial"/>
                <a:cs typeface="Arial"/>
              </a:rPr>
              <a:t>Estos módulos serán los componentes de nuestro diagrama.</a:t>
            </a:r>
          </a:p>
          <a:p>
            <a:pPr marL="609600" indent="-609600">
              <a:lnSpc>
                <a:spcPct val="80000"/>
              </a:lnSpc>
            </a:pPr>
            <a:r>
              <a:rPr lang="es-AR" sz="2400" dirty="0">
                <a:latin typeface="Arial"/>
                <a:cs typeface="Arial"/>
              </a:rPr>
              <a:t>Estos componentes se relacionan entre si por medio de sus interfaces.</a:t>
            </a:r>
            <a:endParaRPr lang="es-ES" sz="2400" dirty="0">
              <a:latin typeface="Arial"/>
              <a:cs typeface="Arial"/>
            </a:endParaRPr>
          </a:p>
          <a:p>
            <a:endParaRPr lang="es-ES_tradnl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073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3200" dirty="0">
                <a:effectLst>
                  <a:outerShdw blurRad="38100" dist="38100" dir="2700000" algn="tl">
                    <a:srgbClr val="FFFFFF"/>
                  </a:outerShdw>
                </a:effectLst>
                <a:latin typeface="Stencil" charset="0"/>
              </a:rPr>
              <a:t>¿Por qué utilizar un Diagrama de Componentes?</a:t>
            </a:r>
            <a:r>
              <a:rPr lang="es-ES" sz="320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</a:rPr>
              <a:t> </a:t>
            </a:r>
            <a:endParaRPr lang="es-ES_tradnl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36494" y="828214"/>
            <a:ext cx="11029615" cy="3678303"/>
          </a:xfrm>
        </p:spPr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ü"/>
              <a:defRPr/>
            </a:pPr>
            <a:r>
              <a:rPr lang="es-ES" dirty="0"/>
              <a:t>Nos permite ver el modelado de un sistema o subsistema </a:t>
            </a:r>
          </a:p>
          <a:p>
            <a:pPr>
              <a:buClr>
                <a:schemeClr val="tx1"/>
              </a:buClr>
              <a:buFont typeface="Wingdings" pitchFamily="2" charset="2"/>
              <a:buChar char="ü"/>
              <a:defRPr/>
            </a:pPr>
            <a:r>
              <a:rPr lang="es-AR" dirty="0" smtClean="0"/>
              <a:t>Permite </a:t>
            </a:r>
            <a:r>
              <a:rPr lang="es-AR" dirty="0"/>
              <a:t>especificar un componente con interfaces bien definidas.</a:t>
            </a:r>
          </a:p>
          <a:p>
            <a:endParaRPr lang="es-ES_tradnl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673" y="3224509"/>
            <a:ext cx="5317011" cy="3074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55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Diagrama de Componentes</a:t>
            </a:r>
            <a:endParaRPr lang="es-ES_tradnl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020497"/>
            <a:ext cx="7313613" cy="4864004"/>
          </a:xfrm>
        </p:spPr>
        <p:txBody>
          <a:bodyPr/>
          <a:lstStyle/>
          <a:p>
            <a:r>
              <a:rPr lang="es-AR" dirty="0">
                <a:latin typeface="Tahoma" charset="0"/>
              </a:rPr>
              <a:t>Relación con otros diagramas</a:t>
            </a:r>
          </a:p>
          <a:p>
            <a:pPr marL="0" indent="0">
              <a:buNone/>
            </a:pPr>
            <a:endParaRPr lang="es-ES_tradnl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194" y="2260500"/>
            <a:ext cx="4506912" cy="3975100"/>
          </a:xfrm>
          <a:prstGeom prst="rect">
            <a:avLst/>
          </a:prstGeom>
          <a:solidFill>
            <a:schemeClr val="accent1"/>
          </a:solidFill>
          <a:ln w="57150" cmpd="thinThick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533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Diagrama de Componentes</a:t>
            </a:r>
            <a:endParaRPr lang="es-ES_tradnl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AR" sz="2000" dirty="0"/>
              <a:t>Un nodo representa un proceso o un dispositivo sobre los cuales se pueden desplegar los componentes.</a:t>
            </a:r>
          </a:p>
          <a:p>
            <a:pPr>
              <a:defRPr/>
            </a:pPr>
            <a:r>
              <a:rPr lang="es-AR" sz="2000" dirty="0"/>
              <a:t>Similitudes:</a:t>
            </a:r>
          </a:p>
          <a:p>
            <a:pPr lvl="2">
              <a:defRPr/>
            </a:pPr>
            <a:r>
              <a:rPr lang="es-AR" sz="2400" dirty="0"/>
              <a:t>Tienen nombre</a:t>
            </a:r>
            <a:endParaRPr lang="es-ES" sz="2400" dirty="0"/>
          </a:p>
          <a:p>
            <a:pPr lvl="2">
              <a:defRPr/>
            </a:pPr>
            <a:r>
              <a:rPr lang="es-AR" sz="2400" dirty="0"/>
              <a:t>Pueden anidarse</a:t>
            </a:r>
            <a:endParaRPr lang="es-ES" sz="2400" dirty="0"/>
          </a:p>
          <a:p>
            <a:pPr lvl="2">
              <a:defRPr/>
            </a:pPr>
            <a:r>
              <a:rPr lang="es-AR" sz="2400" dirty="0"/>
              <a:t>Etc.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677" y="3911193"/>
            <a:ext cx="1748287" cy="1773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633" y="3911193"/>
            <a:ext cx="260032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621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Diagrama de Componentes</a:t>
            </a:r>
            <a:endParaRPr lang="es-ES_tradnl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AR" dirty="0">
                <a:latin typeface="Tahoma" charset="0"/>
              </a:rPr>
              <a:t>Diferencias:</a:t>
            </a:r>
          </a:p>
          <a:p>
            <a:pPr lvl="2"/>
            <a:r>
              <a:rPr lang="es-ES" sz="2400" dirty="0">
                <a:latin typeface="Tahoma" charset="0"/>
              </a:rPr>
              <a:t>Los nodos son elementos donde se ejecutan los componentes, en cambio, los componentes son elementos que participan en la ejecución del sistema.</a:t>
            </a:r>
          </a:p>
          <a:p>
            <a:pPr lvl="2"/>
            <a:r>
              <a:rPr lang="es-ES" sz="2400" dirty="0">
                <a:latin typeface="Tahoma" charset="0"/>
              </a:rPr>
              <a:t>Los nodos representan el despliegue físico de componentes, en cambio, los componentes representan el empaquetamiento físico de los elementos lógicos.</a:t>
            </a:r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3738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Diagrama de Componentes</a:t>
            </a:r>
            <a:endParaRPr lang="es-ES_tradnl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1381027"/>
            <a:ext cx="11029615" cy="3678303"/>
          </a:xfrm>
        </p:spPr>
        <p:txBody>
          <a:bodyPr/>
          <a:lstStyle/>
          <a:p>
            <a:r>
              <a:rPr lang="es-AR" sz="2800" dirty="0">
                <a:solidFill>
                  <a:schemeClr val="tx1"/>
                </a:solidFill>
                <a:latin typeface="Tahoma" charset="0"/>
              </a:rPr>
              <a:t>Relación con diagrama de clases </a:t>
            </a:r>
          </a:p>
          <a:p>
            <a:pPr lvl="2"/>
            <a:r>
              <a:rPr lang="es-AR" sz="1800" b="1" dirty="0">
                <a:latin typeface="Tahoma" charset="0"/>
              </a:rPr>
              <a:t>Métodos de la clase pasan a ser módulos</a:t>
            </a:r>
          </a:p>
          <a:p>
            <a:pPr lvl="2"/>
            <a:r>
              <a:rPr lang="es-AR" sz="1800" b="1" dirty="0">
                <a:latin typeface="Tahoma" charset="0"/>
              </a:rPr>
              <a:t>Módulos pasan a ser componentes.</a:t>
            </a:r>
            <a:endParaRPr lang="es-ES" sz="1800" b="1" dirty="0">
              <a:latin typeface="Tahoma" charset="0"/>
            </a:endParaRPr>
          </a:p>
          <a:p>
            <a:pPr marL="0" indent="0">
              <a:buNone/>
            </a:pPr>
            <a:endParaRPr lang="es-ES_tradnl" dirty="0"/>
          </a:p>
        </p:txBody>
      </p:sp>
      <p:graphicFrame>
        <p:nvGraphicFramePr>
          <p:cNvPr id="4" name="Group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4287702"/>
              </p:ext>
            </p:extLst>
          </p:nvPr>
        </p:nvGraphicFramePr>
        <p:xfrm>
          <a:off x="2814808" y="4282090"/>
          <a:ext cx="2305050" cy="1554480"/>
        </p:xfrm>
        <a:graphic>
          <a:graphicData uri="http://schemas.openxmlformats.org/drawingml/2006/table">
            <a:tbl>
              <a:tblPr/>
              <a:tblGrid>
                <a:gridCol w="2305050"/>
              </a:tblGrid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s-A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</a:rPr>
                        <a:t>Nombre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s-A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</a:rPr>
                        <a:t>Atributo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s-A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</a:rPr>
                        <a:t>Métodos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5305426" y="5018547"/>
            <a:ext cx="1511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pic>
        <p:nvPicPr>
          <p:cNvPr id="6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275" y="4305368"/>
            <a:ext cx="3097213" cy="163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453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Diagrama de Componentes</a:t>
            </a:r>
            <a:endParaRPr lang="es-ES_tradnl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9080" y="1016917"/>
            <a:ext cx="11360543" cy="4933034"/>
          </a:xfrm>
        </p:spPr>
        <p:txBody>
          <a:bodyPr/>
          <a:lstStyle/>
          <a:p>
            <a:r>
              <a:rPr lang="es-AR" b="1" dirty="0">
                <a:solidFill>
                  <a:schemeClr val="tx1"/>
                </a:solidFill>
                <a:latin typeface="Tahoma" charset="0"/>
              </a:rPr>
              <a:t>Diferencias:</a:t>
            </a:r>
          </a:p>
          <a:p>
            <a:pPr lvl="2"/>
            <a:r>
              <a:rPr lang="es-ES" sz="2000" dirty="0">
                <a:latin typeface="Tahoma" charset="0"/>
              </a:rPr>
              <a:t>Un componente representa un elemento físico (bits). Una clase es una abstracción lógica.</a:t>
            </a:r>
          </a:p>
          <a:p>
            <a:pPr lvl="2"/>
            <a:r>
              <a:rPr lang="es-ES" sz="2000" dirty="0">
                <a:latin typeface="Tahoma" charset="0"/>
              </a:rPr>
              <a:t>El componente se puede representar en nodos físicos, la clase no.</a:t>
            </a:r>
          </a:p>
          <a:p>
            <a:pPr lvl="2"/>
            <a:r>
              <a:rPr lang="es-ES" sz="2000" dirty="0">
                <a:latin typeface="Tahoma" charset="0"/>
              </a:rPr>
              <a:t>Las operaciones de un componente solo se alcanzan a través de interfaces. Las de una clase podrían ser accesibles directamente.</a:t>
            </a:r>
          </a:p>
          <a:p>
            <a:endParaRPr lang="es-ES_tradnl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141" y="4797426"/>
            <a:ext cx="539273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041" y="4467225"/>
            <a:ext cx="1949450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48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 smtClean="0"/>
              <a:t>Diagrama del proyecto</a:t>
            </a:r>
            <a:endParaRPr lang="es-CR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4726" t="22490" r="22812" b="20468"/>
          <a:stretch/>
        </p:blipFill>
        <p:spPr>
          <a:xfrm>
            <a:off x="2472743" y="2318197"/>
            <a:ext cx="6825804" cy="417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4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CR" dirty="0" smtClean="0"/>
              <a:t>¿Para qué sirven los diagramas de clases?</a:t>
            </a:r>
            <a:endParaRPr lang="es-CR" dirty="0"/>
          </a:p>
        </p:txBody>
      </p:sp>
      <p:sp>
        <p:nvSpPr>
          <p:cNvPr id="9" name="Pentágono 8"/>
          <p:cNvSpPr/>
          <p:nvPr/>
        </p:nvSpPr>
        <p:spPr>
          <a:xfrm>
            <a:off x="465283" y="2037007"/>
            <a:ext cx="10134030" cy="1401652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R" sz="2400" dirty="0" smtClean="0"/>
              <a:t>Definir o documentar un modelo de datos (Cumple la misma función en este sentido de los diagramas Entidad Relación).</a:t>
            </a:r>
            <a:endParaRPr lang="es-CR" sz="2400" dirty="0"/>
          </a:p>
        </p:txBody>
      </p:sp>
      <p:sp>
        <p:nvSpPr>
          <p:cNvPr id="10" name="Pentágono 9"/>
          <p:cNvSpPr/>
          <p:nvPr/>
        </p:nvSpPr>
        <p:spPr>
          <a:xfrm>
            <a:off x="465283" y="3597497"/>
            <a:ext cx="10134030" cy="1401652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R" sz="2400" dirty="0" smtClean="0"/>
              <a:t>Definir o documentar la solución de diseño, es decir, la estructura del sistema que se va a implementar en términos de clases y objetos.</a:t>
            </a:r>
            <a:endParaRPr lang="es-CR" sz="2400" dirty="0"/>
          </a:p>
        </p:txBody>
      </p:sp>
      <p:sp>
        <p:nvSpPr>
          <p:cNvPr id="11" name="Pentágono 10"/>
          <p:cNvSpPr/>
          <p:nvPr/>
        </p:nvSpPr>
        <p:spPr>
          <a:xfrm>
            <a:off x="465283" y="5157987"/>
            <a:ext cx="10134030" cy="1401652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R" sz="2400" dirty="0" smtClean="0"/>
              <a:t>Realizar la abstracción de un dominio y formalizar el análisis de los conceptos relacionados al mismo.</a:t>
            </a: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35719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9524" y="702156"/>
            <a:ext cx="11306008" cy="1013800"/>
          </a:xfrm>
        </p:spPr>
        <p:txBody>
          <a:bodyPr anchor="ctr"/>
          <a:lstStyle/>
          <a:p>
            <a:r>
              <a:rPr lang="es-CR" dirty="0" smtClean="0"/>
              <a:t>¿QUÉ ES UNA CLASE?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9524" y="2360800"/>
            <a:ext cx="4660509" cy="3678303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s-CR" sz="2400" dirty="0" smtClean="0"/>
              <a:t>Es la definición de la estructura y el comportamiento de un conjunto de objetos que tienen o comparten el mismo patrón estructural y de comportamiento. Por ejemplo:</a:t>
            </a:r>
            <a:endParaRPr lang="es-CR" sz="2400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03099140"/>
              </p:ext>
            </p:extLst>
          </p:nvPr>
        </p:nvGraphicFramePr>
        <p:xfrm>
          <a:off x="6851560" y="2199649"/>
          <a:ext cx="4416022" cy="3839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738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9524" y="702156"/>
            <a:ext cx="11306008" cy="1013800"/>
          </a:xfrm>
        </p:spPr>
        <p:txBody>
          <a:bodyPr anchor="ctr"/>
          <a:lstStyle/>
          <a:p>
            <a:r>
              <a:rPr lang="en-US" dirty="0" err="1" smtClean="0"/>
              <a:t>Atributos</a:t>
            </a:r>
            <a:r>
              <a:rPr lang="en-US" dirty="0" smtClean="0"/>
              <a:t>  y </a:t>
            </a:r>
            <a:r>
              <a:rPr lang="en-US" dirty="0" err="1" smtClean="0"/>
              <a:t>Metodos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9524" y="2360800"/>
            <a:ext cx="4918087" cy="3678303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US" sz="2400" b="1" dirty="0" err="1" smtClean="0"/>
              <a:t>Atributos</a:t>
            </a:r>
            <a:r>
              <a:rPr lang="en-US" sz="2400" b="1" dirty="0" smtClean="0"/>
              <a:t>: </a:t>
            </a:r>
            <a:r>
              <a:rPr lang="en-US" sz="2400" dirty="0" smtClean="0"/>
              <a:t>Son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propiedades</a:t>
            </a:r>
            <a:r>
              <a:rPr lang="en-US" sz="2400" dirty="0" smtClean="0"/>
              <a:t> </a:t>
            </a:r>
            <a:r>
              <a:rPr lang="en-US" sz="2400" dirty="0" err="1" smtClean="0"/>
              <a:t>relevantes</a:t>
            </a:r>
            <a:r>
              <a:rPr lang="en-US" sz="2400" dirty="0" smtClean="0"/>
              <a:t> de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clase</a:t>
            </a:r>
            <a:r>
              <a:rPr lang="en-US" sz="2400" dirty="0" smtClean="0"/>
              <a:t> y </a:t>
            </a:r>
            <a:r>
              <a:rPr lang="en-US" sz="2400" dirty="0" err="1" smtClean="0"/>
              <a:t>representan</a:t>
            </a:r>
            <a:r>
              <a:rPr lang="en-US" sz="2400" dirty="0" smtClean="0"/>
              <a:t> </a:t>
            </a:r>
            <a:r>
              <a:rPr lang="en-US" sz="2400" dirty="0" err="1" smtClean="0"/>
              <a:t>su</a:t>
            </a:r>
            <a:r>
              <a:rPr lang="en-US" sz="2400" dirty="0" smtClean="0"/>
              <a:t> </a:t>
            </a:r>
            <a:r>
              <a:rPr lang="en-US" sz="2400" dirty="0" err="1" smtClean="0"/>
              <a:t>estructura</a:t>
            </a:r>
            <a:r>
              <a:rPr lang="en-US" sz="2400" dirty="0" smtClean="0"/>
              <a:t>. </a:t>
            </a:r>
            <a:r>
              <a:rPr lang="en-US" sz="2400" dirty="0" err="1" smtClean="0"/>
              <a:t>Pueden</a:t>
            </a:r>
            <a:r>
              <a:rPr lang="en-US" sz="2400" dirty="0" smtClean="0"/>
              <a:t> </a:t>
            </a:r>
            <a:r>
              <a:rPr lang="en-US" sz="2400" dirty="0" err="1" smtClean="0"/>
              <a:t>ser</a:t>
            </a:r>
            <a:r>
              <a:rPr lang="en-US" sz="2400" dirty="0" smtClean="0"/>
              <a:t> simples o </a:t>
            </a:r>
            <a:r>
              <a:rPr lang="en-US" sz="2400" dirty="0" err="1" smtClean="0"/>
              <a:t>compuestos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b="1" dirty="0" err="1" smtClean="0"/>
              <a:t>Metodo</a:t>
            </a:r>
            <a:r>
              <a:rPr lang="en-US" sz="2400" b="1" dirty="0" smtClean="0"/>
              <a:t>: </a:t>
            </a:r>
            <a:r>
              <a:rPr lang="en-US" sz="2400" dirty="0" err="1" smtClean="0"/>
              <a:t>Comportamiento</a:t>
            </a:r>
            <a:r>
              <a:rPr lang="en-US" sz="2400" dirty="0" smtClean="0"/>
              <a:t> </a:t>
            </a:r>
            <a:r>
              <a:rPr lang="en-US" sz="2400" dirty="0" err="1" smtClean="0"/>
              <a:t>asociado</a:t>
            </a:r>
            <a:r>
              <a:rPr lang="en-US" sz="2400" dirty="0" smtClean="0"/>
              <a:t> a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clase</a:t>
            </a:r>
            <a:r>
              <a:rPr lang="en-US" sz="2400" dirty="0" smtClean="0"/>
              <a:t>.</a:t>
            </a:r>
            <a:endParaRPr lang="es-CR" sz="2400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527107407"/>
              </p:ext>
            </p:extLst>
          </p:nvPr>
        </p:nvGraphicFramePr>
        <p:xfrm>
          <a:off x="6851560" y="2240923"/>
          <a:ext cx="4416022" cy="3798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194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Instancia</a:t>
            </a:r>
            <a:r>
              <a:rPr lang="en-US" dirty="0" smtClean="0"/>
              <a:t> y </a:t>
            </a:r>
            <a:r>
              <a:rPr lang="en-US" dirty="0" err="1" smtClean="0"/>
              <a:t>objetos</a:t>
            </a:r>
            <a:endParaRPr lang="es-CR" dirty="0"/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3657594296"/>
              </p:ext>
            </p:extLst>
          </p:nvPr>
        </p:nvGraphicFramePr>
        <p:xfrm>
          <a:off x="6851560" y="2240923"/>
          <a:ext cx="4416022" cy="3798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Marcador de contenido 7"/>
          <p:cNvSpPr>
            <a:spLocks noGrp="1"/>
          </p:cNvSpPr>
          <p:nvPr>
            <p:ph idx="1"/>
          </p:nvPr>
        </p:nvSpPr>
        <p:spPr>
          <a:xfrm>
            <a:off x="581193" y="2180496"/>
            <a:ext cx="4699146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/>
              <a:t>Instancia</a:t>
            </a:r>
            <a:r>
              <a:rPr lang="en-US" sz="2000" b="1" dirty="0" smtClean="0"/>
              <a:t>: </a:t>
            </a:r>
            <a:r>
              <a:rPr lang="en-US" sz="2000" dirty="0" err="1" smtClean="0"/>
              <a:t>Cada</a:t>
            </a:r>
            <a:r>
              <a:rPr lang="en-US" sz="2000" dirty="0" smtClean="0"/>
              <a:t> </a:t>
            </a:r>
            <a:r>
              <a:rPr lang="en-US" sz="2000" dirty="0" err="1" smtClean="0"/>
              <a:t>objeto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pertenece</a:t>
            </a:r>
            <a:r>
              <a:rPr lang="en-US" sz="2000" dirty="0" smtClean="0"/>
              <a:t> a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clase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err="1" smtClean="0"/>
              <a:t>Instanciar</a:t>
            </a:r>
            <a:r>
              <a:rPr lang="en-US" sz="2000" b="1" dirty="0" smtClean="0"/>
              <a:t>: </a:t>
            </a:r>
            <a:r>
              <a:rPr lang="en-US" sz="2000" dirty="0" err="1" smtClean="0"/>
              <a:t>Proceso</a:t>
            </a:r>
            <a:r>
              <a:rPr lang="en-US" sz="2000" dirty="0" smtClean="0"/>
              <a:t> de </a:t>
            </a:r>
            <a:r>
              <a:rPr lang="en-US" sz="2000" dirty="0" err="1" smtClean="0"/>
              <a:t>generación</a:t>
            </a:r>
            <a:r>
              <a:rPr lang="en-US" sz="2000" dirty="0" smtClean="0"/>
              <a:t> o </a:t>
            </a:r>
            <a:r>
              <a:rPr lang="en-US" sz="2000" dirty="0" err="1" smtClean="0"/>
              <a:t>creación</a:t>
            </a:r>
            <a:r>
              <a:rPr lang="en-US" sz="2000" dirty="0" smtClean="0"/>
              <a:t> de </a:t>
            </a:r>
            <a:r>
              <a:rPr lang="en-US" sz="2000" dirty="0" err="1" smtClean="0"/>
              <a:t>las</a:t>
            </a:r>
            <a:r>
              <a:rPr lang="en-US" sz="2000" dirty="0" smtClean="0"/>
              <a:t> </a:t>
            </a:r>
            <a:r>
              <a:rPr lang="en-US" sz="2000" dirty="0" err="1" smtClean="0"/>
              <a:t>instancias</a:t>
            </a:r>
            <a:r>
              <a:rPr lang="en-US" sz="2000" dirty="0" smtClean="0"/>
              <a:t> de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clase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err="1" smtClean="0"/>
              <a:t>Objeto</a:t>
            </a:r>
            <a:r>
              <a:rPr lang="en-US" sz="2000" b="1" dirty="0" smtClean="0"/>
              <a:t>: </a:t>
            </a:r>
            <a:r>
              <a:rPr lang="en-US" sz="2000" dirty="0" err="1" smtClean="0"/>
              <a:t>Representación</a:t>
            </a:r>
            <a:r>
              <a:rPr lang="en-US" sz="2000" dirty="0" smtClean="0"/>
              <a:t> de </a:t>
            </a:r>
            <a:r>
              <a:rPr lang="en-US" sz="2000" dirty="0" err="1" smtClean="0"/>
              <a:t>algo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se describe </a:t>
            </a:r>
            <a:r>
              <a:rPr lang="en-US" sz="2000" dirty="0" err="1" smtClean="0"/>
              <a:t>mediante</a:t>
            </a:r>
            <a:r>
              <a:rPr lang="en-US" sz="2000" dirty="0" smtClean="0"/>
              <a:t> un </a:t>
            </a:r>
            <a:r>
              <a:rPr lang="en-US" sz="2000" dirty="0" err="1" smtClean="0"/>
              <a:t>identificador</a:t>
            </a:r>
            <a:r>
              <a:rPr lang="en-US" sz="2000" dirty="0" smtClean="0"/>
              <a:t>,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estructura</a:t>
            </a:r>
            <a:r>
              <a:rPr lang="en-US" sz="2000" dirty="0" smtClean="0"/>
              <a:t> y un </a:t>
            </a:r>
            <a:r>
              <a:rPr lang="en-US" sz="2000" dirty="0" err="1" smtClean="0"/>
              <a:t>comportamiento</a:t>
            </a:r>
            <a:r>
              <a:rPr lang="en-US" sz="2000" dirty="0" smtClean="0"/>
              <a:t>.</a:t>
            </a:r>
            <a:endParaRPr lang="es-CR" sz="2000" dirty="0"/>
          </a:p>
        </p:txBody>
      </p:sp>
    </p:spTree>
    <p:extLst>
      <p:ext uri="{BB962C8B-B14F-4D97-AF65-F5344CB8AC3E}">
        <p14:creationId xmlns:p14="http://schemas.microsoft.com/office/powerpoint/2010/main" val="349121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Relación</a:t>
            </a:r>
            <a:r>
              <a:rPr lang="en-US" dirty="0"/>
              <a:t> </a:t>
            </a:r>
            <a:r>
              <a:rPr lang="en-US" dirty="0" smtClean="0"/>
              <a:t>y CARDINALIDAD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949262"/>
            <a:ext cx="4338538" cy="31027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CR" sz="2400" b="1" dirty="0" smtClean="0"/>
              <a:t>Relación:  </a:t>
            </a:r>
            <a:r>
              <a:rPr lang="es-CR" sz="2400" dirty="0" smtClean="0"/>
              <a:t>Una </a:t>
            </a:r>
            <a:r>
              <a:rPr lang="es-CR" sz="2400" dirty="0"/>
              <a:t>relación es una asociación entre entidades.   </a:t>
            </a:r>
            <a:endParaRPr lang="es-CR" sz="2400" dirty="0" smtClean="0"/>
          </a:p>
          <a:p>
            <a:pPr marL="0" indent="0">
              <a:buNone/>
            </a:pPr>
            <a:endParaRPr lang="es-CR" sz="2400" dirty="0"/>
          </a:p>
          <a:p>
            <a:pPr marL="0" indent="0">
              <a:buNone/>
            </a:pPr>
            <a:r>
              <a:rPr lang="es-CR" sz="2400" b="1" dirty="0" err="1" smtClean="0"/>
              <a:t>Cardinalidad</a:t>
            </a:r>
            <a:r>
              <a:rPr lang="es-CR" sz="2400" b="1" dirty="0"/>
              <a:t>:  </a:t>
            </a:r>
            <a:r>
              <a:rPr lang="es-CR" sz="2400" dirty="0"/>
              <a:t>Es el número de entidades con la cual otra entidad puede asociar mediante una relación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999" y="3289742"/>
            <a:ext cx="4772704" cy="217814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99824"/>
            <a:ext cx="5514808" cy="466283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037" y="1899824"/>
            <a:ext cx="6335260" cy="4662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93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 smtClean="0"/>
              <a:t>Cardinalidad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5282" y="2180496"/>
            <a:ext cx="3115045" cy="3678303"/>
          </a:xfrm>
        </p:spPr>
        <p:txBody>
          <a:bodyPr/>
          <a:lstStyle/>
          <a:p>
            <a:pPr marL="0" indent="0">
              <a:buNone/>
            </a:pPr>
            <a:r>
              <a:rPr lang="es-CR" dirty="0" smtClean="0"/>
              <a:t>UNO A UNO</a:t>
            </a:r>
          </a:p>
          <a:p>
            <a:pPr marL="0" indent="0">
              <a:buNone/>
            </a:pPr>
            <a:endParaRPr lang="es-CR" dirty="0"/>
          </a:p>
          <a:p>
            <a:pPr marL="0" indent="0">
              <a:buNone/>
            </a:pPr>
            <a:r>
              <a:rPr lang="es-CR" dirty="0" smtClean="0"/>
              <a:t>UNO A MUCHOS</a:t>
            </a:r>
          </a:p>
          <a:p>
            <a:pPr marL="0" indent="0">
              <a:buNone/>
            </a:pPr>
            <a:endParaRPr lang="es-CR" dirty="0"/>
          </a:p>
          <a:p>
            <a:pPr marL="0" indent="0">
              <a:buNone/>
            </a:pPr>
            <a:r>
              <a:rPr lang="es-CR" dirty="0" smtClean="0"/>
              <a:t>MUCHOS A MUCHOS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170" y="2007897"/>
            <a:ext cx="2581275" cy="17716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573" y="3290498"/>
            <a:ext cx="2581275" cy="17716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41272" r="429"/>
          <a:stretch/>
        </p:blipFill>
        <p:spPr>
          <a:xfrm>
            <a:off x="9151044" y="4176323"/>
            <a:ext cx="2690410" cy="234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17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TC103457464[[fn=Dividendo]]</Template>
  <TotalTime>1413</TotalTime>
  <Words>1087</Words>
  <Application>Microsoft Office PowerPoint</Application>
  <PresentationFormat>Personalizado</PresentationFormat>
  <Paragraphs>178</Paragraphs>
  <Slides>39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0" baseType="lpstr">
      <vt:lpstr>Dividendo</vt:lpstr>
      <vt:lpstr>Diagramas uml</vt:lpstr>
      <vt:lpstr>UML DIAGRAMA DE CLASES</vt:lpstr>
      <vt:lpstr>¿QUÉ ES UN DIAGRAMA DE CLASES?</vt:lpstr>
      <vt:lpstr>¿Para qué sirven los diagramas de clases?</vt:lpstr>
      <vt:lpstr>¿QUÉ ES UNA CLASE?</vt:lpstr>
      <vt:lpstr>Atributos  y Metodos</vt:lpstr>
      <vt:lpstr>Instancia y objetos</vt:lpstr>
      <vt:lpstr>Relación y CARDINALIDAD</vt:lpstr>
      <vt:lpstr>Cardinalidad</vt:lpstr>
      <vt:lpstr>DIAGRAMA DEL PROYECTO</vt:lpstr>
      <vt:lpstr>Preguntas</vt:lpstr>
      <vt:lpstr>Diagrama de casos de uso</vt:lpstr>
      <vt:lpstr>Definición Caso de Uso</vt:lpstr>
      <vt:lpstr>Características Caso de Uso</vt:lpstr>
      <vt:lpstr>Relaciones de Casos de Uso</vt:lpstr>
      <vt:lpstr>Relaciones de Casos de Uso</vt:lpstr>
      <vt:lpstr>Presentación de PowerPoint</vt:lpstr>
      <vt:lpstr>Presentación de PowerPoint</vt:lpstr>
      <vt:lpstr>Ejemplo</vt:lpstr>
      <vt:lpstr>Presentación de PowerPoint</vt:lpstr>
      <vt:lpstr>Diagrama de Componentes UML </vt:lpstr>
      <vt:lpstr> Elementos del Diagrama de Componentes </vt:lpstr>
      <vt:lpstr>COMPONENTE</vt:lpstr>
      <vt:lpstr> Representación simple de un Componente </vt:lpstr>
      <vt:lpstr>Representación expandida de un componente</vt:lpstr>
      <vt:lpstr>Presentación de PowerPoint</vt:lpstr>
      <vt:lpstr>Estereotipos de componentes</vt:lpstr>
      <vt:lpstr>INTERFACES</vt:lpstr>
      <vt:lpstr>Las interfases pueden representarse de varias formas, como vemos en la grafica:</vt:lpstr>
      <vt:lpstr>Además se pueden representar de dos maneras de forma icónica y expandida. </vt:lpstr>
      <vt:lpstr>Ejemplo de Diagrama de componentes</vt:lpstr>
      <vt:lpstr>Pasos para la elaboración de un diagrama de componentes</vt:lpstr>
      <vt:lpstr>¿Por qué utilizar un Diagrama de Componentes? </vt:lpstr>
      <vt:lpstr>Diagrama de Componentes</vt:lpstr>
      <vt:lpstr>Diagrama de Componentes</vt:lpstr>
      <vt:lpstr>Diagrama de Componentes</vt:lpstr>
      <vt:lpstr>Diagrama de Componentes</vt:lpstr>
      <vt:lpstr>Diagrama de Componentes</vt:lpstr>
      <vt:lpstr>Diagrama del proyecto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Francisco Rigioni Esquivel</dc:creator>
  <cp:lastModifiedBy>Laboratorio Estudiantes</cp:lastModifiedBy>
  <cp:revision>99</cp:revision>
  <dcterms:created xsi:type="dcterms:W3CDTF">2014-10-11T06:30:21Z</dcterms:created>
  <dcterms:modified xsi:type="dcterms:W3CDTF">2014-10-14T03:02:57Z</dcterms:modified>
</cp:coreProperties>
</file>