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3BCB9C4-618B-2B48-8A12-01A1CF202A31}"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BCB9C4-618B-2B48-8A12-01A1CF202A31}"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BCB9C4-618B-2B48-8A12-01A1CF202A31}"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BCB9C4-618B-2B48-8A12-01A1CF202A31}"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3BCB9C4-618B-2B48-8A12-01A1CF202A31}"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3BCB9C4-618B-2B48-8A12-01A1CF202A31}"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3BCB9C4-618B-2B48-8A12-01A1CF202A31}" type="datetimeFigureOut">
              <a:rPr lang="en-US" smtClean="0"/>
              <a:t>11/30/09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3BCB9C4-618B-2B48-8A12-01A1CF202A31}" type="datetimeFigureOut">
              <a:rPr lang="en-US" smtClean="0"/>
              <a:t>11/30/09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CB9C4-618B-2B48-8A12-01A1CF202A31}" type="datetimeFigureOut">
              <a:rPr lang="en-US" smtClean="0"/>
              <a:t>11/30/09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BCB9C4-618B-2B48-8A12-01A1CF202A31}"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BCB9C4-618B-2B48-8A12-01A1CF202A31}"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34961-4B2C-A547-9A54-CB85DA0207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CB9C4-618B-2B48-8A12-01A1CF202A31}" type="datetimeFigureOut">
              <a:rPr lang="en-US" smtClean="0"/>
              <a:t>11/30/09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34961-4B2C-A547-9A54-CB85DA0207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25</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25.9  </a:t>
            </a:r>
            <a:r>
              <a:rPr lang="en-US" dirty="0"/>
              <a:t>Branching and merging</a:t>
            </a:r>
            <a:r>
              <a:rPr lang="en-GB" dirty="0" smtClean="0"/>
              <a:t> </a:t>
            </a:r>
            <a:endParaRPr lang="en-US" dirty="0"/>
          </a:p>
        </p:txBody>
      </p:sp>
      <p:pic>
        <p:nvPicPr>
          <p:cNvPr id="4" name="Content Placeholder 3" descr="25.9 BranchingMerging.eps"/>
          <p:cNvPicPr>
            <a:picLocks noGrp="1" noChangeAspect="1"/>
          </p:cNvPicPr>
          <p:nvPr>
            <p:ph idx="1"/>
          </p:nvPr>
        </p:nvPicPr>
        <mc:AlternateContent>
          <mc:Choice xmlns:ma="http://schemas.microsoft.com/office/mac/drawingml/2008/main" Requires="ma">
            <p:blipFill>
              <a:blip r:embed="rId2"/>
              <a:srcRect t="-9611" b="-9611"/>
              <a:stretch>
                <a:fillRect/>
              </a:stretch>
            </p:blipFill>
          </mc:Choice>
          <mc:Fallback>
            <p:blipFill>
              <a:blip r:embed="rId3"/>
              <a:srcRect t="-9611" b="-9611"/>
              <a:stretch>
                <a:fillRect/>
              </a:stretch>
            </p:blipFill>
          </mc:Fallback>
        </mc:AlternateContent>
        <p:spPr>
          <a:xfrm>
            <a:off x="822014" y="1600201"/>
            <a:ext cx="7136340" cy="3924712"/>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25.10  </a:t>
            </a:r>
            <a:r>
              <a:rPr lang="en-US" dirty="0"/>
              <a:t>Development, build, and target platforms</a:t>
            </a:r>
            <a:r>
              <a:rPr lang="en-GB" dirty="0" smtClean="0"/>
              <a:t> </a:t>
            </a:r>
            <a:endParaRPr lang="en-US" dirty="0"/>
          </a:p>
        </p:txBody>
      </p:sp>
      <p:pic>
        <p:nvPicPr>
          <p:cNvPr id="4" name="Content Placeholder 3" descr="25.10 Build Environment.eps"/>
          <p:cNvPicPr>
            <a:picLocks noGrp="1" noChangeAspect="1"/>
          </p:cNvPicPr>
          <p:nvPr>
            <p:ph idx="1"/>
          </p:nvPr>
        </p:nvPicPr>
        <mc:AlternateContent>
          <mc:Choice xmlns:ma="http://schemas.microsoft.com/office/mac/drawingml/2008/main" Requires="ma">
            <p:blipFill>
              <a:blip r:embed="rId2"/>
              <a:srcRect t="-5771" b="-5771"/>
              <a:stretch>
                <a:fillRect/>
              </a:stretch>
            </p:blipFill>
          </mc:Choice>
          <mc:Fallback>
            <p:blipFill>
              <a:blip r:embed="rId3"/>
              <a:srcRect t="-5771" b="-5771"/>
              <a:stretch>
                <a:fillRect/>
              </a:stretch>
            </p:blipFill>
          </mc:Fallback>
        </mc:AlternateContent>
        <p:spPr>
          <a:xfrm>
            <a:off x="1200340" y="1600200"/>
            <a:ext cx="6690456" cy="3679493"/>
          </a:xfr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25.11  </a:t>
            </a:r>
            <a:r>
              <a:rPr lang="en-US" dirty="0"/>
              <a:t>System building</a:t>
            </a:r>
            <a:r>
              <a:rPr lang="en-GB" dirty="0" smtClean="0"/>
              <a:t> </a:t>
            </a:r>
            <a:endParaRPr lang="en-US" dirty="0"/>
          </a:p>
        </p:txBody>
      </p:sp>
      <p:pic>
        <p:nvPicPr>
          <p:cNvPr id="4" name="Content Placeholder 3" descr="25.11 SystemBuilding.eps"/>
          <p:cNvPicPr>
            <a:picLocks noGrp="1" noChangeAspect="1"/>
          </p:cNvPicPr>
          <p:nvPr>
            <p:ph idx="1"/>
          </p:nvPr>
        </p:nvPicPr>
        <mc:AlternateContent>
          <mc:Choice xmlns:ma="http://schemas.microsoft.com/office/mac/drawingml/2008/main" Requires="ma">
            <p:blipFill>
              <a:blip r:embed="rId2"/>
              <a:srcRect t="-7679" b="-7679"/>
              <a:stretch>
                <a:fillRect/>
              </a:stretch>
            </p:blipFill>
          </mc:Choice>
          <mc:Fallback>
            <p:blipFill>
              <a:blip r:embed="rId3"/>
              <a:srcRect t="-7679" b="-7679"/>
              <a:stretch>
                <a:fillRect/>
              </a:stretch>
            </p:blipFill>
          </mc:Fallback>
        </mc:AlternateContent>
        <p:spPr>
          <a:xfrm>
            <a:off x="1213852" y="1600200"/>
            <a:ext cx="6447246" cy="3545737"/>
          </a:xfr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25.12  </a:t>
            </a:r>
            <a:r>
              <a:rPr lang="en-US" dirty="0"/>
              <a:t>Continuous integration</a:t>
            </a:r>
            <a:r>
              <a:rPr lang="en-GB" dirty="0" smtClean="0"/>
              <a:t> </a:t>
            </a:r>
            <a:endParaRPr lang="en-US" dirty="0"/>
          </a:p>
        </p:txBody>
      </p:sp>
      <p:pic>
        <p:nvPicPr>
          <p:cNvPr id="4" name="Content Placeholder 3" descr="25.12 ContinIntegration.eps"/>
          <p:cNvPicPr>
            <a:picLocks noGrp="1" noChangeAspect="1"/>
          </p:cNvPicPr>
          <p:nvPr>
            <p:ph idx="1"/>
          </p:nvPr>
        </p:nvPicPr>
        <mc:AlternateContent>
          <mc:Choice xmlns:ma="http://schemas.microsoft.com/office/mac/drawingml/2008/main" Requires="ma">
            <p:blipFill>
              <a:blip r:embed="rId2"/>
              <a:srcRect t="-3630" b="-3630"/>
              <a:stretch>
                <a:fillRect/>
              </a:stretch>
            </p:blipFill>
          </mc:Choice>
          <mc:Fallback>
            <p:blipFill>
              <a:blip r:embed="rId3"/>
              <a:srcRect t="-3630" b="-3630"/>
              <a:stretch>
                <a:fillRect/>
              </a:stretch>
            </p:blipFill>
          </mc:Fallback>
        </mc:AlternateContent>
        <p:spPr>
          <a:xfrm>
            <a:off x="767967" y="1600201"/>
            <a:ext cx="7203898" cy="3961866"/>
          </a:xfr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25.13  </a:t>
            </a:r>
            <a:r>
              <a:rPr lang="en-US" dirty="0"/>
              <a:t>Factors influencing system release planning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370530"/>
          <a:ext cx="8229600" cy="5212079"/>
        </p:xfrm>
        <a:graphic>
          <a:graphicData uri="http://schemas.openxmlformats.org/drawingml/2006/table">
            <a:tbl>
              <a:tblPr firstRow="1" bandRow="1">
                <a:tableStyleId>{5C22544A-7EE6-4342-B048-85BDC9FD1C3A}</a:tableStyleId>
              </a:tblPr>
              <a:tblGrid>
                <a:gridCol w="2231616"/>
                <a:gridCol w="5997984"/>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Technical </a:t>
                      </a:r>
                      <a:r>
                        <a:rPr lang="en-GB" sz="14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Lehman’s fifth law (see Chapter 9) </a:t>
                      </a:r>
                      <a:r>
                        <a:rPr lang="en-GB" sz="1400" b="1">
                          <a:solidFill>
                            <a:srgbClr val="000000"/>
                          </a:solidFill>
                          <a:latin typeface="Arial"/>
                          <a:ea typeface="Times New Roman"/>
                          <a:cs typeface="Arial"/>
                        </a:rPr>
                        <a:t> </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Customer change proposals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a:t>
                      </a:r>
                      <a:r>
                        <a:rPr lang="en-GB" sz="1400">
                          <a:solidFill>
                            <a:srgbClr val="000000"/>
                          </a:solidFill>
                          <a:latin typeface="Arial"/>
                          <a:ea typeface="Times New Roman"/>
                          <a:cs typeface="Arial"/>
                        </a:rPr>
                        <a:t>implemented</a:t>
                      </a:r>
                      <a:r>
                        <a:rPr lang="en-GB" sz="140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25.1  </a:t>
            </a:r>
            <a:r>
              <a:rPr lang="en-US" dirty="0"/>
              <a:t>Configuration management activities</a:t>
            </a:r>
            <a:r>
              <a:rPr lang="en-GB" dirty="0" smtClean="0"/>
              <a:t> </a:t>
            </a:r>
            <a:endParaRPr lang="en-US" dirty="0"/>
          </a:p>
        </p:txBody>
      </p:sp>
      <p:pic>
        <p:nvPicPr>
          <p:cNvPr id="4" name="Content Placeholder 3" descr="25.1 CM_activities.eps"/>
          <p:cNvPicPr>
            <a:picLocks noGrp="1" noChangeAspect="1"/>
          </p:cNvPicPr>
          <p:nvPr>
            <p:ph idx="1"/>
          </p:nvPr>
        </p:nvPicPr>
        <mc:AlternateContent>
          <mc:Choice xmlns:ma="http://schemas.microsoft.com/office/mac/drawingml/2008/main" Requires="ma">
            <p:blipFill>
              <a:blip r:embed="rId2"/>
              <a:srcRect t="-9548" b="-9548"/>
              <a:stretch>
                <a:fillRect/>
              </a:stretch>
            </p:blipFill>
          </mc:Choice>
          <mc:Fallback>
            <p:blipFill>
              <a:blip r:embed="rId3"/>
              <a:srcRect t="-9548" b="-9548"/>
              <a:stretch>
                <a:fillRect/>
              </a:stretch>
            </p:blipFill>
          </mc:Fallback>
        </mc:AlternateContent>
        <p:spPr>
          <a:xfrm>
            <a:off x="1235170" y="1600201"/>
            <a:ext cx="6533083" cy="3592944"/>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25.2  </a:t>
            </a:r>
            <a:r>
              <a:rPr lang="en-US" dirty="0"/>
              <a:t>CM 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5110480"/>
        </p:xfrm>
        <a:graphic>
          <a:graphicData uri="http://schemas.openxmlformats.org/drawingml/2006/table">
            <a:tbl>
              <a:tblPr firstRow="1" bandRow="1">
                <a:tableStyleId>{5C22544A-7EE6-4342-B048-85BDC9FD1C3A}</a:tableStyleId>
              </a:tblPr>
              <a:tblGrid>
                <a:gridCol w="1866801"/>
                <a:gridCol w="6362799"/>
              </a:tblGrid>
              <a:tr h="370840">
                <a:tc>
                  <a:txBody>
                    <a:bodyPr/>
                    <a:lstStyle/>
                    <a:p>
                      <a:pPr algn="just">
                        <a:spcAft>
                          <a:spcPts val="200"/>
                        </a:spcAft>
                      </a:pPr>
                      <a:r>
                        <a:rPr lang="en-GB" sz="11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100" b="1">
                          <a:solidFill>
                            <a:srgbClr val="000000"/>
                          </a:solidFill>
                          <a:latin typeface="Arial"/>
                          <a:ea typeface="Times New Roman"/>
                          <a:cs typeface="Arial"/>
                        </a:rPr>
                        <a:t>Explanation</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1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A codeline is a set of versions of a software component and other configuration items on which that component depends. </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A sequence of baselines representing different versions of a system.</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A version of a system that has been released to customers (or other users in an organization) for use.</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The creation of a new codeline from a version in an existing codeline. The new codeline and the existing codeline may then develop independently. </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1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tr>
              <a:tr h="370840">
                <a:tc>
                  <a:txBody>
                    <a:bodyPr/>
                    <a:lstStyle/>
                    <a:p>
                      <a:pPr algn="just">
                        <a:spcAft>
                          <a:spcPts val="200"/>
                        </a:spcAft>
                      </a:pPr>
                      <a:r>
                        <a:rPr lang="en-GB" sz="11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1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25.3  </a:t>
            </a:r>
            <a:r>
              <a:rPr lang="en-US" dirty="0"/>
              <a:t>The change management process</a:t>
            </a:r>
            <a:r>
              <a:rPr lang="en-GB" dirty="0" smtClean="0"/>
              <a:t> </a:t>
            </a:r>
            <a:r>
              <a:rPr lang="en-US" dirty="0" smtClean="0"/>
              <a:t>  </a:t>
            </a:r>
            <a:endParaRPr lang="en-US" dirty="0"/>
          </a:p>
        </p:txBody>
      </p:sp>
      <p:pic>
        <p:nvPicPr>
          <p:cNvPr id="4" name="Content Placeholder 3" descr="25.3 ChangReqProc.eps"/>
          <p:cNvPicPr>
            <a:picLocks noGrp="1" noChangeAspect="1"/>
          </p:cNvPicPr>
          <p:nvPr>
            <p:ph idx="1"/>
          </p:nvPr>
        </p:nvPicPr>
        <mc:AlternateContent>
          <mc:Choice xmlns:ma="http://schemas.microsoft.com/office/mac/drawingml/2008/main" Requires="ma">
            <p:blipFill>
              <a:blip r:embed="rId2"/>
              <a:srcRect l="-29057" r="-29057"/>
              <a:stretch>
                <a:fillRect/>
              </a:stretch>
            </p:blipFill>
          </mc:Choice>
          <mc:Fallback>
            <p:blipFill>
              <a:blip r:embed="rId3"/>
              <a:srcRect l="-29057" r="-29057"/>
              <a:stretch>
                <a:fillRect/>
              </a:stretch>
            </p:blipFill>
          </mc:Fallback>
        </mc:AlternateConten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25.4  </a:t>
            </a:r>
            <a:r>
              <a:rPr lang="en-US" dirty="0"/>
              <a:t>A partially completed change request form</a:t>
            </a:r>
            <a:r>
              <a:rPr lang="en-GB" dirty="0" smtClean="0"/>
              <a:t> </a:t>
            </a:r>
            <a:endParaRPr lang="en-US" dirty="0"/>
          </a:p>
        </p:txBody>
      </p:sp>
      <p:sp>
        <p:nvSpPr>
          <p:cNvPr id="16386" name="Text Box 2"/>
          <p:cNvSpPr txBox="1">
            <a:spLocks noChangeArrowheads="1"/>
          </p:cNvSpPr>
          <p:nvPr/>
        </p:nvSpPr>
        <p:spPr bwMode="auto">
          <a:xfrm>
            <a:off x="1828799" y="1387734"/>
            <a:ext cx="5210764" cy="512407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2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Project: </a:t>
            </a:r>
            <a:r>
              <a:rPr kumimoji="0" lang="en-GB" sz="1200" b="0" i="0" u="none" strike="noStrike" cap="none" normalizeH="0" baseline="0" dirty="0">
                <a:ln>
                  <a:noFill/>
                </a:ln>
                <a:solidFill>
                  <a:schemeClr val="tx1"/>
                </a:solidFill>
                <a:effectLst/>
                <a:latin typeface="Arial"/>
                <a:ea typeface="ＭＳ Ｐゴシック" charset="-128"/>
                <a:cs typeface="Arial"/>
              </a:rPr>
              <a:t>SICSA/</a:t>
            </a:r>
            <a:r>
              <a:rPr kumimoji="0" lang="en-GB" sz="12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200" b="0" i="0" u="none" strike="noStrike" cap="none" normalizeH="0" baseline="0" dirty="0" smtClean="0">
                <a:ln>
                  <a:noFill/>
                </a:ln>
                <a:solidFill>
                  <a:schemeClr val="tx1"/>
                </a:solidFill>
                <a:effectLst/>
                <a:latin typeface="Arial"/>
                <a:ea typeface="ＭＳ Ｐゴシック" charset="-128"/>
                <a:cs typeface="Arial"/>
              </a:rPr>
              <a:t>		</a:t>
            </a:r>
            <a:r>
              <a:rPr kumimoji="0" lang="en-GB" sz="1200" b="1" i="0" u="none" strike="noStrike" cap="none" normalizeH="0" baseline="0" dirty="0" smtClean="0">
                <a:ln>
                  <a:noFill/>
                </a:ln>
                <a:solidFill>
                  <a:schemeClr val="tx1"/>
                </a:solidFill>
                <a:effectLst/>
                <a:latin typeface="Arial"/>
                <a:ea typeface="ＭＳ Ｐゴシック" charset="-128"/>
                <a:cs typeface="Arial"/>
              </a:rPr>
              <a:t>Number</a:t>
            </a:r>
            <a:r>
              <a:rPr kumimoji="0" lang="en-GB" sz="1200" b="1" i="0" u="none" strike="noStrike" cap="none" normalizeH="0" baseline="0" dirty="0">
                <a:ln>
                  <a:noFill/>
                </a:ln>
                <a:solidFill>
                  <a:schemeClr val="tx1"/>
                </a:solidFill>
                <a:effectLst/>
                <a:latin typeface="Arial"/>
                <a:ea typeface="ＭＳ Ｐゴシック" charset="-128"/>
                <a:cs typeface="Arial"/>
              </a:rPr>
              <a:t>: </a:t>
            </a:r>
            <a:r>
              <a:rPr kumimoji="0" lang="en-GB" sz="1200" b="0" i="0" u="none" strike="noStrike" cap="none" normalizeH="0" baseline="0" dirty="0">
                <a:ln>
                  <a:noFill/>
                </a:ln>
                <a:solidFill>
                  <a:schemeClr val="tx1"/>
                </a:solidFill>
                <a:effectLst/>
                <a:latin typeface="Arial"/>
                <a:ea typeface="ＭＳ Ｐゴシック" charset="-128"/>
                <a:cs typeface="Arial"/>
              </a:rPr>
              <a:t>23/02</a:t>
            </a:r>
            <a:endParaRPr kumimoji="0" lang="en-US" sz="12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Change requester: </a:t>
            </a:r>
            <a:r>
              <a:rPr kumimoji="0" lang="en-GB" sz="1200" b="0" i="0" u="none" strike="noStrike" cap="none" normalizeH="0" baseline="0" dirty="0">
                <a:ln>
                  <a:noFill/>
                </a:ln>
                <a:solidFill>
                  <a:schemeClr val="tx1"/>
                </a:solidFill>
                <a:effectLst/>
                <a:latin typeface="Arial"/>
                <a:ea typeface="ＭＳ Ｐゴシック" charset="-128"/>
                <a:cs typeface="Arial"/>
              </a:rPr>
              <a:t>I. </a:t>
            </a:r>
            <a:r>
              <a:rPr kumimoji="0" lang="en-GB" sz="1200" b="0" i="0" u="none" strike="noStrike" cap="none" normalizeH="0" baseline="0" dirty="0" err="1" smtClean="0">
                <a:ln>
                  <a:noFill/>
                </a:ln>
                <a:solidFill>
                  <a:schemeClr val="tx1"/>
                </a:solidFill>
                <a:effectLst/>
                <a:latin typeface="Arial"/>
                <a:ea typeface="ＭＳ Ｐゴシック" charset="-128"/>
                <a:cs typeface="Arial"/>
              </a:rPr>
              <a:t>Sommerville</a:t>
            </a:r>
            <a:r>
              <a:rPr kumimoji="0" lang="en-GB" sz="1200" b="0" i="0" u="none" strike="noStrike" cap="none" normalizeH="0" baseline="0" dirty="0" smtClean="0">
                <a:ln>
                  <a:noFill/>
                </a:ln>
                <a:solidFill>
                  <a:schemeClr val="tx1"/>
                </a:solidFill>
                <a:effectLst/>
                <a:latin typeface="Arial"/>
                <a:ea typeface="ＭＳ Ｐゴシック" charset="-128"/>
                <a:cs typeface="Arial"/>
              </a:rPr>
              <a:t>		</a:t>
            </a:r>
            <a:r>
              <a:rPr kumimoji="0" lang="en-GB" sz="1200" b="1" i="0" u="none" strike="noStrike" cap="none" normalizeH="0" baseline="0" dirty="0" smtClean="0">
                <a:ln>
                  <a:noFill/>
                </a:ln>
                <a:solidFill>
                  <a:schemeClr val="tx1"/>
                </a:solidFill>
                <a:effectLst/>
                <a:latin typeface="Arial"/>
                <a:ea typeface="ＭＳ Ｐゴシック" charset="-128"/>
                <a:cs typeface="Arial"/>
              </a:rPr>
              <a:t>Date</a:t>
            </a:r>
            <a:r>
              <a:rPr kumimoji="0" lang="en-GB" sz="1200" b="1" i="0" u="none" strike="noStrike" cap="none" normalizeH="0" baseline="0" dirty="0">
                <a:ln>
                  <a:noFill/>
                </a:ln>
                <a:solidFill>
                  <a:schemeClr val="tx1"/>
                </a:solidFill>
                <a:effectLst/>
                <a:latin typeface="Arial"/>
                <a:ea typeface="ＭＳ Ｐゴシック" charset="-128"/>
                <a:cs typeface="Arial"/>
              </a:rPr>
              <a:t>: </a:t>
            </a:r>
            <a:r>
              <a:rPr kumimoji="0" lang="en-GB" sz="1200" b="0" i="0" u="none" strike="noStrike" cap="none" normalizeH="0" baseline="0" dirty="0">
                <a:ln>
                  <a:noFill/>
                </a:ln>
                <a:solidFill>
                  <a:schemeClr val="tx1"/>
                </a:solidFill>
                <a:effectLst/>
                <a:latin typeface="Arial"/>
                <a:ea typeface="ＭＳ Ｐゴシック" charset="-128"/>
                <a:cs typeface="Arial"/>
              </a:rPr>
              <a:t>20/01/09</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Requested change:</a:t>
            </a:r>
            <a:r>
              <a:rPr kumimoji="0" lang="en-GB" sz="12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Change analyzer: </a:t>
            </a:r>
            <a:r>
              <a:rPr kumimoji="0" lang="en-GB" sz="1200" b="0" i="0" u="none" strike="noStrike" cap="none" normalizeH="0" baseline="0" dirty="0">
                <a:ln>
                  <a:noFill/>
                </a:ln>
                <a:solidFill>
                  <a:schemeClr val="tx1"/>
                </a:solidFill>
                <a:effectLst/>
                <a:latin typeface="Arial"/>
                <a:ea typeface="ＭＳ Ｐゴシック" charset="-128"/>
                <a:cs typeface="Arial"/>
              </a:rPr>
              <a:t>R. </a:t>
            </a:r>
            <a:r>
              <a:rPr kumimoji="0" lang="en-GB" sz="12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200" b="0" i="0" u="none" strike="noStrike" cap="none" normalizeH="0" baseline="0" dirty="0" smtClean="0">
                <a:ln>
                  <a:noFill/>
                </a:ln>
                <a:solidFill>
                  <a:schemeClr val="tx1"/>
                </a:solidFill>
                <a:effectLst/>
                <a:latin typeface="Arial"/>
                <a:ea typeface="ＭＳ Ｐゴシック" charset="-128"/>
                <a:cs typeface="Arial"/>
              </a:rPr>
              <a:t>		</a:t>
            </a:r>
            <a:r>
              <a:rPr kumimoji="0" lang="en-GB" sz="12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200" b="1" i="0" u="none" strike="noStrike" cap="none" normalizeH="0" baseline="0" dirty="0">
                <a:ln>
                  <a:noFill/>
                </a:ln>
                <a:solidFill>
                  <a:schemeClr val="tx1"/>
                </a:solidFill>
                <a:effectLst/>
                <a:latin typeface="Arial"/>
                <a:ea typeface="ＭＳ Ｐゴシック" charset="-128"/>
                <a:cs typeface="Arial"/>
              </a:rPr>
              <a:t>date: </a:t>
            </a:r>
            <a:r>
              <a:rPr kumimoji="0" lang="en-GB" sz="1200" b="0" i="0" u="none" strike="noStrike" cap="none" normalizeH="0" baseline="0" dirty="0">
                <a:ln>
                  <a:noFill/>
                </a:ln>
                <a:solidFill>
                  <a:schemeClr val="tx1"/>
                </a:solidFill>
                <a:effectLst/>
                <a:latin typeface="Arial"/>
                <a:ea typeface="ＭＳ Ｐゴシック" charset="-128"/>
                <a:cs typeface="Arial"/>
              </a:rPr>
              <a:t>25/01/09</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2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200" b="0" i="0" u="none" strike="noStrike" cap="none" normalizeH="0" baseline="0" dirty="0">
                <a:ln>
                  <a:noFill/>
                </a:ln>
                <a:solidFill>
                  <a:schemeClr val="tx1"/>
                </a:solidFill>
                <a:effectLst/>
                <a:latin typeface="Arial"/>
                <a:ea typeface="ＭＳ Ｐゴシック" charset="-128"/>
                <a:cs typeface="Arial"/>
              </a:rPr>
              <a:t>, </a:t>
            </a:r>
            <a:r>
              <a:rPr kumimoji="0" lang="en-GB" sz="12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2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2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200" b="0" i="0" u="none" strike="noStrike" cap="none" normalizeH="0" baseline="0" dirty="0" err="1">
                <a:ln>
                  <a:noFill/>
                </a:ln>
                <a:solidFill>
                  <a:schemeClr val="tx1"/>
                </a:solidFill>
                <a:effectLst/>
                <a:latin typeface="Arial"/>
                <a:ea typeface="ＭＳ Ｐゴシック" charset="-128"/>
                <a:cs typeface="Arial"/>
              </a:rPr>
              <a:t>color</a:t>
            </a:r>
            <a:r>
              <a:rPr kumimoji="0" lang="en-GB" sz="12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200" b="0" i="0" u="none" strike="noStrike" cap="none" normalizeH="0" baseline="0" dirty="0" err="1">
                <a:ln>
                  <a:noFill/>
                </a:ln>
                <a:solidFill>
                  <a:schemeClr val="tx1"/>
                </a:solidFill>
                <a:effectLst/>
                <a:latin typeface="Arial"/>
                <a:ea typeface="ＭＳ Ｐゴシック" charset="-128"/>
                <a:cs typeface="Arial"/>
              </a:rPr>
              <a:t>colors</a:t>
            </a:r>
            <a:r>
              <a:rPr kumimoji="0" lang="en-GB" sz="12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Change priority: </a:t>
            </a:r>
            <a:r>
              <a:rPr kumimoji="0" lang="en-GB" sz="1200" b="0" i="0" u="none" strike="noStrike" cap="none" normalizeH="0" baseline="0" dirty="0">
                <a:ln>
                  <a:noFill/>
                </a:ln>
                <a:solidFill>
                  <a:schemeClr val="tx1"/>
                </a:solidFill>
                <a:effectLst/>
                <a:latin typeface="Arial"/>
                <a:ea typeface="ＭＳ Ｐゴシック" charset="-128"/>
                <a:cs typeface="Arial"/>
              </a:rPr>
              <a:t>Medium</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Estimated effort: </a:t>
            </a:r>
            <a:r>
              <a:rPr kumimoji="0" lang="en-GB" sz="1200" b="0" i="0" u="none" strike="noStrike" cap="none" normalizeH="0" baseline="0" dirty="0">
                <a:ln>
                  <a:noFill/>
                </a:ln>
                <a:solidFill>
                  <a:schemeClr val="tx1"/>
                </a:solidFill>
                <a:effectLst/>
                <a:latin typeface="Arial"/>
                <a:ea typeface="ＭＳ Ｐゴシック" charset="-128"/>
                <a:cs typeface="Arial"/>
              </a:rPr>
              <a:t>2 hours</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200" b="0" i="0" u="none" strike="noStrike" cap="none" normalizeH="0" baseline="0" dirty="0">
                <a:ln>
                  <a:noFill/>
                </a:ln>
                <a:solidFill>
                  <a:schemeClr val="tx1"/>
                </a:solidFill>
                <a:effectLst/>
                <a:latin typeface="Arial"/>
                <a:ea typeface="ＭＳ Ｐゴシック" charset="-128"/>
                <a:cs typeface="Arial"/>
              </a:rPr>
              <a:t>28/01/</a:t>
            </a:r>
            <a:r>
              <a:rPr kumimoji="0" lang="en-GB" sz="1200" b="0" i="0" u="none" strike="noStrike" cap="none" normalizeH="0" baseline="0" dirty="0" smtClean="0">
                <a:ln>
                  <a:noFill/>
                </a:ln>
                <a:solidFill>
                  <a:schemeClr val="tx1"/>
                </a:solidFill>
                <a:effectLst/>
                <a:latin typeface="Arial"/>
                <a:ea typeface="ＭＳ Ｐゴシック" charset="-128"/>
                <a:cs typeface="Arial"/>
              </a:rPr>
              <a:t>09	</a:t>
            </a:r>
            <a:r>
              <a:rPr kumimoji="0" lang="en-GB" sz="1200" b="1" i="0" u="none" strike="noStrike" cap="none" normalizeH="0" baseline="0" dirty="0" smtClean="0">
                <a:ln>
                  <a:noFill/>
                </a:ln>
                <a:solidFill>
                  <a:schemeClr val="tx1"/>
                </a:solidFill>
                <a:effectLst/>
                <a:latin typeface="Arial"/>
                <a:ea typeface="ＭＳ Ｐゴシック" charset="-128"/>
                <a:cs typeface="Arial"/>
              </a:rPr>
              <a:t>CCB </a:t>
            </a:r>
            <a:r>
              <a:rPr kumimoji="0" lang="en-GB" sz="1200" b="1" i="0" u="none" strike="noStrike" cap="none" normalizeH="0" baseline="0" dirty="0">
                <a:ln>
                  <a:noFill/>
                </a:ln>
                <a:solidFill>
                  <a:schemeClr val="tx1"/>
                </a:solidFill>
                <a:effectLst/>
                <a:latin typeface="Arial"/>
                <a:ea typeface="ＭＳ Ｐゴシック" charset="-128"/>
                <a:cs typeface="Arial"/>
              </a:rPr>
              <a:t>decision date: </a:t>
            </a:r>
            <a:r>
              <a:rPr kumimoji="0" lang="en-GB" sz="1200" b="0" i="0" u="none" strike="noStrike" cap="none" normalizeH="0" baseline="0" dirty="0">
                <a:ln>
                  <a:noFill/>
                </a:ln>
                <a:solidFill>
                  <a:schemeClr val="tx1"/>
                </a:solidFill>
                <a:effectLst/>
                <a:latin typeface="Arial"/>
                <a:ea typeface="ＭＳ Ｐゴシック" charset="-128"/>
                <a:cs typeface="Arial"/>
              </a:rPr>
              <a:t>30/01/09</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Decision: </a:t>
            </a:r>
            <a:r>
              <a:rPr kumimoji="0" lang="en-GB" sz="12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Change </a:t>
            </a:r>
            <a:r>
              <a:rPr kumimoji="0" lang="en-GB" sz="1200" b="1" i="0" u="none" strike="noStrike" cap="none" normalizeH="0" baseline="0" dirty="0" err="1">
                <a:ln>
                  <a:noFill/>
                </a:ln>
                <a:solidFill>
                  <a:schemeClr val="tx1"/>
                </a:solidFill>
                <a:effectLst/>
                <a:latin typeface="Arial"/>
                <a:ea typeface="ＭＳ Ｐゴシック" charset="-128"/>
                <a:cs typeface="Arial"/>
              </a:rPr>
              <a:t>implementor</a:t>
            </a:r>
            <a:r>
              <a:rPr kumimoji="0" lang="en-GB" sz="1200" b="1" i="0" u="none" strike="noStrike" cap="none" normalizeH="0" baseline="0" dirty="0" smtClean="0">
                <a:ln>
                  <a:noFill/>
                </a:ln>
                <a:solidFill>
                  <a:schemeClr val="tx1"/>
                </a:solidFill>
                <a:effectLst/>
                <a:latin typeface="Arial"/>
                <a:ea typeface="ＭＳ Ｐゴシック" charset="-128"/>
                <a:cs typeface="Arial"/>
              </a:rPr>
              <a:t>:	Date </a:t>
            </a:r>
            <a:r>
              <a:rPr kumimoji="0" lang="en-GB" sz="1200" b="1" i="0" u="none" strike="noStrike" cap="none" normalizeH="0" baseline="0" dirty="0">
                <a:ln>
                  <a:noFill/>
                </a:ln>
                <a:solidFill>
                  <a:schemeClr val="tx1"/>
                </a:solidFill>
                <a:effectLst/>
                <a:latin typeface="Arial"/>
                <a:ea typeface="ＭＳ Ｐゴシック" charset="-128"/>
                <a:cs typeface="Arial"/>
              </a:rPr>
              <a:t>of change:</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200" b="1" i="0" u="none" strike="noStrike" cap="none" normalizeH="0" baseline="0" dirty="0" smtClean="0">
                <a:ln>
                  <a:noFill/>
                </a:ln>
                <a:solidFill>
                  <a:schemeClr val="tx1"/>
                </a:solidFill>
                <a:effectLst/>
                <a:latin typeface="Arial"/>
                <a:ea typeface="ＭＳ Ｐゴシック" charset="-128"/>
                <a:cs typeface="Arial"/>
              </a:rPr>
              <a:t>:	QA </a:t>
            </a:r>
            <a:r>
              <a:rPr kumimoji="0" lang="en-GB" sz="1200" b="1" i="0" u="none" strike="noStrike" cap="none" normalizeH="0" baseline="0" dirty="0">
                <a:ln>
                  <a:noFill/>
                </a:ln>
                <a:solidFill>
                  <a:schemeClr val="tx1"/>
                </a:solidFill>
                <a:effectLst/>
                <a:latin typeface="Arial"/>
                <a:ea typeface="ＭＳ Ｐゴシック" charset="-128"/>
                <a:cs typeface="Arial"/>
              </a:rPr>
              <a:t>decision:</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25.5 </a:t>
            </a:r>
            <a:r>
              <a:rPr lang="en-US" dirty="0"/>
              <a:t>Derivation history</a:t>
            </a:r>
            <a:r>
              <a:rPr lang="en-GB" dirty="0" smtClean="0"/>
              <a:t> </a:t>
            </a:r>
            <a:endParaRPr lang="en-US" dirty="0"/>
          </a:p>
        </p:txBody>
      </p:sp>
      <p:sp>
        <p:nvSpPr>
          <p:cNvPr id="18434" name="Text Box 2"/>
          <p:cNvSpPr txBox="1">
            <a:spLocks noChangeArrowheads="1"/>
          </p:cNvSpPr>
          <p:nvPr/>
        </p:nvSpPr>
        <p:spPr bwMode="auto">
          <a:xfrm>
            <a:off x="1676399" y="1978024"/>
            <a:ext cx="6538676" cy="341245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Object: </a:t>
            </a:r>
            <a:r>
              <a:rPr kumimoji="0" lang="en-US" sz="1400" b="0" i="0" u="none" strike="noStrike" cap="none" normalizeH="0" baseline="0" dirty="0" err="1">
                <a:ln>
                  <a:noFill/>
                </a:ln>
                <a:solidFill>
                  <a:schemeClr val="tx1"/>
                </a:solidFill>
                <a:effectLst/>
                <a:latin typeface="Arial"/>
                <a:ea typeface="Times New Roman" charset="0"/>
                <a:cs typeface="Arial"/>
              </a:rPr>
              <a:t>currentRole</a:t>
            </a:r>
            <a:endParaRPr kumimoji="0" lang="en-US" sz="14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Author: R. </a:t>
            </a:r>
            <a:r>
              <a:rPr kumimoji="0" lang="en-US" sz="1400" b="0" i="0" u="none" strike="noStrike" cap="none" normalizeH="0" baseline="0" dirty="0" err="1">
                <a:ln>
                  <a:noFill/>
                </a:ln>
                <a:solidFill>
                  <a:schemeClr val="tx1"/>
                </a:solidFill>
                <a:effectLst/>
                <a:latin typeface="Arial"/>
                <a:ea typeface="Times New Roman" charset="0"/>
                <a:cs typeface="Arial"/>
              </a:rPr>
              <a:t>Looek</a:t>
            </a:r>
            <a:endParaRPr kumimoji="0" lang="en-US" sz="14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a:t>
            </a:r>
            <a:r>
              <a:rPr kumimoji="0" lang="en-US" sz="1400" b="0" i="0" u="none" strike="noStrike" cap="none" normalizeH="0" baseline="0" dirty="0" smtClean="0">
                <a:ln>
                  <a:noFill/>
                </a:ln>
                <a:solidFill>
                  <a:schemeClr val="tx1"/>
                </a:solidFill>
                <a:effectLst/>
                <a:latin typeface="Arial"/>
                <a:ea typeface="Times New Roman" charset="0"/>
                <a:cs typeface="Arial"/>
              </a:rPr>
              <a:t>Version	Modifier	Date	</a:t>
            </a:r>
            <a:r>
              <a:rPr kumimoji="0" lang="en-US" sz="1400" b="0" i="0" u="none" strike="noStrike" cap="none" normalizeH="0" dirty="0" smtClean="0">
                <a:ln>
                  <a:noFill/>
                </a:ln>
                <a:solidFill>
                  <a:schemeClr val="tx1"/>
                </a:solidFill>
                <a:effectLst/>
                <a:latin typeface="Arial"/>
                <a:ea typeface="Times New Roman" charset="0"/>
                <a:cs typeface="Arial"/>
              </a:rPr>
              <a:t>  </a:t>
            </a:r>
            <a:r>
              <a:rPr kumimoji="0" lang="en-US" sz="1400" b="0" i="0" u="none" strike="noStrike" cap="none" normalizeH="0" baseline="0" dirty="0" smtClean="0">
                <a:ln>
                  <a:noFill/>
                </a:ln>
                <a:solidFill>
                  <a:schemeClr val="tx1"/>
                </a:solidFill>
                <a:effectLst/>
                <a:latin typeface="Arial"/>
                <a:ea typeface="Times New Roman" charset="0"/>
                <a:cs typeface="Arial"/>
              </a:rPr>
              <a:t>Change		Reason</a:t>
            </a:r>
            <a:endParaRPr kumimoji="0" lang="en-US" sz="14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a:t>
            </a:r>
            <a:r>
              <a:rPr kumimoji="0" lang="en-US" sz="1400" b="0" i="0" u="none" strike="noStrike" cap="none" normalizeH="0" baseline="0" dirty="0" smtClean="0">
                <a:ln>
                  <a:noFill/>
                </a:ln>
                <a:solidFill>
                  <a:schemeClr val="tx1"/>
                </a:solidFill>
                <a:effectLst/>
                <a:latin typeface="Arial"/>
                <a:ea typeface="Times New Roman" charset="0"/>
                <a:cs typeface="Arial"/>
              </a:rPr>
              <a:t>1.0	J</a:t>
            </a:r>
            <a:r>
              <a:rPr kumimoji="0" lang="en-US" sz="1400" b="0" i="0" u="none" strike="noStrike" cap="none" normalizeH="0" baseline="0" dirty="0">
                <a:ln>
                  <a:noFill/>
                </a:ln>
                <a:solidFill>
                  <a:schemeClr val="tx1"/>
                </a:solidFill>
                <a:effectLst/>
                <a:latin typeface="Arial"/>
                <a:ea typeface="Times New Roman" charset="0"/>
                <a:cs typeface="Arial"/>
              </a:rPr>
              <a:t>. </a:t>
            </a:r>
            <a:r>
              <a:rPr kumimoji="0" lang="en-US" sz="1400" b="0" i="0" u="none" strike="noStrike" cap="none" normalizeH="0" baseline="0" dirty="0" smtClean="0">
                <a:ln>
                  <a:noFill/>
                </a:ln>
                <a:solidFill>
                  <a:schemeClr val="tx1"/>
                </a:solidFill>
                <a:effectLst/>
                <a:latin typeface="Arial"/>
                <a:ea typeface="Times New Roman" charset="0"/>
                <a:cs typeface="Arial"/>
              </a:rPr>
              <a:t>Jones	11</a:t>
            </a:r>
            <a:r>
              <a:rPr kumimoji="0" lang="en-US" sz="1400" b="0" i="0" u="none" strike="noStrike" cap="none" normalizeH="0" baseline="0" dirty="0">
                <a:ln>
                  <a:noFill/>
                </a:ln>
                <a:solidFill>
                  <a:schemeClr val="tx1"/>
                </a:solidFill>
                <a:effectLst/>
                <a:latin typeface="Arial"/>
                <a:ea typeface="Times New Roman" charset="0"/>
                <a:cs typeface="Arial"/>
              </a:rPr>
              <a:t>/11/</a:t>
            </a:r>
            <a:r>
              <a:rPr kumimoji="0" lang="en-US" sz="1400" b="0" i="0" u="none" strike="noStrike" cap="none" normalizeH="0" baseline="0" dirty="0" smtClean="0">
                <a:ln>
                  <a:noFill/>
                </a:ln>
                <a:solidFill>
                  <a:schemeClr val="tx1"/>
                </a:solidFill>
                <a:effectLst/>
                <a:latin typeface="Arial"/>
                <a:ea typeface="Times New Roman" charset="0"/>
                <a:cs typeface="Arial"/>
              </a:rPr>
              <a:t>2009	</a:t>
            </a:r>
            <a:r>
              <a:rPr kumimoji="0" lang="en-US" sz="1400" b="0" i="0" u="none" strike="noStrike" cap="none" normalizeH="0" dirty="0" smtClean="0">
                <a:ln>
                  <a:noFill/>
                </a:ln>
                <a:solidFill>
                  <a:schemeClr val="tx1"/>
                </a:solidFill>
                <a:effectLst/>
                <a:latin typeface="Arial"/>
                <a:ea typeface="Times New Roman" charset="0"/>
                <a:cs typeface="Arial"/>
              </a:rPr>
              <a:t>  </a:t>
            </a:r>
            <a:r>
              <a:rPr kumimoji="0" lang="en-US" sz="1400" b="0" i="0" u="none" strike="noStrike" cap="none" normalizeH="0" baseline="0" dirty="0" smtClean="0">
                <a:ln>
                  <a:noFill/>
                </a:ln>
                <a:solidFill>
                  <a:schemeClr val="tx1"/>
                </a:solidFill>
                <a:effectLst/>
                <a:latin typeface="Arial"/>
                <a:ea typeface="Times New Roman" charset="0"/>
                <a:cs typeface="Arial"/>
              </a:rPr>
              <a:t>Add header	Submitted </a:t>
            </a:r>
            <a:r>
              <a:rPr kumimoji="0" lang="en-US" sz="14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a:ea typeface="Times New Roman" charset="0"/>
                <a:cs typeface="Arial"/>
              </a:rPr>
              <a:t>// </a:t>
            </a:r>
            <a:r>
              <a:rPr kumimoji="0" lang="en-US" sz="1400" b="0" i="0" u="none" strike="noStrike" cap="none" normalizeH="0" baseline="0" dirty="0" smtClean="0">
                <a:ln>
                  <a:noFill/>
                </a:ln>
                <a:solidFill>
                  <a:schemeClr val="tx1"/>
                </a:solidFill>
                <a:effectLst/>
                <a:latin typeface="Arial"/>
                <a:ea typeface="Times New Roman" charset="0"/>
                <a:cs typeface="Arial"/>
              </a:rPr>
              <a:t>1.1	R</a:t>
            </a:r>
            <a:r>
              <a:rPr kumimoji="0" lang="en-US" sz="1400" b="0" i="0" u="none" strike="noStrike" cap="none" normalizeH="0" baseline="0" dirty="0">
                <a:ln>
                  <a:noFill/>
                </a:ln>
                <a:solidFill>
                  <a:schemeClr val="tx1"/>
                </a:solidFill>
                <a:effectLst/>
                <a:latin typeface="Arial"/>
                <a:ea typeface="Times New Roman" charset="0"/>
                <a:cs typeface="Arial"/>
              </a:rPr>
              <a:t>. </a:t>
            </a:r>
            <a:r>
              <a:rPr kumimoji="0" lang="en-US" sz="1400" b="0" i="0" u="none" strike="noStrike" cap="none" normalizeH="0" baseline="0" dirty="0" err="1">
                <a:ln>
                  <a:noFill/>
                </a:ln>
                <a:solidFill>
                  <a:schemeClr val="tx1"/>
                </a:solidFill>
                <a:effectLst/>
                <a:latin typeface="Arial"/>
                <a:ea typeface="Times New Roman" charset="0"/>
                <a:cs typeface="Arial"/>
              </a:rPr>
              <a:t>Looek</a:t>
            </a:r>
            <a:r>
              <a:rPr kumimoji="0" lang="en-US" sz="1400" b="0" i="0" u="none" strike="noStrike" cap="none" normalizeH="0" baseline="0" dirty="0" smtClean="0">
                <a:ln>
                  <a:noFill/>
                </a:ln>
                <a:solidFill>
                  <a:schemeClr val="tx1"/>
                </a:solidFill>
                <a:effectLst/>
                <a:latin typeface="Arial"/>
                <a:ea typeface="Times New Roman" charset="0"/>
                <a:cs typeface="Arial"/>
              </a:rPr>
              <a:t> 	13</a:t>
            </a:r>
            <a:r>
              <a:rPr kumimoji="0" lang="en-US" sz="1400" b="0" i="0" u="none" strike="noStrike" cap="none" normalizeH="0" baseline="0" dirty="0">
                <a:ln>
                  <a:noFill/>
                </a:ln>
                <a:solidFill>
                  <a:schemeClr val="tx1"/>
                </a:solidFill>
                <a:effectLst/>
                <a:latin typeface="Arial"/>
                <a:ea typeface="Times New Roman" charset="0"/>
                <a:cs typeface="Arial"/>
              </a:rPr>
              <a:t>/11/</a:t>
            </a:r>
            <a:r>
              <a:rPr kumimoji="0" lang="en-US" sz="1400" b="0" i="0" u="none" strike="noStrike" cap="none" normalizeH="0" baseline="0" dirty="0" smtClean="0">
                <a:ln>
                  <a:noFill/>
                </a:ln>
                <a:solidFill>
                  <a:schemeClr val="tx1"/>
                </a:solidFill>
                <a:effectLst/>
                <a:latin typeface="Arial"/>
                <a:ea typeface="Times New Roman" charset="0"/>
                <a:cs typeface="Arial"/>
              </a:rPr>
              <a:t>2009	</a:t>
            </a:r>
            <a:r>
              <a:rPr kumimoji="0" lang="en-US" sz="1400" b="0" i="0" u="none" strike="noStrike" cap="none" normalizeH="0" dirty="0" smtClean="0">
                <a:ln>
                  <a:noFill/>
                </a:ln>
                <a:solidFill>
                  <a:schemeClr val="tx1"/>
                </a:solidFill>
                <a:effectLst/>
                <a:latin typeface="Arial"/>
                <a:ea typeface="Times New Roman" charset="0"/>
                <a:cs typeface="Arial"/>
              </a:rPr>
              <a:t>  </a:t>
            </a:r>
            <a:r>
              <a:rPr kumimoji="0" lang="en-US" sz="1400" b="0" i="0" u="none" strike="noStrike" cap="none" normalizeH="0" baseline="0" dirty="0" smtClean="0">
                <a:ln>
                  <a:noFill/>
                </a:ln>
                <a:solidFill>
                  <a:schemeClr val="tx1"/>
                </a:solidFill>
                <a:effectLst/>
                <a:latin typeface="Arial"/>
                <a:ea typeface="Times New Roman" charset="0"/>
                <a:cs typeface="Arial"/>
              </a:rPr>
              <a:t>New field		Change </a:t>
            </a:r>
            <a:r>
              <a:rPr kumimoji="0" lang="en-US" sz="14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25.6  </a:t>
            </a:r>
            <a:r>
              <a:rPr lang="en-US" dirty="0" err="1"/>
              <a:t>Codelines</a:t>
            </a:r>
            <a:r>
              <a:rPr lang="en-US" dirty="0"/>
              <a:t> and baselines</a:t>
            </a:r>
            <a:r>
              <a:rPr lang="en-GB" dirty="0" smtClean="0"/>
              <a:t> </a:t>
            </a:r>
            <a:endParaRPr lang="en-US" dirty="0"/>
          </a:p>
        </p:txBody>
      </p:sp>
      <p:pic>
        <p:nvPicPr>
          <p:cNvPr id="4" name="Content Placeholder 3" descr="25.6 CodeandBaselines.eps"/>
          <p:cNvPicPr>
            <a:picLocks noGrp="1" noChangeAspect="1"/>
          </p:cNvPicPr>
          <p:nvPr>
            <p:ph idx="1"/>
          </p:nvPr>
        </p:nvPicPr>
        <mc:AlternateContent>
          <mc:Choice xmlns:ma="http://schemas.microsoft.com/office/mac/drawingml/2008/main" Requires="ma">
            <p:blipFill>
              <a:blip r:embed="rId2"/>
              <a:srcRect t="-1696" b="-1696"/>
              <a:stretch>
                <a:fillRect/>
              </a:stretch>
            </p:blipFill>
          </mc:Choice>
          <mc:Fallback>
            <p:blipFill>
              <a:blip r:embed="rId3"/>
              <a:srcRect t="-1696" b="-1696"/>
              <a:stretch>
                <a:fillRect/>
              </a:stretch>
            </p:blipFill>
          </mc:Fallback>
        </mc:AlternateConten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25.7  </a:t>
            </a:r>
            <a:r>
              <a:rPr lang="en-US" dirty="0"/>
              <a:t>Storage management using deltas</a:t>
            </a:r>
            <a:r>
              <a:rPr lang="en-GB" dirty="0" smtClean="0"/>
              <a:t> </a:t>
            </a:r>
            <a:endParaRPr lang="en-US" dirty="0"/>
          </a:p>
        </p:txBody>
      </p:sp>
      <p:pic>
        <p:nvPicPr>
          <p:cNvPr id="4" name="Content Placeholder 3" descr="25.7 CodelineDeltas.eps"/>
          <p:cNvPicPr>
            <a:picLocks noGrp="1" noChangeAspect="1"/>
          </p:cNvPicPr>
          <p:nvPr>
            <p:ph idx="1"/>
          </p:nvPr>
        </p:nvPicPr>
        <mc:AlternateContent>
          <mc:Choice xmlns:ma="http://schemas.microsoft.com/office/mac/drawingml/2008/main" Requires="ma">
            <p:blipFill>
              <a:blip r:embed="rId2"/>
              <a:srcRect t="-26411" b="-26411"/>
              <a:stretch>
                <a:fillRect/>
              </a:stretch>
            </p:blipFill>
          </mc:Choice>
          <mc:Fallback>
            <p:blipFill>
              <a:blip r:embed="rId3"/>
              <a:srcRect t="-26411" b="-26411"/>
              <a:stretch>
                <a:fillRect/>
              </a:stretch>
            </p:blipFill>
          </mc:Fallback>
        </mc:AlternateContent>
        <p:spPr>
          <a:xfrm>
            <a:off x="1186828" y="1600201"/>
            <a:ext cx="6555339" cy="3605184"/>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25.8  </a:t>
            </a:r>
            <a:r>
              <a:rPr lang="en-US" dirty="0"/>
              <a:t>Check-in and check-out from a version repository</a:t>
            </a:r>
            <a:r>
              <a:rPr lang="en-GB" dirty="0" smtClean="0"/>
              <a:t> </a:t>
            </a:r>
            <a:endParaRPr lang="en-US" dirty="0"/>
          </a:p>
        </p:txBody>
      </p:sp>
      <p:pic>
        <p:nvPicPr>
          <p:cNvPr id="4" name="Content Placeholder 3" descr="25.8 CheckInOut.eps"/>
          <p:cNvPicPr>
            <a:picLocks noGrp="1" noChangeAspect="1"/>
          </p:cNvPicPr>
          <p:nvPr>
            <p:ph idx="1"/>
          </p:nvPr>
        </p:nvPicPr>
        <mc:AlternateContent>
          <mc:Choice xmlns:ma="http://schemas.microsoft.com/office/mac/drawingml/2008/main" Requires="ma">
            <p:blipFill>
              <a:blip r:embed="rId2"/>
              <a:srcRect t="-1727" b="-1727"/>
              <a:stretch>
                <a:fillRect/>
              </a:stretch>
            </p:blipFill>
          </mc:Choice>
          <mc:Fallback>
            <p:blipFill>
              <a:blip r:embed="rId3"/>
              <a:srcRect t="-1727" b="-1727"/>
              <a:stretch>
                <a:fillRect/>
              </a:stretch>
            </p:blipFill>
          </mc:Fallback>
        </mc:AlternateContent>
        <p:spPr>
          <a:xfrm>
            <a:off x="1065224" y="1600201"/>
            <a:ext cx="7068782" cy="388755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1004</Words>
  <Application>Microsoft Macintosh PowerPoint</Application>
  <PresentationFormat>On-screen Show (4:3)</PresentationFormat>
  <Paragraphs>89</Paragraphs>
  <Slides>14</Slides>
  <Notes>0</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Figures – Chapter 25</vt:lpstr>
      <vt:lpstr>Figure 25.1  Configuration management activities </vt:lpstr>
      <vt:lpstr>Figure 25.2  CM terminology </vt:lpstr>
      <vt:lpstr>Figure 25.3  The change management process   </vt:lpstr>
      <vt:lpstr>Figure 25.4  A partially completed change request form </vt:lpstr>
      <vt:lpstr>Figure 25.5 Derivation history </vt:lpstr>
      <vt:lpstr>Figure 25.6  Codelines and baselines </vt:lpstr>
      <vt:lpstr>Figure 25.7  Storage management using deltas </vt:lpstr>
      <vt:lpstr>Figure 25.8  Check-in and check-out from a version repository </vt:lpstr>
      <vt:lpstr>Figure 25.9  Branching and merging </vt:lpstr>
      <vt:lpstr>Figure 25.10  Development, build, and target platforms </vt:lpstr>
      <vt:lpstr>Figure 25.11  System building </vt:lpstr>
      <vt:lpstr>Figure 25.12  Continuous integration </vt:lpstr>
      <vt:lpstr>Figure 25.13  Factors influencing system release planning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Ian Sommerville</cp:lastModifiedBy>
  <cp:revision>1</cp:revision>
  <dcterms:created xsi:type="dcterms:W3CDTF">2009-11-30T21:15:03Z</dcterms:created>
  <dcterms:modified xsi:type="dcterms:W3CDTF">2009-11-30T21:53:21Z</dcterms:modified>
</cp:coreProperties>
</file>