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E227-969D-47FA-80DD-54BAB22A084B}" type="datetimeFigureOut">
              <a:rPr lang="en-US" smtClean="0"/>
              <a:pPr/>
              <a:t>9/13/2010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98FC-71B3-4D08-A1FD-F96625B3BF9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E227-969D-47FA-80DD-54BAB22A084B}" type="datetimeFigureOut">
              <a:rPr lang="en-US" smtClean="0"/>
              <a:pPr/>
              <a:t>9/13/2010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98FC-71B3-4D08-A1FD-F96625B3BF9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E227-969D-47FA-80DD-54BAB22A084B}" type="datetimeFigureOut">
              <a:rPr lang="en-US" smtClean="0"/>
              <a:pPr/>
              <a:t>9/13/2010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98FC-71B3-4D08-A1FD-F96625B3BF9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E227-969D-47FA-80DD-54BAB22A084B}" type="datetimeFigureOut">
              <a:rPr lang="en-US" smtClean="0"/>
              <a:pPr/>
              <a:t>9/13/2010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98FC-71B3-4D08-A1FD-F96625B3BF9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E227-969D-47FA-80DD-54BAB22A084B}" type="datetimeFigureOut">
              <a:rPr lang="en-US" smtClean="0"/>
              <a:pPr/>
              <a:t>9/13/2010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98FC-71B3-4D08-A1FD-F96625B3BF9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E227-969D-47FA-80DD-54BAB22A084B}" type="datetimeFigureOut">
              <a:rPr lang="en-US" smtClean="0"/>
              <a:pPr/>
              <a:t>9/13/2010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98FC-71B3-4D08-A1FD-F96625B3BF9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E227-969D-47FA-80DD-54BAB22A084B}" type="datetimeFigureOut">
              <a:rPr lang="en-US" smtClean="0"/>
              <a:pPr/>
              <a:t>9/13/2010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98FC-71B3-4D08-A1FD-F96625B3BF9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E227-969D-47FA-80DD-54BAB22A084B}" type="datetimeFigureOut">
              <a:rPr lang="en-US" smtClean="0"/>
              <a:pPr/>
              <a:t>9/13/2010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98FC-71B3-4D08-A1FD-F96625B3BF9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E227-969D-47FA-80DD-54BAB22A084B}" type="datetimeFigureOut">
              <a:rPr lang="en-US" smtClean="0"/>
              <a:pPr/>
              <a:t>9/13/2010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98FC-71B3-4D08-A1FD-F96625B3BF9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E227-969D-47FA-80DD-54BAB22A084B}" type="datetimeFigureOut">
              <a:rPr lang="en-US" smtClean="0"/>
              <a:pPr/>
              <a:t>9/13/2010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98FC-71B3-4D08-A1FD-F96625B3BF9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E227-969D-47FA-80DD-54BAB22A084B}" type="datetimeFigureOut">
              <a:rPr lang="en-US" smtClean="0"/>
              <a:pPr/>
              <a:t>9/13/2010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98FC-71B3-4D08-A1FD-F96625B3BF9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E23FE227-969D-47FA-80DD-54BAB22A084B}" type="datetimeFigureOut">
              <a:rPr lang="en-US" smtClean="0"/>
              <a:pPr/>
              <a:t>9/13/2010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7DF998FC-71B3-4D08-A1FD-F96625B3BF9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 smtClean="0">
                <a:solidFill>
                  <a:schemeClr val="tx1">
                    <a:lumMod val="65000"/>
                  </a:schemeClr>
                </a:solidFill>
              </a:rPr>
              <a:t>Trabajadores </a:t>
            </a:r>
            <a:endParaRPr lang="en-US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R" sz="7700" dirty="0" smtClean="0"/>
              <a:t>Diseño</a:t>
            </a:r>
            <a:endParaRPr lang="en-US" sz="7700" dirty="0"/>
          </a:p>
        </p:txBody>
      </p:sp>
    </p:spTree>
    <p:extLst>
      <p:ext uri="{BB962C8B-B14F-4D97-AF65-F5344CB8AC3E}">
        <p14:creationId xmlns:p14="http://schemas.microsoft.com/office/powerpoint/2010/main" val="1303123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dirty="0" smtClean="0"/>
              <a:t>Ingeniero de Componentes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CR" dirty="0" smtClean="0"/>
              <a:t>Define y </a:t>
            </a:r>
            <a:r>
              <a:rPr lang="es-CR" dirty="0" smtClean="0"/>
              <a:t>mantiene </a:t>
            </a:r>
            <a:r>
              <a:rPr lang="es-CR" dirty="0" smtClean="0"/>
              <a:t>las operaciones, metodos , atributos , relaciones y requicitos de implementacion de las clases</a:t>
            </a:r>
          </a:p>
          <a:p>
            <a:r>
              <a:rPr lang="es-CR" dirty="0" smtClean="0"/>
              <a:t>Garantiza que cada clase del diseño, cumple los requicitos que se esperan, segun las realizaciones de los casos de uso en las que participa</a:t>
            </a:r>
            <a:endParaRPr lang="es-C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dirty="0" smtClean="0"/>
              <a:t>Ingeniero de Componentes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CR" dirty="0" smtClean="0"/>
              <a:t>Mantiene la integridad entre subsistemas </a:t>
            </a:r>
          </a:p>
          <a:p>
            <a:r>
              <a:rPr lang="es-CR" dirty="0" smtClean="0"/>
              <a:t>Es decier garantiza que su contenidos (clases y sus relaciones) son correctos</a:t>
            </a:r>
          </a:p>
          <a:p>
            <a:r>
              <a:rPr lang="es-CR" dirty="0" smtClean="0"/>
              <a:t>Las dependencias de otros subsistemas  y/o interfaces son correctas y minimas</a:t>
            </a:r>
          </a:p>
          <a:p>
            <a:r>
              <a:rPr lang="es-CR" dirty="0" smtClean="0"/>
              <a:t>Y que realizan correctamente las interfaces que ofrecen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5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50"/>
                            </p:stCondLst>
                            <p:childTnLst>
                              <p:par>
                                <p:cTn id="2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50"/>
                            </p:stCondLst>
                            <p:childTnLst>
                              <p:par>
                                <p:cTn id="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1949282"/>
            <a:ext cx="7924800" cy="34166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592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s-CR" dirty="0" smtClean="0"/>
              <a:t>Quienes </a:t>
            </a:r>
            <a:r>
              <a:rPr lang="es-CR" dirty="0" smtClean="0"/>
              <a:t>trabajan en </a:t>
            </a:r>
            <a:r>
              <a:rPr lang="es-CR" dirty="0" smtClean="0"/>
              <a:t>La </a:t>
            </a:r>
            <a:r>
              <a:rPr lang="es-CR" dirty="0" smtClean="0"/>
              <a:t>etapa </a:t>
            </a:r>
            <a:r>
              <a:rPr lang="es-CR" dirty="0"/>
              <a:t>d</a:t>
            </a:r>
            <a:r>
              <a:rPr lang="es-CR" dirty="0" smtClean="0"/>
              <a:t>el diseño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2057400"/>
            <a:ext cx="8229600" cy="4038600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s-CR" dirty="0" smtClean="0"/>
              <a:t>El Arquitecto:</a:t>
            </a:r>
          </a:p>
          <a:p>
            <a:pPr>
              <a:buFont typeface="Wingdings" pitchFamily="2" charset="2"/>
              <a:buChar char="ü"/>
            </a:pPr>
            <a:endParaRPr lang="es-CR" dirty="0" smtClean="0"/>
          </a:p>
          <a:p>
            <a:pPr>
              <a:buFont typeface="Wingdings" pitchFamily="2" charset="2"/>
              <a:buChar char="ü"/>
            </a:pPr>
            <a:r>
              <a:rPr lang="es-CR" dirty="0" smtClean="0"/>
              <a:t>El Ingeniero de Casos de Uso:</a:t>
            </a:r>
          </a:p>
          <a:p>
            <a:pPr>
              <a:buFont typeface="Wingdings" pitchFamily="2" charset="2"/>
              <a:buChar char="ü"/>
            </a:pPr>
            <a:endParaRPr lang="es-CR" dirty="0" smtClean="0"/>
          </a:p>
          <a:p>
            <a:pPr>
              <a:buFont typeface="Wingdings" pitchFamily="2" charset="2"/>
              <a:buChar char="ü"/>
            </a:pPr>
            <a:r>
              <a:rPr lang="es-CR" dirty="0" smtClean="0"/>
              <a:t>El Ingeniero de Componentes:</a:t>
            </a:r>
          </a:p>
          <a:p>
            <a:pPr>
              <a:buFont typeface="Wingdings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442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792088"/>
          </a:xfrm>
        </p:spPr>
        <p:txBody>
          <a:bodyPr/>
          <a:lstStyle/>
          <a:p>
            <a:r>
              <a:rPr lang="es-CR" dirty="0"/>
              <a:t>A</a:t>
            </a:r>
            <a:r>
              <a:rPr lang="es-CR" dirty="0" smtClean="0"/>
              <a:t>rquitecto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8229600" cy="4958680"/>
          </a:xfrm>
        </p:spPr>
        <p:txBody>
          <a:bodyPr/>
          <a:lstStyle/>
          <a:p>
            <a:r>
              <a:rPr lang="es-CR" dirty="0" smtClean="0"/>
              <a:t>Responsable de la </a:t>
            </a:r>
            <a:r>
              <a:rPr lang="es-CR" b="1" dirty="0" smtClean="0"/>
              <a:t>Integridad</a:t>
            </a:r>
            <a:r>
              <a:rPr lang="es-CR" dirty="0" smtClean="0"/>
              <a:t> de los modelos de “diseño” y “despliegue”</a:t>
            </a:r>
          </a:p>
          <a:p>
            <a:r>
              <a:rPr lang="es-CR" dirty="0" smtClean="0"/>
              <a:t>Ambos deben ser correctos, consistentes y legibles</a:t>
            </a:r>
          </a:p>
          <a:p>
            <a:r>
              <a:rPr lang="es-CR" dirty="0" smtClean="0"/>
              <a:t>En sistemas grandes, se utiliza un arquitecto aparte, para que sea responsable del diseño(del subsistema) de más alto nivel.</a:t>
            </a:r>
          </a:p>
          <a:p>
            <a:endParaRPr lang="es-C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482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92088"/>
          </a:xfrm>
        </p:spPr>
        <p:txBody>
          <a:bodyPr/>
          <a:lstStyle/>
          <a:p>
            <a:r>
              <a:rPr lang="es-CR" dirty="0"/>
              <a:t>A</a:t>
            </a:r>
            <a:r>
              <a:rPr lang="es-CR" dirty="0" smtClean="0"/>
              <a:t>rquitecto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1447800"/>
            <a:ext cx="8229600" cy="4525963"/>
          </a:xfrm>
        </p:spPr>
        <p:txBody>
          <a:bodyPr/>
          <a:lstStyle/>
          <a:p>
            <a:r>
              <a:rPr lang="es-CR" dirty="0" smtClean="0"/>
              <a:t>Es responsable de que los modelos sean correctos, lo que significa que hacen SÓLO las funcionalidades que </a:t>
            </a:r>
            <a:r>
              <a:rPr lang="es-CR" dirty="0" smtClean="0"/>
              <a:t>indican: </a:t>
            </a:r>
          </a:p>
          <a:p>
            <a:pPr lvl="1">
              <a:buFont typeface="Wingdings" pitchFamily="2" charset="2"/>
              <a:buChar char="Ø"/>
            </a:pPr>
            <a:r>
              <a:rPr lang="es-CR" dirty="0" smtClean="0"/>
              <a:t>los </a:t>
            </a:r>
            <a:r>
              <a:rPr lang="es-CR" dirty="0" smtClean="0"/>
              <a:t>casos de </a:t>
            </a:r>
            <a:r>
              <a:rPr lang="es-CR" dirty="0" smtClean="0"/>
              <a:t>uso</a:t>
            </a:r>
          </a:p>
          <a:p>
            <a:pPr lvl="1">
              <a:buFont typeface="Wingdings" pitchFamily="2" charset="2"/>
              <a:buChar char="Ø"/>
            </a:pPr>
            <a:r>
              <a:rPr lang="es-CR" dirty="0"/>
              <a:t> </a:t>
            </a:r>
            <a:r>
              <a:rPr lang="es-CR" dirty="0" smtClean="0"/>
              <a:t>los </a:t>
            </a:r>
            <a:r>
              <a:rPr lang="es-CR" dirty="0" smtClean="0"/>
              <a:t>requisitos </a:t>
            </a:r>
            <a:r>
              <a:rPr lang="es-CR" dirty="0" smtClean="0"/>
              <a:t>adicionales</a:t>
            </a:r>
          </a:p>
          <a:p>
            <a:pPr lvl="1">
              <a:buFont typeface="Wingdings" pitchFamily="2" charset="2"/>
              <a:buChar char="Ø"/>
            </a:pPr>
            <a:r>
              <a:rPr lang="es-CR" dirty="0" smtClean="0"/>
              <a:t>modelo </a:t>
            </a:r>
            <a:r>
              <a:rPr lang="es-CR" dirty="0" smtClean="0"/>
              <a:t>de </a:t>
            </a:r>
            <a:r>
              <a:rPr lang="es-CR" dirty="0" smtClean="0"/>
              <a:t>análisis</a:t>
            </a:r>
            <a:endParaRPr lang="es-C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202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Arquitecto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CR" dirty="0" smtClean="0"/>
              <a:t>También es responsable de la EXISTENCIA de los modelos de diseño y del despliegue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28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Arquitecto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CR" dirty="0" smtClean="0"/>
              <a:t>NO es responsable del desarrollo ni del mantenimiento continuo de los artefactados del modelo de diseño</a:t>
            </a:r>
          </a:p>
          <a:p>
            <a:r>
              <a:rPr lang="es-CR" dirty="0" smtClean="0"/>
              <a:t>Los artefactos son responsabilidad de los ingenieros de casos de uso </a:t>
            </a:r>
            <a:endParaRPr lang="es-C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dirty="0" smtClean="0"/>
              <a:t>Ingeniero de Casos de Uso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CR" dirty="0" smtClean="0"/>
              <a:t>Responsable de la integridad de los casos de uso de diseño</a:t>
            </a:r>
          </a:p>
          <a:p>
            <a:r>
              <a:rPr lang="es-CR" dirty="0" smtClean="0"/>
              <a:t>Garantiza que se cumplan los requicitos que se esperan de ellos</a:t>
            </a:r>
          </a:p>
          <a:p>
            <a:r>
              <a:rPr lang="es-CR" dirty="0" smtClean="0"/>
              <a:t>Los casos de uso de diseño realizan correctamente el comportamiento de su correspondiente caso de uso de analisis</a:t>
            </a:r>
            <a:endParaRPr lang="es-C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dirty="0" smtClean="0"/>
              <a:t>Ingeniero de Casos de Uso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CR" dirty="0" smtClean="0"/>
              <a:t>Implica a ser legibles y adecuadas todas la descripciones textuales y todos los diagramas, que describen la realizacion de caso de uso.</a:t>
            </a:r>
            <a:endParaRPr lang="es-C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dirty="0" smtClean="0"/>
              <a:t>Ingeniero de Casos de Uso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CR" dirty="0" smtClean="0"/>
              <a:t>NO es responsible de las clases, subsistemas, interfaces y relaciones de diseño</a:t>
            </a:r>
            <a:endParaRPr lang="es-C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120</TotalTime>
  <Words>327</Words>
  <Application>Microsoft Office PowerPoint</Application>
  <PresentationFormat>On-screen Show (4:3)</PresentationFormat>
  <Paragraphs>38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Horizon</vt:lpstr>
      <vt:lpstr>Diseño</vt:lpstr>
      <vt:lpstr>Quienes trabajan en La etapa del diseño </vt:lpstr>
      <vt:lpstr>Arquitecto</vt:lpstr>
      <vt:lpstr>Arquitecto</vt:lpstr>
      <vt:lpstr>Arquitecto</vt:lpstr>
      <vt:lpstr>Arquitecto</vt:lpstr>
      <vt:lpstr>Ingeniero de Casos de Uso</vt:lpstr>
      <vt:lpstr>Ingeniero de Casos de Uso</vt:lpstr>
      <vt:lpstr>Ingeniero de Casos de Uso</vt:lpstr>
      <vt:lpstr>Ingeniero de Componentes</vt:lpstr>
      <vt:lpstr>Ingeniero de Componentes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</dc:title>
  <dc:creator>Sonia Mora</dc:creator>
  <cp:lastModifiedBy>Sonia Mora</cp:lastModifiedBy>
  <cp:revision>10</cp:revision>
  <dcterms:created xsi:type="dcterms:W3CDTF">2010-09-12T16:59:12Z</dcterms:created>
  <dcterms:modified xsi:type="dcterms:W3CDTF">2010-09-13T15:13:38Z</dcterms:modified>
</cp:coreProperties>
</file>