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Default Extension="emf" ContentType="image/x-emf"/>
  <Override PartName="/ppt/diagrams/quickStyle1.xml" ContentType="application/vnd.openxmlformats-officedocument.drawingml.diagramStyle+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7" r:id="rId1"/>
  </p:sldMasterIdLst>
  <p:notesMasterIdLst>
    <p:notesMasterId r:id="rId11"/>
  </p:notesMasterIdLst>
  <p:sldIdLst>
    <p:sldId id="306" r:id="rId2"/>
    <p:sldId id="316" r:id="rId3"/>
    <p:sldId id="317" r:id="rId4"/>
    <p:sldId id="318" r:id="rId5"/>
    <p:sldId id="319" r:id="rId6"/>
    <p:sldId id="320" r:id="rId7"/>
    <p:sldId id="321" r:id="rId8"/>
    <p:sldId id="302" r:id="rId9"/>
    <p:sldId id="303" r:id="rId10"/>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6B6B"/>
    <a:srgbClr val="264DAE"/>
    <a:srgbClr val="4ADAD7"/>
    <a:srgbClr val="8A8A8A"/>
    <a:srgbClr val="90A3A6"/>
    <a:srgbClr val="435153"/>
    <a:srgbClr val="EDDFF5"/>
    <a:srgbClr val="493B93"/>
    <a:srgbClr val="808080"/>
    <a:srgbClr val="96969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553" autoAdjust="0"/>
    <p:restoredTop sz="87339" autoAdjust="0"/>
  </p:normalViewPr>
  <p:slideViewPr>
    <p:cSldViewPr snapToGrid="0">
      <p:cViewPr>
        <p:scale>
          <a:sx n="66" d="100"/>
          <a:sy n="66" d="100"/>
        </p:scale>
        <p:origin x="-1626" y="-73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2" d="100"/>
          <a:sy n="72" d="100"/>
        </p:scale>
        <p:origin x="-2064" y="-90"/>
      </p:cViewPr>
      <p:guideLst>
        <p:guide orient="horz" pos="2928"/>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EBECC5-2BF1-437E-B29C-EDD436216B5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B027769-5ABC-4EB3-BF5F-F3F069606A55}">
      <dgm:prSet/>
      <dgm:spPr/>
      <dgm:t>
        <a:bodyPr/>
        <a:lstStyle/>
        <a:p>
          <a:pPr>
            <a:buNone/>
          </a:pPr>
          <a:r>
            <a:rPr lang="es-ES_tradnl" b="1" i="0" noProof="0" dirty="0" smtClean="0">
              <a:latin typeface="Arial"/>
            </a:rPr>
            <a:t>15</a:t>
          </a:r>
          <a:r>
            <a:rPr lang="es-ES_tradnl" b="0" i="0" noProof="0" dirty="0" smtClean="0">
              <a:latin typeface="Arial"/>
            </a:rPr>
            <a:t> </a:t>
          </a:r>
          <a:r>
            <a:rPr lang="es-ES_tradnl" b="1" i="0" noProof="0" dirty="0" smtClean="0">
              <a:solidFill>
                <a:srgbClr val="FF4B4B"/>
              </a:solidFill>
              <a:latin typeface="Arial"/>
            </a:rPr>
            <a:t>M</a:t>
          </a:r>
          <a:r>
            <a:rPr lang="es-ES_tradnl" b="0" i="0" noProof="0" dirty="0" smtClean="0">
              <a:latin typeface="Arial"/>
            </a:rPr>
            <a:t> (versión de mantenimiento </a:t>
          </a:r>
          <a:r>
            <a:rPr lang="es-ES_tradnl" b="1" i="0" noProof="0" dirty="0" smtClean="0">
              <a:latin typeface="Arial"/>
            </a:rPr>
            <a:t>extendido</a:t>
          </a:r>
          <a:r>
            <a:rPr lang="es-ES_tradnl" b="0" i="0" noProof="0" dirty="0" smtClean="0">
              <a:latin typeface="Arial"/>
            </a:rPr>
            <a:t>):</a:t>
          </a:r>
          <a:endParaRPr lang="es-ES_tradnl" noProof="0" dirty="0"/>
        </a:p>
      </dgm:t>
    </dgm:pt>
    <dgm:pt modelId="{C67FFCD4-8B22-46E5-97BA-703B75AB3F57}" type="parTrans" cxnId="{470E7B32-B500-4A8E-B8DE-D861EB03CFEC}">
      <dgm:prSet/>
      <dgm:spPr/>
      <dgm:t>
        <a:bodyPr/>
        <a:lstStyle/>
        <a:p>
          <a:endParaRPr lang="en-US"/>
        </a:p>
      </dgm:t>
    </dgm:pt>
    <dgm:pt modelId="{0C635D3D-E64D-4F7A-B4DC-7A202BABE35B}" type="sibTrans" cxnId="{470E7B32-B500-4A8E-B8DE-D861EB03CFEC}">
      <dgm:prSet/>
      <dgm:spPr/>
      <dgm:t>
        <a:bodyPr/>
        <a:lstStyle/>
        <a:p>
          <a:endParaRPr lang="en-US"/>
        </a:p>
      </dgm:t>
    </dgm:pt>
    <dgm:pt modelId="{C92E060C-1777-46BD-A1C5-8B34DB88ED06}">
      <dgm:prSet/>
      <dgm:spPr/>
      <dgm:t>
        <a:bodyPr/>
        <a:lstStyle/>
        <a:p>
          <a:pPr>
            <a:buNone/>
          </a:pPr>
          <a:r>
            <a:rPr lang="es-ES_tradnl" b="0" i="0" noProof="0" smtClean="0">
              <a:latin typeface="Arial"/>
            </a:rPr>
            <a:t>Es ideal para realizar mantenimiento a largo plazo, ya que les permite a los clientes calificar, implementar y utilizar la versión durante un período extendido.</a:t>
          </a:r>
          <a:endParaRPr lang="es-ES_tradnl" noProof="0"/>
        </a:p>
      </dgm:t>
    </dgm:pt>
    <dgm:pt modelId="{AF6A7180-A726-4B4E-9BB5-5BC0F65B7F16}" type="parTrans" cxnId="{A0DA28A2-B945-4133-8993-C6513784D5A0}">
      <dgm:prSet/>
      <dgm:spPr/>
      <dgm:t>
        <a:bodyPr/>
        <a:lstStyle/>
        <a:p>
          <a:endParaRPr lang="en-US"/>
        </a:p>
      </dgm:t>
    </dgm:pt>
    <dgm:pt modelId="{19CDF2AA-684A-4CC0-B26A-790B7A56E081}" type="sibTrans" cxnId="{A0DA28A2-B945-4133-8993-C6513784D5A0}">
      <dgm:prSet/>
      <dgm:spPr/>
      <dgm:t>
        <a:bodyPr/>
        <a:lstStyle/>
        <a:p>
          <a:endParaRPr lang="en-US"/>
        </a:p>
      </dgm:t>
    </dgm:pt>
    <dgm:pt modelId="{16717A1D-6A7E-4900-B54C-EC7EC3A09708}">
      <dgm:prSet/>
      <dgm:spPr/>
      <dgm:t>
        <a:bodyPr/>
        <a:lstStyle/>
        <a:p>
          <a:pPr>
            <a:buNone/>
          </a:pPr>
          <a:r>
            <a:rPr lang="es-ES_tradnl" b="1" i="0" noProof="0" dirty="0" smtClean="0">
              <a:latin typeface="Arial"/>
            </a:rPr>
            <a:t>15</a:t>
          </a:r>
          <a:r>
            <a:rPr lang="es-ES_tradnl" b="0" i="0" noProof="0" dirty="0" smtClean="0">
              <a:latin typeface="Arial"/>
            </a:rPr>
            <a:t> </a:t>
          </a:r>
          <a:r>
            <a:rPr lang="es-ES_tradnl" b="1" i="0" noProof="0" dirty="0" smtClean="0">
              <a:solidFill>
                <a:srgbClr val="FFD54F"/>
              </a:solidFill>
              <a:latin typeface="Arial"/>
            </a:rPr>
            <a:t>T</a:t>
          </a:r>
          <a:r>
            <a:rPr lang="es-ES_tradnl" b="0" i="0" noProof="0" dirty="0" smtClean="0">
              <a:latin typeface="Arial"/>
            </a:rPr>
            <a:t> (versión de mantenimiento </a:t>
          </a:r>
          <a:r>
            <a:rPr lang="es-ES_tradnl" b="1" i="0" noProof="0" dirty="0" smtClean="0">
              <a:latin typeface="Arial"/>
            </a:rPr>
            <a:t>estándar</a:t>
          </a:r>
          <a:r>
            <a:rPr lang="es-ES_tradnl" b="0" i="0" noProof="0" dirty="0" smtClean="0">
              <a:latin typeface="Arial"/>
            </a:rPr>
            <a:t>):</a:t>
          </a:r>
          <a:endParaRPr lang="es-ES_tradnl" noProof="0" dirty="0"/>
        </a:p>
      </dgm:t>
    </dgm:pt>
    <dgm:pt modelId="{16360004-7BF3-4F8D-9ED0-8C2C44845A4C}" type="parTrans" cxnId="{FDD952DE-623C-4CE0-B4AD-73C6F0FFB1DE}">
      <dgm:prSet/>
      <dgm:spPr/>
      <dgm:t>
        <a:bodyPr/>
        <a:lstStyle/>
        <a:p>
          <a:endParaRPr lang="en-US"/>
        </a:p>
      </dgm:t>
    </dgm:pt>
    <dgm:pt modelId="{9D97E7A5-DADC-4560-9FD1-75E2D8E5170E}" type="sibTrans" cxnId="{FDD952DE-623C-4CE0-B4AD-73C6F0FFB1DE}">
      <dgm:prSet/>
      <dgm:spPr/>
      <dgm:t>
        <a:bodyPr/>
        <a:lstStyle/>
        <a:p>
          <a:endParaRPr lang="en-US"/>
        </a:p>
      </dgm:t>
    </dgm:pt>
    <dgm:pt modelId="{88B8792D-A95D-47A3-9FD0-A8B686B59032}">
      <dgm:prSet/>
      <dgm:spPr/>
      <dgm:t>
        <a:bodyPr/>
        <a:lstStyle/>
        <a:p>
          <a:pPr>
            <a:buNone/>
          </a:pPr>
          <a:r>
            <a:rPr lang="es-ES_tradnl" b="0" i="0" noProof="0" smtClean="0">
              <a:latin typeface="Arial"/>
            </a:rPr>
            <a:t>Las versiones de implementación reducida son ideales para las funciones más recientes y el soporte de hardware antes de que esté disponible la siguiente versión M.</a:t>
          </a:r>
          <a:endParaRPr lang="es-ES_tradnl" noProof="0"/>
        </a:p>
      </dgm:t>
    </dgm:pt>
    <dgm:pt modelId="{C4397FFD-E649-4D6D-9138-07916C1C6CB0}" type="parTrans" cxnId="{1FB373CE-9804-4DE4-A208-1E5E2893755F}">
      <dgm:prSet/>
      <dgm:spPr/>
      <dgm:t>
        <a:bodyPr/>
        <a:lstStyle/>
        <a:p>
          <a:endParaRPr lang="en-US"/>
        </a:p>
      </dgm:t>
    </dgm:pt>
    <dgm:pt modelId="{6F661F58-C3E1-4388-88CD-B016834DB945}" type="sibTrans" cxnId="{1FB373CE-9804-4DE4-A208-1E5E2893755F}">
      <dgm:prSet/>
      <dgm:spPr/>
      <dgm:t>
        <a:bodyPr/>
        <a:lstStyle/>
        <a:p>
          <a:endParaRPr lang="en-US"/>
        </a:p>
      </dgm:t>
    </dgm:pt>
    <dgm:pt modelId="{83761450-20F7-4279-92C9-3D2EDDF8C6E0}">
      <dgm:prSet/>
      <dgm:spPr/>
      <dgm:t>
        <a:bodyPr/>
        <a:lstStyle/>
        <a:p>
          <a:pPr rtl="0"/>
          <a:endParaRPr lang="es-ES_tradnl" noProof="0" dirty="0"/>
        </a:p>
      </dgm:t>
    </dgm:pt>
    <dgm:pt modelId="{0C8CEF8F-00B2-42DE-B8C9-F3AB548E9902}" type="parTrans" cxnId="{AFB0E1CA-886A-481F-97CD-535FD98726EB}">
      <dgm:prSet/>
      <dgm:spPr/>
      <dgm:t>
        <a:bodyPr/>
        <a:lstStyle/>
        <a:p>
          <a:endParaRPr lang="en-US"/>
        </a:p>
      </dgm:t>
    </dgm:pt>
    <dgm:pt modelId="{6C2B5C36-5B44-4E33-9EFA-82A18710469F}" type="sibTrans" cxnId="{AFB0E1CA-886A-481F-97CD-535FD98726EB}">
      <dgm:prSet/>
      <dgm:spPr/>
      <dgm:t>
        <a:bodyPr/>
        <a:lstStyle/>
        <a:p>
          <a:endParaRPr lang="en-US"/>
        </a:p>
      </dgm:t>
    </dgm:pt>
    <dgm:pt modelId="{AA21C0EE-E432-4C3E-BBD9-EBF505E5F10E}">
      <dgm:prSet/>
      <dgm:spPr/>
      <dgm:t>
        <a:bodyPr/>
        <a:lstStyle/>
        <a:p>
          <a:r>
            <a:rPr lang="es-ES_tradnl" b="0" i="0" noProof="0" smtClean="0">
              <a:latin typeface="Arial"/>
            </a:rPr>
            <a:t>Incorpora funciones incluidas en versiones previas e incluye mejoras de funciones nuevas y soporte de hardware.</a:t>
          </a:r>
          <a:endParaRPr lang="es-ES_tradnl" b="0" i="0" noProof="0">
            <a:latin typeface="Arial"/>
          </a:endParaRPr>
        </a:p>
      </dgm:t>
    </dgm:pt>
    <dgm:pt modelId="{C5BA16D0-F91E-4DF3-90DA-1845DBAA6187}" type="parTrans" cxnId="{E244D599-9E43-448F-A333-FC791D0D7A48}">
      <dgm:prSet/>
      <dgm:spPr/>
      <dgm:t>
        <a:bodyPr/>
        <a:lstStyle/>
        <a:p>
          <a:endParaRPr lang="en-US"/>
        </a:p>
      </dgm:t>
    </dgm:pt>
    <dgm:pt modelId="{91D7B513-99EB-4C96-8469-0ADCFD75E8F1}" type="sibTrans" cxnId="{E244D599-9E43-448F-A333-FC791D0D7A48}">
      <dgm:prSet/>
      <dgm:spPr/>
      <dgm:t>
        <a:bodyPr/>
        <a:lstStyle/>
        <a:p>
          <a:endParaRPr lang="en-US"/>
        </a:p>
      </dgm:t>
    </dgm:pt>
    <dgm:pt modelId="{19D02564-E30F-411B-8A60-96E014B7BF1D}">
      <dgm:prSet/>
      <dgm:spPr/>
      <dgm:t>
        <a:bodyPr/>
        <a:lstStyle/>
        <a:p>
          <a:r>
            <a:rPr lang="es-ES_tradnl" b="0" i="0" noProof="0" smtClean="0">
              <a:latin typeface="Arial"/>
            </a:rPr>
            <a:t>Proporciona compilaciones de mantenimiento para resolución de errores en forma regular durante </a:t>
          </a:r>
          <a:r>
            <a:rPr lang="es-ES_tradnl" b="1" i="0" noProof="0" smtClean="0">
              <a:latin typeface="Arial"/>
            </a:rPr>
            <a:t>12</a:t>
          </a:r>
          <a:r>
            <a:rPr lang="es-ES_tradnl" b="0" i="0" noProof="0" smtClean="0">
              <a:latin typeface="Arial"/>
            </a:rPr>
            <a:t> meses, con 6 meses adicionales de soporte de errores críticos para errores del sistema.</a:t>
          </a:r>
          <a:endParaRPr lang="es-ES_tradnl" b="0" i="0" noProof="0">
            <a:latin typeface="Arial"/>
          </a:endParaRPr>
        </a:p>
      </dgm:t>
    </dgm:pt>
    <dgm:pt modelId="{6005FC9D-8347-4979-BB7D-EF5695081040}" type="parTrans" cxnId="{4A5E5F57-0E8B-4DFE-87B4-69A41FDCD233}">
      <dgm:prSet/>
      <dgm:spPr/>
      <dgm:t>
        <a:bodyPr/>
        <a:lstStyle/>
        <a:p>
          <a:endParaRPr lang="en-US"/>
        </a:p>
      </dgm:t>
    </dgm:pt>
    <dgm:pt modelId="{196A6C47-2EC6-4224-ABDB-DC2B114E841F}" type="sibTrans" cxnId="{4A5E5F57-0E8B-4DFE-87B4-69A41FDCD233}">
      <dgm:prSet/>
      <dgm:spPr/>
      <dgm:t>
        <a:bodyPr/>
        <a:lstStyle/>
        <a:p>
          <a:endParaRPr lang="en-US"/>
        </a:p>
      </dgm:t>
    </dgm:pt>
    <dgm:pt modelId="{76D629E2-7D8F-482D-B9CB-E3BDB92D6963}">
      <dgm:prSet/>
      <dgm:spPr/>
      <dgm:t>
        <a:bodyPr/>
        <a:lstStyle/>
        <a:p>
          <a:r>
            <a:rPr lang="es-ES_tradnl" b="0" i="0" noProof="0" dirty="0" smtClean="0">
              <a:latin typeface="Arial"/>
            </a:rPr>
            <a:t>Incorpora funciones y soporte de hardware que se ofrecían en versiones anteriores.</a:t>
          </a:r>
          <a:endParaRPr lang="es-ES_tradnl" b="0" i="0" noProof="0" dirty="0">
            <a:latin typeface="Arial"/>
          </a:endParaRPr>
        </a:p>
      </dgm:t>
    </dgm:pt>
    <dgm:pt modelId="{1C12E17E-CBAF-4DBF-918A-10123D6635B2}" type="parTrans" cxnId="{C309E105-21FE-4AFB-BFD4-73FDA33D5582}">
      <dgm:prSet/>
      <dgm:spPr/>
      <dgm:t>
        <a:bodyPr/>
        <a:lstStyle/>
        <a:p>
          <a:endParaRPr lang="en-US"/>
        </a:p>
      </dgm:t>
    </dgm:pt>
    <dgm:pt modelId="{A334A298-6E89-4D4D-9529-887E184B652C}" type="sibTrans" cxnId="{C309E105-21FE-4AFB-BFD4-73FDA33D5582}">
      <dgm:prSet/>
      <dgm:spPr/>
      <dgm:t>
        <a:bodyPr/>
        <a:lstStyle/>
        <a:p>
          <a:endParaRPr lang="en-US"/>
        </a:p>
      </dgm:t>
    </dgm:pt>
    <dgm:pt modelId="{4B550E45-7BAA-4C85-9A3C-C09EE173F508}">
      <dgm:prSet/>
      <dgm:spPr/>
      <dgm:t>
        <a:bodyPr/>
        <a:lstStyle/>
        <a:p>
          <a:r>
            <a:rPr lang="es-ES_tradnl" b="0" i="0" noProof="0" smtClean="0">
              <a:latin typeface="Arial"/>
            </a:rPr>
            <a:t>Proporciona </a:t>
          </a:r>
          <a:r>
            <a:rPr lang="es-ES_tradnl" b="1" i="0" noProof="0" smtClean="0">
              <a:latin typeface="Arial"/>
            </a:rPr>
            <a:t>44</a:t>
          </a:r>
          <a:r>
            <a:rPr lang="es-ES_tradnl" b="0" i="0" noProof="0" smtClean="0">
              <a:latin typeface="Arial"/>
            </a:rPr>
            <a:t> meses de soporte.</a:t>
          </a:r>
          <a:endParaRPr lang="es-ES_tradnl" b="0" i="0" noProof="0">
            <a:latin typeface="Arial"/>
          </a:endParaRPr>
        </a:p>
      </dgm:t>
    </dgm:pt>
    <dgm:pt modelId="{479AD238-B47B-41DD-850D-1A7884ECC54E}" type="parTrans" cxnId="{7ECA8B8A-8463-4C23-8478-35FAB1CCFCD9}">
      <dgm:prSet/>
      <dgm:spPr/>
      <dgm:t>
        <a:bodyPr/>
        <a:lstStyle/>
        <a:p>
          <a:endParaRPr lang="en-US"/>
        </a:p>
      </dgm:t>
    </dgm:pt>
    <dgm:pt modelId="{7747104B-05A0-4C87-8143-8DE617D2BF0B}" type="sibTrans" cxnId="{7ECA8B8A-8463-4C23-8478-35FAB1CCFCD9}">
      <dgm:prSet/>
      <dgm:spPr/>
      <dgm:t>
        <a:bodyPr/>
        <a:lstStyle/>
        <a:p>
          <a:endParaRPr lang="en-US"/>
        </a:p>
      </dgm:t>
    </dgm:pt>
    <dgm:pt modelId="{2DC26852-C3E1-4A36-92E5-4197974089E7}" type="pres">
      <dgm:prSet presAssocID="{36EBECC5-2BF1-437E-B29C-EDD436216B5B}" presName="linear" presStyleCnt="0">
        <dgm:presLayoutVars>
          <dgm:animLvl val="lvl"/>
          <dgm:resizeHandles val="exact"/>
        </dgm:presLayoutVars>
      </dgm:prSet>
      <dgm:spPr/>
      <dgm:t>
        <a:bodyPr/>
        <a:lstStyle/>
        <a:p>
          <a:endParaRPr lang="en-US"/>
        </a:p>
      </dgm:t>
    </dgm:pt>
    <dgm:pt modelId="{66B02A2E-15E9-4DF8-95D8-91831738E3C5}" type="pres">
      <dgm:prSet presAssocID="{9B027769-5ABC-4EB3-BF5F-F3F069606A55}" presName="parentText" presStyleLbl="node1" presStyleIdx="0" presStyleCnt="2" custLinFactNeighborX="-444">
        <dgm:presLayoutVars>
          <dgm:chMax val="0"/>
          <dgm:bulletEnabled val="1"/>
        </dgm:presLayoutVars>
      </dgm:prSet>
      <dgm:spPr/>
      <dgm:t>
        <a:bodyPr/>
        <a:lstStyle/>
        <a:p>
          <a:endParaRPr lang="en-US"/>
        </a:p>
      </dgm:t>
    </dgm:pt>
    <dgm:pt modelId="{E56A60A0-C842-4590-9A05-AC0D1887DDF7}" type="pres">
      <dgm:prSet presAssocID="{9B027769-5ABC-4EB3-BF5F-F3F069606A55}" presName="childText" presStyleLbl="revTx" presStyleIdx="0" presStyleCnt="2">
        <dgm:presLayoutVars>
          <dgm:bulletEnabled val="1"/>
        </dgm:presLayoutVars>
      </dgm:prSet>
      <dgm:spPr/>
      <dgm:t>
        <a:bodyPr/>
        <a:lstStyle/>
        <a:p>
          <a:endParaRPr lang="en-US"/>
        </a:p>
      </dgm:t>
    </dgm:pt>
    <dgm:pt modelId="{7A8A3963-4671-4D11-9E66-7E4ECDC78339}" type="pres">
      <dgm:prSet presAssocID="{16717A1D-6A7E-4900-B54C-EC7EC3A09708}" presName="parentText" presStyleLbl="node1" presStyleIdx="1" presStyleCnt="2">
        <dgm:presLayoutVars>
          <dgm:chMax val="0"/>
          <dgm:bulletEnabled val="1"/>
        </dgm:presLayoutVars>
      </dgm:prSet>
      <dgm:spPr/>
      <dgm:t>
        <a:bodyPr/>
        <a:lstStyle/>
        <a:p>
          <a:endParaRPr lang="en-US"/>
        </a:p>
      </dgm:t>
    </dgm:pt>
    <dgm:pt modelId="{1201680C-E830-43CC-9A1A-68322F206A4E}" type="pres">
      <dgm:prSet presAssocID="{16717A1D-6A7E-4900-B54C-EC7EC3A09708}" presName="childText" presStyleLbl="revTx" presStyleIdx="1" presStyleCnt="2">
        <dgm:presLayoutVars>
          <dgm:bulletEnabled val="1"/>
        </dgm:presLayoutVars>
      </dgm:prSet>
      <dgm:spPr/>
      <dgm:t>
        <a:bodyPr/>
        <a:lstStyle/>
        <a:p>
          <a:endParaRPr lang="en-US"/>
        </a:p>
      </dgm:t>
    </dgm:pt>
  </dgm:ptLst>
  <dgm:cxnLst>
    <dgm:cxn modelId="{C309E105-21FE-4AFB-BFD4-73FDA33D5582}" srcId="{16717A1D-6A7E-4900-B54C-EC7EC3A09708}" destId="{76D629E2-7D8F-482D-B9CB-E3BDB92D6963}" srcOrd="2" destOrd="0" parTransId="{1C12E17E-CBAF-4DBF-918A-10123D6635B2}" sibTransId="{A334A298-6E89-4D4D-9529-887E184B652C}"/>
    <dgm:cxn modelId="{93651CBF-0388-44F3-922A-54A70D9517B0}" type="presOf" srcId="{76D629E2-7D8F-482D-B9CB-E3BDB92D6963}" destId="{1201680C-E830-43CC-9A1A-68322F206A4E}" srcOrd="0" destOrd="2" presId="urn:microsoft.com/office/officeart/2005/8/layout/vList2"/>
    <dgm:cxn modelId="{470E7B32-B500-4A8E-B8DE-D861EB03CFEC}" srcId="{36EBECC5-2BF1-437E-B29C-EDD436216B5B}" destId="{9B027769-5ABC-4EB3-BF5F-F3F069606A55}" srcOrd="0" destOrd="0" parTransId="{C67FFCD4-8B22-46E5-97BA-703B75AB3F57}" sibTransId="{0C635D3D-E64D-4F7A-B4DC-7A202BABE35B}"/>
    <dgm:cxn modelId="{7ECA8B8A-8463-4C23-8478-35FAB1CCFCD9}" srcId="{9B027769-5ABC-4EB3-BF5F-F3F069606A55}" destId="{4B550E45-7BAA-4C85-9A3C-C09EE173F508}" srcOrd="1" destOrd="0" parTransId="{479AD238-B47B-41DD-850D-1A7884ECC54E}" sibTransId="{7747104B-05A0-4C87-8143-8DE617D2BF0B}"/>
    <dgm:cxn modelId="{E0AC825A-5C5D-4BCE-AC7B-DD64E77FAD02}" type="presOf" srcId="{36EBECC5-2BF1-437E-B29C-EDD436216B5B}" destId="{2DC26852-C3E1-4A36-92E5-4197974089E7}" srcOrd="0" destOrd="0" presId="urn:microsoft.com/office/officeart/2005/8/layout/vList2"/>
    <dgm:cxn modelId="{738C08EE-991F-4EAA-9C45-566F5E31D230}" type="presOf" srcId="{AA21C0EE-E432-4C3E-BBD9-EBF505E5F10E}" destId="{E56A60A0-C842-4590-9A05-AC0D1887DDF7}" srcOrd="0" destOrd="2" presId="urn:microsoft.com/office/officeart/2005/8/layout/vList2"/>
    <dgm:cxn modelId="{FDD952DE-623C-4CE0-B4AD-73C6F0FFB1DE}" srcId="{36EBECC5-2BF1-437E-B29C-EDD436216B5B}" destId="{16717A1D-6A7E-4900-B54C-EC7EC3A09708}" srcOrd="1" destOrd="0" parTransId="{16360004-7BF3-4F8D-9ED0-8C2C44845A4C}" sibTransId="{9D97E7A5-DADC-4560-9FD1-75E2D8E5170E}"/>
    <dgm:cxn modelId="{E244D599-9E43-448F-A333-FC791D0D7A48}" srcId="{9B027769-5ABC-4EB3-BF5F-F3F069606A55}" destId="{AA21C0EE-E432-4C3E-BBD9-EBF505E5F10E}" srcOrd="2" destOrd="0" parTransId="{C5BA16D0-F91E-4DF3-90DA-1845DBAA6187}" sibTransId="{91D7B513-99EB-4C96-8469-0ADCFD75E8F1}"/>
    <dgm:cxn modelId="{1FB373CE-9804-4DE4-A208-1E5E2893755F}" srcId="{16717A1D-6A7E-4900-B54C-EC7EC3A09708}" destId="{88B8792D-A95D-47A3-9FD0-A8B686B59032}" srcOrd="0" destOrd="0" parTransId="{C4397FFD-E649-4D6D-9138-07916C1C6CB0}" sibTransId="{6F661F58-C3E1-4388-88CD-B016834DB945}"/>
    <dgm:cxn modelId="{A0DA28A2-B945-4133-8993-C6513784D5A0}" srcId="{9B027769-5ABC-4EB3-BF5F-F3F069606A55}" destId="{C92E060C-1777-46BD-A1C5-8B34DB88ED06}" srcOrd="0" destOrd="0" parTransId="{AF6A7180-A726-4B4E-9BB5-5BC0F65B7F16}" sibTransId="{19CDF2AA-684A-4CC0-B26A-790B7A56E081}"/>
    <dgm:cxn modelId="{AFB0E1CA-886A-481F-97CD-535FD98726EB}" srcId="{9B027769-5ABC-4EB3-BF5F-F3F069606A55}" destId="{83761450-20F7-4279-92C9-3D2EDDF8C6E0}" srcOrd="3" destOrd="0" parTransId="{0C8CEF8F-00B2-42DE-B8C9-F3AB548E9902}" sibTransId="{6C2B5C36-5B44-4E33-9EFA-82A18710469F}"/>
    <dgm:cxn modelId="{2DE46156-F73E-40C0-81E2-23F23CE57770}" type="presOf" srcId="{88B8792D-A95D-47A3-9FD0-A8B686B59032}" destId="{1201680C-E830-43CC-9A1A-68322F206A4E}" srcOrd="0" destOrd="0" presId="urn:microsoft.com/office/officeart/2005/8/layout/vList2"/>
    <dgm:cxn modelId="{ACB4C5AC-5B03-4245-8E9A-02A5725B0932}" type="presOf" srcId="{9B027769-5ABC-4EB3-BF5F-F3F069606A55}" destId="{66B02A2E-15E9-4DF8-95D8-91831738E3C5}" srcOrd="0" destOrd="0" presId="urn:microsoft.com/office/officeart/2005/8/layout/vList2"/>
    <dgm:cxn modelId="{8F827A43-CB95-4005-A7FC-65B670748BB1}" type="presOf" srcId="{4B550E45-7BAA-4C85-9A3C-C09EE173F508}" destId="{E56A60A0-C842-4590-9A05-AC0D1887DDF7}" srcOrd="0" destOrd="1" presId="urn:microsoft.com/office/officeart/2005/8/layout/vList2"/>
    <dgm:cxn modelId="{4E201557-82ED-47BC-9CBA-4AD2F5B87259}" type="presOf" srcId="{19D02564-E30F-411B-8A60-96E014B7BF1D}" destId="{1201680C-E830-43CC-9A1A-68322F206A4E}" srcOrd="0" destOrd="1" presId="urn:microsoft.com/office/officeart/2005/8/layout/vList2"/>
    <dgm:cxn modelId="{4A5E5F57-0E8B-4DFE-87B4-69A41FDCD233}" srcId="{16717A1D-6A7E-4900-B54C-EC7EC3A09708}" destId="{19D02564-E30F-411B-8A60-96E014B7BF1D}" srcOrd="1" destOrd="0" parTransId="{6005FC9D-8347-4979-BB7D-EF5695081040}" sibTransId="{196A6C47-2EC6-4224-ABDB-DC2B114E841F}"/>
    <dgm:cxn modelId="{E1E00076-4957-43D7-97AE-3EA9D262A84F}" type="presOf" srcId="{16717A1D-6A7E-4900-B54C-EC7EC3A09708}" destId="{7A8A3963-4671-4D11-9E66-7E4ECDC78339}" srcOrd="0" destOrd="0" presId="urn:microsoft.com/office/officeart/2005/8/layout/vList2"/>
    <dgm:cxn modelId="{0C39235B-214A-4AC4-842B-9A88B63E42D5}" type="presOf" srcId="{83761450-20F7-4279-92C9-3D2EDDF8C6E0}" destId="{E56A60A0-C842-4590-9A05-AC0D1887DDF7}" srcOrd="0" destOrd="3" presId="urn:microsoft.com/office/officeart/2005/8/layout/vList2"/>
    <dgm:cxn modelId="{68748FE2-D8CE-4081-9512-F050FEE7BD5A}" type="presOf" srcId="{C92E060C-1777-46BD-A1C5-8B34DB88ED06}" destId="{E56A60A0-C842-4590-9A05-AC0D1887DDF7}" srcOrd="0" destOrd="0" presId="urn:microsoft.com/office/officeart/2005/8/layout/vList2"/>
    <dgm:cxn modelId="{4661F60E-8C6F-4BF5-B8B5-E87DB24AC1A6}" type="presParOf" srcId="{2DC26852-C3E1-4A36-92E5-4197974089E7}" destId="{66B02A2E-15E9-4DF8-95D8-91831738E3C5}" srcOrd="0" destOrd="0" presId="urn:microsoft.com/office/officeart/2005/8/layout/vList2"/>
    <dgm:cxn modelId="{294FAD7F-41C4-40B9-8E45-E8C94ED506F3}" type="presParOf" srcId="{2DC26852-C3E1-4A36-92E5-4197974089E7}" destId="{E56A60A0-C842-4590-9A05-AC0D1887DDF7}" srcOrd="1" destOrd="0" presId="urn:microsoft.com/office/officeart/2005/8/layout/vList2"/>
    <dgm:cxn modelId="{CD40CB7C-0173-4F20-824C-02ED879A6936}" type="presParOf" srcId="{2DC26852-C3E1-4A36-92E5-4197974089E7}" destId="{7A8A3963-4671-4D11-9E66-7E4ECDC78339}" srcOrd="2" destOrd="0" presId="urn:microsoft.com/office/officeart/2005/8/layout/vList2"/>
    <dgm:cxn modelId="{0381464F-DC6D-4552-80B4-2B6E7BDBC547}" type="presParOf" srcId="{2DC26852-C3E1-4A36-92E5-4197974089E7}" destId="{1201680C-E830-43CC-9A1A-68322F206A4E}" srcOrd="3"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6B02A2E-15E9-4DF8-95D8-91831738E3C5}">
      <dsp:nvSpPr>
        <dsp:cNvPr id="0" name=""/>
        <dsp:cNvSpPr/>
      </dsp:nvSpPr>
      <dsp:spPr>
        <a:xfrm>
          <a:off x="0" y="214505"/>
          <a:ext cx="8578850" cy="514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buNone/>
          </a:pPr>
          <a:r>
            <a:rPr lang="es-ES_tradnl" sz="2200" b="1" i="0" kern="1200" noProof="0" dirty="0" smtClean="0">
              <a:latin typeface="Arial"/>
            </a:rPr>
            <a:t>15</a:t>
          </a:r>
          <a:r>
            <a:rPr lang="es-ES_tradnl" sz="2200" b="0" i="0" kern="1200" noProof="0" dirty="0" smtClean="0">
              <a:latin typeface="Arial"/>
            </a:rPr>
            <a:t> </a:t>
          </a:r>
          <a:r>
            <a:rPr lang="es-ES_tradnl" sz="2200" b="1" i="0" kern="1200" noProof="0" dirty="0" smtClean="0">
              <a:solidFill>
                <a:srgbClr val="FF4B4B"/>
              </a:solidFill>
              <a:latin typeface="Arial"/>
            </a:rPr>
            <a:t>M</a:t>
          </a:r>
          <a:r>
            <a:rPr lang="es-ES_tradnl" sz="2200" b="0" i="0" kern="1200" noProof="0" dirty="0" smtClean="0">
              <a:latin typeface="Arial"/>
            </a:rPr>
            <a:t> (versión de mantenimiento </a:t>
          </a:r>
          <a:r>
            <a:rPr lang="es-ES_tradnl" sz="2200" b="1" i="0" kern="1200" noProof="0" dirty="0" smtClean="0">
              <a:latin typeface="Arial"/>
            </a:rPr>
            <a:t>extendido</a:t>
          </a:r>
          <a:r>
            <a:rPr lang="es-ES_tradnl" sz="2200" b="0" i="0" kern="1200" noProof="0" dirty="0" smtClean="0">
              <a:latin typeface="Arial"/>
            </a:rPr>
            <a:t>):</a:t>
          </a:r>
          <a:endParaRPr lang="es-ES_tradnl" sz="2200" kern="1200" noProof="0" dirty="0"/>
        </a:p>
      </dsp:txBody>
      <dsp:txXfrm>
        <a:off x="0" y="214505"/>
        <a:ext cx="8578850" cy="514800"/>
      </dsp:txXfrm>
    </dsp:sp>
    <dsp:sp modelId="{E56A60A0-C842-4590-9A05-AC0D1887DDF7}">
      <dsp:nvSpPr>
        <dsp:cNvPr id="0" name=""/>
        <dsp:cNvSpPr/>
      </dsp:nvSpPr>
      <dsp:spPr>
        <a:xfrm>
          <a:off x="0" y="729305"/>
          <a:ext cx="8578850" cy="1548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378"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s-ES_tradnl" sz="1700" b="0" i="0" kern="1200" noProof="0" smtClean="0">
              <a:latin typeface="Arial"/>
            </a:rPr>
            <a:t>Es ideal para realizar mantenimiento a largo plazo, ya que les permite a los clientes calificar, implementar y utilizar la versión durante un período extendido.</a:t>
          </a:r>
          <a:endParaRPr lang="es-ES_tradnl" sz="1700" kern="1200" noProof="0"/>
        </a:p>
        <a:p>
          <a:pPr marL="171450" lvl="1" indent="-171450" algn="l" defTabSz="755650">
            <a:lnSpc>
              <a:spcPct val="90000"/>
            </a:lnSpc>
            <a:spcBef>
              <a:spcPct val="0"/>
            </a:spcBef>
            <a:spcAft>
              <a:spcPct val="20000"/>
            </a:spcAft>
            <a:buChar char="••"/>
          </a:pPr>
          <a:r>
            <a:rPr lang="es-ES_tradnl" sz="1700" b="0" i="0" kern="1200" noProof="0" smtClean="0">
              <a:latin typeface="Arial"/>
            </a:rPr>
            <a:t>Proporciona </a:t>
          </a:r>
          <a:r>
            <a:rPr lang="es-ES_tradnl" sz="1700" b="1" i="0" kern="1200" noProof="0" smtClean="0">
              <a:latin typeface="Arial"/>
            </a:rPr>
            <a:t>44</a:t>
          </a:r>
          <a:r>
            <a:rPr lang="es-ES_tradnl" sz="1700" b="0" i="0" kern="1200" noProof="0" smtClean="0">
              <a:latin typeface="Arial"/>
            </a:rPr>
            <a:t> meses de soporte.</a:t>
          </a:r>
          <a:endParaRPr lang="es-ES_tradnl" sz="1700" b="0" i="0" kern="1200" noProof="0">
            <a:latin typeface="Arial"/>
          </a:endParaRPr>
        </a:p>
        <a:p>
          <a:pPr marL="171450" lvl="1" indent="-171450" algn="l" defTabSz="755650">
            <a:lnSpc>
              <a:spcPct val="90000"/>
            </a:lnSpc>
            <a:spcBef>
              <a:spcPct val="0"/>
            </a:spcBef>
            <a:spcAft>
              <a:spcPct val="20000"/>
            </a:spcAft>
            <a:buChar char="••"/>
          </a:pPr>
          <a:r>
            <a:rPr lang="es-ES_tradnl" sz="1700" b="0" i="0" kern="1200" noProof="0" smtClean="0">
              <a:latin typeface="Arial"/>
            </a:rPr>
            <a:t>Incorpora funciones incluidas en versiones previas e incluye mejoras de funciones nuevas y soporte de hardware.</a:t>
          </a:r>
          <a:endParaRPr lang="es-ES_tradnl" sz="1700" b="0" i="0" kern="1200" noProof="0">
            <a:latin typeface="Arial"/>
          </a:endParaRPr>
        </a:p>
        <a:p>
          <a:pPr marL="171450" lvl="1" indent="-171450" algn="l" defTabSz="755650" rtl="0">
            <a:lnSpc>
              <a:spcPct val="90000"/>
            </a:lnSpc>
            <a:spcBef>
              <a:spcPct val="0"/>
            </a:spcBef>
            <a:spcAft>
              <a:spcPct val="20000"/>
            </a:spcAft>
            <a:buChar char="••"/>
          </a:pPr>
          <a:endParaRPr lang="es-ES_tradnl" sz="1700" kern="1200" noProof="0" dirty="0"/>
        </a:p>
      </dsp:txBody>
      <dsp:txXfrm>
        <a:off x="0" y="729305"/>
        <a:ext cx="8578850" cy="1548360"/>
      </dsp:txXfrm>
    </dsp:sp>
    <dsp:sp modelId="{7A8A3963-4671-4D11-9E66-7E4ECDC78339}">
      <dsp:nvSpPr>
        <dsp:cNvPr id="0" name=""/>
        <dsp:cNvSpPr/>
      </dsp:nvSpPr>
      <dsp:spPr>
        <a:xfrm>
          <a:off x="0" y="2277666"/>
          <a:ext cx="8578850" cy="514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buNone/>
          </a:pPr>
          <a:r>
            <a:rPr lang="es-ES_tradnl" sz="2200" b="1" i="0" kern="1200" noProof="0" dirty="0" smtClean="0">
              <a:latin typeface="Arial"/>
            </a:rPr>
            <a:t>15</a:t>
          </a:r>
          <a:r>
            <a:rPr lang="es-ES_tradnl" sz="2200" b="0" i="0" kern="1200" noProof="0" dirty="0" smtClean="0">
              <a:latin typeface="Arial"/>
            </a:rPr>
            <a:t> </a:t>
          </a:r>
          <a:r>
            <a:rPr lang="es-ES_tradnl" sz="2200" b="1" i="0" kern="1200" noProof="0" dirty="0" smtClean="0">
              <a:solidFill>
                <a:srgbClr val="FFD54F"/>
              </a:solidFill>
              <a:latin typeface="Arial"/>
            </a:rPr>
            <a:t>T</a:t>
          </a:r>
          <a:r>
            <a:rPr lang="es-ES_tradnl" sz="2200" b="0" i="0" kern="1200" noProof="0" dirty="0" smtClean="0">
              <a:latin typeface="Arial"/>
            </a:rPr>
            <a:t> (versión de mantenimiento </a:t>
          </a:r>
          <a:r>
            <a:rPr lang="es-ES_tradnl" sz="2200" b="1" i="0" kern="1200" noProof="0" dirty="0" smtClean="0">
              <a:latin typeface="Arial"/>
            </a:rPr>
            <a:t>estándar</a:t>
          </a:r>
          <a:r>
            <a:rPr lang="es-ES_tradnl" sz="2200" b="0" i="0" kern="1200" noProof="0" dirty="0" smtClean="0">
              <a:latin typeface="Arial"/>
            </a:rPr>
            <a:t>):</a:t>
          </a:r>
          <a:endParaRPr lang="es-ES_tradnl" sz="2200" kern="1200" noProof="0" dirty="0"/>
        </a:p>
      </dsp:txBody>
      <dsp:txXfrm>
        <a:off x="0" y="2277666"/>
        <a:ext cx="8578850" cy="514800"/>
      </dsp:txXfrm>
    </dsp:sp>
    <dsp:sp modelId="{1201680C-E830-43CC-9A1A-68322F206A4E}">
      <dsp:nvSpPr>
        <dsp:cNvPr id="0" name=""/>
        <dsp:cNvSpPr/>
      </dsp:nvSpPr>
      <dsp:spPr>
        <a:xfrm>
          <a:off x="0" y="2792466"/>
          <a:ext cx="8578850" cy="1958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378"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s-ES_tradnl" sz="1700" b="0" i="0" kern="1200" noProof="0" smtClean="0">
              <a:latin typeface="Arial"/>
            </a:rPr>
            <a:t>Las versiones de implementación reducida son ideales para las funciones más recientes y el soporte de hardware antes de que esté disponible la siguiente versión M.</a:t>
          </a:r>
          <a:endParaRPr lang="es-ES_tradnl" sz="1700" kern="1200" noProof="0"/>
        </a:p>
        <a:p>
          <a:pPr marL="171450" lvl="1" indent="-171450" algn="l" defTabSz="755650">
            <a:lnSpc>
              <a:spcPct val="90000"/>
            </a:lnSpc>
            <a:spcBef>
              <a:spcPct val="0"/>
            </a:spcBef>
            <a:spcAft>
              <a:spcPct val="20000"/>
            </a:spcAft>
            <a:buChar char="••"/>
          </a:pPr>
          <a:r>
            <a:rPr lang="es-ES_tradnl" sz="1700" b="0" i="0" kern="1200" noProof="0" smtClean="0">
              <a:latin typeface="Arial"/>
            </a:rPr>
            <a:t>Proporciona compilaciones de mantenimiento para resolución de errores en forma regular durante </a:t>
          </a:r>
          <a:r>
            <a:rPr lang="es-ES_tradnl" sz="1700" b="1" i="0" kern="1200" noProof="0" smtClean="0">
              <a:latin typeface="Arial"/>
            </a:rPr>
            <a:t>12</a:t>
          </a:r>
          <a:r>
            <a:rPr lang="es-ES_tradnl" sz="1700" b="0" i="0" kern="1200" noProof="0" smtClean="0">
              <a:latin typeface="Arial"/>
            </a:rPr>
            <a:t> meses, con 6 meses adicionales de soporte de errores críticos para errores del sistema.</a:t>
          </a:r>
          <a:endParaRPr lang="es-ES_tradnl" sz="1700" b="0" i="0" kern="1200" noProof="0">
            <a:latin typeface="Arial"/>
          </a:endParaRPr>
        </a:p>
        <a:p>
          <a:pPr marL="171450" lvl="1" indent="-171450" algn="l" defTabSz="755650">
            <a:lnSpc>
              <a:spcPct val="90000"/>
            </a:lnSpc>
            <a:spcBef>
              <a:spcPct val="0"/>
            </a:spcBef>
            <a:spcAft>
              <a:spcPct val="20000"/>
            </a:spcAft>
            <a:buChar char="••"/>
          </a:pPr>
          <a:r>
            <a:rPr lang="es-ES_tradnl" sz="1700" b="0" i="0" kern="1200" noProof="0" dirty="0" smtClean="0">
              <a:latin typeface="Arial"/>
            </a:rPr>
            <a:t>Incorpora funciones y soporte de hardware que se ofrecían en versiones anteriores.</a:t>
          </a:r>
          <a:endParaRPr lang="es-ES_tradnl" sz="1700" b="0" i="0" kern="1200" noProof="0" dirty="0">
            <a:latin typeface="Arial"/>
          </a:endParaRPr>
        </a:p>
      </dsp:txBody>
      <dsp:txXfrm>
        <a:off x="0" y="2792466"/>
        <a:ext cx="8578850" cy="19582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5138"/>
          </a:xfrm>
          <a:prstGeom prst="rect">
            <a:avLst/>
          </a:prstGeom>
        </p:spPr>
        <p:txBody>
          <a:bodyPr vert="horz" lIns="91440" tIns="45720" rIns="91440" bIns="45720" rtlCol="0"/>
          <a:lstStyle>
            <a:lvl1pPr algn="r">
              <a:defRPr sz="1200"/>
            </a:lvl1pPr>
          </a:lstStyle>
          <a:p>
            <a:fld id="{0AD33006-993C-46CE-BE81-A42F2D8A6269}" type="datetimeFigureOut">
              <a:rPr lang="en-US" smtClean="0"/>
              <a:pPr/>
              <a:t>9/16/2013</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6425"/>
            <a:ext cx="548640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675"/>
            <a:ext cx="2971800" cy="465138"/>
          </a:xfrm>
          <a:prstGeom prst="rect">
            <a:avLst/>
          </a:prstGeom>
        </p:spPr>
        <p:txBody>
          <a:bodyPr vert="horz" lIns="91440" tIns="45720" rIns="91440" bIns="45720" rtlCol="0" anchor="b"/>
          <a:lstStyle>
            <a:lvl1pPr algn="r">
              <a:defRPr sz="1200"/>
            </a:lvl1pPr>
          </a:lstStyle>
          <a:p>
            <a:fld id="{AC72CD79-D36A-4E01-AE1C-064887FE954D}" type="slidenum">
              <a:rPr lang="en-US" smtClean="0"/>
              <a:pPr/>
              <a:t>‹#›</a:t>
            </a:fld>
            <a:endParaRPr lang="en-US"/>
          </a:p>
        </p:txBody>
      </p:sp>
    </p:spTree>
    <p:extLst>
      <p:ext uri="{BB962C8B-B14F-4D97-AF65-F5344CB8AC3E}">
        <p14:creationId xmlns="" xmlns:p14="http://schemas.microsoft.com/office/powerpoint/2010/main" val="2104272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72CD79-D36A-4E01-AE1C-064887FE954D}"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a:buNone/>
            </a:pPr>
            <a:r>
              <a:rPr lang="es-ES_tradnl" sz="1200" b="0" i="0" dirty="0" smtClean="0">
                <a:solidFill>
                  <a:schemeClr val="tx1"/>
                </a:solidFill>
                <a:latin typeface="Calibri"/>
                <a:ea typeface="+mn-ea"/>
                <a:cs typeface="+mn-cs"/>
              </a:rPr>
              <a:t>Una de las principales diferencias entre la versión IOS 15 y las versiones anteriores es el concepto de imagen universal</a:t>
            </a:r>
            <a:r>
              <a:rPr lang="es-ES_tradnl" sz="1200" b="0" i="0" baseline="0" dirty="0" smtClean="0">
                <a:solidFill>
                  <a:schemeClr val="tx1"/>
                </a:solidFill>
                <a:latin typeface="Calibri"/>
                <a:ea typeface="+mn-ea"/>
                <a:cs typeface="+mn-cs"/>
              </a:rPr>
              <a:t>.  Una imagen universal contiene todas las funciones compatibles con el dispositivo específico, pero es posible que no estén activadas de manera predeterminada.  La activación de funciones adicionales puede requerir la compra de otras licencias.</a:t>
            </a:r>
            <a:endParaRPr lang="es-ES_tradnl" dirty="0"/>
          </a:p>
        </p:txBody>
      </p:sp>
      <p:sp>
        <p:nvSpPr>
          <p:cNvPr id="4" name="Slide Number Placeholder 3"/>
          <p:cNvSpPr>
            <a:spLocks noGrp="1"/>
          </p:cNvSpPr>
          <p:nvPr>
            <p:ph type="sldNum" sz="quarter" idx="10"/>
          </p:nvPr>
        </p:nvSpPr>
        <p:spPr/>
        <p:txBody>
          <a:bodyPr/>
          <a:lstStyle/>
          <a:p>
            <a:pPr algn="r" defTabSz="914400">
              <a:buNone/>
            </a:pPr>
            <a:fld id="{AC72CD79-D36A-4E01-AE1C-064887FE954D}" type="slidenum">
              <a:rPr lang="en-US" sz="1200" b="0" i="0">
                <a:solidFill>
                  <a:schemeClr val="tx1"/>
                </a:solidFill>
                <a:latin typeface="Calibri"/>
                <a:ea typeface="+mn-ea"/>
                <a:cs typeface="+mn-cs"/>
              </a:rPr>
              <a:pPr algn="r" defTabSz="914400">
                <a:buNone/>
              </a:pPr>
              <a:t>2</a:t>
            </a:fld>
            <a:endParaRPr lang="en-US"/>
          </a:p>
        </p:txBody>
      </p:sp>
    </p:spTree>
    <p:extLst>
      <p:ext uri="{BB962C8B-B14F-4D97-AF65-F5344CB8AC3E}">
        <p14:creationId xmlns="" xmlns:p14="http://schemas.microsoft.com/office/powerpoint/2010/main" val="2999096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algn="l" defTabSz="914400">
              <a:buNone/>
            </a:pPr>
            <a:r>
              <a:rPr lang="es-ES_tradnl" sz="1200" b="0" i="0" kern="1200" baseline="0" dirty="0" smtClean="0">
                <a:solidFill>
                  <a:schemeClr val="tx1"/>
                </a:solidFill>
                <a:latin typeface="Arial"/>
                <a:ea typeface="+mn-ea"/>
                <a:cs typeface="+mn-cs"/>
              </a:rPr>
              <a:t>Países con embargo: Cuba, Irán, Corea del Norte, Sudán y Siria.  Cisco no realiza envíos de ningún tipo a estos países.</a:t>
            </a:r>
          </a:p>
          <a:p>
            <a:pPr marL="0" algn="l" defTabSz="914400">
              <a:buNone/>
            </a:pPr>
            <a:endParaRPr lang="es-ES_tradnl" sz="1200" kern="1200" baseline="0" dirty="0" smtClean="0">
              <a:solidFill>
                <a:schemeClr val="tx1"/>
              </a:solidFill>
              <a:latin typeface="Arial" charset="0"/>
              <a:ea typeface="+mn-ea"/>
              <a:cs typeface="+mn-cs"/>
            </a:endParaRPr>
          </a:p>
          <a:p>
            <a:pPr marL="0" algn="l" defTabSz="914400">
              <a:buNone/>
            </a:pPr>
            <a:r>
              <a:rPr lang="es-ES_tradnl" sz="1200" b="0" i="0" kern="1200" baseline="0" dirty="0" smtClean="0">
                <a:solidFill>
                  <a:schemeClr val="tx1"/>
                </a:solidFill>
                <a:latin typeface="Arial"/>
                <a:ea typeface="+mn-ea"/>
                <a:cs typeface="+mn-cs"/>
              </a:rPr>
              <a:t>Estos son países "sin restricciones".  Si no figuran en este listado, es posible que Cisco no pueda enviar cifrado seguro:</a:t>
            </a:r>
          </a:p>
          <a:p>
            <a:pPr marL="0" algn="l" defTabSz="914400">
              <a:buNone/>
            </a:pPr>
            <a:r>
              <a:rPr lang="es-ES_tradnl" sz="1200" b="0" i="0" kern="1200" baseline="0" dirty="0" smtClean="0">
                <a:solidFill>
                  <a:schemeClr val="tx1"/>
                </a:solidFill>
                <a:latin typeface="Arial"/>
                <a:ea typeface="+mn-ea"/>
                <a:cs typeface="+mn-cs"/>
              </a:rPr>
              <a:t>Austria, Australia,</a:t>
            </a:r>
          </a:p>
          <a:p>
            <a:pPr marL="0" algn="l" defTabSz="914400">
              <a:buNone/>
            </a:pPr>
            <a:r>
              <a:rPr lang="es-ES_tradnl" sz="1200" b="0" i="0" kern="1200" baseline="0" dirty="0" smtClean="0">
                <a:solidFill>
                  <a:schemeClr val="tx1"/>
                </a:solidFill>
                <a:latin typeface="Arial"/>
                <a:ea typeface="+mn-ea"/>
                <a:cs typeface="+mn-cs"/>
              </a:rPr>
              <a:t>Bélgica, Bulgaria, Canadá, Chipre, República Checa, Dinamarca, Estonia, Finlandia, Francia,</a:t>
            </a:r>
          </a:p>
          <a:p>
            <a:pPr marL="0" algn="l" defTabSz="914400">
              <a:buNone/>
            </a:pPr>
            <a:r>
              <a:rPr lang="es-ES_tradnl" sz="1200" b="0" i="0" kern="1200" baseline="0" dirty="0" smtClean="0">
                <a:solidFill>
                  <a:schemeClr val="tx1"/>
                </a:solidFill>
                <a:latin typeface="Arial"/>
                <a:ea typeface="+mn-ea"/>
                <a:cs typeface="+mn-cs"/>
              </a:rPr>
              <a:t>Alemania, Grecia, Hungría, Islandia, Irlanda, Italia, Japón, Letonia, Lituania,</a:t>
            </a:r>
          </a:p>
          <a:p>
            <a:pPr marL="0" algn="l" defTabSz="914400">
              <a:buNone/>
            </a:pPr>
            <a:r>
              <a:rPr lang="es-ES_tradnl" sz="1200" b="0" i="0" kern="1200" baseline="0" dirty="0" smtClean="0">
                <a:solidFill>
                  <a:schemeClr val="tx1"/>
                </a:solidFill>
                <a:latin typeface="Arial"/>
                <a:ea typeface="+mn-ea"/>
                <a:cs typeface="+mn-cs"/>
              </a:rPr>
              <a:t>Luxemburgo, Malta, Países Bajos, Nueva Zelanda, Noruega, Polonia, Portugal, Rumania,</a:t>
            </a:r>
          </a:p>
          <a:p>
            <a:pPr marL="0" algn="l" defTabSz="914400">
              <a:buNone/>
            </a:pPr>
            <a:r>
              <a:rPr lang="es-ES_tradnl" sz="1200" b="0" i="0" kern="1200" baseline="0" dirty="0" smtClean="0">
                <a:solidFill>
                  <a:schemeClr val="tx1"/>
                </a:solidFill>
                <a:latin typeface="Arial"/>
                <a:ea typeface="+mn-ea"/>
                <a:cs typeface="+mn-cs"/>
              </a:rPr>
              <a:t>Eslovaquia, Eslovenia, España, Suecia, Suiza, Turquía, Reino Unido, Estados Unidos.</a:t>
            </a:r>
            <a:endParaRPr lang="es-ES_tradnl" dirty="0" smtClean="0"/>
          </a:p>
          <a:p>
            <a:pPr marL="0" algn="l" defTabSz="914400">
              <a:buNone/>
            </a:pPr>
            <a:endParaRPr lang="es-ES_tradnl" dirty="0" smtClean="0"/>
          </a:p>
          <a:p>
            <a:pPr marL="0" algn="l" defTabSz="914400">
              <a:buNone/>
            </a:pPr>
            <a:endParaRPr lang="es-ES_tradnl" dirty="0" smtClean="0"/>
          </a:p>
          <a:p>
            <a:pPr marL="0" algn="l" defTabSz="914400">
              <a:buNone/>
            </a:pPr>
            <a:r>
              <a:rPr lang="es-ES_tradnl" sz="1200" b="0" i="0" dirty="0" smtClean="0">
                <a:solidFill>
                  <a:schemeClr val="tx1"/>
                </a:solidFill>
                <a:latin typeface="Calibri"/>
                <a:ea typeface="+mn-ea"/>
                <a:cs typeface="+mn-cs"/>
              </a:rPr>
              <a:t>Universalk9_npe:</a:t>
            </a:r>
            <a:r>
              <a:rPr lang="es-ES_tradnl" sz="1200" b="0" i="0" baseline="0" dirty="0" smtClean="0">
                <a:solidFill>
                  <a:schemeClr val="tx1"/>
                </a:solidFill>
                <a:latin typeface="Calibri"/>
                <a:ea typeface="+mn-ea"/>
                <a:cs typeface="+mn-cs"/>
              </a:rPr>
              <a:t> </a:t>
            </a:r>
            <a:r>
              <a:rPr lang="es-ES_tradnl" sz="1200" b="0" i="0" baseline="0" dirty="0" err="1" smtClean="0">
                <a:solidFill>
                  <a:schemeClr val="tx1"/>
                </a:solidFill>
                <a:latin typeface="Calibri"/>
                <a:ea typeface="+mn-ea"/>
                <a:cs typeface="+mn-cs"/>
              </a:rPr>
              <a:t>npe</a:t>
            </a:r>
            <a:r>
              <a:rPr lang="es-ES_tradnl" sz="1200" b="0" i="0" baseline="0" dirty="0" smtClean="0">
                <a:solidFill>
                  <a:schemeClr val="tx1"/>
                </a:solidFill>
                <a:latin typeface="Calibri"/>
                <a:ea typeface="+mn-ea"/>
                <a:cs typeface="+mn-cs"/>
              </a:rPr>
              <a:t> (sin cifrado de carga)</a:t>
            </a:r>
          </a:p>
          <a:p>
            <a:pPr marL="0" algn="l" defTabSz="914400">
              <a:buNone/>
            </a:pPr>
            <a:r>
              <a:rPr lang="es-ES_tradnl" sz="1200" b="0" i="0" baseline="0" dirty="0" smtClean="0">
                <a:solidFill>
                  <a:schemeClr val="tx1"/>
                </a:solidFill>
                <a:latin typeface="Calibri"/>
                <a:ea typeface="+mn-ea"/>
                <a:cs typeface="+mn-cs"/>
              </a:rPr>
              <a:t>Incluyan el listado corto de países en los que se aplica el código </a:t>
            </a:r>
            <a:r>
              <a:rPr lang="es-ES_tradnl" sz="1200" b="0" i="0" baseline="0" dirty="0" err="1" smtClean="0">
                <a:solidFill>
                  <a:schemeClr val="tx1"/>
                </a:solidFill>
                <a:latin typeface="Calibri"/>
                <a:ea typeface="+mn-ea"/>
                <a:cs typeface="+mn-cs"/>
              </a:rPr>
              <a:t>npe</a:t>
            </a:r>
            <a:r>
              <a:rPr lang="es-ES_tradnl" sz="1200" b="0" i="0" baseline="0" dirty="0" smtClean="0">
                <a:solidFill>
                  <a:schemeClr val="tx1"/>
                </a:solidFill>
                <a:latin typeface="Calibri"/>
                <a:ea typeface="+mn-ea"/>
                <a:cs typeface="+mn-cs"/>
              </a:rPr>
              <a:t>.</a:t>
            </a:r>
            <a:endParaRPr lang="es-ES_tradnl" dirty="0"/>
          </a:p>
        </p:txBody>
      </p:sp>
      <p:sp>
        <p:nvSpPr>
          <p:cNvPr id="4" name="Slide Number Placeholder 3"/>
          <p:cNvSpPr>
            <a:spLocks noGrp="1"/>
          </p:cNvSpPr>
          <p:nvPr>
            <p:ph type="sldNum" sz="quarter" idx="10"/>
          </p:nvPr>
        </p:nvSpPr>
        <p:spPr/>
        <p:txBody>
          <a:bodyPr/>
          <a:lstStyle/>
          <a:p>
            <a:pPr algn="r" defTabSz="914400">
              <a:buNone/>
            </a:pPr>
            <a:fld id="{C087FEF6-BAC3-48A7-BA55-C8E73EB8EDF3}" type="slidenum">
              <a:rPr lang="en-US" sz="1200" b="0" i="0">
                <a:solidFill>
                  <a:schemeClr val="tx1"/>
                </a:solidFill>
                <a:latin typeface="Calibri"/>
                <a:ea typeface="+mn-ea"/>
                <a:cs typeface="+mn-cs"/>
              </a:rPr>
              <a:pPr algn="r" defTabSz="914400">
                <a:buNone/>
              </a:pPr>
              <a:t>3</a:t>
            </a:fld>
            <a:endParaRPr lang="en-US" dirty="0"/>
          </a:p>
        </p:txBody>
      </p:sp>
    </p:spTree>
    <p:extLst>
      <p:ext uri="{BB962C8B-B14F-4D97-AF65-F5344CB8AC3E}">
        <p14:creationId xmlns="" xmlns:p14="http://schemas.microsoft.com/office/powerpoint/2010/main" val="2484723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algn="l" defTabSz="914400">
              <a:buNone/>
            </a:pPr>
            <a:r>
              <a:rPr lang="es-ES_tradnl" sz="1200" b="0" i="0" dirty="0" smtClean="0">
                <a:solidFill>
                  <a:schemeClr val="tx1"/>
                </a:solidFill>
                <a:latin typeface="Calibri"/>
                <a:ea typeface="+mn-ea"/>
                <a:cs typeface="+mn-cs"/>
              </a:rPr>
              <a:t>La imagen universal de IOS 15.0 apunta a reducir la complejidad de definir la licencia correcta para el trabajo correcto</a:t>
            </a:r>
            <a:r>
              <a:rPr lang="es-ES_tradnl" sz="1200" b="0" i="0" baseline="0" dirty="0" smtClean="0">
                <a:solidFill>
                  <a:schemeClr val="tx1"/>
                </a:solidFill>
                <a:latin typeface="Calibri"/>
                <a:ea typeface="+mn-ea"/>
                <a:cs typeface="+mn-cs"/>
              </a:rPr>
              <a:t>. </a:t>
            </a:r>
            <a:endParaRPr lang="es-ES_tradnl" dirty="0" smtClean="0">
              <a:sym typeface="Wingdings" pitchFamily="2" charset="2"/>
            </a:endParaRPr>
          </a:p>
          <a:p>
            <a:pPr marL="0" algn="l" defTabSz="914400">
              <a:buNone/>
            </a:pPr>
            <a:endParaRPr lang="es-ES_tradnl" dirty="0" smtClean="0">
              <a:sym typeface="Wingdings" pitchFamily="2" charset="2"/>
            </a:endParaRPr>
          </a:p>
          <a:p>
            <a:pPr marL="0" algn="l" defTabSz="914400">
              <a:buNone/>
            </a:pPr>
            <a:r>
              <a:rPr lang="es-ES_tradnl" sz="1200" b="0" i="0" dirty="0" smtClean="0">
                <a:solidFill>
                  <a:schemeClr val="tx1"/>
                </a:solidFill>
                <a:latin typeface="Calibri"/>
                <a:ea typeface="+mn-ea"/>
                <a:cs typeface="+mn-cs"/>
              </a:rPr>
              <a:t>Funciones no admitidas desde IOS versión 15 y siguientes:</a:t>
            </a:r>
          </a:p>
          <a:p>
            <a:pPr marL="457200" lvl="1" algn="l" defTabSz="914400">
              <a:buNone/>
            </a:pPr>
            <a:r>
              <a:rPr lang="es-ES_tradnl" sz="1200" b="0" i="0" dirty="0" smtClean="0">
                <a:solidFill>
                  <a:schemeClr val="tx1"/>
                </a:solidFill>
                <a:latin typeface="Calibri"/>
                <a:ea typeface="+mn-ea"/>
                <a:cs typeface="+mn-cs"/>
              </a:rPr>
              <a:t>AppleTalk</a:t>
            </a:r>
          </a:p>
          <a:p>
            <a:pPr marL="457200" lvl="1" algn="l" defTabSz="914400">
              <a:buNone/>
            </a:pPr>
            <a:r>
              <a:rPr lang="es-ES_tradnl" sz="1200" b="0" i="0" baseline="0" dirty="0" smtClean="0">
                <a:solidFill>
                  <a:schemeClr val="tx1"/>
                </a:solidFill>
                <a:latin typeface="Calibri"/>
                <a:ea typeface="+mn-ea"/>
                <a:cs typeface="+mn-cs"/>
              </a:rPr>
              <a:t>Puerta de enlace de selección de servicios de Cisco (SSG)</a:t>
            </a:r>
          </a:p>
          <a:p>
            <a:pPr marL="914400" lvl="2" algn="l" defTabSz="914400">
              <a:buNone/>
            </a:pPr>
            <a:r>
              <a:rPr lang="es-ES_tradnl" sz="1200" b="0" i="0" baseline="0" dirty="0" smtClean="0">
                <a:solidFill>
                  <a:schemeClr val="tx1"/>
                </a:solidFill>
                <a:latin typeface="Calibri"/>
                <a:ea typeface="+mn-ea"/>
                <a:cs typeface="+mn-cs"/>
              </a:rPr>
              <a:t>SSG es una solución de </a:t>
            </a:r>
            <a:r>
              <a:rPr lang="es-ES_tradnl" sz="1200" b="0" i="0" baseline="0" dirty="0" err="1" smtClean="0">
                <a:solidFill>
                  <a:schemeClr val="tx1"/>
                </a:solidFill>
                <a:latin typeface="Calibri"/>
                <a:ea typeface="+mn-ea"/>
                <a:cs typeface="+mn-cs"/>
              </a:rPr>
              <a:t>switching</a:t>
            </a:r>
            <a:r>
              <a:rPr lang="es-ES_tradnl" sz="1200" b="0" i="0" baseline="0" dirty="0" smtClean="0">
                <a:solidFill>
                  <a:schemeClr val="tx1"/>
                </a:solidFill>
                <a:latin typeface="Calibri"/>
                <a:ea typeface="+mn-ea"/>
                <a:cs typeface="+mn-cs"/>
              </a:rPr>
              <a:t> para proveedores de servicios que ofrecen conexiones de intranet, extranet e Internet a suscriptores mediante tecnología de acceso por banda ancha, como conexión DSL, módems por cable o LAN inalámbrica.</a:t>
            </a:r>
          </a:p>
          <a:p>
            <a:pPr marL="914400" lvl="2" algn="l" defTabSz="914400">
              <a:buNone/>
            </a:pPr>
            <a:r>
              <a:rPr lang="es-ES_tradnl" sz="1200" b="0" i="0" dirty="0" smtClean="0">
                <a:solidFill>
                  <a:schemeClr val="tx1"/>
                </a:solidFill>
                <a:latin typeface="Calibri"/>
                <a:ea typeface="+mn-ea"/>
                <a:cs typeface="+mn-cs"/>
              </a:rPr>
              <a:t>http://www.cisco.com/en/US/products/ps6589/products_ios_protocol_group_home.html</a:t>
            </a:r>
          </a:p>
          <a:p>
            <a:pPr marL="457200" lvl="1" algn="l" defTabSz="914400">
              <a:buNone/>
            </a:pPr>
            <a:endParaRPr lang="es-ES_tradnl" dirty="0" smtClean="0">
              <a:sym typeface="Wingdings" pitchFamily="2" charset="2"/>
            </a:endParaRPr>
          </a:p>
          <a:p>
            <a:pPr marL="0" algn="l" defTabSz="914400">
              <a:buNone/>
            </a:pPr>
            <a:endParaRPr lang="es-ES_tradnl" dirty="0"/>
          </a:p>
        </p:txBody>
      </p:sp>
      <p:sp>
        <p:nvSpPr>
          <p:cNvPr id="4" name="Slide Number Placeholder 3"/>
          <p:cNvSpPr>
            <a:spLocks noGrp="1"/>
          </p:cNvSpPr>
          <p:nvPr>
            <p:ph type="sldNum" sz="quarter" idx="10"/>
          </p:nvPr>
        </p:nvSpPr>
        <p:spPr/>
        <p:txBody>
          <a:bodyPr/>
          <a:lstStyle/>
          <a:p>
            <a:pPr algn="r" defTabSz="914400">
              <a:buNone/>
            </a:pPr>
            <a:fld id="{C087FEF6-BAC3-48A7-BA55-C8E73EB8EDF3}" type="slidenum">
              <a:rPr lang="en-US" sz="1200" b="0" i="0">
                <a:solidFill>
                  <a:schemeClr val="tx1"/>
                </a:solidFill>
                <a:latin typeface="Calibri"/>
                <a:ea typeface="+mn-ea"/>
                <a:cs typeface="+mn-cs"/>
              </a:rPr>
              <a:pPr algn="r" defTabSz="914400">
                <a:buNone/>
              </a:pPr>
              <a:t>4</a:t>
            </a:fld>
            <a:endParaRPr lang="en-US" dirty="0"/>
          </a:p>
        </p:txBody>
      </p:sp>
    </p:spTree>
    <p:extLst>
      <p:ext uri="{BB962C8B-B14F-4D97-AF65-F5344CB8AC3E}">
        <p14:creationId xmlns="" xmlns:p14="http://schemas.microsoft.com/office/powerpoint/2010/main" val="2855350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12746" marR="0" lvl="1" indent="-112746" algn="l" defTabSz="1020745">
              <a:lnSpc>
                <a:spcPct val="90000"/>
              </a:lnSpc>
              <a:spcBef>
                <a:spcPct val="50000"/>
              </a:spcBef>
              <a:spcAft>
                <a:spcPct val="0"/>
              </a:spcAft>
              <a:buClr>
                <a:schemeClr val="tx1"/>
              </a:buClr>
              <a:buSzPct val="100000"/>
              <a:buFontTx/>
              <a:buChar char="•"/>
              <a:tabLst/>
            </a:pPr>
            <a:r>
              <a:rPr lang="es-ES_tradnl" sz="1200" b="0" i="0" dirty="0" smtClean="0">
                <a:solidFill>
                  <a:schemeClr val="tx1"/>
                </a:solidFill>
                <a:latin typeface="Calibri"/>
                <a:ea typeface="+mn-ea"/>
                <a:cs typeface="+mn-cs"/>
              </a:rPr>
              <a:t>Excepciones a la primera declaración: AppleTalk y</a:t>
            </a:r>
            <a:r>
              <a:rPr lang="es-ES_tradnl" sz="1200" b="0" i="0" baseline="0" dirty="0" smtClean="0">
                <a:solidFill>
                  <a:schemeClr val="tx1"/>
                </a:solidFill>
                <a:latin typeface="Calibri"/>
                <a:ea typeface="+mn-ea"/>
                <a:cs typeface="+mn-cs"/>
              </a:rPr>
              <a:t> </a:t>
            </a:r>
            <a:r>
              <a:rPr lang="es-ES_tradnl" sz="1200" b="0" i="0" dirty="0" smtClean="0">
                <a:solidFill>
                  <a:schemeClr val="tx1"/>
                </a:solidFill>
                <a:latin typeface="Calibri"/>
                <a:ea typeface="+mn-ea"/>
                <a:cs typeface="+mn-cs"/>
              </a:rPr>
              <a:t>SSG</a:t>
            </a:r>
          </a:p>
          <a:p>
            <a:pPr marL="0" algn="l" defTabSz="914400">
              <a:buNone/>
            </a:pPr>
            <a:r>
              <a:rPr lang="es-ES_tradnl" sz="1200" b="0" i="0" dirty="0" smtClean="0">
                <a:solidFill>
                  <a:schemeClr val="tx1"/>
                </a:solidFill>
                <a:latin typeface="Calibri"/>
                <a:ea typeface="+mn-ea"/>
                <a:cs typeface="+mn-cs"/>
              </a:rPr>
              <a:t>FCS: primer envío a clientes (día 0)</a:t>
            </a:r>
            <a:endParaRPr lang="es-ES_tradnl" baseline="0" dirty="0" smtClean="0"/>
          </a:p>
          <a:p>
            <a:pPr marL="457200" lvl="1" algn="l" defTabSz="914400">
              <a:buNone/>
            </a:pPr>
            <a:r>
              <a:rPr lang="es-ES_tradnl" sz="1200" b="0" i="0" dirty="0" smtClean="0">
                <a:solidFill>
                  <a:schemeClr val="tx1"/>
                </a:solidFill>
                <a:latin typeface="Calibri"/>
                <a:ea typeface="+mn-ea"/>
                <a:cs typeface="+mn-cs"/>
              </a:rPr>
              <a:t>Es la fecha en la que la versión de software es lanzada por primera vez para clientes mediante el centro de descarga de software de Cisco</a:t>
            </a:r>
            <a:endParaRPr lang="es-ES_tradnl" dirty="0"/>
          </a:p>
        </p:txBody>
      </p:sp>
      <p:sp>
        <p:nvSpPr>
          <p:cNvPr id="4" name="Slide Number Placeholder 3"/>
          <p:cNvSpPr>
            <a:spLocks noGrp="1"/>
          </p:cNvSpPr>
          <p:nvPr>
            <p:ph type="sldNum" sz="quarter" idx="10"/>
          </p:nvPr>
        </p:nvSpPr>
        <p:spPr/>
        <p:txBody>
          <a:bodyPr/>
          <a:lstStyle/>
          <a:p>
            <a:pPr algn="r" defTabSz="914400">
              <a:buNone/>
            </a:pPr>
            <a:fld id="{C087FEF6-BAC3-48A7-BA55-C8E73EB8EDF3}" type="slidenum">
              <a:rPr lang="en-US" sz="1200" b="0" i="0">
                <a:solidFill>
                  <a:schemeClr val="tx1"/>
                </a:solidFill>
                <a:latin typeface="Calibri"/>
                <a:ea typeface="+mn-ea"/>
                <a:cs typeface="+mn-cs"/>
              </a:rPr>
              <a:pPr algn="r" defTabSz="914400">
                <a:buNone/>
              </a:pPr>
              <a:t>5</a:t>
            </a:fld>
            <a:endParaRPr lang="en-US" dirty="0"/>
          </a:p>
        </p:txBody>
      </p:sp>
    </p:spTree>
    <p:extLst>
      <p:ext uri="{BB962C8B-B14F-4D97-AF65-F5344CB8AC3E}">
        <p14:creationId xmlns="" xmlns:p14="http://schemas.microsoft.com/office/powerpoint/2010/main" val="3170483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algn="l" defTabSz="914400">
              <a:buNone/>
            </a:pPr>
            <a:r>
              <a:rPr lang="es-ES_tradnl" dirty="0" smtClean="0">
                <a:latin typeface="Calibri"/>
              </a:rPr>
              <a:t>La versión </a:t>
            </a:r>
            <a:r>
              <a:rPr lang="es-ES_tradnl" sz="1200" b="1" i="0" dirty="0" smtClean="0">
                <a:solidFill>
                  <a:schemeClr val="tx1"/>
                </a:solidFill>
                <a:latin typeface="Calibri"/>
                <a:ea typeface="+mn-ea"/>
                <a:cs typeface="+mn-cs"/>
              </a:rPr>
              <a:t>T</a:t>
            </a:r>
            <a:r>
              <a:rPr lang="es-ES_tradnl" sz="1200" b="1" i="0" baseline="0" dirty="0" smtClean="0">
                <a:solidFill>
                  <a:schemeClr val="tx1"/>
                </a:solidFill>
                <a:latin typeface="Calibri"/>
                <a:ea typeface="+mn-ea"/>
                <a:cs typeface="+mn-cs"/>
              </a:rPr>
              <a:t> </a:t>
            </a:r>
            <a:r>
              <a:rPr lang="es-ES_tradnl" dirty="0" smtClean="0">
                <a:latin typeface="Calibri"/>
              </a:rPr>
              <a:t>será utilizada mayormente por quienes quieren las últimas funciones (</a:t>
            </a:r>
            <a:r>
              <a:rPr lang="es-ES_tradnl" dirty="0" err="1" smtClean="0">
                <a:latin typeface="Calibri"/>
              </a:rPr>
              <a:t>resellers</a:t>
            </a:r>
            <a:r>
              <a:rPr lang="es-ES_tradnl" dirty="0" smtClean="0">
                <a:latin typeface="Calibri"/>
              </a:rPr>
              <a:t>, proveedores, estudiantes, etc.)   </a:t>
            </a:r>
          </a:p>
          <a:p>
            <a:pPr marL="0" algn="l" defTabSz="914400">
              <a:buNone/>
            </a:pPr>
            <a:r>
              <a:rPr lang="es-ES_tradnl" sz="1200" b="0" i="0" baseline="0" dirty="0" smtClean="0">
                <a:solidFill>
                  <a:schemeClr val="tx1"/>
                </a:solidFill>
                <a:latin typeface="Calibri"/>
                <a:ea typeface="+mn-ea"/>
                <a:cs typeface="+mn-cs"/>
              </a:rPr>
              <a:t>Sin embargo, la versión </a:t>
            </a:r>
            <a:r>
              <a:rPr lang="es-ES_tradnl" sz="1200" b="1" i="0" baseline="0" dirty="0" smtClean="0">
                <a:solidFill>
                  <a:schemeClr val="tx1"/>
                </a:solidFill>
                <a:latin typeface="Calibri"/>
                <a:ea typeface="+mn-ea"/>
                <a:cs typeface="+mn-cs"/>
              </a:rPr>
              <a:t>M</a:t>
            </a:r>
            <a:r>
              <a:rPr lang="es-ES_tradnl" sz="1200" b="0" i="0" baseline="0" dirty="0" smtClean="0">
                <a:solidFill>
                  <a:schemeClr val="tx1"/>
                </a:solidFill>
                <a:latin typeface="Calibri"/>
                <a:ea typeface="+mn-ea"/>
                <a:cs typeface="+mn-cs"/>
              </a:rPr>
              <a:t> será utilizada mayormente en redes de producción, se retrasará con las versiones T, por lo que con suerte los </a:t>
            </a:r>
            <a:r>
              <a:rPr lang="es-ES_tradnl" sz="1200" b="0" i="0" baseline="0" dirty="0" err="1" smtClean="0">
                <a:solidFill>
                  <a:schemeClr val="tx1"/>
                </a:solidFill>
                <a:latin typeface="Calibri"/>
                <a:ea typeface="+mn-ea"/>
                <a:cs typeface="+mn-cs"/>
              </a:rPr>
              <a:t>resellers</a:t>
            </a:r>
            <a:r>
              <a:rPr lang="es-ES_tradnl" sz="1200" b="0" i="0" baseline="0" dirty="0" smtClean="0">
                <a:solidFill>
                  <a:schemeClr val="tx1"/>
                </a:solidFill>
                <a:latin typeface="Calibri"/>
                <a:ea typeface="+mn-ea"/>
                <a:cs typeface="+mn-cs"/>
              </a:rPr>
              <a:t>, proveedores y estudiantes podrán conocer las nuevas funciones antes de la implementación.</a:t>
            </a:r>
          </a:p>
          <a:p>
            <a:pPr marL="0" algn="l" defTabSz="914400">
              <a:buNone/>
            </a:pPr>
            <a:endParaRPr lang="es-ES_tradnl" dirty="0"/>
          </a:p>
        </p:txBody>
      </p:sp>
      <p:sp>
        <p:nvSpPr>
          <p:cNvPr id="4" name="Slide Number Placeholder 3"/>
          <p:cNvSpPr>
            <a:spLocks noGrp="1"/>
          </p:cNvSpPr>
          <p:nvPr>
            <p:ph type="sldNum" sz="quarter" idx="10"/>
          </p:nvPr>
        </p:nvSpPr>
        <p:spPr/>
        <p:txBody>
          <a:bodyPr/>
          <a:lstStyle/>
          <a:p>
            <a:pPr algn="r" defTabSz="914400">
              <a:buNone/>
            </a:pPr>
            <a:fld id="{C087FEF6-BAC3-48A7-BA55-C8E73EB8EDF3}" type="slidenum">
              <a:rPr lang="en-US" sz="1200" b="0" i="0">
                <a:solidFill>
                  <a:schemeClr val="tx1"/>
                </a:solidFill>
                <a:latin typeface="Calibri"/>
                <a:ea typeface="+mn-ea"/>
                <a:cs typeface="+mn-cs"/>
              </a:rPr>
              <a:pPr algn="r" defTabSz="914400">
                <a:buNone/>
              </a:pPr>
              <a:t>6</a:t>
            </a:fld>
            <a:endParaRPr lang="en-US" dirty="0"/>
          </a:p>
        </p:txBody>
      </p:sp>
    </p:spTree>
    <p:extLst>
      <p:ext uri="{BB962C8B-B14F-4D97-AF65-F5344CB8AC3E}">
        <p14:creationId xmlns="" xmlns:p14="http://schemas.microsoft.com/office/powerpoint/2010/main" val="2570427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algn="l" defTabSz="914400">
              <a:buNone/>
            </a:pPr>
            <a:r>
              <a:rPr lang="es-ES_tradnl" sz="1200" b="0" i="0" dirty="0" smtClean="0">
                <a:solidFill>
                  <a:schemeClr val="tx1"/>
                </a:solidFill>
                <a:latin typeface="Calibri"/>
                <a:ea typeface="+mn-ea"/>
                <a:cs typeface="+mn-cs"/>
              </a:rPr>
              <a:t>Solicite a la audiencia que nombre las partes</a:t>
            </a:r>
          </a:p>
          <a:p>
            <a:pPr marL="457200" lvl="1" algn="l" defTabSz="914400">
              <a:buNone/>
            </a:pPr>
            <a:r>
              <a:rPr lang="es-ES_tradnl" sz="1200" b="1" i="0" dirty="0" smtClean="0">
                <a:solidFill>
                  <a:schemeClr val="tx1"/>
                </a:solidFill>
                <a:latin typeface="Calibri"/>
                <a:ea typeface="+mn-ea"/>
                <a:cs typeface="+mn-cs"/>
              </a:rPr>
              <a:t>A. </a:t>
            </a:r>
            <a:r>
              <a:rPr lang="es-ES_tradnl" sz="1200" b="0" i="0" dirty="0" smtClean="0">
                <a:solidFill>
                  <a:schemeClr val="tx1"/>
                </a:solidFill>
                <a:latin typeface="Calibri"/>
                <a:ea typeface="+mn-ea"/>
                <a:cs typeface="+mn-cs"/>
              </a:rPr>
              <a:t>Número de versión principal</a:t>
            </a:r>
          </a:p>
          <a:p>
            <a:pPr marL="457200" lvl="1" algn="l" defTabSz="914400">
              <a:buNone/>
            </a:pPr>
            <a:r>
              <a:rPr lang="es-ES_tradnl" sz="1200" b="1" i="0" dirty="0" smtClean="0">
                <a:solidFill>
                  <a:schemeClr val="tx1"/>
                </a:solidFill>
                <a:latin typeface="Calibri"/>
                <a:ea typeface="+mn-ea"/>
                <a:cs typeface="+mn-cs"/>
              </a:rPr>
              <a:t>B. </a:t>
            </a:r>
            <a:r>
              <a:rPr lang="es-ES_tradnl" sz="1200" b="0" i="0" dirty="0" smtClean="0">
                <a:solidFill>
                  <a:schemeClr val="tx1"/>
                </a:solidFill>
                <a:latin typeface="Calibri"/>
                <a:ea typeface="+mn-ea"/>
                <a:cs typeface="+mn-cs"/>
              </a:rPr>
              <a:t>Número de versión secundario</a:t>
            </a:r>
          </a:p>
          <a:p>
            <a:pPr marL="457200" lvl="1" algn="l" defTabSz="914400">
              <a:buNone/>
            </a:pPr>
            <a:r>
              <a:rPr lang="es-ES_tradnl" sz="1200" b="1" i="0" dirty="0" smtClean="0">
                <a:solidFill>
                  <a:schemeClr val="tx1"/>
                </a:solidFill>
                <a:latin typeface="Calibri"/>
                <a:ea typeface="+mn-ea"/>
                <a:cs typeface="+mn-cs"/>
              </a:rPr>
              <a:t>C. </a:t>
            </a:r>
            <a:r>
              <a:rPr lang="es-ES_tradnl" sz="1200" b="0" i="0" baseline="0" dirty="0" smtClean="0">
                <a:solidFill>
                  <a:schemeClr val="tx1"/>
                </a:solidFill>
                <a:latin typeface="Calibri"/>
                <a:ea typeface="+mn-ea"/>
                <a:cs typeface="+mn-cs"/>
              </a:rPr>
              <a:t>Número de versión</a:t>
            </a:r>
            <a:r>
              <a:rPr lang="es-ES_tradnl" sz="1200" b="0" i="0" dirty="0" smtClean="0">
                <a:solidFill>
                  <a:schemeClr val="tx1"/>
                </a:solidFill>
                <a:latin typeface="Calibri"/>
                <a:ea typeface="+mn-ea"/>
                <a:cs typeface="+mn-cs"/>
              </a:rPr>
              <a:t> de nueva función</a:t>
            </a:r>
          </a:p>
          <a:p>
            <a:pPr marL="457200" lvl="1" algn="l" defTabSz="914400">
              <a:buNone/>
            </a:pPr>
            <a:r>
              <a:rPr lang="es-ES_tradnl" sz="1200" b="1" i="0" baseline="0" dirty="0" smtClean="0">
                <a:solidFill>
                  <a:schemeClr val="tx1"/>
                </a:solidFill>
                <a:latin typeface="Calibri"/>
                <a:ea typeface="+mn-ea"/>
                <a:cs typeface="+mn-cs"/>
              </a:rPr>
              <a:t>D.</a:t>
            </a:r>
          </a:p>
          <a:p>
            <a:pPr marL="914400" lvl="2" algn="l" defTabSz="914400">
              <a:buNone/>
            </a:pPr>
            <a:r>
              <a:rPr lang="es-ES_tradnl" sz="1200" b="0" i="0" baseline="0" dirty="0" smtClean="0">
                <a:solidFill>
                  <a:schemeClr val="tx1"/>
                </a:solidFill>
                <a:latin typeface="Calibri"/>
                <a:ea typeface="+mn-ea"/>
                <a:cs typeface="+mn-cs"/>
              </a:rPr>
              <a:t>M = versión de mantenimiento extendido</a:t>
            </a:r>
          </a:p>
          <a:p>
            <a:pPr marL="914400" lvl="2" algn="l" defTabSz="914400">
              <a:buNone/>
            </a:pPr>
            <a:r>
              <a:rPr lang="es-ES_tradnl" sz="1200" b="0" i="0" dirty="0" smtClean="0">
                <a:solidFill>
                  <a:schemeClr val="tx1"/>
                </a:solidFill>
                <a:latin typeface="Calibri"/>
                <a:ea typeface="+mn-ea"/>
                <a:cs typeface="+mn-cs"/>
              </a:rPr>
              <a:t>T </a:t>
            </a:r>
            <a:r>
              <a:rPr lang="es-ES_tradnl" sz="1200" b="0" i="0" baseline="0" dirty="0" smtClean="0">
                <a:solidFill>
                  <a:schemeClr val="tx1"/>
                </a:solidFill>
                <a:latin typeface="Calibri"/>
                <a:ea typeface="+mn-ea"/>
                <a:cs typeface="+mn-cs"/>
              </a:rPr>
              <a:t>= versión de mantenimiento estándar</a:t>
            </a:r>
          </a:p>
          <a:p>
            <a:pPr marL="457200" lvl="1" algn="l" defTabSz="914400">
              <a:buNone/>
            </a:pPr>
            <a:r>
              <a:rPr lang="es-ES_tradnl" sz="1200" b="1" i="0" baseline="0" dirty="0" smtClean="0">
                <a:solidFill>
                  <a:schemeClr val="tx1"/>
                </a:solidFill>
                <a:latin typeface="Calibri"/>
                <a:ea typeface="+mn-ea"/>
                <a:cs typeface="+mn-cs"/>
              </a:rPr>
              <a:t>E. </a:t>
            </a:r>
            <a:r>
              <a:rPr lang="es-ES_tradnl" sz="1200" b="0" i="0" baseline="0" dirty="0" smtClean="0">
                <a:solidFill>
                  <a:schemeClr val="tx1"/>
                </a:solidFill>
                <a:latin typeface="Calibri"/>
                <a:ea typeface="+mn-ea"/>
                <a:cs typeface="+mn-cs"/>
              </a:rPr>
              <a:t>Número de recopilación de mantenimiento</a:t>
            </a:r>
          </a:p>
          <a:p>
            <a:pPr marL="914400" lvl="2" algn="l" defTabSz="914400">
              <a:buNone/>
            </a:pPr>
            <a:r>
              <a:rPr lang="es-ES_tradnl" sz="1200" b="0" i="0" baseline="0" dirty="0" smtClean="0">
                <a:solidFill>
                  <a:schemeClr val="tx1"/>
                </a:solidFill>
                <a:latin typeface="Calibri"/>
                <a:ea typeface="+mn-ea"/>
                <a:cs typeface="+mn-cs"/>
              </a:rPr>
              <a:t>No se ofrecen nuevas funciones ni soporte de hardware en recopilaciones de mantenimiento de versiones 15 M o T.</a:t>
            </a:r>
            <a:endParaRPr lang="es-ES_tradnl" dirty="0"/>
          </a:p>
        </p:txBody>
      </p:sp>
      <p:sp>
        <p:nvSpPr>
          <p:cNvPr id="4" name="Slide Number Placeholder 3"/>
          <p:cNvSpPr>
            <a:spLocks noGrp="1"/>
          </p:cNvSpPr>
          <p:nvPr>
            <p:ph type="sldNum" sz="quarter" idx="10"/>
          </p:nvPr>
        </p:nvSpPr>
        <p:spPr/>
        <p:txBody>
          <a:bodyPr/>
          <a:lstStyle/>
          <a:p>
            <a:pPr algn="r" defTabSz="914400">
              <a:buNone/>
            </a:pPr>
            <a:fld id="{C087FEF6-BAC3-48A7-BA55-C8E73EB8EDF3}" type="slidenum">
              <a:rPr lang="en-US" sz="1200" b="0" i="0">
                <a:solidFill>
                  <a:schemeClr val="tx1"/>
                </a:solidFill>
                <a:latin typeface="Calibri"/>
                <a:ea typeface="+mn-ea"/>
                <a:cs typeface="+mn-cs"/>
              </a:rPr>
              <a:pPr algn="r" defTabSz="914400">
                <a:buNone/>
              </a:pPr>
              <a:t>7</a:t>
            </a:fld>
            <a:endParaRPr lang="en-US" dirty="0"/>
          </a:p>
        </p:txBody>
      </p:sp>
    </p:spTree>
    <p:extLst>
      <p:ext uri="{BB962C8B-B14F-4D97-AF65-F5344CB8AC3E}">
        <p14:creationId xmlns="" xmlns:p14="http://schemas.microsoft.com/office/powerpoint/2010/main" val="341494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72CD79-D36A-4E01-AE1C-064887FE954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72CD79-D36A-4E01-AE1C-064887FE954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3" name="Picture 42"/>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0" y="0"/>
            <a:ext cx="9144000" cy="6858000"/>
          </a:xfrm>
          <a:prstGeom prst="rect">
            <a:avLst/>
          </a:prstGeom>
        </p:spPr>
      </p:pic>
      <p:sp>
        <p:nvSpPr>
          <p:cNvPr id="48" name="Subtitle 2"/>
          <p:cNvSpPr>
            <a:spLocks noGrp="1"/>
          </p:cNvSpPr>
          <p:nvPr>
            <p:ph type="subTitle" idx="1" hasCustomPrompt="1"/>
          </p:nvPr>
        </p:nvSpPr>
        <p:spPr>
          <a:xfrm>
            <a:off x="236383" y="4464066"/>
            <a:ext cx="3657600" cy="384721"/>
          </a:xfrm>
        </p:spPr>
        <p:txBody>
          <a:bodyPr wrap="square">
            <a:spAutoFit/>
          </a:bodyPr>
          <a:lstStyle>
            <a:lvl1pPr marL="0" marR="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lang="en-US" sz="2000" kern="1200" dirty="0">
                <a:solidFill>
                  <a:schemeClr val="bg1"/>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a:pPr>
            <a:r>
              <a:rPr lang="en-US" dirty="0" smtClean="0"/>
              <a:t>Speaker Name</a:t>
            </a:r>
          </a:p>
        </p:txBody>
      </p:sp>
      <p:sp>
        <p:nvSpPr>
          <p:cNvPr id="50" name="Title 1"/>
          <p:cNvSpPr>
            <a:spLocks noGrp="1"/>
          </p:cNvSpPr>
          <p:nvPr>
            <p:ph type="ctrTitle" hasCustomPrompt="1"/>
          </p:nvPr>
        </p:nvSpPr>
        <p:spPr>
          <a:xfrm>
            <a:off x="221393" y="1248229"/>
            <a:ext cx="8112125" cy="2907239"/>
          </a:xfrm>
        </p:spPr>
        <p:txBody>
          <a:bodyPr/>
          <a:lstStyle>
            <a:lvl1pPr algn="l" defTabSz="914400" rtl="0" eaLnBrk="1" latinLnBrk="0" hangingPunct="1">
              <a:lnSpc>
                <a:spcPts val="6200"/>
              </a:lnSpc>
              <a:spcBef>
                <a:spcPct val="0"/>
              </a:spcBef>
              <a:buNone/>
              <a:defRPr lang="en-US" sz="5400" b="0" kern="1200" dirty="0">
                <a:solidFill>
                  <a:schemeClr val="bg1"/>
                </a:solidFill>
                <a:latin typeface="+mj-lt"/>
                <a:ea typeface="+mj-ea"/>
                <a:cs typeface="Arial" pitchFamily="34" charset="0"/>
              </a:defRPr>
            </a:lvl1pPr>
          </a:lstStyle>
          <a:p>
            <a:r>
              <a:rPr lang="en-US" dirty="0" smtClean="0"/>
              <a:t>Presentation Title Goes Here</a:t>
            </a:r>
            <a:endParaRPr lang="en-US" dirty="0"/>
          </a:p>
        </p:txBody>
      </p:sp>
      <p:pic>
        <p:nvPicPr>
          <p:cNvPr id="44" name="Picture 2"/>
          <p:cNvPicPr>
            <a:picLocks noChangeAspect="1" noChangeArrowheads="1"/>
          </p:cNvPicPr>
          <p:nvPr userDrawn="1"/>
        </p:nvPicPr>
        <p:blipFill>
          <a:blip r:embed="rId3" cstate="email">
            <a:extLst>
              <a:ext uri="{28A0092B-C50C-407E-A947-70E740481C1C}">
                <a14:useLocalDpi xmlns="" xmlns:a14="http://schemas.microsoft.com/office/drawing/2010/main"/>
              </a:ext>
            </a:extLst>
          </a:blip>
          <a:srcRect/>
          <a:stretch>
            <a:fillRect/>
          </a:stretch>
        </p:blipFill>
        <p:spPr bwMode="auto">
          <a:xfrm>
            <a:off x="5912068" y="330200"/>
            <a:ext cx="2889136" cy="4803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Text Placeholder 3"/>
          <p:cNvSpPr>
            <a:spLocks noGrp="1"/>
          </p:cNvSpPr>
          <p:nvPr>
            <p:ph type="body" sz="quarter" idx="10" hasCustomPrompt="1"/>
          </p:nvPr>
        </p:nvSpPr>
        <p:spPr>
          <a:xfrm>
            <a:off x="236383" y="4862154"/>
            <a:ext cx="3657600" cy="355482"/>
          </a:xfrm>
        </p:spPr>
        <p:txBody>
          <a:bodyPr wrap="square">
            <a:spAutoFit/>
          </a:bodyPr>
          <a:lstStyle>
            <a:lvl1pPr marL="0" indent="0">
              <a:buFontTx/>
              <a:buNone/>
              <a:defRPr sz="1800">
                <a:solidFill>
                  <a:schemeClr val="bg1"/>
                </a:solidFill>
              </a:defRPr>
            </a:lvl1pPr>
          </a:lstStyle>
          <a:p>
            <a:pPr lvl="0"/>
            <a:r>
              <a:rPr lang="en-US" dirty="0" smtClean="0"/>
              <a:t>Speaker Title</a:t>
            </a:r>
            <a:endParaRPr lang="en-US" dirty="0"/>
          </a:p>
        </p:txBody>
      </p:sp>
      <p:sp>
        <p:nvSpPr>
          <p:cNvPr id="6" name="Text Placeholder 5"/>
          <p:cNvSpPr>
            <a:spLocks noGrp="1"/>
          </p:cNvSpPr>
          <p:nvPr>
            <p:ph type="body" sz="quarter" idx="11" hasCustomPrompt="1"/>
          </p:nvPr>
        </p:nvSpPr>
        <p:spPr>
          <a:xfrm>
            <a:off x="236382" y="5231003"/>
            <a:ext cx="3657600" cy="297004"/>
          </a:xfrm>
        </p:spPr>
        <p:txBody>
          <a:bodyPr>
            <a:spAutoFit/>
          </a:bodyPr>
          <a:lstStyle>
            <a:lvl1pPr marL="0" indent="0">
              <a:buFontTx/>
              <a:buNone/>
              <a:defRPr sz="1400">
                <a:solidFill>
                  <a:schemeClr val="bg1"/>
                </a:solidFill>
              </a:defRPr>
            </a:lvl1pPr>
          </a:lstStyle>
          <a:p>
            <a:pPr lvl="0"/>
            <a:r>
              <a:rPr lang="en-US" dirty="0" smtClean="0"/>
              <a:t>Date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 with pull quot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39713" y="1339745"/>
            <a:ext cx="4103687" cy="4965700"/>
          </a:xfrm>
        </p:spPr>
        <p:txBody>
          <a:bodyPr/>
          <a:lstStyle>
            <a:lvl1pPr>
              <a:lnSpc>
                <a:spcPct val="95000"/>
              </a:lnSpc>
              <a:spcBef>
                <a:spcPts val="1480"/>
              </a:spcBef>
              <a:defRPr sz="2200">
                <a:solidFill>
                  <a:srgbClr val="435153"/>
                </a:solidFill>
                <a:latin typeface="+mj-lt"/>
              </a:defRPr>
            </a:lvl1pPr>
            <a:lvl2pPr>
              <a:lnSpc>
                <a:spcPct val="95000"/>
              </a:lnSpc>
              <a:spcBef>
                <a:spcPts val="600"/>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itle 15"/>
          <p:cNvSpPr>
            <a:spLocks noGrp="1"/>
          </p:cNvSpPr>
          <p:nvPr>
            <p:ph type="title"/>
          </p:nvPr>
        </p:nvSpPr>
        <p:spPr>
          <a:xfrm>
            <a:off x="229702" y="432215"/>
            <a:ext cx="8588861" cy="838200"/>
          </a:xfrm>
        </p:spPr>
        <p:txBody>
          <a:bodyPr/>
          <a:lstStyle/>
          <a:p>
            <a:r>
              <a:rPr lang="en-US" dirty="0" smtClean="0"/>
              <a:t>Click to edit Master title style</a:t>
            </a:r>
            <a:endParaRPr lang="en-US" dirty="0"/>
          </a:p>
        </p:txBody>
      </p:sp>
      <p:sp>
        <p:nvSpPr>
          <p:cNvPr id="10" name="Rounded Rectangle 9"/>
          <p:cNvSpPr/>
          <p:nvPr userDrawn="1"/>
        </p:nvSpPr>
        <p:spPr>
          <a:xfrm>
            <a:off x="4984231" y="1416140"/>
            <a:ext cx="3759720" cy="4599033"/>
          </a:xfrm>
          <a:prstGeom prst="roundRect">
            <a:avLst>
              <a:gd name="adj" fmla="val 0"/>
            </a:avLst>
          </a:prstGeom>
          <a:gradFill flip="none" rotWithShape="1">
            <a:gsLst>
              <a:gs pos="0">
                <a:schemeClr val="tx1">
                  <a:lumMod val="20000"/>
                  <a:lumOff val="80000"/>
                </a:schemeClr>
              </a:gs>
              <a:gs pos="47000">
                <a:schemeClr val="bg1"/>
              </a:gs>
              <a:gs pos="100000">
                <a:srgbClr val="EDDFF5"/>
              </a:gs>
            </a:gsLst>
            <a:lin ang="2700000" scaled="1"/>
            <a:tileRect/>
          </a:gra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5" name="Text Placeholder 3"/>
          <p:cNvSpPr>
            <a:spLocks noGrp="1"/>
          </p:cNvSpPr>
          <p:nvPr>
            <p:ph type="body" sz="quarter" idx="15"/>
          </p:nvPr>
        </p:nvSpPr>
        <p:spPr>
          <a:xfrm>
            <a:off x="5221224" y="1747683"/>
            <a:ext cx="3236976" cy="1900292"/>
          </a:xfrm>
        </p:spPr>
        <p:txBody>
          <a:bodyPr/>
          <a:lstStyle>
            <a:lvl1pPr marL="114300" indent="-114300">
              <a:buFontTx/>
              <a:buNone/>
              <a:defRPr sz="2000"/>
            </a:lvl1pPr>
          </a:lstStyle>
          <a:p>
            <a:pPr lvl="0"/>
            <a:r>
              <a:rPr lang="en-US" dirty="0" smtClean="0"/>
              <a:t>Click to edit Master text styles</a:t>
            </a:r>
          </a:p>
        </p:txBody>
      </p:sp>
      <p:sp>
        <p:nvSpPr>
          <p:cNvPr id="17" name="Text Placeholder 21"/>
          <p:cNvSpPr>
            <a:spLocks noGrp="1"/>
          </p:cNvSpPr>
          <p:nvPr>
            <p:ph type="body" sz="quarter" idx="16"/>
          </p:nvPr>
        </p:nvSpPr>
        <p:spPr>
          <a:xfrm>
            <a:off x="5310124" y="4876800"/>
            <a:ext cx="3044497" cy="326243"/>
          </a:xfrm>
        </p:spPr>
        <p:txBody>
          <a:bodyPr wrap="square">
            <a:spAutoFit/>
          </a:bodyPr>
          <a:lstStyle>
            <a:lvl1pPr marL="0" indent="0">
              <a:buFontTx/>
              <a:buNone/>
              <a:defRPr sz="1600"/>
            </a:lvl1pPr>
          </a:lstStyle>
          <a:p>
            <a:pPr lvl="0"/>
            <a:r>
              <a:rPr lang="en-US" smtClean="0"/>
              <a:t>Click to edit Master text styles</a:t>
            </a:r>
          </a:p>
        </p:txBody>
      </p:sp>
      <p:cxnSp>
        <p:nvCxnSpPr>
          <p:cNvPr id="19" name="Straight Connector 18"/>
          <p:cNvCxnSpPr/>
          <p:nvPr userDrawn="1"/>
        </p:nvCxnSpPr>
        <p:spPr>
          <a:xfrm flipH="1">
            <a:off x="4990141" y="1335313"/>
            <a:ext cx="1" cy="4760687"/>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 xmlns:p14="http://schemas.microsoft.com/office/powerpoint/2010/main" val="287332592"/>
      </p:ext>
    </p:extLst>
  </p:cSld>
  <p:clrMapOvr>
    <a:masterClrMapping/>
  </p:clrMapOvr>
  <p:transition>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_2-Column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301752"/>
            <a:ext cx="4123944" cy="838200"/>
          </a:xfrm>
        </p:spPr>
        <p:txBody>
          <a:bodyPr vert="horz" lIns="82296" tIns="45720" rIns="82296" bIns="45720" rtlCol="0" anchor="t"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Two Column</a:t>
            </a:r>
            <a:br>
              <a:rPr lang="en-US" dirty="0" smtClean="0"/>
            </a:br>
            <a:r>
              <a:rPr lang="en-US" dirty="0" smtClean="0"/>
              <a:t>Title Left</a:t>
            </a:r>
            <a:endParaRPr lang="en-US" dirty="0"/>
          </a:p>
        </p:txBody>
      </p:sp>
      <p:sp>
        <p:nvSpPr>
          <p:cNvPr id="9" name="Text Placeholder 8"/>
          <p:cNvSpPr>
            <a:spLocks noGrp="1"/>
          </p:cNvSpPr>
          <p:nvPr>
            <p:ph type="body" sz="quarter" idx="11" hasCustomPrompt="1"/>
          </p:nvPr>
        </p:nvSpPr>
        <p:spPr>
          <a:xfrm>
            <a:off x="219455" y="1600200"/>
            <a:ext cx="4142232" cy="4526280"/>
          </a:xfrm>
        </p:spPr>
        <p:txBody>
          <a:bodyPr/>
          <a:lstStyle>
            <a:lvl1pPr marL="0" indent="0">
              <a:buNone/>
              <a:defRPr>
                <a:solidFill>
                  <a:schemeClr val="tx2"/>
                </a:solidFill>
                <a:latin typeface="+mj-lt"/>
              </a:defRPr>
            </a:lvl1pPr>
            <a:lvl2pPr marL="406400" indent="0">
              <a:buClr>
                <a:schemeClr val="accent5"/>
              </a:buClr>
              <a:buFontTx/>
              <a:buNone/>
              <a:tabLst/>
              <a:defRPr>
                <a:solidFill>
                  <a:schemeClr val="tx2"/>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a:t>
            </a:r>
            <a:br>
              <a:rPr lang="en-US" dirty="0" smtClean="0"/>
            </a:br>
            <a:r>
              <a:rPr lang="en-US" dirty="0" smtClean="0"/>
              <a:t>do not italicize; use yellow on the </a:t>
            </a:r>
            <a:br>
              <a:rPr lang="en-US" dirty="0" smtClean="0"/>
            </a:br>
            <a:r>
              <a:rPr lang="en-US" dirty="0" smtClean="0"/>
              <a:t>black template and red for the white template</a:t>
            </a:r>
          </a:p>
        </p:txBody>
      </p:sp>
      <p:sp>
        <p:nvSpPr>
          <p:cNvPr id="12" name="Text Placeholder 11"/>
          <p:cNvSpPr>
            <a:spLocks noGrp="1"/>
          </p:cNvSpPr>
          <p:nvPr>
            <p:ph type="body" sz="quarter" idx="12" hasCustomPrompt="1"/>
          </p:nvPr>
        </p:nvSpPr>
        <p:spPr>
          <a:xfrm>
            <a:off x="4818888" y="1600200"/>
            <a:ext cx="4005072" cy="4526280"/>
          </a:xfrm>
        </p:spPr>
        <p:txBody>
          <a:bodyPr/>
          <a:lstStyle>
            <a:lvl1pPr marL="0" indent="0">
              <a:buFontTx/>
              <a:buNone/>
              <a:defRPr>
                <a:solidFill>
                  <a:schemeClr val="tx1"/>
                </a:solidFill>
                <a:latin typeface="+mj-lt"/>
              </a:defRPr>
            </a:lvl1pPr>
            <a:lvl2pPr marL="406400" indent="0">
              <a:buClr>
                <a:schemeClr val="accent1">
                  <a:lumMod val="40000"/>
                  <a:lumOff val="60000"/>
                </a:schemeClr>
              </a:buClr>
              <a:buFont typeface="Arial" pitchFamily="34" charset="0"/>
              <a:buNone/>
              <a:defRPr>
                <a:solidFill>
                  <a:schemeClr val="tx1"/>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do not italicize; use yellow on the black template and red for the white template</a:t>
            </a:r>
          </a:p>
        </p:txBody>
      </p:sp>
      <p:sp>
        <p:nvSpPr>
          <p:cNvPr id="4" name="Text Placeholder 3"/>
          <p:cNvSpPr>
            <a:spLocks noGrp="1"/>
          </p:cNvSpPr>
          <p:nvPr>
            <p:ph type="body" sz="quarter" idx="13" hasCustomPrompt="1"/>
          </p:nvPr>
        </p:nvSpPr>
        <p:spPr>
          <a:xfrm>
            <a:off x="4818887" y="301752"/>
            <a:ext cx="3951308" cy="838200"/>
          </a:xfrm>
        </p:spPr>
        <p:txBody>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t>Two Column</a:t>
            </a:r>
            <a:b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br>
            <a: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t>Title Right</a:t>
            </a:r>
            <a:endPara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endParaRPr>
          </a:p>
        </p:txBody>
      </p:sp>
      <p:cxnSp>
        <p:nvCxnSpPr>
          <p:cNvPr id="14" name="Straight Connector 13"/>
          <p:cNvCxnSpPr/>
          <p:nvPr userDrawn="1"/>
        </p:nvCxnSpPr>
        <p:spPr>
          <a:xfrm>
            <a:off x="4486587" y="777667"/>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_3-Column Layout No Bottom Bar">
    <p:spTree>
      <p:nvGrpSpPr>
        <p:cNvPr id="1" name=""/>
        <p:cNvGrpSpPr/>
        <p:nvPr/>
      </p:nvGrpSpPr>
      <p:grpSpPr>
        <a:xfrm>
          <a:off x="0" y="0"/>
          <a:ext cx="0" cy="0"/>
          <a:chOff x="0" y="0"/>
          <a:chExt cx="0" cy="0"/>
        </a:xfrm>
      </p:grpSpPr>
      <p:sp>
        <p:nvSpPr>
          <p:cNvPr id="13" name="Text Placeholder 12"/>
          <p:cNvSpPr>
            <a:spLocks noGrp="1"/>
          </p:cNvSpPr>
          <p:nvPr>
            <p:ph type="body" sz="quarter" idx="14"/>
          </p:nvPr>
        </p:nvSpPr>
        <p:spPr>
          <a:xfrm>
            <a:off x="244475" y="1866900"/>
            <a:ext cx="2622550" cy="4391025"/>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12"/>
          <p:cNvSpPr>
            <a:spLocks noGrp="1"/>
          </p:cNvSpPr>
          <p:nvPr>
            <p:ph type="body" sz="quarter" idx="15"/>
          </p:nvPr>
        </p:nvSpPr>
        <p:spPr>
          <a:xfrm>
            <a:off x="3292474" y="1866900"/>
            <a:ext cx="2593975" cy="4362450"/>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12"/>
          <p:cNvSpPr>
            <a:spLocks noGrp="1"/>
          </p:cNvSpPr>
          <p:nvPr>
            <p:ph type="body" sz="quarter" idx="16"/>
          </p:nvPr>
        </p:nvSpPr>
        <p:spPr>
          <a:xfrm>
            <a:off x="6275388" y="1866900"/>
            <a:ext cx="2633662" cy="4333875"/>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0"/>
          <p:cNvSpPr>
            <a:spLocks noGrp="1" noChangeAspect="1"/>
          </p:cNvSpPr>
          <p:nvPr>
            <p:ph type="body" sz="quarter" idx="17"/>
          </p:nvPr>
        </p:nvSpPr>
        <p:spPr>
          <a:xfrm>
            <a:off x="219456"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smtClean="0"/>
              <a:t>Click to edit Master text styles</a:t>
            </a:r>
          </a:p>
        </p:txBody>
      </p:sp>
      <p:sp>
        <p:nvSpPr>
          <p:cNvPr id="22" name="Text Placeholder 20"/>
          <p:cNvSpPr>
            <a:spLocks noGrp="1"/>
          </p:cNvSpPr>
          <p:nvPr>
            <p:ph type="body" sz="quarter" idx="18"/>
          </p:nvPr>
        </p:nvSpPr>
        <p:spPr>
          <a:xfrm>
            <a:off x="3255264"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dirty="0" smtClean="0"/>
              <a:t>Click to edit Master text styles</a:t>
            </a:r>
          </a:p>
        </p:txBody>
      </p:sp>
      <p:sp>
        <p:nvSpPr>
          <p:cNvPr id="24" name="Text Placeholder 20"/>
          <p:cNvSpPr>
            <a:spLocks noGrp="1" noChangeAspect="1"/>
          </p:cNvSpPr>
          <p:nvPr>
            <p:ph type="body" sz="quarter" idx="19"/>
          </p:nvPr>
        </p:nvSpPr>
        <p:spPr>
          <a:xfrm>
            <a:off x="6247902"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dirty="0" smtClean="0"/>
              <a:t>Click to edit Master text styles</a:t>
            </a:r>
          </a:p>
        </p:txBody>
      </p:sp>
      <p:cxnSp>
        <p:nvCxnSpPr>
          <p:cNvPr id="11" name="Straight Connector 10"/>
          <p:cNvCxnSpPr/>
          <p:nvPr userDrawn="1"/>
        </p:nvCxnSpPr>
        <p:spPr>
          <a:xfrm>
            <a:off x="3082817" y="869003"/>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083084" y="869003"/>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39" name="Title 1"/>
          <p:cNvSpPr>
            <a:spLocks noGrp="1"/>
          </p:cNvSpPr>
          <p:nvPr>
            <p:ph type="title" hasCustomPrompt="1"/>
          </p:nvPr>
        </p:nvSpPr>
        <p:spPr>
          <a:xfrm>
            <a:off x="246972" y="439710"/>
            <a:ext cx="8567244" cy="838200"/>
          </a:xfrm>
        </p:spPr>
        <p:txBody>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
        <p:nvSpPr>
          <p:cNvPr id="36" name="Chart Placeholder 35"/>
          <p:cNvSpPr>
            <a:spLocks noGrp="1"/>
          </p:cNvSpPr>
          <p:nvPr>
            <p:ph type="chart" sz="quarter" idx="10"/>
          </p:nvPr>
        </p:nvSpPr>
        <p:spPr>
          <a:xfrm>
            <a:off x="359764" y="1476375"/>
            <a:ext cx="8439461" cy="4305300"/>
          </a:xfrm>
        </p:spPr>
        <p:txBody>
          <a:bodyPr anchor="ctr" anchorCtr="1"/>
          <a:lstStyle>
            <a:lvl1pPr>
              <a:buNone/>
              <a:defRPr>
                <a:latin typeface="+mj-lt"/>
              </a:defRPr>
            </a:lvl1pPr>
          </a:lstStyle>
          <a:p>
            <a:r>
              <a:rPr lang="en-US" dirty="0" smtClean="0"/>
              <a:t>Click icon to add chart</a:t>
            </a:r>
            <a:endParaRPr lang="en-US" dirty="0"/>
          </a:p>
        </p:txBody>
      </p:sp>
      <p:sp>
        <p:nvSpPr>
          <p:cNvPr id="4" name="Text Placeholder 9"/>
          <p:cNvSpPr>
            <a:spLocks noGrp="1"/>
          </p:cNvSpPr>
          <p:nvPr>
            <p:ph type="body" sz="quarter" idx="11" hasCustomPrompt="1"/>
          </p:nvPr>
        </p:nvSpPr>
        <p:spPr>
          <a:xfrm>
            <a:off x="249466" y="6062114"/>
            <a:ext cx="7461250" cy="276999"/>
          </a:xfrm>
        </p:spPr>
        <p:txBody>
          <a:bodyPr wrap="square" anchor="b" anchorCtr="0">
            <a:spAutoFit/>
          </a:bodyPr>
          <a:lstStyle>
            <a:lvl1pPr algn="l" defTabSz="804863">
              <a:lnSpc>
                <a:spcPct val="100000"/>
              </a:lnSpc>
              <a:spcBef>
                <a:spcPct val="50000"/>
              </a:spcBef>
              <a:buNone/>
              <a:defRPr sz="1200">
                <a:solidFill>
                  <a:srgbClr val="435153"/>
                </a:solidFill>
                <a:latin typeface="+mj-lt"/>
              </a:defRPr>
            </a:lvl1pPr>
            <a:lvl2pPr>
              <a:buFont typeface="Arial" pitchFamily="34" charset="0"/>
              <a:buNone/>
              <a:defRPr sz="1400"/>
            </a:lvl2pPr>
            <a:lvl3pPr>
              <a:buFont typeface="Arial" pitchFamily="34" charset="0"/>
              <a:buNone/>
              <a:defRPr sz="1400"/>
            </a:lvl3pPr>
            <a:lvl4pPr>
              <a:buFont typeface="Arial" pitchFamily="34" charset="0"/>
              <a:buNone/>
              <a:defRPr sz="1400"/>
            </a:lvl4pPr>
            <a:lvl5pPr>
              <a:buFont typeface="Arial" pitchFamily="34" charset="0"/>
              <a:buNone/>
              <a:defRPr sz="1400"/>
            </a:lvl5pPr>
          </a:lstStyle>
          <a:p>
            <a:pPr lvl="0"/>
            <a:r>
              <a:rPr lang="en-US" dirty="0" smtClean="0"/>
              <a:t>Source: Placeholder for Notes Is 12 Points</a:t>
            </a:r>
          </a:p>
        </p:txBody>
      </p:sp>
    </p:spTree>
  </p:cSld>
  <p:clrMapOvr>
    <a:masterClrMapping/>
  </p:clrMapOvr>
  <p:transition>
    <p:wipe dir="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ottom title_photo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46888" y="1600200"/>
            <a:ext cx="4005072" cy="3749040"/>
          </a:xfrm>
        </p:spPr>
        <p:txBody>
          <a:bodyPr anchor="ctr" anchorCtr="0">
            <a:normAutofit/>
          </a:bodyPr>
          <a:lstStyle>
            <a:lvl1pPr marL="0" indent="0">
              <a:buFontTx/>
              <a:buNone/>
              <a:defRPr sz="2400" baseline="0">
                <a:solidFill>
                  <a:schemeClr val="tx1">
                    <a:lumMod val="75000"/>
                  </a:schemeClr>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Simple text goes here and can wrap to accommodate more lines of information</a:t>
            </a:r>
          </a:p>
        </p:txBody>
      </p:sp>
      <p:sp>
        <p:nvSpPr>
          <p:cNvPr id="6" name="Picture Placeholder 5"/>
          <p:cNvSpPr>
            <a:spLocks noGrp="1"/>
          </p:cNvSpPr>
          <p:nvPr>
            <p:ph type="pic" sz="quarter" idx="11" hasCustomPrompt="1"/>
          </p:nvPr>
        </p:nvSpPr>
        <p:spPr>
          <a:xfrm>
            <a:off x="4873752" y="1947672"/>
            <a:ext cx="3429000" cy="2990088"/>
          </a:xfrm>
        </p:spPr>
        <p:txBody>
          <a:bodyPr anchor="ctr" anchorCtr="1"/>
          <a:lstStyle>
            <a:lvl1pPr algn="ctr">
              <a:buFontTx/>
              <a:buNone/>
              <a:defRPr>
                <a:latin typeface="+mj-lt"/>
              </a:defRPr>
            </a:lvl1pPr>
          </a:lstStyle>
          <a:p>
            <a:r>
              <a:rPr lang="en-US" dirty="0" smtClean="0"/>
              <a:t>Insert photo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ottom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93776" y="5852160"/>
            <a:ext cx="8112126" cy="384175"/>
          </a:xfrm>
        </p:spPr>
        <p:txBody>
          <a:bodyPr>
            <a:normAutofit/>
          </a:bodyPr>
          <a:lstStyle>
            <a:lvl1pPr marL="0" indent="0" algn="l"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rgbClr val="493B93"/>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spcBef>
                <a:spcPct val="20000"/>
              </a:spcBef>
              <a:buFont typeface="Arial" pitchFamily="34" charset="0"/>
              <a:buNone/>
            </a:pPr>
            <a:r>
              <a:rPr lang="en-US" dirty="0" smtClean="0"/>
              <a:t>Presenter Name and Title Go Here</a:t>
            </a:r>
            <a:endParaRPr lang="en-US" dirty="0"/>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19456" y="649224"/>
            <a:ext cx="8112125" cy="4480560"/>
          </a:xfrm>
        </p:spPr>
        <p:txBody>
          <a:bodyPr/>
          <a:lstStyle>
            <a:lvl1pPr marL="236538" indent="-236538" algn="l" defTabSz="914400" rtl="0" eaLnBrk="1" latinLnBrk="0" hangingPunct="1">
              <a:lnSpc>
                <a:spcPts val="5200"/>
              </a:lnSpc>
              <a:spcBef>
                <a:spcPct val="20000"/>
              </a:spcBef>
              <a:buClr>
                <a:schemeClr val="tx1"/>
              </a:buClr>
              <a:buFont typeface="Arial" pitchFamily="34" charset="0"/>
              <a:buNone/>
              <a:defRPr kumimoji="0" lang="en-US" sz="5400" b="0" i="0" u="none" strike="noStrike" kern="1200" cap="none" spc="0" normalizeH="0" baseline="0" dirty="0">
                <a:ln>
                  <a:noFill/>
                </a:ln>
                <a:gradFill flip="none" rotWithShape="1">
                  <a:gsLst>
                    <a:gs pos="16000">
                      <a:srgbClr val="6B308D">
                        <a:lumMod val="80000"/>
                        <a:lumOff val="20000"/>
                      </a:srgbClr>
                    </a:gs>
                    <a:gs pos="100000">
                      <a:srgbClr val="28A7DF"/>
                    </a:gs>
                  </a:gsLst>
                  <a:lin ang="1800000" scaled="0"/>
                  <a:tileRect/>
                </a:gradFill>
                <a:effectLst/>
                <a:uLnTx/>
                <a:uFillTx/>
                <a:latin typeface="+mj-lt"/>
                <a:ea typeface="+mj-ea"/>
                <a:cs typeface="Arial" pitchFamily="34" charset="0"/>
              </a:defRPr>
            </a:lvl1pPr>
          </a:lstStyle>
          <a:p>
            <a:r>
              <a:rPr lang="en-US" dirty="0" smtClean="0"/>
              <a:t>“Format large quotes using this slide layout. Be sure to cite your source below.”</a:t>
            </a:r>
            <a:endParaRPr lang="en-US" dirty="0"/>
          </a:p>
        </p:txBody>
      </p:sp>
      <p:sp>
        <p:nvSpPr>
          <p:cNvPr id="49"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Tree>
  </p:cSld>
  <p:clrMapOvr>
    <a:masterClrMapping/>
  </p:clrMapOvr>
  <p:transition>
    <p:wipe dir="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ig Statement">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237744" y="484632"/>
            <a:ext cx="8755128" cy="4372131"/>
          </a:xfrm>
        </p:spPr>
        <p:txBody>
          <a:bodyPr anchor="b" anchorCtr="0"/>
          <a:lstStyle>
            <a:lvl1pPr marL="228600" indent="-228600">
              <a:buFont typeface="Arial" pitchFamily="34" charset="0"/>
              <a:buChar char="“"/>
              <a:defRPr sz="6000" spc="-200" baseline="0">
                <a:solidFill>
                  <a:schemeClr val="bg1"/>
                </a:solidFill>
                <a:latin typeface="+mj-lt"/>
              </a:defRPr>
            </a:lvl1pPr>
          </a:lstStyle>
          <a:p>
            <a:r>
              <a:rPr lang="en-US" dirty="0" smtClean="0"/>
              <a:t>Format large quotes using this slide layout. Be sure to cite your source below.”</a:t>
            </a:r>
            <a:endParaRPr lang="en-US" dirty="0"/>
          </a:p>
        </p:txBody>
      </p:sp>
      <p:sp>
        <p:nvSpPr>
          <p:cNvPr id="28" name="Rectangle 5"/>
          <p:cNvSpPr>
            <a:spLocks noChangeArrowheads="1"/>
          </p:cNvSpPr>
          <p:nvPr/>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65">
              <a:lnSpc>
                <a:spcPct val="100000"/>
              </a:lnSpc>
              <a:buNone/>
            </a:pPr>
            <a:r>
              <a:rPr lang="en-US" sz="600" b="0" i="0">
                <a:solidFill>
                  <a:srgbClr val="FFFFFF"/>
                </a:solidFill>
                <a:latin typeface="Arial"/>
                <a:ea typeface="+mn-ea"/>
                <a:cs typeface="+mn-cs"/>
              </a:rPr>
              <a:t>Información pública de Cisco</a:t>
            </a:r>
            <a:endParaRPr lang="en-US" sz="600" dirty="0">
              <a:solidFill>
                <a:schemeClr val="bg1"/>
              </a:solidFill>
              <a:latin typeface="+mj-lt"/>
            </a:endParaRPr>
          </a:p>
        </p:txBody>
      </p:sp>
      <p:sp>
        <p:nvSpPr>
          <p:cNvPr id="7" name="Text Placeholder 4"/>
          <p:cNvSpPr>
            <a:spLocks noGrp="1"/>
          </p:cNvSpPr>
          <p:nvPr>
            <p:ph type="body" sz="quarter" idx="11" hasCustomPrompt="1"/>
          </p:nvPr>
        </p:nvSpPr>
        <p:spPr>
          <a:xfrm>
            <a:off x="460248" y="5358903"/>
            <a:ext cx="8574685" cy="614362"/>
          </a:xfrm>
        </p:spPr>
        <p:txBody>
          <a:bodyPr vert="horz" lIns="91440" tIns="45720" rIns="91440" bIns="45720" rtlCol="0">
            <a:normAutofit/>
          </a:bodyPr>
          <a:lstStyle>
            <a:lvl1pPr marL="0" indent="0">
              <a:buNone/>
              <a:defRPr lang="en-US" sz="2400" kern="1200" dirty="0" smtClean="0">
                <a:solidFill>
                  <a:schemeClr val="bg1"/>
                </a:solidFill>
                <a:latin typeface="+mj-lt"/>
                <a:ea typeface="+mn-ea"/>
                <a:cs typeface="+mn-cs"/>
              </a:defRPr>
            </a:lvl1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Source</a:t>
            </a:r>
            <a:endParaRPr lang="en-US" dirty="0"/>
          </a:p>
        </p:txBody>
      </p:sp>
      <p:sp>
        <p:nvSpPr>
          <p:cNvPr id="21"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65">
              <a:lnSpc>
                <a:spcPct val="100000"/>
              </a:lnSpc>
              <a:buNone/>
            </a:pPr>
            <a:r>
              <a:rPr lang="en-US" sz="600" b="0" i="0">
                <a:solidFill>
                  <a:srgbClr val="FFFFFF"/>
                </a:solidFill>
                <a:latin typeface="Arial"/>
                <a:ea typeface="+mn-ea"/>
                <a:cs typeface="+mn-cs"/>
              </a:rPr>
              <a:t>© 2013 Cisco y/o sus filiales. Todos los derechos reservados.</a:t>
            </a:r>
            <a:endParaRPr lang="en-US" sz="600" dirty="0">
              <a:solidFill>
                <a:srgbClr val="FFFFFF"/>
              </a:solidFill>
              <a:latin typeface="+mj-lt"/>
            </a:endParaRPr>
          </a:p>
        </p:txBody>
      </p:sp>
      <p:sp>
        <p:nvSpPr>
          <p:cNvPr id="22"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FFFFFF"/>
                </a:solidFill>
                <a:latin typeface="Arial"/>
                <a:ea typeface="+mn-ea"/>
                <a:cs typeface="+mn-cs"/>
              </a:rPr>
              <a:pPr algn="r" defTabSz="814365">
                <a:lnSpc>
                  <a:spcPct val="100000"/>
                </a:lnSpc>
                <a:buNone/>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orytellin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29702" y="1918741"/>
            <a:ext cx="4117446" cy="3020518"/>
          </a:xfrm>
        </p:spPr>
        <p:txBody>
          <a:bodyPr vert="horz" lIns="82296" tIns="45720" rIns="82296" bIns="45720" rtlCol="0" anchor="ctr"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kumimoji="0" lang="en-US" sz="5400" b="0" i="0" u="none" strike="noStrike" kern="1200" cap="none" spc="0" normalizeH="0" baseline="0" dirty="0">
                <a:ln>
                  <a:noFill/>
                </a:ln>
                <a:gradFill flip="none" rotWithShape="1">
                  <a:gsLst>
                    <a:gs pos="16000">
                      <a:srgbClr val="6B308D">
                        <a:lumMod val="80000"/>
                        <a:lumOff val="20000"/>
                      </a:srgbClr>
                    </a:gs>
                    <a:gs pos="100000">
                      <a:srgbClr val="28A7DF"/>
                    </a:gs>
                  </a:gsLst>
                  <a:lin ang="1800000" scaled="0"/>
                  <a:tileRect/>
                </a:gradFill>
                <a:effectLst/>
                <a:uLnTx/>
                <a:uFillTx/>
                <a:latin typeface="+mj-lt"/>
                <a:ea typeface="+mj-ea"/>
                <a:cs typeface="Arial" pitchFamily="34" charset="0"/>
              </a:defRPr>
            </a:lvl1pPr>
          </a:lstStyle>
          <a:p>
            <a:r>
              <a:rPr lang="en-US" dirty="0" smtClean="0"/>
              <a:t>Telling Shared Experiences</a:t>
            </a:r>
            <a:endParaRPr lang="en-US" dirty="0"/>
          </a:p>
        </p:txBody>
      </p:sp>
      <p:sp>
        <p:nvSpPr>
          <p:cNvPr id="9" name="Text Placeholder 3"/>
          <p:cNvSpPr>
            <a:spLocks noGrp="1"/>
          </p:cNvSpPr>
          <p:nvPr>
            <p:ph type="body" sz="quarter" idx="11" hasCustomPrompt="1"/>
          </p:nvPr>
        </p:nvSpPr>
        <p:spPr>
          <a:xfrm>
            <a:off x="4922519" y="777667"/>
            <a:ext cx="3895344" cy="5287676"/>
          </a:xfrm>
        </p:spPr>
        <p:txBody>
          <a:bodyPr anchor="ctr" anchorCtr="0">
            <a:normAutofit/>
          </a:bodyPr>
          <a:lstStyle>
            <a:lvl1pPr marL="0" indent="0">
              <a:buFontTx/>
              <a:buNone/>
              <a:defRPr lang="en-US" sz="2000" kern="1200" dirty="0">
                <a:solidFill>
                  <a:srgbClr val="493B93"/>
                </a:solidFill>
                <a:latin typeface="+mj-lt"/>
                <a:ea typeface="+mn-ea"/>
                <a:cs typeface="+mn-cs"/>
              </a:defRPr>
            </a:lvl1pPr>
            <a:lvl2pPr>
              <a:defRPr sz="2000"/>
            </a:lvl2pPr>
            <a:lvl3pPr>
              <a:defRPr sz="2000"/>
            </a:lvl3pPr>
            <a:lvl4pPr>
              <a:defRPr sz="2000"/>
            </a:lvl4pPr>
            <a:lvl5pPr>
              <a:defRPr sz="2000"/>
            </a:lvl5pPr>
          </a:lstStyle>
          <a:p>
            <a:pPr marL="0" lvl="0" indent="0" algn="l" defTabSz="914400" rtl="0" eaLnBrk="1" latinLnBrk="0" hangingPunct="1">
              <a:lnSpc>
                <a:spcPts val="2400"/>
              </a:lnSpc>
              <a:spcBef>
                <a:spcPts val="0"/>
              </a:spcBef>
              <a:buClr>
                <a:srgbClr val="435153"/>
              </a:buClr>
              <a:buFont typeface="Arial" pitchFamily="34" charset="0"/>
              <a:buNone/>
            </a:pPr>
            <a:r>
              <a:rPr lang="en-US" dirty="0" smtClean="0"/>
              <a:t>Tell your story here</a:t>
            </a:r>
            <a:endParaRPr lang="en-US" dirty="0"/>
          </a:p>
        </p:txBody>
      </p:sp>
      <p:cxnSp>
        <p:nvCxnSpPr>
          <p:cNvPr id="5" name="Straight Connector 4"/>
          <p:cNvCxnSpPr/>
          <p:nvPr userDrawn="1"/>
        </p:nvCxnSpPr>
        <p:spPr>
          <a:xfrm>
            <a:off x="4486587" y="777667"/>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700"/>
                                        <p:tgtEl>
                                          <p:spTgt spid="4"/>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11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p:tmplLst>
          <p:tmpl lvl="1">
            <p:tnLst>
              <p:par>
                <p:cTn presetID="10" presetClass="entr" presetSubtype="0" fill="hold" nodeType="withEffect">
                  <p:stCondLst>
                    <p:cond delay="400"/>
                  </p:stCondLst>
                  <p:childTnLst>
                    <p:set>
                      <p:cBhvr>
                        <p:cTn dur="1" fill="hold">
                          <p:stCondLst>
                            <p:cond delay="0"/>
                          </p:stCondLst>
                        </p:cTn>
                        <p:tgtEl>
                          <p:spTgt spid="9"/>
                        </p:tgtEl>
                        <p:attrNameLst>
                          <p:attrName>style.visibility</p:attrName>
                        </p:attrNameLst>
                      </p:cBhvr>
                      <p:to>
                        <p:strVal val="visible"/>
                      </p:to>
                    </p:set>
                    <p:animEffect transition="in" filter="fade">
                      <p:cBhvr>
                        <p:cTn dur="1100"/>
                        <p:tgtEl>
                          <p:spTgt spid="9"/>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0" y="0"/>
            <a:ext cx="9144000" cy="6858000"/>
          </a:xfrm>
          <a:prstGeom prst="rect">
            <a:avLst/>
          </a:prstGeom>
        </p:spPr>
      </p:pic>
      <p:sp>
        <p:nvSpPr>
          <p:cNvPr id="48" name="Subtitle 2"/>
          <p:cNvSpPr>
            <a:spLocks noGrp="1"/>
          </p:cNvSpPr>
          <p:nvPr>
            <p:ph type="subTitle" idx="1" hasCustomPrompt="1"/>
          </p:nvPr>
        </p:nvSpPr>
        <p:spPr>
          <a:xfrm>
            <a:off x="236382" y="4464066"/>
            <a:ext cx="3657600" cy="384721"/>
          </a:xfrm>
        </p:spPr>
        <p:txBody>
          <a:bodyPr>
            <a:spAutoFit/>
          </a:bodyPr>
          <a:lstStyle>
            <a:lvl1pPr marL="0" marR="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lang="en-US" sz="2000" kern="1200" dirty="0">
                <a:solidFill>
                  <a:schemeClr val="bg1"/>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a:pPr>
            <a:r>
              <a:rPr lang="en-US" dirty="0" smtClean="0"/>
              <a:t>Speaker Name</a:t>
            </a:r>
          </a:p>
        </p:txBody>
      </p:sp>
      <p:sp>
        <p:nvSpPr>
          <p:cNvPr id="50" name="Title 1"/>
          <p:cNvSpPr>
            <a:spLocks noGrp="1"/>
          </p:cNvSpPr>
          <p:nvPr>
            <p:ph type="ctrTitle" hasCustomPrompt="1"/>
          </p:nvPr>
        </p:nvSpPr>
        <p:spPr>
          <a:xfrm>
            <a:off x="221393" y="1248229"/>
            <a:ext cx="8112125" cy="2907239"/>
          </a:xfrm>
        </p:spPr>
        <p:txBody>
          <a:bodyPr/>
          <a:lstStyle>
            <a:lvl1pPr algn="l" defTabSz="914400" rtl="0" eaLnBrk="1" latinLnBrk="0" hangingPunct="1">
              <a:lnSpc>
                <a:spcPts val="6200"/>
              </a:lnSpc>
              <a:spcBef>
                <a:spcPct val="0"/>
              </a:spcBef>
              <a:buNone/>
              <a:defRPr lang="en-US" sz="5400" b="0" kern="1200" dirty="0">
                <a:solidFill>
                  <a:schemeClr val="bg1"/>
                </a:solidFill>
                <a:latin typeface="+mj-lt"/>
                <a:ea typeface="+mj-ea"/>
                <a:cs typeface="Arial" pitchFamily="34" charset="0"/>
              </a:defRPr>
            </a:lvl1pPr>
          </a:lstStyle>
          <a:p>
            <a:r>
              <a:rPr lang="en-US" dirty="0" smtClean="0"/>
              <a:t>Presentation Title Goes Here</a:t>
            </a:r>
            <a:endParaRPr lang="en-US" dirty="0"/>
          </a:p>
        </p:txBody>
      </p:sp>
      <p:pic>
        <p:nvPicPr>
          <p:cNvPr id="44" name="Picture 2"/>
          <p:cNvPicPr>
            <a:picLocks noChangeAspect="1" noChangeArrowheads="1"/>
          </p:cNvPicPr>
          <p:nvPr userDrawn="1"/>
        </p:nvPicPr>
        <p:blipFill>
          <a:blip r:embed="rId3" cstate="email">
            <a:extLst>
              <a:ext uri="{28A0092B-C50C-407E-A947-70E740481C1C}">
                <a14:useLocalDpi xmlns="" xmlns:a14="http://schemas.microsoft.com/office/drawing/2010/main"/>
              </a:ext>
            </a:extLst>
          </a:blip>
          <a:srcRect/>
          <a:stretch>
            <a:fillRect/>
          </a:stretch>
        </p:blipFill>
        <p:spPr bwMode="auto">
          <a:xfrm>
            <a:off x="5912068" y="330200"/>
            <a:ext cx="2889136" cy="4803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 Placeholder 3"/>
          <p:cNvSpPr>
            <a:spLocks noGrp="1"/>
          </p:cNvSpPr>
          <p:nvPr>
            <p:ph type="body" sz="quarter" idx="10" hasCustomPrompt="1"/>
          </p:nvPr>
        </p:nvSpPr>
        <p:spPr>
          <a:xfrm>
            <a:off x="236383" y="4862154"/>
            <a:ext cx="3657600" cy="355482"/>
          </a:xfrm>
        </p:spPr>
        <p:txBody>
          <a:bodyPr wrap="square">
            <a:spAutoFit/>
          </a:bodyPr>
          <a:lstStyle>
            <a:lvl1pPr marL="0" indent="0">
              <a:buFontTx/>
              <a:buNone/>
              <a:defRPr sz="1800">
                <a:solidFill>
                  <a:schemeClr val="bg1"/>
                </a:solidFill>
              </a:defRPr>
            </a:lvl1pPr>
          </a:lstStyle>
          <a:p>
            <a:pPr lvl="0"/>
            <a:r>
              <a:rPr lang="en-US" dirty="0" smtClean="0"/>
              <a:t>Speaker Title</a:t>
            </a:r>
            <a:endParaRPr lang="en-US" dirty="0"/>
          </a:p>
        </p:txBody>
      </p:sp>
      <p:sp>
        <p:nvSpPr>
          <p:cNvPr id="8" name="Text Placeholder 5"/>
          <p:cNvSpPr>
            <a:spLocks noGrp="1"/>
          </p:cNvSpPr>
          <p:nvPr>
            <p:ph type="body" sz="quarter" idx="11" hasCustomPrompt="1"/>
          </p:nvPr>
        </p:nvSpPr>
        <p:spPr>
          <a:xfrm>
            <a:off x="236382" y="5231003"/>
            <a:ext cx="3657600" cy="297004"/>
          </a:xfrm>
        </p:spPr>
        <p:txBody>
          <a:bodyPr>
            <a:spAutoFit/>
          </a:bodyPr>
          <a:lstStyle>
            <a:lvl1pPr marL="0" indent="0">
              <a:buFontTx/>
              <a:buNone/>
              <a:defRPr sz="1400">
                <a:solidFill>
                  <a:schemeClr val="bg1"/>
                </a:solidFill>
              </a:defRPr>
            </a:lvl1pPr>
          </a:lstStyle>
          <a:p>
            <a:pPr lvl="0"/>
            <a:r>
              <a:rPr lang="en-US" dirty="0" smtClean="0"/>
              <a:t>Date</a:t>
            </a:r>
            <a:endParaRPr lang="en-US" dirty="0"/>
          </a:p>
        </p:txBody>
      </p:sp>
    </p:spTree>
    <p:extLst>
      <p:ext uri="{BB962C8B-B14F-4D97-AF65-F5344CB8AC3E}">
        <p14:creationId xmlns="" xmlns:p14="http://schemas.microsoft.com/office/powerpoint/2010/main" val="1570477232"/>
      </p:ext>
    </p:extLst>
  </p:cSld>
  <p:clrMapOvr>
    <a:masterClrMapping/>
  </p:clrMapOvr>
  <p:transition>
    <p:wipe dir="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236383" y="4279392"/>
            <a:ext cx="4684867" cy="384175"/>
          </a:xfrm>
        </p:spPr>
        <p:txBody>
          <a:bodyPr vert="horz" lIns="91440" tIns="45720" rIns="91440" bIns="45720" rtlCol="0">
            <a:normAutofit/>
          </a:bodyPr>
          <a:lstStyle>
            <a:lvl1pPr marL="0" indent="0" algn="l" defTabSz="914400" rtl="0" eaLnBrk="1" latinLnBrk="0" hangingPunct="1">
              <a:lnSpc>
                <a:spcPct val="95000"/>
              </a:lnSpc>
              <a:spcBef>
                <a:spcPct val="20000"/>
              </a:spcBef>
              <a:buClr>
                <a:srgbClr val="92D050"/>
              </a:buClr>
              <a:buSzPct val="90000"/>
              <a:buFont typeface="Arial" pitchFamily="34" charset="0"/>
              <a:buNone/>
              <a:tabLst/>
              <a:defRPr kumimoji="0" lang="en-US" sz="2000" b="0" i="0" u="none" strike="noStrike" kern="1200" cap="none" spc="0" normalizeH="0" baseline="0" dirty="0">
                <a:ln>
                  <a:noFill/>
                </a:ln>
                <a:solidFill>
                  <a:srgbClr val="493B93"/>
                </a:solidFill>
                <a:effectLst/>
                <a:uLnTx/>
                <a:uFillTx/>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Presenter Name and Title Go Here</a:t>
            </a:r>
            <a:endParaRPr lang="en-US" dirty="0"/>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08693" y="3282696"/>
            <a:ext cx="4712557" cy="1022350"/>
          </a:xfrm>
        </p:spPr>
        <p:txBody>
          <a:bodyPr vert="horz" lIns="82296" tIns="45720" rIns="82296" bIns="45720" rtlCol="0" anchor="b"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Demo Title</a:t>
            </a:r>
            <a:endParaRPr lang="en-US" dirty="0"/>
          </a:p>
        </p:txBody>
      </p:sp>
      <p:sp>
        <p:nvSpPr>
          <p:cNvPr id="49"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31" name="Picture Placeholder 30"/>
          <p:cNvSpPr>
            <a:spLocks noGrp="1"/>
          </p:cNvSpPr>
          <p:nvPr>
            <p:ph type="pic" sz="quarter" idx="10" hasCustomPrompt="1"/>
          </p:nvPr>
        </p:nvSpPr>
        <p:spPr>
          <a:xfrm>
            <a:off x="5540375" y="1917700"/>
            <a:ext cx="2676525" cy="2889250"/>
          </a:xfrm>
        </p:spPr>
        <p:txBody>
          <a:bodyPr anchor="ctr" anchorCtr="1"/>
          <a:lstStyle>
            <a:lvl1pPr algn="ctr">
              <a:buFontTx/>
              <a:buNone/>
              <a:defRPr>
                <a:latin typeface="+mj-lt"/>
              </a:defRPr>
            </a:lvl1pPr>
          </a:lstStyle>
          <a:p>
            <a:r>
              <a:rPr lang="en-US" dirty="0" smtClean="0"/>
              <a:t>Insert photo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ingle photo with captio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0" y="0"/>
            <a:ext cx="9144000" cy="6858000"/>
          </a:xfrm>
          <a:prstGeom prst="rect">
            <a:avLst/>
          </a:prstGeom>
        </p:spPr>
      </p:pic>
      <p:sp>
        <p:nvSpPr>
          <p:cNvPr id="29" name="Rectangle 28"/>
          <p:cNvSpPr/>
          <p:nvPr/>
        </p:nvSpPr>
        <p:spPr>
          <a:xfrm>
            <a:off x="1891875" y="795528"/>
            <a:ext cx="5349240" cy="400507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3" name="Rectangle 22"/>
          <p:cNvSpPr/>
          <p:nvPr userDrawn="1"/>
        </p:nvSpPr>
        <p:spPr>
          <a:xfrm>
            <a:off x="1891874" y="4794352"/>
            <a:ext cx="5347552" cy="996372"/>
          </a:xfrm>
          <a:prstGeom prst="rect">
            <a:avLst/>
          </a:prstGeom>
          <a:solidFill>
            <a:schemeClr val="bg1"/>
          </a:soli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1900238" y="795528"/>
            <a:ext cx="5329238" cy="4005072"/>
          </a:xfrm>
          <a:solidFill>
            <a:schemeClr val="bg1">
              <a:alpha val="30000"/>
            </a:schemeClr>
          </a:solidFill>
          <a:ln>
            <a:solidFill>
              <a:srgbClr val="FFFFFF"/>
            </a:solidFill>
          </a:ln>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11" name="Title 10"/>
          <p:cNvSpPr>
            <a:spLocks noGrp="1"/>
          </p:cNvSpPr>
          <p:nvPr>
            <p:ph type="title"/>
          </p:nvPr>
        </p:nvSpPr>
        <p:spPr>
          <a:xfrm>
            <a:off x="2065871" y="4873438"/>
            <a:ext cx="5074070" cy="838200"/>
          </a:xfrm>
        </p:spPr>
        <p:txBody>
          <a:bodyPr anchor="ctr"/>
          <a:lstStyle>
            <a:lvl1pPr>
              <a:defRPr sz="2600">
                <a:latin typeface="+mj-lt"/>
              </a:defRPr>
            </a:lvl1pPr>
          </a:lstStyle>
          <a:p>
            <a:r>
              <a:rPr lang="en-US" smtClean="0"/>
              <a:t>Click to edit Master title style</a:t>
            </a:r>
            <a:endParaRPr lang="en-US" dirty="0"/>
          </a:p>
        </p:txBody>
      </p:sp>
      <p:sp>
        <p:nvSpPr>
          <p:cNvPr id="8"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65">
              <a:lnSpc>
                <a:spcPct val="100000"/>
              </a:lnSpc>
              <a:buNone/>
            </a:pPr>
            <a:r>
              <a:rPr lang="en-US" sz="600" b="0" i="0">
                <a:solidFill>
                  <a:srgbClr val="FFFFFF"/>
                </a:solidFill>
                <a:latin typeface="Arial"/>
                <a:ea typeface="+mn-ea"/>
                <a:cs typeface="+mn-cs"/>
              </a:rPr>
              <a:t>Información pública de Cisco</a:t>
            </a:r>
            <a:endParaRPr lang="en-US" sz="600" dirty="0">
              <a:solidFill>
                <a:schemeClr val="bg1"/>
              </a:solidFill>
              <a:latin typeface="+mj-lt"/>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65">
              <a:lnSpc>
                <a:spcPct val="100000"/>
              </a:lnSpc>
              <a:buNone/>
            </a:pPr>
            <a:r>
              <a:rPr lang="en-US" sz="600" b="0" i="0">
                <a:solidFill>
                  <a:srgbClr val="FFFFFF"/>
                </a:solidFill>
                <a:latin typeface="Arial"/>
                <a:ea typeface="+mn-ea"/>
                <a:cs typeface="+mn-cs"/>
              </a:rPr>
              <a:t>© 2013 Cisco y/o sus filiales. Todos los derechos reservados.</a:t>
            </a:r>
            <a:endParaRPr lang="en-US" sz="600" dirty="0">
              <a:solidFill>
                <a:srgbClr val="FFFFFF"/>
              </a:solidFill>
              <a:latin typeface="+mj-lt"/>
            </a:endParaRPr>
          </a:p>
        </p:txBody>
      </p:sp>
      <p:sp>
        <p:nvSpPr>
          <p:cNvPr id="12"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FFFFFF"/>
                </a:solidFill>
                <a:latin typeface="Arial"/>
                <a:ea typeface="+mn-ea"/>
                <a:cs typeface="+mn-cs"/>
              </a:rPr>
              <a:pPr algn="r" defTabSz="814365">
                <a:lnSpc>
                  <a:spcPct val="100000"/>
                </a:lnSpc>
                <a:buNone/>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Small photo_top lef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0" y="0"/>
            <a:ext cx="9144000" cy="6858000"/>
          </a:xfrm>
          <a:prstGeom prst="rect">
            <a:avLst/>
          </a:prstGeom>
        </p:spPr>
      </p:pic>
      <p:sp>
        <p:nvSpPr>
          <p:cNvPr id="32" name="Rectangle 31"/>
          <p:cNvSpPr/>
          <p:nvPr/>
        </p:nvSpPr>
        <p:spPr>
          <a:xfrm>
            <a:off x="338328" y="310896"/>
            <a:ext cx="3273552" cy="2459736"/>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338328" y="310896"/>
            <a:ext cx="3273552" cy="2459736"/>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9" name="Title 8"/>
          <p:cNvSpPr>
            <a:spLocks noGrp="1"/>
          </p:cNvSpPr>
          <p:nvPr>
            <p:ph type="title" hasCustomPrompt="1"/>
          </p:nvPr>
        </p:nvSpPr>
        <p:spPr>
          <a:xfrm>
            <a:off x="229703" y="3429000"/>
            <a:ext cx="7009298" cy="1421928"/>
          </a:xfrm>
        </p:spPr>
        <p:txBody>
          <a:bodyPr anchor="t">
            <a:spAutoFit/>
          </a:bodyPr>
          <a:lstStyle>
            <a:lvl1pPr marL="0" marR="0" indent="0" algn="l" defTabSz="914400" rtl="0" eaLnBrk="1" fontAlgn="auto" latinLnBrk="0" hangingPunct="1">
              <a:lnSpc>
                <a:spcPct val="80000"/>
              </a:lnSpc>
              <a:spcBef>
                <a:spcPct val="0"/>
              </a:spcBef>
              <a:spcAft>
                <a:spcPts val="0"/>
              </a:spcAft>
              <a:buClrTx/>
              <a:buSzTx/>
              <a:buFontTx/>
              <a:buNone/>
              <a:tabLst/>
              <a:defRPr sz="5400">
                <a:solidFill>
                  <a:schemeClr val="bg1"/>
                </a:solidFill>
                <a:latin typeface="+mj-lt"/>
              </a:defRPr>
            </a:lvl1pPr>
          </a:lstStyle>
          <a:p>
            <a:r>
              <a:rPr lang="en-US" dirty="0" smtClean="0"/>
              <a:t>Large photo </a:t>
            </a:r>
            <a:br>
              <a:rPr lang="en-US" dirty="0" smtClean="0"/>
            </a:br>
            <a:r>
              <a:rPr lang="en-US" dirty="0" smtClean="0"/>
              <a:t>caption here.</a:t>
            </a:r>
          </a:p>
        </p:txBody>
      </p:sp>
      <p:sp>
        <p:nvSpPr>
          <p:cNvPr id="7"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65">
              <a:lnSpc>
                <a:spcPct val="100000"/>
              </a:lnSpc>
              <a:buNone/>
            </a:pPr>
            <a:r>
              <a:rPr lang="en-US" sz="600" b="0" i="0">
                <a:solidFill>
                  <a:srgbClr val="FFFFFF"/>
                </a:solidFill>
                <a:latin typeface="Arial"/>
                <a:ea typeface="+mn-ea"/>
                <a:cs typeface="+mn-cs"/>
              </a:rPr>
              <a:t>Información pública de Cisco</a:t>
            </a:r>
            <a:endParaRPr lang="en-US" sz="600" dirty="0">
              <a:solidFill>
                <a:schemeClr val="bg1"/>
              </a:solidFill>
              <a:latin typeface="+mj-lt"/>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65">
              <a:lnSpc>
                <a:spcPct val="100000"/>
              </a:lnSpc>
              <a:buNone/>
            </a:pPr>
            <a:r>
              <a:rPr lang="en-US" sz="600" b="0" i="0">
                <a:solidFill>
                  <a:srgbClr val="FFFFFF"/>
                </a:solidFill>
                <a:latin typeface="Arial"/>
                <a:ea typeface="+mn-ea"/>
                <a:cs typeface="+mn-cs"/>
              </a:rPr>
              <a:t>© 2013 Cisco y/o sus filiales. Todos los derechos reservados.</a:t>
            </a:r>
            <a:endParaRPr lang="en-US" sz="600" dirty="0">
              <a:solidFill>
                <a:srgbClr val="FFFFFF"/>
              </a:solidFill>
              <a:latin typeface="+mj-lt"/>
            </a:endParaRPr>
          </a:p>
        </p:txBody>
      </p:sp>
      <p:sp>
        <p:nvSpPr>
          <p:cNvPr id="1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FFFFFF"/>
                </a:solidFill>
                <a:latin typeface="Arial"/>
                <a:ea typeface="+mn-ea"/>
                <a:cs typeface="+mn-cs"/>
              </a:rPr>
              <a:pPr algn="r" defTabSz="814365">
                <a:lnSpc>
                  <a:spcPct val="100000"/>
                </a:lnSpc>
                <a:buNone/>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Portrait photo_right s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0" y="0"/>
            <a:ext cx="9144000" cy="6858000"/>
          </a:xfrm>
          <a:prstGeom prst="rect">
            <a:avLst/>
          </a:prstGeom>
        </p:spPr>
      </p:pic>
      <p:sp>
        <p:nvSpPr>
          <p:cNvPr id="40" name="Rectangle 39"/>
          <p:cNvSpPr/>
          <p:nvPr/>
        </p:nvSpPr>
        <p:spPr>
          <a:xfrm>
            <a:off x="4992624" y="859536"/>
            <a:ext cx="3630168" cy="50292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4992624" y="859536"/>
            <a:ext cx="3630168" cy="5029200"/>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9" name="Title 8"/>
          <p:cNvSpPr>
            <a:spLocks noGrp="1"/>
          </p:cNvSpPr>
          <p:nvPr>
            <p:ph type="title"/>
          </p:nvPr>
        </p:nvSpPr>
        <p:spPr>
          <a:xfrm>
            <a:off x="229703" y="728972"/>
            <a:ext cx="4349918" cy="1089529"/>
          </a:xfrm>
        </p:spPr>
        <p:txBody>
          <a:bodyPr anchor="t">
            <a:spAutoFit/>
          </a:bodyPr>
          <a:lstStyle>
            <a:lvl1pPr>
              <a:lnSpc>
                <a:spcPct val="90000"/>
              </a:lnSpc>
              <a:defRPr>
                <a:solidFill>
                  <a:schemeClr val="bg1"/>
                </a:solidFill>
                <a:latin typeface="+mj-lt"/>
              </a:defRPr>
            </a:lvl1pPr>
          </a:lstStyle>
          <a:p>
            <a:r>
              <a:rPr lang="en-US" smtClean="0"/>
              <a:t>Click to edit Master title style</a:t>
            </a:r>
            <a:endParaRPr lang="en-US" dirty="0"/>
          </a:p>
        </p:txBody>
      </p:sp>
      <p:sp>
        <p:nvSpPr>
          <p:cNvPr id="7"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65">
              <a:lnSpc>
                <a:spcPct val="100000"/>
              </a:lnSpc>
              <a:buNone/>
            </a:pPr>
            <a:r>
              <a:rPr lang="en-US" sz="600" b="0" i="0">
                <a:solidFill>
                  <a:srgbClr val="FFFFFF"/>
                </a:solidFill>
                <a:latin typeface="Arial"/>
                <a:ea typeface="+mn-ea"/>
                <a:cs typeface="+mn-cs"/>
              </a:rPr>
              <a:t>Información pública de Cisco</a:t>
            </a:r>
            <a:endParaRPr lang="en-US" sz="600" dirty="0">
              <a:solidFill>
                <a:schemeClr val="bg1"/>
              </a:solidFill>
              <a:latin typeface="+mj-lt"/>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65">
              <a:lnSpc>
                <a:spcPct val="100000"/>
              </a:lnSpc>
              <a:buNone/>
            </a:pPr>
            <a:r>
              <a:rPr lang="en-US" sz="600" b="0" i="0">
                <a:solidFill>
                  <a:srgbClr val="FFFFFF"/>
                </a:solidFill>
                <a:latin typeface="Arial"/>
                <a:ea typeface="+mn-ea"/>
                <a:cs typeface="+mn-cs"/>
              </a:rPr>
              <a:t>© 2013 Cisco y/o sus filiales. Todos los derechos reservados.</a:t>
            </a:r>
            <a:endParaRPr lang="en-US" sz="600" dirty="0">
              <a:solidFill>
                <a:srgbClr val="FFFFFF"/>
              </a:solidFill>
              <a:latin typeface="+mj-lt"/>
            </a:endParaRPr>
          </a:p>
        </p:txBody>
      </p:sp>
      <p:sp>
        <p:nvSpPr>
          <p:cNvPr id="1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FFFFFF"/>
                </a:solidFill>
                <a:latin typeface="Arial"/>
                <a:ea typeface="+mn-ea"/>
                <a:cs typeface="+mn-cs"/>
              </a:rPr>
              <a:pPr algn="r" defTabSz="814365">
                <a:lnSpc>
                  <a:spcPct val="100000"/>
                </a:lnSpc>
                <a:buNone/>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Multiple photo">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0" y="0"/>
            <a:ext cx="9144000" cy="6858000"/>
          </a:xfrm>
          <a:prstGeom prst="rect">
            <a:avLst/>
          </a:prstGeom>
        </p:spPr>
      </p:pic>
      <p:sp>
        <p:nvSpPr>
          <p:cNvPr id="48" name="Rectangle 47"/>
          <p:cNvSpPr/>
          <p:nvPr/>
        </p:nvSpPr>
        <p:spPr>
          <a:xfrm>
            <a:off x="3668713" y="311149"/>
            <a:ext cx="3268136"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9" name="Picture Placeholder 25"/>
          <p:cNvSpPr>
            <a:spLocks noGrp="1"/>
          </p:cNvSpPr>
          <p:nvPr>
            <p:ph type="pic" sz="quarter" idx="11" hasCustomPrompt="1"/>
          </p:nvPr>
        </p:nvSpPr>
        <p:spPr>
          <a:xfrm>
            <a:off x="3668989" y="311149"/>
            <a:ext cx="3267861" cy="2660652"/>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29" name="Rectangle 28"/>
          <p:cNvSpPr/>
          <p:nvPr/>
        </p:nvSpPr>
        <p:spPr>
          <a:xfrm>
            <a:off x="334963" y="311149"/>
            <a:ext cx="3258612"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320824" y="311149"/>
            <a:ext cx="3272751" cy="2660652"/>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0" name="Rectangle 49"/>
          <p:cNvSpPr/>
          <p:nvPr/>
        </p:nvSpPr>
        <p:spPr>
          <a:xfrm>
            <a:off x="7011988" y="311149"/>
            <a:ext cx="1806574" cy="1308101"/>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1" name="Picture Placeholder 25"/>
          <p:cNvSpPr>
            <a:spLocks noGrp="1"/>
          </p:cNvSpPr>
          <p:nvPr>
            <p:ph type="pic" sz="quarter" idx="12" hasCustomPrompt="1"/>
          </p:nvPr>
        </p:nvSpPr>
        <p:spPr>
          <a:xfrm>
            <a:off x="7011988" y="311149"/>
            <a:ext cx="1806573" cy="1308101"/>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2" name="Rectangle 51"/>
          <p:cNvSpPr/>
          <p:nvPr/>
        </p:nvSpPr>
        <p:spPr>
          <a:xfrm>
            <a:off x="334963" y="3028951"/>
            <a:ext cx="2501965"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3" name="Picture Placeholder 25"/>
          <p:cNvSpPr>
            <a:spLocks noGrp="1"/>
          </p:cNvSpPr>
          <p:nvPr>
            <p:ph type="pic" sz="quarter" idx="13" hasCustomPrompt="1"/>
          </p:nvPr>
        </p:nvSpPr>
        <p:spPr>
          <a:xfrm>
            <a:off x="320824" y="3028951"/>
            <a:ext cx="2516104" cy="3458934"/>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4" name="Rectangle 53"/>
          <p:cNvSpPr/>
          <p:nvPr/>
        </p:nvSpPr>
        <p:spPr>
          <a:xfrm>
            <a:off x="2911476" y="3028951"/>
            <a:ext cx="4025374"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5" name="Picture Placeholder 25"/>
          <p:cNvSpPr>
            <a:spLocks noGrp="1"/>
          </p:cNvSpPr>
          <p:nvPr>
            <p:ph type="pic" sz="quarter" idx="14" hasCustomPrompt="1"/>
          </p:nvPr>
        </p:nvSpPr>
        <p:spPr>
          <a:xfrm>
            <a:off x="2908334" y="3028951"/>
            <a:ext cx="4028516" cy="3458934"/>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6" name="Rectangle 55"/>
          <p:cNvSpPr/>
          <p:nvPr/>
        </p:nvSpPr>
        <p:spPr>
          <a:xfrm>
            <a:off x="7011988" y="1683657"/>
            <a:ext cx="1806574" cy="344215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7" name="Picture Placeholder 25"/>
          <p:cNvSpPr>
            <a:spLocks noGrp="1"/>
          </p:cNvSpPr>
          <p:nvPr>
            <p:ph type="pic" sz="quarter" idx="15" hasCustomPrompt="1"/>
          </p:nvPr>
        </p:nvSpPr>
        <p:spPr>
          <a:xfrm>
            <a:off x="7011988" y="1676400"/>
            <a:ext cx="1806573" cy="3449410"/>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8" name="Rectangle 57"/>
          <p:cNvSpPr/>
          <p:nvPr/>
        </p:nvSpPr>
        <p:spPr>
          <a:xfrm>
            <a:off x="7011988" y="5182960"/>
            <a:ext cx="1806574" cy="130492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9" name="Picture Placeholder 25"/>
          <p:cNvSpPr>
            <a:spLocks noGrp="1"/>
          </p:cNvSpPr>
          <p:nvPr>
            <p:ph type="pic" sz="quarter" idx="16" hasCustomPrompt="1"/>
          </p:nvPr>
        </p:nvSpPr>
        <p:spPr>
          <a:xfrm>
            <a:off x="7011988" y="5182960"/>
            <a:ext cx="1806573" cy="1304925"/>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18"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65">
              <a:lnSpc>
                <a:spcPct val="100000"/>
              </a:lnSpc>
              <a:buNone/>
            </a:pPr>
            <a:r>
              <a:rPr lang="en-US" sz="600" b="0" i="0">
                <a:solidFill>
                  <a:srgbClr val="FFFFFF"/>
                </a:solidFill>
                <a:latin typeface="Arial"/>
                <a:ea typeface="+mn-ea"/>
                <a:cs typeface="+mn-cs"/>
              </a:rPr>
              <a:t>Información pública de Cisco</a:t>
            </a:r>
            <a:endParaRPr lang="en-US" sz="600" dirty="0">
              <a:solidFill>
                <a:schemeClr val="bg1"/>
              </a:solidFill>
              <a:latin typeface="+mj-lt"/>
            </a:endParaRPr>
          </a:p>
        </p:txBody>
      </p:sp>
      <p:sp>
        <p:nvSpPr>
          <p:cNvPr id="2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65">
              <a:lnSpc>
                <a:spcPct val="100000"/>
              </a:lnSpc>
              <a:buNone/>
            </a:pPr>
            <a:r>
              <a:rPr lang="en-US" sz="600" b="0" i="0">
                <a:solidFill>
                  <a:srgbClr val="FFFFFF"/>
                </a:solidFill>
                <a:latin typeface="Arial"/>
                <a:ea typeface="+mn-ea"/>
                <a:cs typeface="+mn-cs"/>
              </a:rPr>
              <a:t>© 2013 Cisco y/o sus filiales. Todos los derechos reservados.</a:t>
            </a:r>
            <a:endParaRPr lang="en-US" sz="600" dirty="0">
              <a:solidFill>
                <a:srgbClr val="FFFFFF"/>
              </a:solidFill>
              <a:latin typeface="+mj-lt"/>
            </a:endParaRPr>
          </a:p>
        </p:txBody>
      </p:sp>
      <p:sp>
        <p:nvSpPr>
          <p:cNvPr id="2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FFFFFF"/>
                </a:solidFill>
                <a:latin typeface="Arial"/>
                <a:ea typeface="+mn-ea"/>
                <a:cs typeface="+mn-cs"/>
              </a:rPr>
              <a:pPr algn="r" defTabSz="814365">
                <a:lnSpc>
                  <a:spcPct val="100000"/>
                </a:lnSpc>
                <a:buNone/>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Large photo with bottom bar">
    <p:spTree>
      <p:nvGrpSpPr>
        <p:cNvPr id="1" name=""/>
        <p:cNvGrpSpPr/>
        <p:nvPr/>
      </p:nvGrpSpPr>
      <p:grpSpPr>
        <a:xfrm>
          <a:off x="0" y="0"/>
          <a:ext cx="0" cy="0"/>
          <a:chOff x="0" y="0"/>
          <a:chExt cx="0" cy="0"/>
        </a:xfrm>
      </p:grpSpPr>
      <p:sp>
        <p:nvSpPr>
          <p:cNvPr id="7" name="Rectangle 6"/>
          <p:cNvSpPr/>
          <p:nvPr/>
        </p:nvSpPr>
        <p:spPr>
          <a:xfrm>
            <a:off x="338328" y="310896"/>
            <a:ext cx="8476488" cy="6075390"/>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5" name="Picture Placeholder 4"/>
          <p:cNvSpPr>
            <a:spLocks noGrp="1"/>
          </p:cNvSpPr>
          <p:nvPr>
            <p:ph type="pic" sz="quarter" idx="10" hasCustomPrompt="1"/>
          </p:nvPr>
        </p:nvSpPr>
        <p:spPr>
          <a:xfrm>
            <a:off x="333375" y="339924"/>
            <a:ext cx="8474869" cy="6054185"/>
          </a:xfrm>
          <a:ln>
            <a:solidFill>
              <a:srgbClr val="FFFFFF"/>
            </a:solidFill>
          </a:ln>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baseline="0" dirty="0">
                <a:solidFill>
                  <a:srgbClr val="546568"/>
                </a:solidFill>
                <a:latin typeface="+mn-lt"/>
                <a:ea typeface="+mn-ea"/>
                <a:cs typeface="+mn-cs"/>
              </a:defRPr>
            </a:lvl1pPr>
          </a:lstStyle>
          <a:p>
            <a:r>
              <a:rPr lang="en-US" dirty="0" smtClean="0"/>
              <a:t>Photo placeholder</a:t>
            </a:r>
            <a:endParaRPr lang="en-US" dirty="0"/>
          </a:p>
        </p:txBody>
      </p:sp>
      <p:sp>
        <p:nvSpPr>
          <p:cNvPr id="11" name="Rectangle 5"/>
          <p:cNvSpPr>
            <a:spLocks noChangeArrowheads="1"/>
          </p:cNvSpPr>
          <p:nvPr userDrawn="1"/>
        </p:nvSpPr>
        <p:spPr bwMode="ltGray">
          <a:xfrm>
            <a:off x="7983399" y="6584512"/>
            <a:ext cx="592251" cy="175257"/>
          </a:xfrm>
          <a:prstGeom prst="rect">
            <a:avLst/>
          </a:prstGeom>
          <a:noFill/>
          <a:ln w="9525">
            <a:noFill/>
            <a:miter lim="800000"/>
            <a:headEnd/>
            <a:tailEnd/>
          </a:ln>
          <a:effectLst/>
        </p:spPr>
        <p:txBody>
          <a:bodyPr wrap="none" lIns="82124" tIns="41061" rIns="82124" bIns="41061" anchor="b">
            <a:spAutoFit/>
          </a:bodyPr>
          <a:lstStyle/>
          <a:p>
            <a:pPr marL="0" algn="r" defTabSz="814365">
              <a:lnSpc>
                <a:spcPct val="100000"/>
              </a:lnSpc>
              <a:buNone/>
            </a:pPr>
            <a:r>
              <a:rPr lang="en-US" sz="600" b="0" i="0" kern="1200">
                <a:solidFill>
                  <a:srgbClr val="808080"/>
                </a:solidFill>
                <a:latin typeface="Arial"/>
                <a:ea typeface="+mn-ea"/>
                <a:cs typeface="+mn-cs"/>
              </a:rPr>
              <a:t>Información pública de Cisco</a:t>
            </a:r>
            <a:endParaRPr lang="en-US" sz="600" kern="1200" dirty="0">
              <a:solidFill>
                <a:srgbClr val="808080"/>
              </a:solidFill>
              <a:latin typeface="+mj-lt"/>
              <a:ea typeface="+mn-ea"/>
              <a:cs typeface="+mn-cs"/>
            </a:endParaRPr>
          </a:p>
        </p:txBody>
      </p:sp>
      <p:sp>
        <p:nvSpPr>
          <p:cNvPr id="8"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65">
              <a:lnSpc>
                <a:spcPct val="100000"/>
              </a:lnSpc>
              <a:buNone/>
            </a:pPr>
            <a:r>
              <a:rPr lang="en-US" sz="600" b="0" i="0">
                <a:solidFill>
                  <a:srgbClr val="808080"/>
                </a:solidFill>
                <a:latin typeface="Arial"/>
                <a:ea typeface="+mn-ea"/>
                <a:cs typeface="+mn-cs"/>
              </a:rPr>
              <a:t>© 2013 Cisco y/o sus filiales. Todos los derechos reservados.</a:t>
            </a:r>
            <a:endParaRPr lang="en-US" sz="600" dirty="0">
              <a:solidFill>
                <a:srgbClr val="808080"/>
              </a:solidFill>
              <a:latin typeface="+mj-lt"/>
            </a:endParaRPr>
          </a:p>
        </p:txBody>
      </p:sp>
      <p:sp>
        <p:nvSpPr>
          <p:cNvPr id="10"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808080"/>
                </a:solidFill>
                <a:latin typeface="Arial"/>
                <a:ea typeface="+mn-ea"/>
                <a:cs typeface="+mn-cs"/>
              </a:rPr>
              <a:pPr algn="r" defTabSz="814365">
                <a:lnSpc>
                  <a:spcPct val="100000"/>
                </a:lnSpc>
                <a:buNone/>
              </a:pPr>
              <a:t>‹#›</a:t>
            </a:fld>
            <a:endParaRPr lang="en-US" sz="600" dirty="0">
              <a:solidFill>
                <a:srgbClr val="808080"/>
              </a:solidFill>
              <a:latin typeface="+mj-lt"/>
            </a:endParaRPr>
          </a:p>
        </p:txBody>
      </p:sp>
      <p:pic>
        <p:nvPicPr>
          <p:cNvPr id="9" name="Picture 8"/>
          <p:cNvPicPr>
            <a:picLocks noChangeAspect="1"/>
          </p:cNvPicPr>
          <p:nvPr userDrawn="1"/>
        </p:nvPicPr>
        <p:blipFill rotWithShape="1">
          <a:blip r:embed="rId2" cstate="screen">
            <a:extLst>
              <a:ext uri="{28A0092B-C50C-407E-A947-70E740481C1C}">
                <a14:useLocalDpi xmlns="" xmlns:a14="http://schemas.microsoft.com/office/drawing/2010/main"/>
              </a:ext>
            </a:extLst>
          </a:blip>
          <a:srcRect/>
          <a:stretch/>
        </p:blipFill>
        <p:spPr>
          <a:xfrm>
            <a:off x="333375" y="6380780"/>
            <a:ext cx="8477250" cy="160471"/>
          </a:xfrm>
          <a:prstGeom prst="rect">
            <a:avLst/>
          </a:prstGeom>
          <a:noFill/>
        </p:spPr>
      </p:pic>
    </p:spTree>
  </p:cSld>
  <p:clrMapOvr>
    <a:masterClrMapping/>
  </p:clrMapOvr>
  <p:transition>
    <p:wipe dir="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91440" y="-91440"/>
            <a:ext cx="9326880" cy="7040880"/>
          </a:xfrm>
        </p:spPr>
        <p:txBody>
          <a:bodyPr anchor="ctr" anchorCtr="1">
            <a:noAutofit/>
          </a:bodyPr>
          <a:lstStyle>
            <a:lvl1pPr algn="ctr">
              <a:buNone/>
              <a:defRPr>
                <a:latin typeface="+mj-lt"/>
              </a:defRPr>
            </a:lvl1pPr>
          </a:lstStyle>
          <a:p>
            <a:r>
              <a:rPr lang="en-US" dirty="0" smtClean="0"/>
              <a:t>Full bleed image placeholder</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Standard video">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0" y="0"/>
            <a:ext cx="9144000" cy="6858000"/>
          </a:xfrm>
          <a:prstGeom prst="rect">
            <a:avLst/>
          </a:prstGeom>
        </p:spPr>
      </p:pic>
      <p:sp>
        <p:nvSpPr>
          <p:cNvPr id="21" name="Media Placeholder 20"/>
          <p:cNvSpPr>
            <a:spLocks noGrp="1"/>
          </p:cNvSpPr>
          <p:nvPr>
            <p:ph type="media" sz="quarter" idx="10" hasCustomPrompt="1"/>
          </p:nvPr>
        </p:nvSpPr>
        <p:spPr>
          <a:xfrm>
            <a:off x="2642616" y="777240"/>
            <a:ext cx="5897880" cy="4425696"/>
          </a:xfrm>
          <a:solidFill>
            <a:srgbClr val="000000"/>
          </a:solidFill>
          <a:ln>
            <a:noFill/>
          </a:ln>
          <a:effectLst>
            <a:innerShdw blurRad="419100">
              <a:prstClr val="black">
                <a:alpha val="47000"/>
              </a:prstClr>
            </a:inn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1800" kern="1200">
                <a:solidFill>
                  <a:schemeClr val="lt1"/>
                </a:solidFill>
                <a:latin typeface="+mj-lt"/>
                <a:ea typeface="+mn-ea"/>
                <a:cs typeface="+mn-cs"/>
              </a:defRPr>
            </a:lvl1pPr>
          </a:lstStyle>
          <a:p>
            <a:r>
              <a:rPr lang="en-US" dirty="0" smtClean="0"/>
              <a:t>Click icon to add video</a:t>
            </a:r>
            <a:endParaRPr lang="en-US" dirty="0"/>
          </a:p>
        </p:txBody>
      </p:sp>
      <p:pic>
        <p:nvPicPr>
          <p:cNvPr id="23" name="Picture 2"/>
          <p:cNvPicPr>
            <a:picLocks noChangeAspect="1" noChangeArrowheads="1"/>
          </p:cNvPicPr>
          <p:nvPr userDrawn="1"/>
        </p:nvPicPr>
        <p:blipFill>
          <a:blip r:embed="rId3" cstate="email">
            <a:extLst>
              <a:ext uri="{28A0092B-C50C-407E-A947-70E740481C1C}">
                <a14:useLocalDpi xmlns="" xmlns:a14="http://schemas.microsoft.com/office/drawing/2010/main"/>
              </a:ext>
            </a:extLst>
          </a:blip>
          <a:srcRect/>
          <a:stretch>
            <a:fillRect/>
          </a:stretch>
        </p:blipFill>
        <p:spPr bwMode="auto">
          <a:xfrm>
            <a:off x="326148" y="6042098"/>
            <a:ext cx="2889136" cy="4803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Blank_gradient onl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1587" y="-1587"/>
            <a:ext cx="9144000" cy="6858000"/>
          </a:xfrm>
          <a:prstGeom prst="rect">
            <a:avLst/>
          </a:prstGeom>
        </p:spPr>
      </p:pic>
    </p:spTree>
  </p:cSld>
  <p:clrMapOvr>
    <a:masterClrMapping/>
  </p:clrMapOvr>
  <p:transition>
    <p:wipe dir="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0" y="0"/>
            <a:ext cx="9144000" cy="6858000"/>
          </a:xfrm>
          <a:prstGeom prst="rect">
            <a:avLst/>
          </a:prstGeom>
        </p:spPr>
      </p:pic>
    </p:spTree>
    <p:extLst>
      <p:ext uri="{BB962C8B-B14F-4D97-AF65-F5344CB8AC3E}">
        <p14:creationId xmlns="" xmlns:p14="http://schemas.microsoft.com/office/powerpoint/2010/main" val="38022361"/>
      </p:ext>
    </p:extLst>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8" name="Subtitle 2"/>
          <p:cNvSpPr>
            <a:spLocks noGrp="1"/>
          </p:cNvSpPr>
          <p:nvPr>
            <p:ph type="subTitle" idx="1" hasCustomPrompt="1"/>
          </p:nvPr>
        </p:nvSpPr>
        <p:spPr>
          <a:xfrm>
            <a:off x="236383" y="4464066"/>
            <a:ext cx="8110728" cy="384175"/>
          </a:xfrm>
          <a:noFill/>
          <a:ln w="9525">
            <a:noFill/>
            <a:miter lim="800000"/>
            <a:headEnd/>
            <a:tailEnd/>
          </a:ln>
          <a:effectLst/>
          <a:extLst>
            <a:ext uri="{909E8E84-426E-40DD-AFC4-6F175D3DCCD1}">
              <a14:hiddenFill xmlns="" xmlns:a14="http://schemas.microsoft.com/office/drawing/2010/main">
                <a:solidFill>
                  <a:schemeClr val="accent1"/>
                </a:solidFill>
              </a14:hiddenFill>
            </a:ext>
          </a:extLst>
        </p:spPr>
        <p:txBody>
          <a:bodyPr>
            <a:normAutofit/>
          </a:bodyPr>
          <a:lstStyle>
            <a:lvl1pPr marL="0" indent="0" algn="l">
              <a:buNone/>
              <a:defRPr lang="en-US" sz="2000" kern="1200" dirty="0">
                <a:solidFill>
                  <a:srgbClr val="493B93"/>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Presenter Name</a:t>
            </a:r>
            <a:endParaRPr lang="en-US" dirty="0"/>
          </a:p>
        </p:txBody>
      </p:sp>
      <p:sp>
        <p:nvSpPr>
          <p:cNvPr id="50" name="Title 1"/>
          <p:cNvSpPr>
            <a:spLocks noGrp="1"/>
          </p:cNvSpPr>
          <p:nvPr>
            <p:ph type="ctrTitle" hasCustomPrompt="1"/>
          </p:nvPr>
        </p:nvSpPr>
        <p:spPr>
          <a:xfrm>
            <a:off x="221393" y="1248229"/>
            <a:ext cx="8112125" cy="2907239"/>
          </a:xfrm>
        </p:spPr>
        <p:txBody>
          <a:bodyPr/>
          <a:lstStyle>
            <a:lvl1pPr marL="0" indent="0" algn="l" defTabSz="914400" rtl="0" eaLnBrk="1" latinLnBrk="0" hangingPunct="1">
              <a:lnSpc>
                <a:spcPct val="85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r>
              <a:rPr lang="en-US" dirty="0" smtClean="0"/>
              <a:t>Presentation </a:t>
            </a:r>
            <a:br>
              <a:rPr lang="en-US" dirty="0" smtClean="0"/>
            </a:br>
            <a:r>
              <a:rPr lang="en-US" dirty="0" smtClean="0"/>
              <a:t>Title Goes Here</a:t>
            </a:r>
            <a:endParaRPr lang="en-US" dirty="0"/>
          </a:p>
        </p:txBody>
      </p:sp>
      <p:pic>
        <p:nvPicPr>
          <p:cNvPr id="51" name="Picture 4"/>
          <p:cNvPicPr>
            <a:picLocks noChangeAspect="1" noChangeArrowheads="1"/>
          </p:cNvPicPr>
          <p:nvPr userDrawn="1"/>
        </p:nvPicPr>
        <p:blipFill>
          <a:blip r:embed="rId2" cstate="email">
            <a:extLst>
              <a:ext uri="{28A0092B-C50C-407E-A947-70E740481C1C}">
                <a14:useLocalDpi xmlns="" xmlns:a14="http://schemas.microsoft.com/office/drawing/2010/main"/>
              </a:ext>
            </a:extLst>
          </a:blip>
          <a:srcRect/>
          <a:stretch>
            <a:fillRect/>
          </a:stretch>
        </p:blipFill>
        <p:spPr bwMode="auto">
          <a:xfrm>
            <a:off x="303053" y="325971"/>
            <a:ext cx="2920207" cy="4855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ext Placeholder 3"/>
          <p:cNvSpPr>
            <a:spLocks noGrp="1"/>
          </p:cNvSpPr>
          <p:nvPr>
            <p:ph type="body" sz="quarter" idx="10" hasCustomPrompt="1"/>
          </p:nvPr>
        </p:nvSpPr>
        <p:spPr>
          <a:xfrm>
            <a:off x="236382" y="4862154"/>
            <a:ext cx="8110728" cy="355482"/>
          </a:xfrm>
        </p:spPr>
        <p:txBody>
          <a:bodyPr wrap="square">
            <a:spAutoFit/>
          </a:bodyPr>
          <a:lstStyle>
            <a:lvl1pPr marL="0" indent="0">
              <a:buFontTx/>
              <a:buNone/>
              <a:defRPr sz="1800">
                <a:solidFill>
                  <a:srgbClr val="493B93"/>
                </a:solidFill>
              </a:defRPr>
            </a:lvl1pPr>
          </a:lstStyle>
          <a:p>
            <a:pPr lvl="0"/>
            <a:r>
              <a:rPr lang="en-US" dirty="0" smtClean="0"/>
              <a:t>Speaker Title</a:t>
            </a:r>
            <a:endParaRPr lang="en-US" dirty="0"/>
          </a:p>
        </p:txBody>
      </p:sp>
      <p:sp>
        <p:nvSpPr>
          <p:cNvPr id="6" name="Text Placeholder 5"/>
          <p:cNvSpPr>
            <a:spLocks noGrp="1"/>
          </p:cNvSpPr>
          <p:nvPr>
            <p:ph type="body" sz="quarter" idx="11" hasCustomPrompt="1"/>
          </p:nvPr>
        </p:nvSpPr>
        <p:spPr>
          <a:xfrm>
            <a:off x="236381" y="5231003"/>
            <a:ext cx="8110728" cy="297004"/>
          </a:xfrm>
        </p:spPr>
        <p:txBody>
          <a:bodyPr wrap="square">
            <a:spAutoFit/>
          </a:bodyPr>
          <a:lstStyle>
            <a:lvl1pPr marL="0" indent="0">
              <a:buFontTx/>
              <a:buNone/>
              <a:defRPr sz="1400">
                <a:solidFill>
                  <a:srgbClr val="493B93"/>
                </a:solidFill>
              </a:defRPr>
            </a:lvl1pPr>
          </a:lstStyle>
          <a:p>
            <a:pPr lvl="0"/>
            <a:r>
              <a:rPr lang="en-US" dirty="0" smtClean="0"/>
              <a:t>Date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3" name="Rectangle 5"/>
          <p:cNvSpPr>
            <a:spLocks noChangeArrowheads="1"/>
          </p:cNvSpPr>
          <p:nvPr userDrawn="1"/>
        </p:nvSpPr>
        <p:spPr bwMode="ltGray">
          <a:xfrm>
            <a:off x="7983399" y="6584512"/>
            <a:ext cx="592251" cy="175257"/>
          </a:xfrm>
          <a:prstGeom prst="rect">
            <a:avLst/>
          </a:prstGeom>
          <a:noFill/>
          <a:ln w="9525">
            <a:noFill/>
            <a:miter lim="800000"/>
            <a:headEnd/>
            <a:tailEnd/>
          </a:ln>
          <a:effectLst/>
        </p:spPr>
        <p:txBody>
          <a:bodyPr wrap="none" lIns="82124" tIns="41061" rIns="82124" bIns="41061" anchor="b">
            <a:spAutoFit/>
          </a:bodyPr>
          <a:lstStyle/>
          <a:p>
            <a:pPr marL="0" algn="r" defTabSz="814365">
              <a:lnSpc>
                <a:spcPct val="100000"/>
              </a:lnSpc>
              <a:buNone/>
            </a:pPr>
            <a:r>
              <a:rPr lang="en-US" sz="600" b="0" i="0" kern="1200">
                <a:solidFill>
                  <a:srgbClr val="808080"/>
                </a:solidFill>
                <a:latin typeface="Arial"/>
                <a:ea typeface="+mn-ea"/>
                <a:cs typeface="+mn-cs"/>
              </a:rPr>
              <a:t>Información pública de Cisco</a:t>
            </a:r>
            <a:endParaRPr lang="en-US" sz="600" kern="1200" dirty="0">
              <a:solidFill>
                <a:srgbClr val="808080"/>
              </a:solidFill>
              <a:latin typeface="+mj-lt"/>
              <a:ea typeface="+mn-ea"/>
              <a:cs typeface="+mn-cs"/>
            </a:endParaRPr>
          </a:p>
        </p:txBody>
      </p:sp>
      <p:sp>
        <p:nvSpPr>
          <p:cNvPr id="5"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65">
              <a:lnSpc>
                <a:spcPct val="100000"/>
              </a:lnSpc>
              <a:buNone/>
            </a:pPr>
            <a:r>
              <a:rPr lang="en-US" sz="600" b="0" i="0">
                <a:solidFill>
                  <a:srgbClr val="808080"/>
                </a:solidFill>
                <a:latin typeface="Arial"/>
                <a:ea typeface="+mn-ea"/>
                <a:cs typeface="+mn-cs"/>
              </a:rPr>
              <a:t>© 2013 Cisco y/o sus filiales. Todos los derechos reservados.</a:t>
            </a:r>
            <a:endParaRPr lang="en-US" sz="600" dirty="0">
              <a:solidFill>
                <a:srgbClr val="808080"/>
              </a:solidFill>
              <a:latin typeface="+mj-lt"/>
            </a:endParaRPr>
          </a:p>
        </p:txBody>
      </p:sp>
      <p:sp>
        <p:nvSpPr>
          <p:cNvPr id="6"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808080"/>
                </a:solidFill>
                <a:latin typeface="Arial"/>
                <a:ea typeface="+mn-ea"/>
                <a:cs typeface="+mn-cs"/>
              </a:rPr>
              <a:pPr algn="r" defTabSz="814365">
                <a:lnSpc>
                  <a:spcPct val="100000"/>
                </a:lnSpc>
                <a:buNone/>
              </a:pPr>
              <a:t>‹#›</a:t>
            </a:fld>
            <a:endParaRPr lang="en-US" sz="600" dirty="0">
              <a:solidFill>
                <a:srgbClr val="808080"/>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losing Slide_blue">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1587" y="-1587"/>
            <a:ext cx="9144000" cy="6858000"/>
          </a:xfrm>
          <a:prstGeom prst="rect">
            <a:avLst/>
          </a:prstGeom>
        </p:spPr>
      </p:pic>
      <p:sp>
        <p:nvSpPr>
          <p:cNvPr id="20" name="Rectangle 19"/>
          <p:cNvSpPr>
            <a:spLocks noChangeArrowheads="1"/>
          </p:cNvSpPr>
          <p:nvPr/>
        </p:nvSpPr>
        <p:spPr bwMode="black">
          <a:xfrm>
            <a:off x="4373702" y="5844550"/>
            <a:ext cx="41443" cy="157016"/>
          </a:xfrm>
          <a:prstGeom prst="rect">
            <a:avLst/>
          </a:prstGeom>
          <a:solidFill>
            <a:schemeClr val="bg1"/>
          </a:solidFill>
          <a:ln w="9525">
            <a:noFill/>
            <a:miter lim="800000"/>
            <a:headEnd/>
            <a:tailEnd/>
          </a:ln>
        </p:spPr>
        <p:txBody>
          <a:bodyPr/>
          <a:lstStyle/>
          <a:p>
            <a:endParaRPr lang="en-US">
              <a:solidFill>
                <a:srgbClr val="0096D6"/>
              </a:solidFill>
              <a:latin typeface="+mj-lt"/>
            </a:endParaRPr>
          </a:p>
        </p:txBody>
      </p:sp>
      <p:sp>
        <p:nvSpPr>
          <p:cNvPr id="21" name="Freeform 20"/>
          <p:cNvSpPr>
            <a:spLocks/>
          </p:cNvSpPr>
          <p:nvPr/>
        </p:nvSpPr>
        <p:spPr bwMode="black">
          <a:xfrm>
            <a:off x="4615130"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2" name="Freeform 21"/>
          <p:cNvSpPr>
            <a:spLocks/>
          </p:cNvSpPr>
          <p:nvPr/>
        </p:nvSpPr>
        <p:spPr bwMode="black">
          <a:xfrm>
            <a:off x="4200221"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3" name="Freeform 22"/>
          <p:cNvSpPr>
            <a:spLocks noEditPoints="1"/>
          </p:cNvSpPr>
          <p:nvPr userDrawn="1"/>
        </p:nvSpPr>
        <p:spPr bwMode="black">
          <a:xfrm>
            <a:off x="4778491"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a:solidFill>
                <a:srgbClr val="0096D6"/>
              </a:solidFill>
              <a:latin typeface="+mj-lt"/>
            </a:endParaRPr>
          </a:p>
        </p:txBody>
      </p:sp>
      <p:sp>
        <p:nvSpPr>
          <p:cNvPr id="24" name="Freeform 23"/>
          <p:cNvSpPr>
            <a:spLocks/>
          </p:cNvSpPr>
          <p:nvPr/>
        </p:nvSpPr>
        <p:spPr bwMode="black">
          <a:xfrm>
            <a:off x="4468634"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5" name="Freeform 24"/>
          <p:cNvSpPr>
            <a:spLocks/>
          </p:cNvSpPr>
          <p:nvPr/>
        </p:nvSpPr>
        <p:spPr bwMode="black">
          <a:xfrm>
            <a:off x="4117817"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6" name="Freeform 25"/>
          <p:cNvSpPr>
            <a:spLocks/>
          </p:cNvSpPr>
          <p:nvPr/>
        </p:nvSpPr>
        <p:spPr bwMode="black">
          <a:xfrm>
            <a:off x="4227206"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7" name="Freeform 26"/>
          <p:cNvSpPr>
            <a:spLocks/>
          </p:cNvSpPr>
          <p:nvPr/>
        </p:nvSpPr>
        <p:spPr bwMode="black">
          <a:xfrm>
            <a:off x="4334669"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8" name="Freeform 27"/>
          <p:cNvSpPr>
            <a:spLocks/>
          </p:cNvSpPr>
          <p:nvPr/>
        </p:nvSpPr>
        <p:spPr bwMode="black">
          <a:xfrm>
            <a:off x="4444058"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9" name="Freeform 28"/>
          <p:cNvSpPr>
            <a:spLocks/>
          </p:cNvSpPr>
          <p:nvPr/>
        </p:nvSpPr>
        <p:spPr bwMode="black">
          <a:xfrm>
            <a:off x="4551038"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0" name="Freeform 29"/>
          <p:cNvSpPr>
            <a:spLocks/>
          </p:cNvSpPr>
          <p:nvPr/>
        </p:nvSpPr>
        <p:spPr bwMode="black">
          <a:xfrm>
            <a:off x="4660428"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1" name="Freeform 30"/>
          <p:cNvSpPr>
            <a:spLocks/>
          </p:cNvSpPr>
          <p:nvPr/>
        </p:nvSpPr>
        <p:spPr bwMode="black">
          <a:xfrm>
            <a:off x="4769818"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2" name="Freeform 31"/>
          <p:cNvSpPr>
            <a:spLocks/>
          </p:cNvSpPr>
          <p:nvPr/>
        </p:nvSpPr>
        <p:spPr bwMode="black">
          <a:xfrm>
            <a:off x="4877279"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3" name="Freeform 32"/>
          <p:cNvSpPr>
            <a:spLocks/>
          </p:cNvSpPr>
          <p:nvPr/>
        </p:nvSpPr>
        <p:spPr bwMode="black">
          <a:xfrm>
            <a:off x="4986669"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00"/>
                                        <p:tgtEl>
                                          <p:spTgt spid="25"/>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700"/>
                                        <p:tgtEl>
                                          <p:spTgt spid="27"/>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700"/>
                                        <p:tgtEl>
                                          <p:spTgt spid="29"/>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700"/>
                                        <p:tgtEl>
                                          <p:spTgt spid="31"/>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700"/>
                                        <p:tgtEl>
                                          <p:spTgt spid="33"/>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700"/>
                                        <p:tgtEl>
                                          <p:spTgt spid="26"/>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700"/>
                                        <p:tgtEl>
                                          <p:spTgt spid="28"/>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700"/>
                                        <p:tgtEl>
                                          <p:spTgt spid="30"/>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700"/>
                                        <p:tgtEl>
                                          <p:spTgt spid="32"/>
                                        </p:tgtEl>
                                      </p:cBhvr>
                                    </p:animEffect>
                                  </p:childTnLst>
                                </p:cTn>
                              </p:par>
                              <p:par>
                                <p:cTn id="32" presetID="42" presetClass="path" presetSubtype="0" accel="50000" decel="50000" fill="hold" grpId="0" nodeType="withEffect">
                                  <p:stCondLst>
                                    <p:cond delay="0"/>
                                  </p:stCondLst>
                                  <p:childTnLst>
                                    <p:animMotion origin="layout" path="M -5.55556E-7 -1.91391E-6 L -5.55556E-7 0.02314 " pathEditMode="relative" rAng="0" ptsTypes="AA">
                                      <p:cBhvr>
                                        <p:cTn id="33" dur="700" spd="-100000" fill="hold"/>
                                        <p:tgtEl>
                                          <p:spTgt spid="25"/>
                                        </p:tgtEl>
                                        <p:attrNameLst>
                                          <p:attrName>ppt_x</p:attrName>
                                          <p:attrName>ppt_y</p:attrName>
                                        </p:attrNameLst>
                                      </p:cBhvr>
                                      <p:rCtr x="0" y="12"/>
                                    </p:animMotion>
                                  </p:childTnLst>
                                </p:cTn>
                              </p:par>
                              <p:par>
                                <p:cTn id="34" presetID="42" presetClass="path" presetSubtype="0" accel="50000" decel="50000" fill="hold" grpId="0" nodeType="withEffect">
                                  <p:stCondLst>
                                    <p:cond delay="0"/>
                                  </p:stCondLst>
                                  <p:childTnLst>
                                    <p:animMotion origin="layout" path="M 4.72222E-6 -1.93242E-6 L 4.72222E-6 0.02962 " pathEditMode="relative" rAng="0" ptsTypes="AA">
                                      <p:cBhvr>
                                        <p:cTn id="35" dur="700" spd="-100000" fill="hold"/>
                                        <p:tgtEl>
                                          <p:spTgt spid="27"/>
                                        </p:tgtEl>
                                        <p:attrNameLst>
                                          <p:attrName>ppt_x</p:attrName>
                                          <p:attrName>ppt_y</p:attrName>
                                        </p:attrNameLst>
                                      </p:cBhvr>
                                      <p:rCtr x="0" y="15"/>
                                    </p:animMotion>
                                  </p:childTnLst>
                                </p:cTn>
                              </p:par>
                              <p:par>
                                <p:cTn id="36" presetID="42" presetClass="path" presetSubtype="0" accel="50000" decel="50000" fill="hold" grpId="0" nodeType="withEffect">
                                  <p:stCondLst>
                                    <p:cond delay="0"/>
                                  </p:stCondLst>
                                  <p:childTnLst>
                                    <p:animMotion origin="layout" path="M 0 -1.91391E-6 L 0 0.02314 " pathEditMode="relative" rAng="0" ptsTypes="AA">
                                      <p:cBhvr>
                                        <p:cTn id="37" dur="700" spd="-100000" fill="hold"/>
                                        <p:tgtEl>
                                          <p:spTgt spid="29"/>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31"/>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4.16667E-6 -1.91391E-6 L 4.16667E-6 0.02314 " pathEditMode="relative" rAng="0" ptsTypes="AA">
                                      <p:cBhvr>
                                        <p:cTn id="41" dur="700" spd="-100000" fill="hold"/>
                                        <p:tgtEl>
                                          <p:spTgt spid="33"/>
                                        </p:tgtEl>
                                        <p:attrNameLst>
                                          <p:attrName>ppt_x</p:attrName>
                                          <p:attrName>ppt_y</p:attrName>
                                        </p:attrNameLst>
                                      </p:cBhvr>
                                      <p:rCtr x="0" y="12"/>
                                    </p:animMotion>
                                  </p:childTnLst>
                                </p:cTn>
                              </p:par>
                              <p:par>
                                <p:cTn id="42" presetID="64" presetClass="path" presetSubtype="0" accel="50000" decel="50000" fill="hold" grpId="0" nodeType="withEffect">
                                  <p:stCondLst>
                                    <p:cond delay="0"/>
                                  </p:stCondLst>
                                  <p:childTnLst>
                                    <p:animMotion origin="layout" path="M 2.77778E-7 2.36056E-6 L 2.77778E-7 -0.02338 " pathEditMode="relative" rAng="0" ptsTypes="AA">
                                      <p:cBhvr>
                                        <p:cTn id="43" dur="700" spd="-100000" fill="hold"/>
                                        <p:tgtEl>
                                          <p:spTgt spid="26"/>
                                        </p:tgtEl>
                                        <p:attrNameLst>
                                          <p:attrName>ppt_x</p:attrName>
                                          <p:attrName>ppt_y</p:attrName>
                                        </p:attrNameLst>
                                      </p:cBhvr>
                                      <p:rCtr x="0" y="-12"/>
                                    </p:animMotion>
                                  </p:childTnLst>
                                </p:cTn>
                              </p:par>
                              <p:par>
                                <p:cTn id="44" presetID="64" presetClass="path" presetSubtype="0" accel="50000" decel="50000" fill="hold" grpId="0" nodeType="withEffect">
                                  <p:stCondLst>
                                    <p:cond delay="0"/>
                                  </p:stCondLst>
                                  <p:childTnLst>
                                    <p:animMotion origin="layout" path="M -8.33333E-7 2.36056E-6 L -8.33333E-7 -0.02338 " pathEditMode="relative" rAng="0" ptsTypes="AA">
                                      <p:cBhvr>
                                        <p:cTn id="45" dur="700" spd="-100000" fill="hold"/>
                                        <p:tgtEl>
                                          <p:spTgt spid="28"/>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4.44444E-6 2.36056E-6 L 4.44444E-6 -0.02338 " pathEditMode="relative" rAng="0" ptsTypes="AA">
                                      <p:cBhvr>
                                        <p:cTn id="47" dur="700" spd="-100000" fill="hold"/>
                                        <p:tgtEl>
                                          <p:spTgt spid="30"/>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3.33333E-6 2.36056E-6 L 3.33333E-6 -0.02338 " pathEditMode="relative" rAng="0" ptsTypes="AA">
                                      <p:cBhvr>
                                        <p:cTn id="49" dur="700" spd="-100000" fill="hold"/>
                                        <p:tgtEl>
                                          <p:spTgt spid="32"/>
                                        </p:tgtEl>
                                        <p:attrNameLst>
                                          <p:attrName>ppt_x</p:attrName>
                                          <p:attrName>ppt_y</p:attrName>
                                        </p:attrNameLst>
                                      </p:cBhvr>
                                      <p:rCtr x="0" y="-12"/>
                                    </p:animMotion>
                                  </p:childTnLst>
                                </p:cTn>
                              </p:par>
                            </p:childTnLst>
                          </p:cTn>
                        </p:par>
                        <p:par>
                          <p:cTn id="50" fill="hold">
                            <p:stCondLst>
                              <p:cond delay="700"/>
                            </p:stCondLst>
                            <p:childTnLst>
                              <p:par>
                                <p:cTn id="51" presetID="10" presetClass="entr" presetSubtype="0"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700"/>
                                        <p:tgtEl>
                                          <p:spTgt spid="22"/>
                                        </p:tgtEl>
                                      </p:cBhvr>
                                    </p:animEffect>
                                  </p:childTnLst>
                                </p:cTn>
                              </p:par>
                              <p:par>
                                <p:cTn id="54" presetID="10" presetClass="entr" presetSubtype="0" fill="hold" grpId="0" nodeType="withEffect">
                                  <p:stCondLst>
                                    <p:cond delay="10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700"/>
                                        <p:tgtEl>
                                          <p:spTgt spid="20"/>
                                        </p:tgtEl>
                                      </p:cBhvr>
                                    </p:animEffect>
                                  </p:childTnLst>
                                </p:cTn>
                              </p:par>
                              <p:par>
                                <p:cTn id="57" presetID="10" presetClass="entr" presetSubtype="0" fill="hold" grpId="0" nodeType="withEffect">
                                  <p:stCondLst>
                                    <p:cond delay="20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700"/>
                                        <p:tgtEl>
                                          <p:spTgt spid="24"/>
                                        </p:tgtEl>
                                      </p:cBhvr>
                                    </p:animEffect>
                                  </p:childTnLst>
                                </p:cTn>
                              </p:par>
                              <p:par>
                                <p:cTn id="60" presetID="10" presetClass="entr" presetSubtype="0" fill="hold" grpId="0" nodeType="withEffect">
                                  <p:stCondLst>
                                    <p:cond delay="30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700"/>
                                        <p:tgtEl>
                                          <p:spTgt spid="21"/>
                                        </p:tgtEl>
                                      </p:cBhvr>
                                    </p:animEffect>
                                  </p:childTnLst>
                                </p:cTn>
                              </p:par>
                              <p:par>
                                <p:cTn id="63" presetID="10" presetClass="entr" presetSubtype="0" fill="hold" grpId="0" nodeType="withEffect">
                                  <p:stCondLst>
                                    <p:cond delay="40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7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losing Slide-blue thank you">
    <p:spTree>
      <p:nvGrpSpPr>
        <p:cNvPr id="1" name=""/>
        <p:cNvGrpSpPr/>
        <p:nvPr/>
      </p:nvGrpSpPr>
      <p:grpSpPr>
        <a:xfrm>
          <a:off x="0" y="0"/>
          <a:ext cx="0" cy="0"/>
          <a:chOff x="0" y="0"/>
          <a:chExt cx="0" cy="0"/>
        </a:xfrm>
      </p:grpSpPr>
      <p:pic>
        <p:nvPicPr>
          <p:cNvPr id="35" name="Picture 34"/>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1587" y="-1587"/>
            <a:ext cx="9144000" cy="6858000"/>
          </a:xfrm>
          <a:prstGeom prst="rect">
            <a:avLst/>
          </a:prstGeom>
        </p:spPr>
      </p:pic>
      <p:sp>
        <p:nvSpPr>
          <p:cNvPr id="34" name="TextBox 33"/>
          <p:cNvSpPr txBox="1"/>
          <p:nvPr userDrawn="1"/>
        </p:nvSpPr>
        <p:spPr>
          <a:xfrm>
            <a:off x="644691" y="3060488"/>
            <a:ext cx="1903085" cy="646331"/>
          </a:xfrm>
          <a:prstGeom prst="rect">
            <a:avLst/>
          </a:prstGeom>
          <a:noFill/>
        </p:spPr>
        <p:txBody>
          <a:bodyPr wrap="none" rtlCol="0">
            <a:spAutoFit/>
          </a:bodyPr>
          <a:lstStyle/>
          <a:p>
            <a:pPr algn="l" defTabSz="914400">
              <a:buNone/>
            </a:pPr>
            <a:r>
              <a:rPr lang="es-ES_tradnl" sz="3600" b="0" i="0" noProof="0" dirty="0" smtClean="0">
                <a:solidFill>
                  <a:srgbClr val="FFFFFF"/>
                </a:solidFill>
                <a:latin typeface="Arial"/>
                <a:ea typeface="+mn-ea"/>
                <a:cs typeface="+mn-cs"/>
              </a:rPr>
              <a:t>Gracias.</a:t>
            </a:r>
            <a:endParaRPr lang="es-ES_tradnl" sz="3600" noProof="0" dirty="0">
              <a:solidFill>
                <a:srgbClr val="FFFFFF"/>
              </a:solidFill>
              <a:latin typeface="+mj-lt"/>
            </a:endParaRPr>
          </a:p>
        </p:txBody>
      </p:sp>
      <p:pic>
        <p:nvPicPr>
          <p:cNvPr id="18" name="Picture 2"/>
          <p:cNvPicPr>
            <a:picLocks noChangeAspect="1" noChangeArrowheads="1"/>
          </p:cNvPicPr>
          <p:nvPr userDrawn="1"/>
        </p:nvPicPr>
        <p:blipFill>
          <a:blip r:embed="rId3" cstate="email">
            <a:extLst>
              <a:ext uri="{28A0092B-C50C-407E-A947-70E740481C1C}">
                <a14:useLocalDpi xmlns="" xmlns:a14="http://schemas.microsoft.com/office/drawing/2010/main"/>
              </a:ext>
            </a:extLst>
          </a:blip>
          <a:srcRect/>
          <a:stretch>
            <a:fillRect/>
          </a:stretch>
        </p:blipFill>
        <p:spPr bwMode="auto">
          <a:xfrm>
            <a:off x="4669746" y="3078070"/>
            <a:ext cx="3669899" cy="6102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6250"/>
                                  </p:iterate>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nodeType="withEffect">
                                  <p:stCondLst>
                                    <p:cond delay="7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Closing Slide-red">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0" y="0"/>
            <a:ext cx="9144000" cy="6858000"/>
          </a:xfrm>
          <a:prstGeom prst="rect">
            <a:avLst/>
          </a:prstGeom>
        </p:spPr>
      </p:pic>
      <p:sp>
        <p:nvSpPr>
          <p:cNvPr id="4" name="Rectangle 3"/>
          <p:cNvSpPr>
            <a:spLocks noChangeArrowheads="1"/>
          </p:cNvSpPr>
          <p:nvPr/>
        </p:nvSpPr>
        <p:spPr bwMode="black">
          <a:xfrm>
            <a:off x="4373702" y="5844550"/>
            <a:ext cx="41443" cy="157016"/>
          </a:xfrm>
          <a:prstGeom prst="rect">
            <a:avLst/>
          </a:prstGeom>
          <a:solidFill>
            <a:schemeClr val="bg1"/>
          </a:solidFill>
          <a:ln w="9525">
            <a:noFill/>
            <a:miter lim="800000"/>
            <a:headEnd/>
            <a:tailEnd/>
          </a:ln>
        </p:spPr>
        <p:txBody>
          <a:bodyPr/>
          <a:lstStyle/>
          <a:p>
            <a:endParaRPr lang="en-US">
              <a:solidFill>
                <a:srgbClr val="0096D6"/>
              </a:solidFill>
              <a:latin typeface="+mj-lt"/>
            </a:endParaRPr>
          </a:p>
        </p:txBody>
      </p:sp>
      <p:sp>
        <p:nvSpPr>
          <p:cNvPr id="5" name="Freeform 4"/>
          <p:cNvSpPr>
            <a:spLocks/>
          </p:cNvSpPr>
          <p:nvPr/>
        </p:nvSpPr>
        <p:spPr bwMode="black">
          <a:xfrm>
            <a:off x="4615130"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6" name="Freeform 5"/>
          <p:cNvSpPr>
            <a:spLocks/>
          </p:cNvSpPr>
          <p:nvPr/>
        </p:nvSpPr>
        <p:spPr bwMode="black">
          <a:xfrm>
            <a:off x="4200221"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7" name="Freeform 6"/>
          <p:cNvSpPr>
            <a:spLocks noEditPoints="1"/>
          </p:cNvSpPr>
          <p:nvPr userDrawn="1"/>
        </p:nvSpPr>
        <p:spPr bwMode="black">
          <a:xfrm>
            <a:off x="4778491"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a:solidFill>
                <a:srgbClr val="0096D6"/>
              </a:solidFill>
              <a:latin typeface="+mj-lt"/>
            </a:endParaRPr>
          </a:p>
        </p:txBody>
      </p:sp>
      <p:sp>
        <p:nvSpPr>
          <p:cNvPr id="8" name="Freeform 7"/>
          <p:cNvSpPr>
            <a:spLocks/>
          </p:cNvSpPr>
          <p:nvPr/>
        </p:nvSpPr>
        <p:spPr bwMode="black">
          <a:xfrm>
            <a:off x="4468634"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9" name="Freeform 8"/>
          <p:cNvSpPr>
            <a:spLocks/>
          </p:cNvSpPr>
          <p:nvPr/>
        </p:nvSpPr>
        <p:spPr bwMode="black">
          <a:xfrm>
            <a:off x="4117817"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0" name="Freeform 9"/>
          <p:cNvSpPr>
            <a:spLocks/>
          </p:cNvSpPr>
          <p:nvPr/>
        </p:nvSpPr>
        <p:spPr bwMode="black">
          <a:xfrm>
            <a:off x="4227206"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1" name="Freeform 10"/>
          <p:cNvSpPr>
            <a:spLocks/>
          </p:cNvSpPr>
          <p:nvPr/>
        </p:nvSpPr>
        <p:spPr bwMode="black">
          <a:xfrm>
            <a:off x="4334669"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2" name="Freeform 11"/>
          <p:cNvSpPr>
            <a:spLocks/>
          </p:cNvSpPr>
          <p:nvPr/>
        </p:nvSpPr>
        <p:spPr bwMode="black">
          <a:xfrm>
            <a:off x="4444058"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4" name="Freeform 13"/>
          <p:cNvSpPr>
            <a:spLocks/>
          </p:cNvSpPr>
          <p:nvPr/>
        </p:nvSpPr>
        <p:spPr bwMode="black">
          <a:xfrm>
            <a:off x="4551038"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5" name="Freeform 14"/>
          <p:cNvSpPr>
            <a:spLocks/>
          </p:cNvSpPr>
          <p:nvPr/>
        </p:nvSpPr>
        <p:spPr bwMode="black">
          <a:xfrm>
            <a:off x="4660428"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6" name="Freeform 15"/>
          <p:cNvSpPr>
            <a:spLocks/>
          </p:cNvSpPr>
          <p:nvPr/>
        </p:nvSpPr>
        <p:spPr bwMode="black">
          <a:xfrm>
            <a:off x="4769818"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7" name="Freeform 16"/>
          <p:cNvSpPr>
            <a:spLocks/>
          </p:cNvSpPr>
          <p:nvPr/>
        </p:nvSpPr>
        <p:spPr bwMode="black">
          <a:xfrm>
            <a:off x="4877279"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8" name="Freeform 17"/>
          <p:cNvSpPr>
            <a:spLocks/>
          </p:cNvSpPr>
          <p:nvPr/>
        </p:nvSpPr>
        <p:spPr bwMode="black">
          <a:xfrm>
            <a:off x="4986669"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700"/>
                                        <p:tgtEl>
                                          <p:spTgt spid="11"/>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700"/>
                                        <p:tgtEl>
                                          <p:spTgt spid="14"/>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700"/>
                                        <p:tgtEl>
                                          <p:spTgt spid="16"/>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700"/>
                                        <p:tgtEl>
                                          <p:spTgt spid="18"/>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700"/>
                                        <p:tgtEl>
                                          <p:spTgt spid="10"/>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700"/>
                                        <p:tgtEl>
                                          <p:spTgt spid="12"/>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700"/>
                                        <p:tgtEl>
                                          <p:spTgt spid="15"/>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700"/>
                                        <p:tgtEl>
                                          <p:spTgt spid="17"/>
                                        </p:tgtEl>
                                      </p:cBhvr>
                                    </p:animEffect>
                                  </p:childTnLst>
                                </p:cTn>
                              </p:par>
                              <p:par>
                                <p:cTn id="32" presetID="42" presetClass="path" presetSubtype="0" accel="50000" decel="50000" fill="hold" grpId="0" nodeType="withEffect">
                                  <p:stCondLst>
                                    <p:cond delay="0"/>
                                  </p:stCondLst>
                                  <p:childTnLst>
                                    <p:animMotion origin="layout" path="M -5.55556E-7 -1.91391E-6 L -5.55556E-7 0.02314 " pathEditMode="relative" rAng="0" ptsTypes="AA">
                                      <p:cBhvr>
                                        <p:cTn id="33" dur="700" spd="-100000" fill="hold"/>
                                        <p:tgtEl>
                                          <p:spTgt spid="9"/>
                                        </p:tgtEl>
                                        <p:attrNameLst>
                                          <p:attrName>ppt_x</p:attrName>
                                          <p:attrName>ppt_y</p:attrName>
                                        </p:attrNameLst>
                                      </p:cBhvr>
                                      <p:rCtr x="0" y="12"/>
                                    </p:animMotion>
                                  </p:childTnLst>
                                </p:cTn>
                              </p:par>
                              <p:par>
                                <p:cTn id="34" presetID="42" presetClass="path" presetSubtype="0" accel="50000" decel="50000" fill="hold" grpId="0" nodeType="withEffect">
                                  <p:stCondLst>
                                    <p:cond delay="0"/>
                                  </p:stCondLst>
                                  <p:childTnLst>
                                    <p:animMotion origin="layout" path="M 4.72222E-6 -1.93242E-6 L 4.72222E-6 0.02962 " pathEditMode="relative" rAng="0" ptsTypes="AA">
                                      <p:cBhvr>
                                        <p:cTn id="35" dur="700" spd="-100000" fill="hold"/>
                                        <p:tgtEl>
                                          <p:spTgt spid="11"/>
                                        </p:tgtEl>
                                        <p:attrNameLst>
                                          <p:attrName>ppt_x</p:attrName>
                                          <p:attrName>ppt_y</p:attrName>
                                        </p:attrNameLst>
                                      </p:cBhvr>
                                      <p:rCtr x="0" y="15"/>
                                    </p:animMotion>
                                  </p:childTnLst>
                                </p:cTn>
                              </p:par>
                              <p:par>
                                <p:cTn id="36" presetID="42" presetClass="path" presetSubtype="0" accel="50000" decel="50000" fill="hold" grpId="0" nodeType="withEffect">
                                  <p:stCondLst>
                                    <p:cond delay="0"/>
                                  </p:stCondLst>
                                  <p:childTnLst>
                                    <p:animMotion origin="layout" path="M 0 -1.91391E-6 L 0 0.02314 " pathEditMode="relative" rAng="0" ptsTypes="AA">
                                      <p:cBhvr>
                                        <p:cTn id="37" dur="700" spd="-100000" fill="hold"/>
                                        <p:tgtEl>
                                          <p:spTgt spid="14"/>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16"/>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4.16667E-6 -1.91391E-6 L 4.16667E-6 0.02314 " pathEditMode="relative" rAng="0" ptsTypes="AA">
                                      <p:cBhvr>
                                        <p:cTn id="41" dur="700" spd="-100000" fill="hold"/>
                                        <p:tgtEl>
                                          <p:spTgt spid="18"/>
                                        </p:tgtEl>
                                        <p:attrNameLst>
                                          <p:attrName>ppt_x</p:attrName>
                                          <p:attrName>ppt_y</p:attrName>
                                        </p:attrNameLst>
                                      </p:cBhvr>
                                      <p:rCtr x="0" y="12"/>
                                    </p:animMotion>
                                  </p:childTnLst>
                                </p:cTn>
                              </p:par>
                              <p:par>
                                <p:cTn id="42" presetID="64" presetClass="path" presetSubtype="0" accel="50000" decel="50000" fill="hold" grpId="0" nodeType="withEffect">
                                  <p:stCondLst>
                                    <p:cond delay="0"/>
                                  </p:stCondLst>
                                  <p:childTnLst>
                                    <p:animMotion origin="layout" path="M 2.77778E-7 2.36056E-6 L 2.77778E-7 -0.02338 " pathEditMode="relative" rAng="0" ptsTypes="AA">
                                      <p:cBhvr>
                                        <p:cTn id="43" dur="700" spd="-100000" fill="hold"/>
                                        <p:tgtEl>
                                          <p:spTgt spid="10"/>
                                        </p:tgtEl>
                                        <p:attrNameLst>
                                          <p:attrName>ppt_x</p:attrName>
                                          <p:attrName>ppt_y</p:attrName>
                                        </p:attrNameLst>
                                      </p:cBhvr>
                                      <p:rCtr x="0" y="-12"/>
                                    </p:animMotion>
                                  </p:childTnLst>
                                </p:cTn>
                              </p:par>
                              <p:par>
                                <p:cTn id="44" presetID="64" presetClass="path" presetSubtype="0" accel="50000" decel="50000" fill="hold" grpId="0" nodeType="withEffect">
                                  <p:stCondLst>
                                    <p:cond delay="0"/>
                                  </p:stCondLst>
                                  <p:childTnLst>
                                    <p:animMotion origin="layout" path="M -8.33333E-7 2.36056E-6 L -8.33333E-7 -0.02338 " pathEditMode="relative" rAng="0" ptsTypes="AA">
                                      <p:cBhvr>
                                        <p:cTn id="45" dur="700" spd="-100000" fill="hold"/>
                                        <p:tgtEl>
                                          <p:spTgt spid="12"/>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4.44444E-6 2.36056E-6 L 4.44444E-6 -0.02338 " pathEditMode="relative" rAng="0" ptsTypes="AA">
                                      <p:cBhvr>
                                        <p:cTn id="47" dur="700" spd="-100000" fill="hold"/>
                                        <p:tgtEl>
                                          <p:spTgt spid="15"/>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3.33333E-6 2.36056E-6 L 3.33333E-6 -0.02338 " pathEditMode="relative" rAng="0" ptsTypes="AA">
                                      <p:cBhvr>
                                        <p:cTn id="49" dur="700" spd="-100000" fill="hold"/>
                                        <p:tgtEl>
                                          <p:spTgt spid="17"/>
                                        </p:tgtEl>
                                        <p:attrNameLst>
                                          <p:attrName>ppt_x</p:attrName>
                                          <p:attrName>ppt_y</p:attrName>
                                        </p:attrNameLst>
                                      </p:cBhvr>
                                      <p:rCtr x="0" y="-12"/>
                                    </p:animMotion>
                                  </p:childTnLst>
                                </p:cTn>
                              </p:par>
                            </p:childTnLst>
                          </p:cTn>
                        </p:par>
                        <p:par>
                          <p:cTn id="50" fill="hold">
                            <p:stCondLst>
                              <p:cond delay="700"/>
                            </p:stCondLst>
                            <p:childTnLst>
                              <p:par>
                                <p:cTn id="51" presetID="10" presetClass="entr" presetSubtype="0" fill="hold" grpId="0" nodeType="after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700"/>
                                        <p:tgtEl>
                                          <p:spTgt spid="6"/>
                                        </p:tgtEl>
                                      </p:cBhvr>
                                    </p:animEffect>
                                  </p:childTnLst>
                                </p:cTn>
                              </p:par>
                              <p:par>
                                <p:cTn id="54" presetID="10" presetClass="entr" presetSubtype="0" fill="hold" grpId="0" nodeType="withEffect">
                                  <p:stCondLst>
                                    <p:cond delay="10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700"/>
                                        <p:tgtEl>
                                          <p:spTgt spid="4"/>
                                        </p:tgtEl>
                                      </p:cBhvr>
                                    </p:animEffect>
                                  </p:childTnLst>
                                </p:cTn>
                              </p:par>
                              <p:par>
                                <p:cTn id="57" presetID="10" presetClass="entr" presetSubtype="0" fill="hold" grpId="0" nodeType="withEffect">
                                  <p:stCondLst>
                                    <p:cond delay="20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700"/>
                                        <p:tgtEl>
                                          <p:spTgt spid="8"/>
                                        </p:tgtEl>
                                      </p:cBhvr>
                                    </p:animEffect>
                                  </p:childTnLst>
                                </p:cTn>
                              </p:par>
                              <p:par>
                                <p:cTn id="60" presetID="10" presetClass="entr" presetSubtype="0" fill="hold" grpId="0" nodeType="withEffect">
                                  <p:stCondLst>
                                    <p:cond delay="30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700"/>
                                        <p:tgtEl>
                                          <p:spTgt spid="5"/>
                                        </p:tgtEl>
                                      </p:cBhvr>
                                    </p:animEffect>
                                  </p:childTnLst>
                                </p:cTn>
                              </p:par>
                              <p:par>
                                <p:cTn id="63" presetID="10" presetClass="entr" presetSubtype="0" fill="hold" grpId="0" nodeType="withEffect">
                                  <p:stCondLst>
                                    <p:cond delay="400"/>
                                  </p:stCondLst>
                                  <p:childTnLst>
                                    <p:set>
                                      <p:cBhvr>
                                        <p:cTn id="64" dur="1" fill="hold">
                                          <p:stCondLst>
                                            <p:cond delay="0"/>
                                          </p:stCondLst>
                                        </p:cTn>
                                        <p:tgtEl>
                                          <p:spTgt spid="7"/>
                                        </p:tgtEl>
                                        <p:attrNameLst>
                                          <p:attrName>style.visibility</p:attrName>
                                        </p:attrNameLst>
                                      </p:cBhvr>
                                      <p:to>
                                        <p:strVal val="visible"/>
                                      </p:to>
                                    </p:set>
                                    <p:animEffect transition="in" filter="fade">
                                      <p:cBhvr>
                                        <p:cTn id="65"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9" grpId="1" animBg="1"/>
      <p:bldP spid="10" grpId="0" animBg="1"/>
      <p:bldP spid="10" grpId="1" animBg="1"/>
      <p:bldP spid="11" grpId="0" animBg="1"/>
      <p:bldP spid="11" grpId="1" animBg="1"/>
      <p:bldP spid="12" grpId="0" animBg="1"/>
      <p:bldP spid="12"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Closing Slide-red thank you">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0" y="0"/>
            <a:ext cx="9144000" cy="6858000"/>
          </a:xfrm>
          <a:prstGeom prst="rect">
            <a:avLst/>
          </a:prstGeom>
        </p:spPr>
      </p:pic>
      <p:sp>
        <p:nvSpPr>
          <p:cNvPr id="34" name="TextBox 33"/>
          <p:cNvSpPr txBox="1"/>
          <p:nvPr userDrawn="1"/>
        </p:nvSpPr>
        <p:spPr>
          <a:xfrm>
            <a:off x="644691" y="3060488"/>
            <a:ext cx="2437270" cy="646331"/>
          </a:xfrm>
          <a:prstGeom prst="rect">
            <a:avLst/>
          </a:prstGeom>
          <a:noFill/>
        </p:spPr>
        <p:txBody>
          <a:bodyPr wrap="none" rtlCol="0">
            <a:spAutoFit/>
          </a:bodyPr>
          <a:lstStyle/>
          <a:p>
            <a:pPr algn="l" defTabSz="914400">
              <a:buNone/>
            </a:pPr>
            <a:r>
              <a:rPr lang="en-US" sz="3600" b="0" i="0">
                <a:solidFill>
                  <a:srgbClr val="FFFFFF"/>
                </a:solidFill>
                <a:latin typeface="Arial"/>
                <a:ea typeface="+mn-ea"/>
                <a:cs typeface="+mn-cs"/>
              </a:rPr>
              <a:t>Gracias.</a:t>
            </a:r>
            <a:endParaRPr lang="en-US" sz="3600" dirty="0">
              <a:solidFill>
                <a:srgbClr val="FFFFFF"/>
              </a:solidFill>
              <a:latin typeface="+mj-lt"/>
            </a:endParaRPr>
          </a:p>
        </p:txBody>
      </p:sp>
      <p:pic>
        <p:nvPicPr>
          <p:cNvPr id="21" name="Picture 2"/>
          <p:cNvPicPr>
            <a:picLocks noChangeAspect="1" noChangeArrowheads="1"/>
          </p:cNvPicPr>
          <p:nvPr userDrawn="1"/>
        </p:nvPicPr>
        <p:blipFill>
          <a:blip r:embed="rId3" cstate="email">
            <a:extLst>
              <a:ext uri="{28A0092B-C50C-407E-A947-70E740481C1C}">
                <a14:useLocalDpi xmlns="" xmlns:a14="http://schemas.microsoft.com/office/drawing/2010/main"/>
              </a:ext>
            </a:extLst>
          </a:blip>
          <a:srcRect/>
          <a:stretch>
            <a:fillRect/>
          </a:stretch>
        </p:blipFill>
        <p:spPr bwMode="auto">
          <a:xfrm>
            <a:off x="4669746" y="3078070"/>
            <a:ext cx="3669899" cy="6102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6250"/>
                                  </p:iterate>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nodeType="withEffect">
                                  <p:stCondLst>
                                    <p:cond delay="75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4228931977"/>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Bullet">
    <p:spTree>
      <p:nvGrpSpPr>
        <p:cNvPr id="1" name=""/>
        <p:cNvGrpSpPr/>
        <p:nvPr/>
      </p:nvGrpSpPr>
      <p:grpSpPr>
        <a:xfrm>
          <a:off x="0" y="0"/>
          <a:ext cx="0" cy="0"/>
          <a:chOff x="0" y="0"/>
          <a:chExt cx="0" cy="0"/>
        </a:xfrm>
      </p:grpSpPr>
      <p:sp>
        <p:nvSpPr>
          <p:cNvPr id="2" name="Title 1"/>
          <p:cNvSpPr>
            <a:spLocks noGrp="1"/>
          </p:cNvSpPr>
          <p:nvPr>
            <p:ph type="title"/>
          </p:nvPr>
        </p:nvSpPr>
        <p:spPr>
          <a:xfrm>
            <a:off x="229702" y="432215"/>
            <a:ext cx="8588861" cy="838200"/>
          </a:xfrm>
        </p:spPr>
        <p:txBody>
          <a:bodyPr/>
          <a:lst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239713" y="1339745"/>
            <a:ext cx="8578850" cy="4965700"/>
          </a:xfrm>
        </p:spPr>
        <p:txBody>
          <a:bodyPr/>
          <a:lstStyle>
            <a:lvl1pPr>
              <a:lnSpc>
                <a:spcPct val="95000"/>
              </a:lnSpc>
              <a:spcBef>
                <a:spcPts val="1480"/>
              </a:spcBef>
              <a:defRPr sz="2200">
                <a:solidFill>
                  <a:srgbClr val="000000"/>
                </a:solidFill>
                <a:latin typeface="+mj-lt"/>
              </a:defRPr>
            </a:lvl1pPr>
            <a:lvl2pPr>
              <a:lnSpc>
                <a:spcPct val="95000"/>
              </a:lnSpc>
              <a:spcBef>
                <a:spcPts val="600"/>
              </a:spcBef>
              <a:defRPr>
                <a:solidFill>
                  <a:srgbClr val="000000"/>
                </a:solidFill>
                <a:latin typeface="+mj-lt"/>
              </a:defRPr>
            </a:lvl2pPr>
            <a:lvl3pPr>
              <a:defRPr>
                <a:solidFill>
                  <a:srgbClr val="000000"/>
                </a:solidFill>
                <a:latin typeface="+mj-lt"/>
              </a:defRPr>
            </a:lvl3pPr>
            <a:lvl4pPr>
              <a:defRPr>
                <a:solidFill>
                  <a:srgbClr val="000000"/>
                </a:solidFill>
                <a:latin typeface="+mj-lt"/>
              </a:defRPr>
            </a:lvl4pPr>
            <a:lvl5pPr>
              <a:defRPr>
                <a:solidFill>
                  <a:srgbClr val="000000"/>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3151601054"/>
      </p:ext>
    </p:extLst>
  </p:cSld>
  <p:clrMapOvr>
    <a:masterClrMapping/>
  </p:clrMapOvr>
  <p:transition>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ternate Title Slide">
    <p:spTree>
      <p:nvGrpSpPr>
        <p:cNvPr id="1" name=""/>
        <p:cNvGrpSpPr/>
        <p:nvPr/>
      </p:nvGrpSpPr>
      <p:grpSpPr>
        <a:xfrm>
          <a:off x="0" y="0"/>
          <a:ext cx="0" cy="0"/>
          <a:chOff x="0" y="0"/>
          <a:chExt cx="0" cy="0"/>
        </a:xfrm>
      </p:grpSpPr>
      <p:sp>
        <p:nvSpPr>
          <p:cNvPr id="50" name="Title 1"/>
          <p:cNvSpPr>
            <a:spLocks noGrp="1"/>
          </p:cNvSpPr>
          <p:nvPr>
            <p:ph type="ctrTitle" hasCustomPrompt="1"/>
          </p:nvPr>
        </p:nvSpPr>
        <p:spPr>
          <a:xfrm>
            <a:off x="221393" y="1248229"/>
            <a:ext cx="8112125" cy="2907239"/>
          </a:xfrm>
        </p:spPr>
        <p:txBody>
          <a:bodyPr/>
          <a:lstStyle>
            <a:lvl1pPr marL="0" indent="0" algn="l" defTabSz="914400" rtl="0" eaLnBrk="1" latinLnBrk="0" hangingPunct="1">
              <a:lnSpc>
                <a:spcPct val="85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r>
              <a:rPr lang="en-US" dirty="0" smtClean="0"/>
              <a:t>Presentation </a:t>
            </a:r>
            <a:br>
              <a:rPr lang="en-US" dirty="0" smtClean="0"/>
            </a:br>
            <a:r>
              <a:rPr lang="en-US" dirty="0" smtClean="0"/>
              <a:t>Title Goes Here</a:t>
            </a:r>
            <a:endParaRPr lang="en-US" dirty="0"/>
          </a:p>
        </p:txBody>
      </p:sp>
    </p:spTree>
    <p:extLst>
      <p:ext uri="{BB962C8B-B14F-4D97-AF65-F5344CB8AC3E}">
        <p14:creationId xmlns="" xmlns:p14="http://schemas.microsoft.com/office/powerpoint/2010/main" val="477931373"/>
      </p:ext>
    </p:extLst>
  </p:cSld>
  <p:clrMapOvr>
    <a:masterClrMapping/>
  </p:clrMapOvr>
  <p:transition>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gue">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cstate="email">
            <a:extLst>
              <a:ext uri="{28A0092B-C50C-407E-A947-70E740481C1C}">
                <a14:useLocalDpi xmlns="" xmlns:a14="http://schemas.microsoft.com/office/drawing/2010/main"/>
              </a:ext>
            </a:extLst>
          </a:blip>
          <a:srcRect/>
          <a:stretch/>
        </p:blipFill>
        <p:spPr>
          <a:xfrm>
            <a:off x="333376" y="4712451"/>
            <a:ext cx="8477250" cy="1828800"/>
          </a:xfrm>
          <a:prstGeom prst="rect">
            <a:avLst/>
          </a:prstGeom>
        </p:spPr>
      </p:pic>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7763787" y="6584512"/>
            <a:ext cx="592251" cy="175257"/>
          </a:xfrm>
          <a:prstGeom prst="rect">
            <a:avLst/>
          </a:prstGeom>
          <a:noFill/>
          <a:ln w="9525">
            <a:noFill/>
            <a:miter lim="800000"/>
            <a:headEnd/>
            <a:tailEnd/>
          </a:ln>
          <a:effectLst/>
        </p:spPr>
        <p:txBody>
          <a:bodyPr wrap="none" lIns="82124" tIns="41061" rIns="82124" bIns="41061" anchor="b">
            <a:spAutoFit/>
          </a:bodyPr>
          <a:lstStyle/>
          <a:p>
            <a:pPr marL="0" algn="l" defTabSz="814365">
              <a:lnSpc>
                <a:spcPct val="100000"/>
              </a:lnSpc>
              <a:buNone/>
            </a:pPr>
            <a:r>
              <a:rPr lang="en-US" sz="600" b="0" i="0" kern="1200">
                <a:solidFill>
                  <a:srgbClr val="808080"/>
                </a:solidFill>
                <a:latin typeface="Arial"/>
                <a:ea typeface="+mn-ea"/>
                <a:cs typeface="+mn-cs"/>
              </a:rPr>
              <a:t>Información pública de Cisco</a:t>
            </a:r>
            <a:endParaRPr lang="en-US" sz="600" kern="1200" dirty="0">
              <a:solidFill>
                <a:srgbClr val="808080"/>
              </a:solidFill>
              <a:latin typeface="+mj-lt"/>
              <a:ea typeface="+mn-ea"/>
              <a:cs typeface="+mn-cs"/>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marL="0" algn="l" defTabSz="814365">
              <a:lnSpc>
                <a:spcPct val="100000"/>
              </a:lnSpc>
              <a:buNone/>
            </a:pPr>
            <a:r>
              <a:rPr lang="en-US" sz="600" b="0" i="0" kern="1200">
                <a:solidFill>
                  <a:srgbClr val="808080"/>
                </a:solidFill>
                <a:latin typeface="Arial"/>
                <a:ea typeface="+mn-ea"/>
                <a:cs typeface="+mn-cs"/>
              </a:rPr>
              <a:t>© 2013 Cisco y/o sus filiales. Todos los derechos reservados.</a:t>
            </a:r>
            <a:endParaRPr lang="en-US" sz="600" kern="1200" dirty="0">
              <a:solidFill>
                <a:srgbClr val="808080"/>
              </a:solidFill>
              <a:latin typeface="+mj-lt"/>
              <a:ea typeface="+mn-ea"/>
              <a:cs typeface="+mn-cs"/>
            </a:endParaRPr>
          </a:p>
        </p:txBody>
      </p:sp>
      <p:sp>
        <p:nvSpPr>
          <p:cNvPr id="9"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808080"/>
                </a:solidFill>
                <a:latin typeface="Arial"/>
                <a:ea typeface="+mn-ea"/>
                <a:cs typeface="+mn-cs"/>
              </a:rPr>
              <a:pPr algn="r" defTabSz="814365">
                <a:lnSpc>
                  <a:spcPct val="100000"/>
                </a:lnSpc>
                <a:buNone/>
              </a:pPr>
              <a:t>‹#›</a:t>
            </a:fld>
            <a:endParaRPr lang="en-US" sz="600" dirty="0">
              <a:solidFill>
                <a:srgbClr val="808080"/>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gue 2">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email">
            <a:extLst>
              <a:ext uri="{28A0092B-C50C-407E-A947-70E740481C1C}">
                <a14:useLocalDpi xmlns="" xmlns:a14="http://schemas.microsoft.com/office/drawing/2010/main"/>
              </a:ext>
            </a:extLst>
          </a:blip>
          <a:srcRect/>
          <a:stretch/>
        </p:blipFill>
        <p:spPr>
          <a:xfrm>
            <a:off x="333376" y="4696378"/>
            <a:ext cx="8477250" cy="1844873"/>
          </a:xfrm>
          <a:prstGeom prst="rect">
            <a:avLst/>
          </a:prstGeom>
        </p:spPr>
      </p:pic>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7763787" y="6584512"/>
            <a:ext cx="592251" cy="175257"/>
          </a:xfrm>
          <a:prstGeom prst="rect">
            <a:avLst/>
          </a:prstGeom>
        </p:spPr>
        <p:txBody>
          <a:bodyPr wrap="none" lIns="82124" tIns="41061" rIns="82124" bIns="41061" anchor="b">
            <a:spAutoFit/>
          </a:bodyPr>
          <a:lstStyle/>
          <a:p>
            <a:pPr marL="0" algn="l" defTabSz="814365">
              <a:lnSpc>
                <a:spcPct val="100000"/>
              </a:lnSpc>
              <a:buNone/>
            </a:pPr>
            <a:r>
              <a:rPr lang="en-US" sz="600" b="0" i="0" kern="1200">
                <a:solidFill>
                  <a:srgbClr val="808080"/>
                </a:solidFill>
                <a:latin typeface="Arial"/>
                <a:ea typeface="+mn-ea"/>
                <a:cs typeface="+mn-cs"/>
              </a:rPr>
              <a:t>Información pública de Cisco</a:t>
            </a:r>
            <a:endParaRPr lang="en-US" sz="600" kern="1200" dirty="0">
              <a:solidFill>
                <a:srgbClr val="808080"/>
              </a:solidFill>
              <a:latin typeface="+mj-lt"/>
              <a:ea typeface="+mn-ea"/>
              <a:cs typeface="+mn-cs"/>
            </a:endParaRPr>
          </a:p>
        </p:txBody>
      </p:sp>
      <p:sp>
        <p:nvSpPr>
          <p:cNvPr id="10" name="Rectangle 4"/>
          <p:cNvSpPr>
            <a:spLocks noChangeArrowheads="1"/>
          </p:cNvSpPr>
          <p:nvPr userDrawn="1"/>
        </p:nvSpPr>
        <p:spPr bwMode="ltGray">
          <a:xfrm>
            <a:off x="251373" y="6586246"/>
            <a:ext cx="3420515" cy="175257"/>
          </a:xfrm>
          <a:prstGeom prst="rect">
            <a:avLst/>
          </a:prstGeom>
        </p:spPr>
        <p:txBody>
          <a:bodyPr wrap="square" lIns="82124" tIns="41061" rIns="82124" bIns="41061" anchor="b" anchorCtr="0">
            <a:spAutoFit/>
          </a:bodyPr>
          <a:lstStyle/>
          <a:p>
            <a:pPr marL="0" algn="l" defTabSz="814365">
              <a:lnSpc>
                <a:spcPct val="100000"/>
              </a:lnSpc>
              <a:buNone/>
            </a:pPr>
            <a:r>
              <a:rPr lang="en-US" sz="600" b="0" i="0" kern="1200">
                <a:solidFill>
                  <a:srgbClr val="808080"/>
                </a:solidFill>
                <a:latin typeface="Arial"/>
                <a:ea typeface="+mn-ea"/>
                <a:cs typeface="+mn-cs"/>
              </a:rPr>
              <a:t>© 2013 Cisco y/o sus filiales. Todos los derechos reservados.</a:t>
            </a:r>
            <a:endParaRPr lang="en-US" sz="600" kern="1200" dirty="0">
              <a:solidFill>
                <a:srgbClr val="808080"/>
              </a:solidFill>
              <a:latin typeface="+mj-lt"/>
              <a:ea typeface="+mn-ea"/>
              <a:cs typeface="+mn-cs"/>
            </a:endParaRPr>
          </a:p>
        </p:txBody>
      </p:sp>
      <p:sp>
        <p:nvSpPr>
          <p:cNvPr id="12"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808080"/>
                </a:solidFill>
                <a:latin typeface="Arial"/>
                <a:ea typeface="+mn-ea"/>
                <a:cs typeface="+mn-cs"/>
              </a:rPr>
              <a:pPr algn="r" defTabSz="814365">
                <a:lnSpc>
                  <a:spcPct val="100000"/>
                </a:lnSpc>
                <a:buNone/>
              </a:pPr>
              <a:t>‹#›</a:t>
            </a:fld>
            <a:endParaRPr lang="en-US" sz="600" dirty="0">
              <a:solidFill>
                <a:srgbClr val="808080"/>
              </a:solidFill>
              <a:latin typeface="+mj-lt"/>
            </a:endParaRPr>
          </a:p>
        </p:txBody>
      </p:sp>
    </p:spTree>
    <p:extLst>
      <p:ext uri="{BB962C8B-B14F-4D97-AF65-F5344CB8AC3E}">
        <p14:creationId xmlns="" xmlns:p14="http://schemas.microsoft.com/office/powerpoint/2010/main" val="1665715276"/>
      </p:ext>
    </p:extLst>
  </p:cSld>
  <p:clrMapOvr>
    <a:masterClrMapping/>
  </p:clrMapOvr>
  <p:transition>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 Segue 3">
    <p:spTree>
      <p:nvGrpSpPr>
        <p:cNvPr id="1" name=""/>
        <p:cNvGrpSpPr/>
        <p:nvPr/>
      </p:nvGrpSpPr>
      <p:grpSpPr>
        <a:xfrm>
          <a:off x="0" y="0"/>
          <a:ext cx="0" cy="0"/>
          <a:chOff x="0" y="0"/>
          <a:chExt cx="0" cy="0"/>
        </a:xfrm>
      </p:grpSpPr>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7763787" y="6584512"/>
            <a:ext cx="592251" cy="175257"/>
          </a:xfrm>
          <a:prstGeom prst="rect">
            <a:avLst/>
          </a:prstGeom>
          <a:noFill/>
          <a:ln w="9525">
            <a:noFill/>
            <a:miter lim="800000"/>
            <a:headEnd/>
            <a:tailEnd/>
          </a:ln>
          <a:effectLst/>
        </p:spPr>
        <p:txBody>
          <a:bodyPr wrap="none" lIns="82124" tIns="41061" rIns="82124" bIns="41061" anchor="b">
            <a:spAutoFit/>
          </a:bodyPr>
          <a:lstStyle/>
          <a:p>
            <a:pPr marL="0" algn="l" defTabSz="814365">
              <a:lnSpc>
                <a:spcPct val="100000"/>
              </a:lnSpc>
              <a:buNone/>
            </a:pPr>
            <a:r>
              <a:rPr lang="en-US" sz="600" b="0" i="0" kern="1200">
                <a:solidFill>
                  <a:srgbClr val="808080"/>
                </a:solidFill>
                <a:latin typeface="Arial"/>
                <a:ea typeface="+mn-ea"/>
                <a:cs typeface="+mn-cs"/>
              </a:rPr>
              <a:t>Información pública de Cisco</a:t>
            </a:r>
            <a:endParaRPr lang="en-US" sz="600" kern="1200" dirty="0">
              <a:solidFill>
                <a:srgbClr val="808080"/>
              </a:solidFill>
              <a:latin typeface="+mj-lt"/>
              <a:ea typeface="+mn-ea"/>
              <a:cs typeface="+mn-cs"/>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marL="0" algn="l" defTabSz="814365">
              <a:lnSpc>
                <a:spcPct val="100000"/>
              </a:lnSpc>
              <a:buNone/>
            </a:pPr>
            <a:r>
              <a:rPr lang="en-US" sz="600" b="0" i="0" kern="1200">
                <a:solidFill>
                  <a:srgbClr val="808080"/>
                </a:solidFill>
                <a:latin typeface="Arial"/>
                <a:ea typeface="+mn-ea"/>
                <a:cs typeface="+mn-cs"/>
              </a:rPr>
              <a:t>© 2013 Cisco y/o sus filiales. Todos los derechos reservados.</a:t>
            </a:r>
            <a:endParaRPr lang="en-US" sz="600" kern="1200" dirty="0">
              <a:solidFill>
                <a:srgbClr val="808080"/>
              </a:solidFill>
              <a:latin typeface="+mj-lt"/>
              <a:ea typeface="+mn-ea"/>
              <a:cs typeface="+mn-cs"/>
            </a:endParaRPr>
          </a:p>
        </p:txBody>
      </p:sp>
      <p:pic>
        <p:nvPicPr>
          <p:cNvPr id="12" name="Picture 11"/>
          <p:cNvPicPr>
            <a:picLocks noChangeAspect="1"/>
          </p:cNvPicPr>
          <p:nvPr userDrawn="1"/>
        </p:nvPicPr>
        <p:blipFill rotWithShape="1">
          <a:blip r:embed="rId2" cstate="screen">
            <a:extLst>
              <a:ext uri="{28A0092B-C50C-407E-A947-70E740481C1C}">
                <a14:useLocalDpi xmlns="" xmlns:a14="http://schemas.microsoft.com/office/drawing/2010/main"/>
              </a:ext>
            </a:extLst>
          </a:blip>
          <a:srcRect/>
          <a:stretch/>
        </p:blipFill>
        <p:spPr>
          <a:xfrm>
            <a:off x="333375" y="6380780"/>
            <a:ext cx="8477250" cy="160471"/>
          </a:xfrm>
          <a:prstGeom prst="rect">
            <a:avLst/>
          </a:prstGeom>
          <a:noFill/>
        </p:spPr>
      </p:pic>
      <p:sp>
        <p:nvSpPr>
          <p:cNvPr id="9"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808080"/>
                </a:solidFill>
                <a:latin typeface="Arial"/>
                <a:ea typeface="+mn-ea"/>
                <a:cs typeface="+mn-cs"/>
              </a:rPr>
              <a:pPr algn="r" defTabSz="814365">
                <a:lnSpc>
                  <a:spcPct val="100000"/>
                </a:lnSpc>
                <a:buNone/>
              </a:pPr>
              <a:t>‹#›</a:t>
            </a:fld>
            <a:endParaRPr lang="en-US" sz="600" dirty="0">
              <a:solidFill>
                <a:srgbClr val="808080"/>
              </a:solidFill>
              <a:latin typeface="+mj-lt"/>
            </a:endParaRPr>
          </a:p>
        </p:txBody>
      </p:sp>
    </p:spTree>
    <p:extLst>
      <p:ext uri="{BB962C8B-B14F-4D97-AF65-F5344CB8AC3E}">
        <p14:creationId xmlns="" xmlns:p14="http://schemas.microsoft.com/office/powerpoint/2010/main" val="2987243975"/>
      </p:ext>
    </p:extLst>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432215"/>
            <a:ext cx="8588861" cy="838200"/>
          </a:xfrm>
        </p:spPr>
        <p:txBody>
          <a:bodyPr/>
          <a:lstStyle>
            <a:lvl1pPr>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28600" y="1344168"/>
            <a:ext cx="8577072" cy="4965192"/>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 xmlns:p14="http://schemas.microsoft.com/office/powerpoint/2010/main" val="4065548096"/>
      </p:ext>
    </p:extLst>
  </p:cSld>
  <p:clrMapOvr>
    <a:masterClrMapping/>
  </p:clrMapOvr>
  <p:transition>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_Heavy Text">
    <p:spTree>
      <p:nvGrpSpPr>
        <p:cNvPr id="1" name=""/>
        <p:cNvGrpSpPr/>
        <p:nvPr/>
      </p:nvGrpSpPr>
      <p:grpSpPr>
        <a:xfrm>
          <a:off x="0" y="0"/>
          <a:ext cx="0" cy="0"/>
          <a:chOff x="0" y="0"/>
          <a:chExt cx="0" cy="0"/>
        </a:xfrm>
      </p:grpSpPr>
      <p:sp>
        <p:nvSpPr>
          <p:cNvPr id="5" name="Text Placeholder 3"/>
          <p:cNvSpPr>
            <a:spLocks noGrp="1"/>
          </p:cNvSpPr>
          <p:nvPr>
            <p:ph type="body" sz="quarter" idx="11"/>
          </p:nvPr>
        </p:nvSpPr>
        <p:spPr>
          <a:xfrm>
            <a:off x="4706781" y="1339745"/>
            <a:ext cx="4122425" cy="4965700"/>
          </a:xfrm>
        </p:spPr>
        <p:txBody>
          <a:bodyPr>
            <a:normAutofit/>
          </a:bodyPr>
          <a:lstStyle>
            <a:lvl1pPr algn="l" defTabSz="914400" rtl="0" eaLnBrk="1" latinLnBrk="0" hangingPunct="1">
              <a:lnSpc>
                <a:spcPct val="95000"/>
              </a:lnSpc>
              <a:spcBef>
                <a:spcPts val="1480"/>
              </a:spcBef>
              <a:defRPr lang="en-US" sz="1800" kern="1200" dirty="0" smtClean="0">
                <a:solidFill>
                  <a:srgbClr val="435153"/>
                </a:solidFill>
                <a:latin typeface="+mj-lt"/>
                <a:ea typeface="+mn-ea"/>
                <a:cs typeface="+mn-cs"/>
              </a:defRPr>
            </a:lvl1pPr>
            <a:lvl2pPr algn="l" defTabSz="914400" rtl="0" eaLnBrk="1" latinLnBrk="0" hangingPunct="1">
              <a:lnSpc>
                <a:spcPct val="95000"/>
              </a:lnSpc>
              <a:spcBef>
                <a:spcPts val="600"/>
              </a:spcBef>
              <a:defRPr lang="en-US" sz="1400" kern="1200" dirty="0" smtClean="0">
                <a:solidFill>
                  <a:srgbClr val="435153"/>
                </a:solidFill>
                <a:latin typeface="+mj-lt"/>
                <a:ea typeface="+mn-ea"/>
                <a:cs typeface="+mn-cs"/>
              </a:defRPr>
            </a:lvl2pPr>
            <a:lvl3pPr marL="569912" indent="0" algn="l" defTabSz="914400" rtl="0" eaLnBrk="1" latinLnBrk="0" hangingPunct="1">
              <a:lnSpc>
                <a:spcPct val="95000"/>
              </a:lnSpc>
              <a:defRPr lang="en-US" sz="1400" kern="1200" dirty="0" smtClean="0">
                <a:solidFill>
                  <a:srgbClr val="435153"/>
                </a:solidFill>
                <a:latin typeface="+mj-lt"/>
                <a:ea typeface="+mn-ea"/>
                <a:cs typeface="+mn-cs"/>
              </a:defRPr>
            </a:lvl3pPr>
            <a:lvl4pPr algn="l" defTabSz="914400" rtl="0" eaLnBrk="1" latinLnBrk="0" hangingPunct="1">
              <a:lnSpc>
                <a:spcPct val="95000"/>
              </a:lnSpc>
              <a:defRPr lang="en-US" sz="1400" kern="1200" dirty="0" smtClean="0">
                <a:solidFill>
                  <a:srgbClr val="435153"/>
                </a:solidFill>
                <a:latin typeface="+mj-lt"/>
                <a:ea typeface="+mn-ea"/>
                <a:cs typeface="+mn-cs"/>
              </a:defRPr>
            </a:lvl4pPr>
            <a:lvl5pPr algn="l" defTabSz="914400" rtl="0" eaLnBrk="1" latinLnBrk="0" hangingPunct="1">
              <a:lnSpc>
                <a:spcPct val="95000"/>
              </a:lnSpc>
              <a:defRPr lang="en-US" sz="1400" kern="1200" dirty="0">
                <a:solidFill>
                  <a:srgbClr val="435153"/>
                </a:solidFill>
                <a:latin typeface="+mj-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Placeholder 1"/>
          <p:cNvSpPr>
            <a:spLocks noGrp="1"/>
          </p:cNvSpPr>
          <p:nvPr>
            <p:ph type="title"/>
          </p:nvPr>
        </p:nvSpPr>
        <p:spPr>
          <a:xfrm>
            <a:off x="229702" y="432215"/>
            <a:ext cx="8588861" cy="838200"/>
          </a:xfrm>
          <a:prstGeom prst="rect">
            <a:avLst/>
          </a:prstGeom>
        </p:spPr>
        <p:txBody>
          <a:bodyPr vert="horz" lIns="82296" tIns="45720" rIns="82296" bIns="45720" rtlCol="0" anchor="b" anchorCtr="0">
            <a:noAutofit/>
          </a:bodyPr>
          <a:lstStyle/>
          <a:p>
            <a:pPr lvl="0" algn="l" defTabSz="914400" rtl="0" eaLnBrk="1" latinLnBrk="0" hangingPunct="1">
              <a:lnSpc>
                <a:spcPct val="80000"/>
              </a:lnSpc>
              <a:spcBef>
                <a:spcPct val="0"/>
              </a:spcBef>
              <a:buNone/>
            </a:pPr>
            <a:r>
              <a:rPr lang="en-US" dirty="0" smtClean="0"/>
              <a:t>Click to edit Master title style</a:t>
            </a:r>
            <a:endParaRPr lang="en-US" dirty="0"/>
          </a:p>
        </p:txBody>
      </p:sp>
      <p:sp>
        <p:nvSpPr>
          <p:cNvPr id="8" name="Text Placeholder 3"/>
          <p:cNvSpPr>
            <a:spLocks noGrp="1"/>
          </p:cNvSpPr>
          <p:nvPr>
            <p:ph type="body" sz="quarter" idx="12"/>
          </p:nvPr>
        </p:nvSpPr>
        <p:spPr>
          <a:xfrm>
            <a:off x="229702" y="1339745"/>
            <a:ext cx="4122425" cy="4965700"/>
          </a:xfrm>
        </p:spPr>
        <p:txBody>
          <a:bodyPr>
            <a:normAutofit/>
          </a:bodyPr>
          <a:lstStyle>
            <a:lvl1pPr algn="l" defTabSz="914400" rtl="0" eaLnBrk="1" latinLnBrk="0" hangingPunct="1">
              <a:lnSpc>
                <a:spcPct val="95000"/>
              </a:lnSpc>
              <a:spcBef>
                <a:spcPts val="1480"/>
              </a:spcBef>
              <a:defRPr lang="en-US" sz="1800" kern="1200" dirty="0" smtClean="0">
                <a:solidFill>
                  <a:srgbClr val="435153"/>
                </a:solidFill>
                <a:latin typeface="+mj-lt"/>
                <a:ea typeface="+mn-ea"/>
                <a:cs typeface="+mn-cs"/>
              </a:defRPr>
            </a:lvl1pPr>
            <a:lvl2pPr algn="l" defTabSz="914400" rtl="0" eaLnBrk="1" latinLnBrk="0" hangingPunct="1">
              <a:lnSpc>
                <a:spcPct val="95000"/>
              </a:lnSpc>
              <a:spcBef>
                <a:spcPts val="600"/>
              </a:spcBef>
              <a:defRPr lang="en-US" sz="1400" kern="1200" dirty="0" smtClean="0">
                <a:solidFill>
                  <a:srgbClr val="435153"/>
                </a:solidFill>
                <a:latin typeface="+mj-lt"/>
                <a:ea typeface="+mn-ea"/>
                <a:cs typeface="+mn-cs"/>
              </a:defRPr>
            </a:lvl2pPr>
            <a:lvl3pPr marL="569912" indent="0" algn="l" defTabSz="914400" rtl="0" eaLnBrk="1" latinLnBrk="0" hangingPunct="1">
              <a:lnSpc>
                <a:spcPct val="95000"/>
              </a:lnSpc>
              <a:defRPr lang="en-US" sz="1400" kern="1200" dirty="0" smtClean="0">
                <a:solidFill>
                  <a:srgbClr val="435153"/>
                </a:solidFill>
                <a:latin typeface="+mj-lt"/>
                <a:ea typeface="+mn-ea"/>
                <a:cs typeface="+mn-cs"/>
              </a:defRPr>
            </a:lvl3pPr>
            <a:lvl4pPr algn="l" defTabSz="914400" rtl="0" eaLnBrk="1" latinLnBrk="0" hangingPunct="1">
              <a:lnSpc>
                <a:spcPct val="95000"/>
              </a:lnSpc>
              <a:defRPr lang="en-US" sz="1400" kern="1200" dirty="0" smtClean="0">
                <a:solidFill>
                  <a:srgbClr val="435153"/>
                </a:solidFill>
                <a:latin typeface="+mj-lt"/>
                <a:ea typeface="+mn-ea"/>
                <a:cs typeface="+mn-cs"/>
              </a:defRPr>
            </a:lvl4pPr>
            <a:lvl5pPr algn="l" defTabSz="914400" rtl="0" eaLnBrk="1" latinLnBrk="0" hangingPunct="1">
              <a:lnSpc>
                <a:spcPct val="95000"/>
              </a:lnSpc>
              <a:defRPr lang="en-US" sz="1400" kern="1200" dirty="0">
                <a:solidFill>
                  <a:srgbClr val="435153"/>
                </a:solidFill>
                <a:latin typeface="+mj-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8" cstate="screen">
            <a:extLst>
              <a:ext uri="{28A0092B-C50C-407E-A947-70E740481C1C}">
                <a14:useLocalDpi xmlns="" xmlns:a14="http://schemas.microsoft.com/office/drawing/2010/main"/>
              </a:ext>
            </a:extLst>
          </a:blip>
          <a:srcRect/>
          <a:stretch/>
        </p:blipFill>
        <p:spPr>
          <a:xfrm>
            <a:off x="333375" y="6380780"/>
            <a:ext cx="8477250" cy="160471"/>
          </a:xfrm>
          <a:prstGeom prst="rect">
            <a:avLst/>
          </a:prstGeom>
          <a:noFill/>
        </p:spPr>
      </p:pic>
      <p:sp>
        <p:nvSpPr>
          <p:cNvPr id="2" name="Title Placeholder 1"/>
          <p:cNvSpPr>
            <a:spLocks noGrp="1"/>
          </p:cNvSpPr>
          <p:nvPr>
            <p:ph type="title"/>
          </p:nvPr>
        </p:nvSpPr>
        <p:spPr>
          <a:xfrm>
            <a:off x="229702" y="432215"/>
            <a:ext cx="8588861" cy="838200"/>
          </a:xfrm>
          <a:prstGeom prst="rect">
            <a:avLst/>
          </a:prstGeom>
        </p:spPr>
        <p:txBody>
          <a:bodyPr vert="horz" lIns="82296" tIns="45720" rIns="82296" bIns="45720" rtlCol="0" anchor="b" anchorCtr="0">
            <a:noAutofit/>
          </a:bodyPr>
          <a:lstStyle/>
          <a:p>
            <a:pPr lvl="0" algn="l" defTabSz="914400" rtl="0" eaLnBrk="1" latinLnBrk="0" hangingPunct="1">
              <a:lnSpc>
                <a:spcPct val="80000"/>
              </a:lnSpc>
              <a:spcBef>
                <a:spcPct val="0"/>
              </a:spcBef>
              <a:buNone/>
            </a:pPr>
            <a:r>
              <a:rPr lang="en-US" dirty="0" smtClean="0"/>
              <a:t>Slide Title Goes Here</a:t>
            </a:r>
            <a:endParaRPr lang="en-US" dirty="0"/>
          </a:p>
        </p:txBody>
      </p:sp>
      <p:sp>
        <p:nvSpPr>
          <p:cNvPr id="3" name="Text Placeholder 2"/>
          <p:cNvSpPr>
            <a:spLocks noGrp="1"/>
          </p:cNvSpPr>
          <p:nvPr>
            <p:ph type="body" idx="1"/>
          </p:nvPr>
        </p:nvSpPr>
        <p:spPr>
          <a:xfrm>
            <a:off x="229702" y="1339745"/>
            <a:ext cx="8577072" cy="4965699"/>
          </a:xfrm>
          <a:prstGeom prst="rect">
            <a:avLst/>
          </a:prstGeom>
        </p:spPr>
        <p:txBody>
          <a:bodyPr vert="horz" lIns="91440" tIns="45720" rIns="91440" bIns="45720" rtlCol="0">
            <a:no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4"/>
          <p:cNvSpPr>
            <a:spLocks noChangeArrowheads="1"/>
          </p:cNvSpPr>
          <p:nvPr/>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65">
              <a:lnSpc>
                <a:spcPct val="100000"/>
              </a:lnSpc>
              <a:buNone/>
            </a:pPr>
            <a:r>
              <a:rPr lang="en-US" sz="600" b="0" i="0">
                <a:solidFill>
                  <a:srgbClr val="808080"/>
                </a:solidFill>
                <a:latin typeface="Arial"/>
                <a:ea typeface="+mn-ea"/>
                <a:cs typeface="+mn-cs"/>
              </a:rPr>
              <a:t>© 2013 Cisco y/o sus filiales. Todos los derechos reservados.</a:t>
            </a:r>
            <a:endParaRPr lang="en-US" sz="600" dirty="0">
              <a:solidFill>
                <a:srgbClr val="808080"/>
              </a:solidFill>
              <a:latin typeface="+mj-lt"/>
            </a:endParaRPr>
          </a:p>
        </p:txBody>
      </p:sp>
      <p:sp>
        <p:nvSpPr>
          <p:cNvPr id="11" name="Rectangle 5"/>
          <p:cNvSpPr>
            <a:spLocks noChangeArrowheads="1"/>
          </p:cNvSpPr>
          <p:nvPr/>
        </p:nvSpPr>
        <p:spPr bwMode="ltGray">
          <a:xfrm>
            <a:off x="7983399" y="6584512"/>
            <a:ext cx="592251" cy="175257"/>
          </a:xfrm>
          <a:prstGeom prst="rect">
            <a:avLst/>
          </a:prstGeom>
          <a:noFill/>
          <a:ln w="9525">
            <a:noFill/>
            <a:miter lim="800000"/>
            <a:headEnd/>
            <a:tailEnd/>
          </a:ln>
          <a:effectLst/>
        </p:spPr>
        <p:txBody>
          <a:bodyPr wrap="none" lIns="82124" tIns="41061" rIns="82124" bIns="41061" anchor="b">
            <a:spAutoFit/>
          </a:bodyPr>
          <a:lstStyle/>
          <a:p>
            <a:pPr algn="r" defTabSz="814365">
              <a:lnSpc>
                <a:spcPct val="100000"/>
              </a:lnSpc>
              <a:buNone/>
            </a:pPr>
            <a:r>
              <a:rPr lang="en-US" sz="600" b="0" i="0">
                <a:solidFill>
                  <a:srgbClr val="808080"/>
                </a:solidFill>
                <a:latin typeface="Arial"/>
                <a:ea typeface="+mn-ea"/>
                <a:cs typeface="+mn-cs"/>
              </a:rPr>
              <a:t>Información pública de Cisco</a:t>
            </a:r>
            <a:endParaRPr lang="en-US" sz="600" dirty="0">
              <a:solidFill>
                <a:srgbClr val="808080"/>
              </a:solidFill>
              <a:latin typeface="+mj-lt"/>
            </a:endParaRPr>
          </a:p>
        </p:txBody>
      </p:sp>
      <p:sp>
        <p:nvSpPr>
          <p:cNvPr id="9" name="Rectangle 7"/>
          <p:cNvSpPr>
            <a:spLocks noChangeArrowheads="1"/>
          </p:cNvSpPr>
          <p:nvPr/>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808080"/>
                </a:solidFill>
                <a:latin typeface="Arial"/>
                <a:ea typeface="+mn-ea"/>
                <a:cs typeface="+mn-cs"/>
              </a:rPr>
              <a:pPr algn="r" defTabSz="814365">
                <a:lnSpc>
                  <a:spcPct val="100000"/>
                </a:lnSpc>
                <a:buNone/>
              </a:pPr>
              <a:t>‹#›</a:t>
            </a:fld>
            <a:endParaRPr lang="en-US" sz="600" dirty="0">
              <a:solidFill>
                <a:srgbClr val="808080"/>
              </a:solidFill>
              <a:latin typeface="+mj-lt"/>
            </a:endParaRPr>
          </a:p>
        </p:txBody>
      </p:sp>
    </p:spTree>
  </p:cSld>
  <p:clrMap bg1="lt1" tx1="dk1" bg2="lt2" tx2="dk2" accent1="accent1" accent2="accent2" accent3="accent3" accent4="accent4" accent5="accent5" accent6="accent6" hlink="hlink" folHlink="folHlink"/>
  <p:sldLayoutIdLst>
    <p:sldLayoutId id="2147483898" r:id="rId1"/>
    <p:sldLayoutId id="2147483930" r:id="rId2"/>
    <p:sldLayoutId id="2147483929" r:id="rId3"/>
    <p:sldLayoutId id="2147483937" r:id="rId4"/>
    <p:sldLayoutId id="2147483900" r:id="rId5"/>
    <p:sldLayoutId id="2147483931" r:id="rId6"/>
    <p:sldLayoutId id="2147483932" r:id="rId7"/>
    <p:sldLayoutId id="2147483933" r:id="rId8"/>
    <p:sldLayoutId id="2147483902" r:id="rId9"/>
    <p:sldLayoutId id="2147483903" r:id="rId10"/>
    <p:sldLayoutId id="2147483935" r:id="rId11"/>
    <p:sldLayoutId id="2147483905" r:id="rId12"/>
    <p:sldLayoutId id="2147483906" r:id="rId13"/>
    <p:sldLayoutId id="2147483907" r:id="rId14"/>
    <p:sldLayoutId id="2147483908" r:id="rId15"/>
    <p:sldLayoutId id="2147483909" r:id="rId16"/>
    <p:sldLayoutId id="2147483910" r:id="rId17"/>
    <p:sldLayoutId id="2147483913" r:id="rId18"/>
    <p:sldLayoutId id="2147483911" r:id="rId19"/>
    <p:sldLayoutId id="2147483912" r:id="rId20"/>
    <p:sldLayoutId id="2147483914" r:id="rId21"/>
    <p:sldLayoutId id="2147483915" r:id="rId22"/>
    <p:sldLayoutId id="2147483916" r:id="rId23"/>
    <p:sldLayoutId id="2147483917" r:id="rId24"/>
    <p:sldLayoutId id="2147483918" r:id="rId25"/>
    <p:sldLayoutId id="2147483919" r:id="rId26"/>
    <p:sldLayoutId id="2147483921" r:id="rId27"/>
    <p:sldLayoutId id="2147483922" r:id="rId28"/>
    <p:sldLayoutId id="2147483936" r:id="rId29"/>
    <p:sldLayoutId id="2147483923" r:id="rId30"/>
    <p:sldLayoutId id="2147483924" r:id="rId31"/>
    <p:sldLayoutId id="2147483925" r:id="rId32"/>
    <p:sldLayoutId id="2147483926" r:id="rId33"/>
    <p:sldLayoutId id="2147483927" r:id="rId34"/>
    <p:sldLayoutId id="2147483938" r:id="rId35"/>
    <p:sldLayoutId id="2147483939" r:id="rId36"/>
  </p:sldLayoutIdLst>
  <p:transition>
    <p:wipe dir="r"/>
  </p:transition>
  <p:timing>
    <p:tnLst>
      <p:par>
        <p:cTn id="1" dur="indefinite" restart="never" nodeType="tmRoot"/>
      </p:par>
    </p:tnLst>
  </p:timing>
  <p:txStyles>
    <p:title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p:titleStyle>
    <p:body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3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marL="0" marR="0" indent="0" algn="l" defTabSz="914400">
              <a:lnSpc>
                <a:spcPct val="95000"/>
              </a:lnSpc>
              <a:spcAft>
                <a:spcPts val="0"/>
              </a:spcAft>
              <a:buNone/>
            </a:pPr>
            <a:r>
              <a:rPr lang="es-ES_tradnl" sz="2000" b="0" i="0" smtClean="0">
                <a:solidFill>
                  <a:srgbClr val="FFFFFF"/>
                </a:solidFill>
                <a:latin typeface="Arial"/>
                <a:ea typeface="+mn-ea"/>
                <a:cs typeface="Arial"/>
              </a:rPr>
              <a:t>A. Peter Anderson</a:t>
            </a:r>
            <a:endParaRPr lang="es-ES_tradnl"/>
          </a:p>
        </p:txBody>
      </p:sp>
      <p:sp>
        <p:nvSpPr>
          <p:cNvPr id="2" name="Title 1"/>
          <p:cNvSpPr>
            <a:spLocks noGrp="1"/>
          </p:cNvSpPr>
          <p:nvPr>
            <p:ph type="ctrTitle"/>
          </p:nvPr>
        </p:nvSpPr>
        <p:spPr/>
        <p:txBody>
          <a:bodyPr/>
          <a:lstStyle/>
          <a:p>
            <a:r>
              <a:rPr lang="es-ES_tradnl" sz="5000" dirty="0" smtClean="0"/>
              <a:t>Introducción a capacitaciones, numeración y paquetes de imagen de sistema de IOS 15</a:t>
            </a:r>
            <a:endParaRPr lang="es-ES_tradnl" sz="5000" dirty="0"/>
          </a:p>
        </p:txBody>
      </p:sp>
      <p:sp>
        <p:nvSpPr>
          <p:cNvPr id="6" name="Text Placeholder 5"/>
          <p:cNvSpPr>
            <a:spLocks noGrp="1"/>
          </p:cNvSpPr>
          <p:nvPr>
            <p:ph type="body" sz="quarter" idx="10"/>
          </p:nvPr>
        </p:nvSpPr>
        <p:spPr/>
        <p:txBody>
          <a:bodyPr/>
          <a:lstStyle/>
          <a:p>
            <a:pPr marL="0" indent="0" algn="l" defTabSz="914400">
              <a:spcBef>
                <a:spcPts val="1440"/>
              </a:spcBef>
              <a:buNone/>
            </a:pPr>
            <a:r>
              <a:rPr lang="es-ES_tradnl" sz="1800" b="0" i="0" smtClean="0">
                <a:solidFill>
                  <a:srgbClr val="FFFFFF"/>
                </a:solidFill>
                <a:latin typeface="Arial"/>
                <a:ea typeface="+mn-ea"/>
                <a:cs typeface="+mn-cs"/>
              </a:rPr>
              <a:t>Profesor adjunto</a:t>
            </a:r>
            <a:endParaRPr lang="es-ES_tradnl"/>
          </a:p>
        </p:txBody>
      </p:sp>
      <p:sp>
        <p:nvSpPr>
          <p:cNvPr id="7" name="Text Placeholder 6"/>
          <p:cNvSpPr>
            <a:spLocks noGrp="1"/>
          </p:cNvSpPr>
          <p:nvPr>
            <p:ph type="body" sz="quarter" idx="11"/>
          </p:nvPr>
        </p:nvSpPr>
        <p:spPr/>
        <p:txBody>
          <a:bodyPr/>
          <a:lstStyle/>
          <a:p>
            <a:pPr marL="0" indent="0" algn="l" defTabSz="914400">
              <a:spcBef>
                <a:spcPts val="1440"/>
              </a:spcBef>
              <a:buNone/>
            </a:pPr>
            <a:r>
              <a:rPr lang="es-ES_tradnl" sz="1400" b="0" i="0" smtClean="0">
                <a:solidFill>
                  <a:srgbClr val="FFFFFF"/>
                </a:solidFill>
                <a:latin typeface="Arial"/>
                <a:ea typeface="+mn-ea"/>
                <a:cs typeface="+mn-cs"/>
              </a:rPr>
              <a:t>4 de agosto de 2013</a:t>
            </a:r>
            <a:endParaRPr lang="es-ES_tradnl"/>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16054" y="2820573"/>
            <a:ext cx="8588861" cy="838200"/>
          </a:xfrm>
        </p:spPr>
        <p:txBody>
          <a:bodyPr/>
          <a:lstStyle/>
          <a:p>
            <a:pPr algn="l" defTabSz="914400">
              <a:lnSpc>
                <a:spcPct val="80000"/>
              </a:lnSpc>
              <a:spcBef>
                <a:spcPct val="0"/>
              </a:spcBef>
              <a:buNone/>
            </a:pPr>
            <a:r>
              <a:rPr lang="es-ES_tradnl" sz="3600" b="0" i="0" u="none" strike="noStrike" spc="0" baseline="0" dirty="0" smtClean="0">
                <a:ln>
                  <a:noFill/>
                </a:ln>
                <a:gradFill flip="none" rotWithShape="1">
                  <a:gsLst>
                    <a:gs pos="16000">
                      <a:schemeClr val="tx2"/>
                    </a:gs>
                    <a:gs pos="100000">
                      <a:srgbClr val="28A7DF"/>
                    </a:gs>
                  </a:gsLst>
                  <a:lin ang="1800000" scaled="0"/>
                  <a:tileRect/>
                </a:gradFill>
                <a:effectLst/>
                <a:latin typeface="Arial"/>
                <a:ea typeface="+mj-ea"/>
                <a:cs typeface="Arial"/>
              </a:rPr>
              <a:t>Imagen de IOS universal</a:t>
            </a:r>
            <a:endParaRPr lang="es-ES_tradnl" dirty="0"/>
          </a:p>
        </p:txBody>
      </p:sp>
    </p:spTree>
    <p:extLst>
      <p:ext uri="{BB962C8B-B14F-4D97-AF65-F5344CB8AC3E}">
        <p14:creationId xmlns="" xmlns:p14="http://schemas.microsoft.com/office/powerpoint/2010/main" val="35701185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defTabSz="914400">
              <a:lnSpc>
                <a:spcPct val="80000"/>
              </a:lnSpc>
              <a:spcBef>
                <a:spcPct val="0"/>
              </a:spcBef>
              <a:buNone/>
            </a:pPr>
            <a:r>
              <a:rPr lang="es-ES_tradnl" sz="3600" b="0" i="0" u="none" strike="noStrike" spc="0" baseline="0" smtClean="0">
                <a:ln>
                  <a:noFill/>
                </a:ln>
                <a:gradFill flip="none" rotWithShape="1">
                  <a:gsLst>
                    <a:gs pos="16000">
                      <a:schemeClr val="tx2"/>
                    </a:gs>
                    <a:gs pos="100000">
                      <a:srgbClr val="28A7DF"/>
                    </a:gs>
                  </a:gsLst>
                  <a:lin ang="1800000" scaled="0"/>
                  <a:tileRect/>
                </a:gradFill>
                <a:effectLst/>
                <a:latin typeface="Arial"/>
                <a:ea typeface="+mj-ea"/>
                <a:cs typeface="Arial"/>
              </a:rPr>
              <a:t>¿Qué es una imagen universal?</a:t>
            </a:r>
            <a:endParaRPr lang="es-ES_tradnl"/>
          </a:p>
        </p:txBody>
      </p:sp>
      <p:sp>
        <p:nvSpPr>
          <p:cNvPr id="3" name="Content Placeholder 2"/>
          <p:cNvSpPr>
            <a:spLocks noGrp="1"/>
          </p:cNvSpPr>
          <p:nvPr>
            <p:ph idx="1"/>
          </p:nvPr>
        </p:nvSpPr>
        <p:spPr/>
        <p:txBody>
          <a:bodyPr>
            <a:normAutofit lnSpcReduction="10000"/>
          </a:bodyPr>
          <a:lstStyle/>
          <a:p>
            <a:pPr marL="228600" indent="-228600" algn="l" defTabSz="914400">
              <a:lnSpc>
                <a:spcPct val="95000"/>
              </a:lnSpc>
              <a:spcBef>
                <a:spcPts val="1440"/>
              </a:spcBef>
              <a:buClr>
                <a:srgbClr val="493B93"/>
              </a:buClr>
              <a:buSzPct val="90000"/>
              <a:buFont typeface="Arial"/>
              <a:buChar char="•"/>
            </a:pPr>
            <a:r>
              <a:rPr lang="es-ES_tradnl" sz="1900" b="0" i="0" dirty="0" smtClean="0">
                <a:solidFill>
                  <a:srgbClr val="435153"/>
                </a:solidFill>
                <a:latin typeface="Arial"/>
                <a:ea typeface="+mn-ea"/>
                <a:cs typeface="+mn-cs"/>
              </a:rPr>
              <a:t>La imagen universal de IOS contiene todas las funciones de </a:t>
            </a:r>
            <a:br>
              <a:rPr lang="es-ES_tradnl" sz="1900" b="0" i="0" dirty="0" smtClean="0">
                <a:solidFill>
                  <a:srgbClr val="435153"/>
                </a:solidFill>
                <a:latin typeface="Arial"/>
                <a:ea typeface="+mn-ea"/>
                <a:cs typeface="+mn-cs"/>
              </a:rPr>
            </a:br>
            <a:r>
              <a:rPr lang="es-ES_tradnl" sz="1900" b="0" i="0" dirty="0" smtClean="0">
                <a:solidFill>
                  <a:srgbClr val="435153"/>
                </a:solidFill>
                <a:latin typeface="Arial"/>
                <a:ea typeface="+mn-ea"/>
                <a:cs typeface="+mn-cs"/>
              </a:rPr>
              <a:t>Cisco IOS.</a:t>
            </a:r>
          </a:p>
          <a:p>
            <a:pPr marL="228600" indent="-228600" algn="l" defTabSz="914400">
              <a:lnSpc>
                <a:spcPct val="95000"/>
              </a:lnSpc>
              <a:spcBef>
                <a:spcPts val="1440"/>
              </a:spcBef>
              <a:buClr>
                <a:srgbClr val="493B93"/>
              </a:buClr>
              <a:buSzPct val="90000"/>
              <a:buFont typeface="Arial"/>
              <a:buChar char="•"/>
            </a:pPr>
            <a:r>
              <a:rPr lang="es-ES_tradnl" sz="1900" b="0" i="0" dirty="0" smtClean="0">
                <a:solidFill>
                  <a:srgbClr val="435153"/>
                </a:solidFill>
                <a:latin typeface="Arial"/>
                <a:ea typeface="+mn-ea"/>
                <a:cs typeface="+mn-cs"/>
              </a:rPr>
              <a:t>La imagen universal de IOS única se suministra con dispositivos ISR G2.</a:t>
            </a:r>
          </a:p>
          <a:p>
            <a:pPr marL="228600" indent="-228600" algn="l" defTabSz="914400">
              <a:lnSpc>
                <a:spcPct val="95000"/>
              </a:lnSpc>
              <a:spcBef>
                <a:spcPts val="1440"/>
              </a:spcBef>
              <a:buClr>
                <a:srgbClr val="493B93"/>
              </a:buClr>
              <a:buSzPct val="90000"/>
              <a:buFont typeface="Arial"/>
              <a:buChar char="•"/>
            </a:pPr>
            <a:r>
              <a:rPr lang="es-ES_tradnl" sz="1900" b="0" i="0" dirty="0" smtClean="0">
                <a:solidFill>
                  <a:srgbClr val="435153"/>
                </a:solidFill>
                <a:latin typeface="Arial"/>
                <a:ea typeface="+mn-ea"/>
                <a:cs typeface="+mn-cs"/>
              </a:rPr>
              <a:t>La funcionalidad de IOS está definida por las licencias específicas aplicadas a los dispositivos.</a:t>
            </a:r>
          </a:p>
          <a:p>
            <a:pPr marL="228600" indent="-228600" algn="l" defTabSz="914400">
              <a:lnSpc>
                <a:spcPct val="95000"/>
              </a:lnSpc>
              <a:spcBef>
                <a:spcPts val="1440"/>
              </a:spcBef>
              <a:buClr>
                <a:srgbClr val="493B93"/>
              </a:buClr>
              <a:buSzPct val="90000"/>
              <a:buFont typeface="Arial"/>
              <a:buChar char="•"/>
            </a:pPr>
            <a:r>
              <a:rPr lang="es-ES_tradnl" sz="1900" b="0" i="0" dirty="0" smtClean="0">
                <a:solidFill>
                  <a:srgbClr val="435153"/>
                </a:solidFill>
                <a:latin typeface="Arial"/>
                <a:ea typeface="+mn-ea"/>
                <a:cs typeface="+mn-cs"/>
              </a:rPr>
              <a:t>Existen solo dos imágenes de IOS para cada versión:</a:t>
            </a:r>
          </a:p>
          <a:p>
            <a:pPr marL="406359" lvl="1" indent="0" algn="l" defTabSz="914400">
              <a:spcBef>
                <a:spcPts val="840"/>
              </a:spcBef>
              <a:buNone/>
            </a:pPr>
            <a:r>
              <a:rPr lang="es-ES_tradnl" sz="1800" b="0" i="0" dirty="0" smtClean="0">
                <a:solidFill>
                  <a:srgbClr val="6B308E">
                    <a:lumMod val="50000"/>
                  </a:srgbClr>
                </a:solidFill>
                <a:latin typeface="Arial"/>
                <a:ea typeface="+mn-ea"/>
                <a:cs typeface="+mn-cs"/>
              </a:rPr>
              <a:t>universalk9</a:t>
            </a:r>
            <a:r>
              <a:rPr lang="es-ES_tradnl" sz="1800" b="0" i="0" dirty="0" smtClean="0">
                <a:solidFill>
                  <a:srgbClr val="234493"/>
                </a:solidFill>
                <a:latin typeface="Arial"/>
                <a:ea typeface="+mn-ea"/>
                <a:cs typeface="+mn-cs"/>
              </a:rPr>
              <a:t>: </a:t>
            </a:r>
            <a:r>
              <a:rPr lang="es-ES_tradnl" sz="1800" b="0" i="0" dirty="0" smtClean="0">
                <a:solidFill>
                  <a:srgbClr val="435153"/>
                </a:solidFill>
                <a:latin typeface="Arial"/>
                <a:ea typeface="+mn-ea"/>
                <a:cs typeface="+mn-cs"/>
              </a:rPr>
              <a:t>esta imagen universal ofrece todas las funciones de Cisco IOS, incluidas las funciones de cifrado seguro de carga, como carga de VPN, comunicaciones unificadas (UC) seguras, etc.</a:t>
            </a:r>
            <a:endParaRPr lang="es-ES_tradnl" dirty="0" smtClean="0"/>
          </a:p>
          <a:p>
            <a:pPr marL="406359" lvl="1" indent="0" algn="l" defTabSz="914400">
              <a:spcBef>
                <a:spcPts val="840"/>
              </a:spcBef>
              <a:buNone/>
            </a:pPr>
            <a:r>
              <a:rPr lang="es-ES_tradnl" sz="1800" b="0" i="0" dirty="0" smtClean="0">
                <a:solidFill>
                  <a:srgbClr val="6B308E">
                    <a:lumMod val="50000"/>
                  </a:srgbClr>
                </a:solidFill>
                <a:latin typeface="Arial"/>
                <a:ea typeface="+mn-ea"/>
                <a:cs typeface="+mn-cs"/>
              </a:rPr>
              <a:t>universalk9_npe (sin cifrado de carga)</a:t>
            </a:r>
            <a:r>
              <a:rPr lang="es-ES_tradnl" sz="1800" b="0" i="0" dirty="0" smtClean="0">
                <a:solidFill>
                  <a:srgbClr val="234493"/>
                </a:solidFill>
                <a:latin typeface="Arial"/>
                <a:ea typeface="+mn-ea"/>
                <a:cs typeface="+mn-cs"/>
              </a:rPr>
              <a:t>: </a:t>
            </a:r>
            <a:r>
              <a:rPr lang="es-ES_tradnl" sz="1800" b="0" i="0" dirty="0" smtClean="0">
                <a:solidFill>
                  <a:srgbClr val="435153"/>
                </a:solidFill>
                <a:latin typeface="Arial"/>
                <a:ea typeface="+mn-ea"/>
                <a:cs typeface="+mn-cs"/>
              </a:rPr>
              <a:t>esta imagen universal satisface los requisitos de países con importación restringida. No es compatible ningún tipo de cifrado seguro de carga, como carga de VPN, voz segura, etc.</a:t>
            </a:r>
            <a:endParaRPr lang="es-ES_tradnl" dirty="0" smtClean="0"/>
          </a:p>
          <a:p>
            <a:pPr marL="228600" indent="-228600" algn="l" defTabSz="914400">
              <a:lnSpc>
                <a:spcPct val="95000"/>
              </a:lnSpc>
              <a:spcBef>
                <a:spcPts val="1440"/>
              </a:spcBef>
              <a:buClr>
                <a:srgbClr val="493B93"/>
              </a:buClr>
              <a:buSzPct val="90000"/>
              <a:buFont typeface="Arial"/>
              <a:buChar char="•"/>
            </a:pPr>
            <a:r>
              <a:rPr lang="es-ES_tradnl" sz="1900" b="0" i="0" dirty="0" smtClean="0">
                <a:solidFill>
                  <a:srgbClr val="435153"/>
                </a:solidFill>
                <a:latin typeface="Arial"/>
                <a:ea typeface="+mn-ea"/>
                <a:cs typeface="+mn-cs"/>
              </a:rPr>
              <a:t>Ejemplos:</a:t>
            </a:r>
          </a:p>
          <a:p>
            <a:pPr marL="406359" lvl="1" indent="0" algn="l" defTabSz="914400">
              <a:spcBef>
                <a:spcPts val="840"/>
              </a:spcBef>
              <a:buNone/>
            </a:pPr>
            <a:r>
              <a:rPr lang="es-ES_tradnl" sz="1800" b="0" i="0" dirty="0" smtClean="0">
                <a:solidFill>
                  <a:srgbClr val="6B308E">
                    <a:lumMod val="50000"/>
                  </a:srgbClr>
                </a:solidFill>
                <a:latin typeface="Arial"/>
                <a:ea typeface="+mn-ea"/>
                <a:cs typeface="+mn-cs"/>
              </a:rPr>
              <a:t>c2900-universalk9-mz.SPA.151-4.M.bin</a:t>
            </a:r>
            <a:endParaRPr lang="es-ES_tradnl" dirty="0" smtClean="0">
              <a:solidFill>
                <a:schemeClr val="tx2">
                  <a:lumMod val="50000"/>
                </a:schemeClr>
              </a:solidFill>
            </a:endParaRPr>
          </a:p>
          <a:p>
            <a:pPr marL="406359" lvl="1" indent="0" algn="l" defTabSz="914400">
              <a:spcBef>
                <a:spcPts val="840"/>
              </a:spcBef>
              <a:buNone/>
            </a:pPr>
            <a:r>
              <a:rPr lang="es-ES_tradnl" sz="1800" b="0" i="0" dirty="0" smtClean="0">
                <a:solidFill>
                  <a:srgbClr val="6B308E">
                    <a:lumMod val="50000"/>
                  </a:srgbClr>
                </a:solidFill>
                <a:latin typeface="Arial"/>
                <a:ea typeface="+mn-ea"/>
                <a:cs typeface="+mn-cs"/>
              </a:rPr>
              <a:t>c2900-universalk9_npe-mz.SPA.151.4-M.bin</a:t>
            </a:r>
            <a:endParaRPr lang="es-ES_tradnl" dirty="0" smtClean="0">
              <a:solidFill>
                <a:schemeClr val="tx2">
                  <a:lumMod val="50000"/>
                </a:schemeClr>
              </a:solidFill>
            </a:endParaRPr>
          </a:p>
          <a:p>
            <a:pPr marL="406359" lvl="1" indent="0" algn="l" defTabSz="914400">
              <a:spcBef>
                <a:spcPts val="840"/>
              </a:spcBef>
              <a:buNone/>
            </a:pPr>
            <a:endParaRPr lang="es-ES_tradnl" dirty="0"/>
          </a:p>
        </p:txBody>
      </p:sp>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99485" y="176719"/>
            <a:ext cx="1190117" cy="1349192"/>
          </a:xfrm>
          <a:prstGeom prst="rect">
            <a:avLst/>
          </a:prstGeom>
        </p:spPr>
      </p:pic>
    </p:spTree>
    <p:extLst>
      <p:ext uri="{BB962C8B-B14F-4D97-AF65-F5344CB8AC3E}">
        <p14:creationId xmlns="" xmlns:p14="http://schemas.microsoft.com/office/powerpoint/2010/main" val="100979658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702" y="254415"/>
            <a:ext cx="8588861" cy="838200"/>
          </a:xfrm>
        </p:spPr>
        <p:txBody>
          <a:bodyPr/>
          <a:lstStyle/>
          <a:p>
            <a:pPr algn="l" defTabSz="914400">
              <a:lnSpc>
                <a:spcPct val="80000"/>
              </a:lnSpc>
              <a:spcBef>
                <a:spcPct val="0"/>
              </a:spcBef>
              <a:buNone/>
            </a:pPr>
            <a:r>
              <a:rPr lang="es-ES_tradnl" sz="3600" b="0" i="0" u="none" strike="noStrike" spc="-100" baseline="0" smtClean="0">
                <a:ln>
                  <a:noFill/>
                </a:ln>
                <a:gradFill>
                  <a:gsLst>
                    <a:gs pos="0">
                      <a:schemeClr val="tx1"/>
                    </a:gs>
                    <a:gs pos="44000">
                      <a:srgbClr val="01BBBB"/>
                    </a:gs>
                    <a:gs pos="100000">
                      <a:schemeClr val="accent4"/>
                    </a:gs>
                  </a:gsLst>
                  <a:lin ang="4800000" scaled="0"/>
                </a:gradFill>
                <a:effectLst/>
                <a:latin typeface="Arial"/>
                <a:ea typeface="+mj-ea"/>
                <a:cs typeface="+mj-cs"/>
              </a:rPr>
              <a:t>Imágenes universales de IOS</a:t>
            </a:r>
            <a:endParaRPr lang="es-ES_tradnl"/>
          </a:p>
        </p:txBody>
      </p:sp>
      <p:sp>
        <p:nvSpPr>
          <p:cNvPr id="3" name="Text Placeholder 2"/>
          <p:cNvSpPr>
            <a:spLocks noGrp="1"/>
          </p:cNvSpPr>
          <p:nvPr>
            <p:ph type="body" sz="quarter" idx="10"/>
          </p:nvPr>
        </p:nvSpPr>
        <p:spPr>
          <a:xfrm>
            <a:off x="239713" y="1161945"/>
            <a:ext cx="8578850" cy="4965700"/>
          </a:xfrm>
        </p:spPr>
        <p:txBody>
          <a:bodyPr>
            <a:normAutofit/>
          </a:bodyPr>
          <a:lstStyle/>
          <a:p>
            <a:pPr marL="228600" indent="-228600" algn="l" defTabSz="914400">
              <a:lnSpc>
                <a:spcPct val="95000"/>
              </a:lnSpc>
              <a:spcBef>
                <a:spcPts val="1440"/>
              </a:spcBef>
              <a:buClr>
                <a:srgbClr val="493B93"/>
              </a:buClr>
              <a:buSzPct val="90000"/>
              <a:buFont typeface="Arial"/>
              <a:buChar char="•"/>
            </a:pPr>
            <a:r>
              <a:rPr lang="es-ES_tradnl" sz="2200" b="0" i="0" dirty="0" smtClean="0">
                <a:solidFill>
                  <a:srgbClr val="111111"/>
                </a:solidFill>
                <a:latin typeface="Arial"/>
                <a:ea typeface="+mn-ea"/>
                <a:cs typeface="+mn-cs"/>
              </a:rPr>
              <a:t>Incluye todas las funciones disponibles de un modelo.</a:t>
            </a:r>
          </a:p>
          <a:p>
            <a:pPr marL="228600" indent="-228600" algn="l" defTabSz="914400">
              <a:lnSpc>
                <a:spcPct val="95000"/>
              </a:lnSpc>
              <a:spcBef>
                <a:spcPts val="1440"/>
              </a:spcBef>
              <a:buClr>
                <a:srgbClr val="493B93"/>
              </a:buClr>
              <a:buSzPct val="90000"/>
              <a:buFont typeface="Arial"/>
              <a:buChar char="•"/>
            </a:pPr>
            <a:r>
              <a:rPr lang="es-ES_tradnl" sz="2200" b="0" i="0" dirty="0" smtClean="0">
                <a:solidFill>
                  <a:srgbClr val="111111"/>
                </a:solidFill>
                <a:latin typeface="Arial"/>
                <a:ea typeface="+mn-ea"/>
                <a:cs typeface="+mn-cs"/>
              </a:rPr>
              <a:t>Existen cuatro paquetes disponibles: </a:t>
            </a:r>
            <a:r>
              <a:rPr lang="es-ES_tradnl" sz="2200" b="1" i="0" dirty="0" smtClean="0">
                <a:solidFill>
                  <a:srgbClr val="111111"/>
                </a:solidFill>
                <a:latin typeface="Arial"/>
                <a:ea typeface="+mn-ea"/>
                <a:cs typeface="+mn-cs"/>
              </a:rPr>
              <a:t>IP base</a:t>
            </a:r>
            <a:r>
              <a:rPr lang="es-ES_tradnl" sz="2200" b="0" i="0" dirty="0" smtClean="0">
                <a:solidFill>
                  <a:srgbClr val="111111"/>
                </a:solidFill>
                <a:latin typeface="Arial"/>
                <a:ea typeface="+mn-ea"/>
                <a:cs typeface="+mn-cs"/>
              </a:rPr>
              <a:t>, </a:t>
            </a:r>
            <a:r>
              <a:rPr lang="es-ES_tradnl" sz="2200" b="1" i="0" dirty="0" smtClean="0">
                <a:solidFill>
                  <a:srgbClr val="111111"/>
                </a:solidFill>
                <a:latin typeface="Arial"/>
                <a:ea typeface="+mn-ea"/>
                <a:cs typeface="+mn-cs"/>
              </a:rPr>
              <a:t>seguridad</a:t>
            </a:r>
            <a:r>
              <a:rPr lang="es-ES_tradnl" sz="2200" b="0" i="0" dirty="0" smtClean="0">
                <a:solidFill>
                  <a:srgbClr val="111111"/>
                </a:solidFill>
                <a:latin typeface="Arial"/>
                <a:ea typeface="+mn-ea"/>
                <a:cs typeface="+mn-cs"/>
              </a:rPr>
              <a:t>, </a:t>
            </a:r>
            <a:r>
              <a:rPr lang="es-ES_tradnl" sz="2200" b="1" i="0" dirty="0" smtClean="0">
                <a:solidFill>
                  <a:srgbClr val="111111"/>
                </a:solidFill>
                <a:latin typeface="Arial"/>
                <a:ea typeface="+mn-ea"/>
                <a:cs typeface="+mn-cs"/>
              </a:rPr>
              <a:t>UC</a:t>
            </a:r>
            <a:r>
              <a:rPr lang="es-ES_tradnl" sz="2200" b="0" i="0" dirty="0" smtClean="0">
                <a:solidFill>
                  <a:srgbClr val="111111"/>
                </a:solidFill>
                <a:latin typeface="Arial"/>
                <a:ea typeface="+mn-ea"/>
                <a:cs typeface="+mn-cs"/>
              </a:rPr>
              <a:t> y </a:t>
            </a:r>
            <a:r>
              <a:rPr lang="es-ES_tradnl" sz="2200" b="1" i="0" dirty="0" smtClean="0">
                <a:solidFill>
                  <a:srgbClr val="111111"/>
                </a:solidFill>
                <a:latin typeface="Arial"/>
                <a:ea typeface="+mn-ea"/>
                <a:cs typeface="+mn-cs"/>
              </a:rPr>
              <a:t>datos</a:t>
            </a:r>
          </a:p>
          <a:p>
            <a:pPr marL="406359" lvl="1" indent="0" algn="l" defTabSz="914400">
              <a:spcBef>
                <a:spcPts val="840"/>
              </a:spcBef>
              <a:buNone/>
            </a:pPr>
            <a:r>
              <a:rPr lang="es-ES_tradnl" sz="1800" b="0" i="0" dirty="0" smtClean="0">
                <a:solidFill>
                  <a:srgbClr val="111111"/>
                </a:solidFill>
                <a:latin typeface="Arial"/>
                <a:ea typeface="+mn-ea"/>
                <a:cs typeface="+mn-cs"/>
              </a:rPr>
              <a:t>El paquete de tecnología IP base</a:t>
            </a:r>
            <a:r>
              <a:rPr lang="es-ES_tradnl" sz="1800" b="0" i="1" dirty="0" smtClean="0">
                <a:solidFill>
                  <a:srgbClr val="111111"/>
                </a:solidFill>
                <a:latin typeface="Arial"/>
                <a:ea typeface="+mn-ea"/>
                <a:cs typeface="+mn-cs"/>
              </a:rPr>
              <a:t> se activa de manera predeterminada</a:t>
            </a:r>
            <a:r>
              <a:rPr lang="es-ES_tradnl" sz="1800" b="0" i="0" dirty="0" smtClean="0">
                <a:solidFill>
                  <a:srgbClr val="111111"/>
                </a:solidFill>
                <a:latin typeface="Arial"/>
                <a:ea typeface="+mn-ea"/>
                <a:cs typeface="+mn-cs"/>
              </a:rPr>
              <a:t>.</a:t>
            </a:r>
          </a:p>
          <a:p>
            <a:pPr marL="406359" lvl="1" indent="0" algn="l" defTabSz="914400">
              <a:spcBef>
                <a:spcPts val="840"/>
              </a:spcBef>
              <a:buNone/>
            </a:pPr>
            <a:r>
              <a:rPr lang="es-ES_tradnl" sz="1800" b="0" i="0" dirty="0" smtClean="0">
                <a:solidFill>
                  <a:srgbClr val="111111"/>
                </a:solidFill>
                <a:latin typeface="Arial"/>
                <a:ea typeface="+mn-ea"/>
                <a:cs typeface="+mn-cs"/>
              </a:rPr>
              <a:t>Las licencias de paquetes de tecnología de datos, UC y seguridad activan más funciones.</a:t>
            </a:r>
            <a:endParaRPr lang="es-ES_tradnl" dirty="0">
              <a:solidFill>
                <a:srgbClr val="111111"/>
              </a:solidFill>
            </a:endParaRPr>
          </a:p>
        </p:txBody>
      </p:sp>
      <p:pic>
        <p:nvPicPr>
          <p:cNvPr id="4" name="Picture 5" descr="Universal_IOS_Image1.png"/>
          <p:cNvPicPr>
            <a:picLocks noChangeAspect="1"/>
          </p:cNvPicPr>
          <p:nvPr/>
        </p:nvPicPr>
        <p:blipFill>
          <a:blip r:embed="rId3" cstate="print"/>
          <a:stretch>
            <a:fillRect/>
          </a:stretch>
        </p:blipFill>
        <p:spPr bwMode="auto">
          <a:xfrm>
            <a:off x="415349" y="3494172"/>
            <a:ext cx="8217566" cy="2811273"/>
          </a:xfrm>
          <a:prstGeom prst="rect">
            <a:avLst/>
          </a:prstGeom>
          <a:noFill/>
          <a:ln w="9525">
            <a:noFill/>
            <a:miter lim="800000"/>
            <a:headEnd/>
            <a:tailEnd/>
          </a:ln>
        </p:spPr>
      </p:pic>
    </p:spTree>
    <p:extLst>
      <p:ext uri="{BB962C8B-B14F-4D97-AF65-F5344CB8AC3E}">
        <p14:creationId xmlns="" xmlns:p14="http://schemas.microsoft.com/office/powerpoint/2010/main" val="319270777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l" defTabSz="914400">
              <a:lnSpc>
                <a:spcPct val="80000"/>
              </a:lnSpc>
              <a:spcBef>
                <a:spcPct val="0"/>
              </a:spcBef>
              <a:buNone/>
            </a:pPr>
            <a:r>
              <a:rPr lang="es-ES_tradnl" sz="3600" b="0" i="0" u="none" strike="noStrike" spc="0" baseline="0" smtClean="0">
                <a:ln>
                  <a:noFill/>
                </a:ln>
                <a:gradFill flip="none" rotWithShape="1">
                  <a:gsLst>
                    <a:gs pos="16000">
                      <a:schemeClr val="tx2"/>
                    </a:gs>
                    <a:gs pos="100000">
                      <a:srgbClr val="28A7DF"/>
                    </a:gs>
                  </a:gsLst>
                  <a:lin ang="1800000" scaled="0"/>
                  <a:tileRect/>
                </a:gradFill>
                <a:effectLst/>
                <a:latin typeface="Arial"/>
                <a:ea typeface="+mj-ea"/>
                <a:cs typeface="Arial"/>
              </a:rPr>
              <a:t>Línea de tiempo de IOS versión 15</a:t>
            </a:r>
            <a:endParaRPr lang="es-ES_tradnl" sz="3600" b="0" i="0" u="none" strike="noStrike" spc="0" baseline="0">
              <a:ln>
                <a:noFill/>
              </a:ln>
              <a:gradFill flip="none" rotWithShape="1">
                <a:gsLst>
                  <a:gs pos="16000">
                    <a:schemeClr val="tx2"/>
                  </a:gs>
                  <a:gs pos="100000">
                    <a:srgbClr val="28A7DF"/>
                  </a:gs>
                </a:gsLst>
                <a:lin ang="1800000" scaled="0"/>
                <a:tileRect/>
              </a:gradFill>
              <a:effectLst/>
              <a:latin typeface="Arial"/>
              <a:ea typeface="+mj-ea"/>
              <a:cs typeface="Arial"/>
            </a:endParaRPr>
          </a:p>
        </p:txBody>
      </p:sp>
      <p:sp>
        <p:nvSpPr>
          <p:cNvPr id="3" name="Content Placeholder 2"/>
          <p:cNvSpPr>
            <a:spLocks noGrp="1"/>
          </p:cNvSpPr>
          <p:nvPr>
            <p:ph idx="1"/>
          </p:nvPr>
        </p:nvSpPr>
        <p:spPr/>
        <p:txBody>
          <a:bodyPr>
            <a:normAutofit/>
          </a:bodyPr>
          <a:lstStyle/>
          <a:p>
            <a:pPr marL="228600" indent="-228600" algn="l" defTabSz="914400">
              <a:spcBef>
                <a:spcPts val="1440"/>
              </a:spcBef>
              <a:buClr>
                <a:srgbClr val="493B93"/>
              </a:buClr>
              <a:buSzPct val="90000"/>
              <a:buFont typeface="Arial"/>
              <a:buChar char="•"/>
            </a:pPr>
            <a:r>
              <a:rPr lang="es-ES_tradnl" sz="2200" b="0" i="0" smtClean="0">
                <a:solidFill>
                  <a:srgbClr val="435153"/>
                </a:solidFill>
                <a:latin typeface="Arial"/>
                <a:ea typeface="+mn-ea"/>
                <a:cs typeface="+mn-cs"/>
              </a:rPr>
              <a:t>Herencia de funciones y soporte de plataforma de las versiones 12.4T y 12.4 línea principal</a:t>
            </a:r>
          </a:p>
          <a:p>
            <a:pPr marL="228600" indent="-228600" algn="l" defTabSz="914400">
              <a:spcBef>
                <a:spcPts val="1440"/>
              </a:spcBef>
              <a:buClr>
                <a:srgbClr val="493B93"/>
              </a:buClr>
              <a:buSzPct val="90000"/>
              <a:buFont typeface="Arial"/>
              <a:buChar char="•"/>
            </a:pPr>
            <a:r>
              <a:rPr lang="es-ES_tradnl" sz="2200" b="0" i="0" smtClean="0">
                <a:solidFill>
                  <a:srgbClr val="435153"/>
                </a:solidFill>
                <a:latin typeface="Arial"/>
                <a:ea typeface="+mn-ea"/>
                <a:cs typeface="+mn-cs"/>
              </a:rPr>
              <a:t>Las dos versiones principales de mantenimiento para IOS 15 son:</a:t>
            </a:r>
            <a:endParaRPr lang="es-ES_tradnl" smtClean="0"/>
          </a:p>
          <a:p>
            <a:pPr marL="406359" lvl="1" indent="0" algn="l" defTabSz="914400">
              <a:spcBef>
                <a:spcPts val="840"/>
              </a:spcBef>
              <a:buNone/>
            </a:pPr>
            <a:r>
              <a:rPr lang="es-ES_tradnl" sz="1800" b="1" i="0" smtClean="0">
                <a:solidFill>
                  <a:srgbClr val="435153"/>
                </a:solidFill>
                <a:latin typeface="Arial"/>
                <a:ea typeface="+mn-ea"/>
                <a:cs typeface="+mn-cs"/>
              </a:rPr>
              <a:t>Versión M (extendido)</a:t>
            </a:r>
          </a:p>
          <a:p>
            <a:pPr marL="406359" lvl="1" indent="0" algn="l" defTabSz="914400">
              <a:spcBef>
                <a:spcPts val="840"/>
              </a:spcBef>
              <a:buNone/>
            </a:pPr>
            <a:r>
              <a:rPr lang="es-ES_tradnl" sz="1800" b="1" i="0" smtClean="0">
                <a:solidFill>
                  <a:srgbClr val="435153"/>
                </a:solidFill>
                <a:latin typeface="Arial"/>
                <a:ea typeface="+mn-ea"/>
                <a:cs typeface="+mn-cs"/>
              </a:rPr>
              <a:t>Versión T (estándar)</a:t>
            </a:r>
            <a:endParaRPr lang="es-ES_tradnl" sz="1800" b="1" i="0">
              <a:solidFill>
                <a:srgbClr val="435153"/>
              </a:solidFill>
              <a:latin typeface="Arial"/>
              <a:ea typeface="+mn-ea"/>
              <a:cs typeface="+mn-cs"/>
            </a:endParaRPr>
          </a:p>
        </p:txBody>
      </p:sp>
      <p:pic>
        <p:nvPicPr>
          <p:cNvPr id="14340" name="Picture 3" descr="Timeline.png"/>
          <p:cNvPicPr>
            <a:picLocks noChangeAspect="1"/>
          </p:cNvPicPr>
          <p:nvPr/>
        </p:nvPicPr>
        <p:blipFill>
          <a:blip r:embed="rId3" cstate="print"/>
          <a:stretch>
            <a:fillRect/>
          </a:stretch>
        </p:blipFill>
        <p:spPr bwMode="auto">
          <a:xfrm>
            <a:off x="386640" y="3297342"/>
            <a:ext cx="8392841" cy="1372376"/>
          </a:xfrm>
          <a:prstGeom prst="rect">
            <a:avLst/>
          </a:prstGeom>
          <a:noFill/>
          <a:ln w="9525">
            <a:noFill/>
            <a:miter lim="800000"/>
            <a:headEnd/>
            <a:tailEnd/>
          </a:ln>
        </p:spPr>
      </p:pic>
      <p:sp>
        <p:nvSpPr>
          <p:cNvPr id="5" name="TextBox 4"/>
          <p:cNvSpPr txBox="1"/>
          <p:nvPr/>
        </p:nvSpPr>
        <p:spPr>
          <a:xfrm>
            <a:off x="3763369" y="4669718"/>
            <a:ext cx="3533775" cy="861774"/>
          </a:xfrm>
          <a:prstGeom prst="rect">
            <a:avLst/>
          </a:prstGeom>
          <a:noFill/>
        </p:spPr>
        <p:txBody>
          <a:bodyPr wrap="square" rtlCol="0">
            <a:spAutoFit/>
          </a:bodyPr>
          <a:lstStyle/>
          <a:p>
            <a:pPr algn="l" defTabSz="914400">
              <a:buNone/>
            </a:pPr>
            <a:r>
              <a:rPr lang="en-US" sz="1000" b="0" i="0">
                <a:solidFill>
                  <a:srgbClr val="000000"/>
                </a:solidFill>
                <a:latin typeface="Arial"/>
                <a:ea typeface="+mn-ea"/>
                <a:cs typeface="+mn-cs"/>
              </a:rPr>
              <a:t>FCS: primer envío a clientes</a:t>
            </a:r>
          </a:p>
          <a:p>
            <a:pPr marL="0" lvl="1" algn="l" defTabSz="914400">
              <a:buNone/>
            </a:pPr>
            <a:r>
              <a:rPr lang="en-US" sz="1000" b="0" i="0">
                <a:solidFill>
                  <a:srgbClr val="000000"/>
                </a:solidFill>
                <a:latin typeface="Arial"/>
                <a:ea typeface="+mn-ea"/>
                <a:cs typeface="+mn-cs"/>
              </a:rPr>
              <a:t>Es la fecha en la que la versión de software es lanzada por primera vez para clientes mediante el centro de descarga de software de Cisco</a:t>
            </a:r>
          </a:p>
          <a:p>
            <a:pPr algn="l" defTabSz="914400">
              <a:buNone/>
            </a:pPr>
            <a:endParaRPr lang="en-US" sz="1000" dirty="0" smtClean="0">
              <a:solidFill>
                <a:srgbClr val="000000"/>
              </a:solidFill>
            </a:endParaRPr>
          </a:p>
          <a:p>
            <a:pPr algn="l" defTabSz="914400">
              <a:buNone/>
            </a:pPr>
            <a:endParaRPr lang="en-US" sz="1000" dirty="0">
              <a:solidFill>
                <a:srgbClr val="000000"/>
              </a:solidFill>
            </a:endParaRPr>
          </a:p>
        </p:txBody>
      </p:sp>
    </p:spTree>
    <p:extLst>
      <p:ext uri="{BB962C8B-B14F-4D97-AF65-F5344CB8AC3E}">
        <p14:creationId xmlns="" xmlns:p14="http://schemas.microsoft.com/office/powerpoint/2010/main" val="83815660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defTabSz="914400">
              <a:lnSpc>
                <a:spcPct val="80000"/>
              </a:lnSpc>
              <a:spcBef>
                <a:spcPct val="0"/>
              </a:spcBef>
              <a:buNone/>
            </a:pPr>
            <a:r>
              <a:rPr lang="es-ES_tradnl" sz="3600" b="0" i="0" u="none" strike="noStrike" spc="-100" baseline="0" dirty="0" smtClean="0">
                <a:ln>
                  <a:noFill/>
                </a:ln>
                <a:gradFill>
                  <a:gsLst>
                    <a:gs pos="0">
                      <a:schemeClr val="tx1"/>
                    </a:gs>
                    <a:gs pos="44000">
                      <a:srgbClr val="01BBBB"/>
                    </a:gs>
                    <a:gs pos="100000">
                      <a:schemeClr val="accent4"/>
                    </a:gs>
                  </a:gsLst>
                  <a:lin ang="4800000" scaled="0"/>
                </a:gradFill>
                <a:effectLst/>
                <a:latin typeface="Arial"/>
                <a:ea typeface="+mj-ea"/>
                <a:cs typeface="+mj-cs"/>
              </a:rPr>
              <a:t>¿Qué son las versiones de mantenimiento?</a:t>
            </a:r>
            <a:endParaRPr lang="es-ES_tradnl" dirty="0"/>
          </a:p>
        </p:txBody>
      </p:sp>
      <p:sp>
        <p:nvSpPr>
          <p:cNvPr id="3" name="Text Placeholder 2"/>
          <p:cNvSpPr>
            <a:spLocks noGrp="1"/>
          </p:cNvSpPr>
          <p:nvPr>
            <p:ph type="body" sz="quarter" idx="10"/>
          </p:nvPr>
        </p:nvSpPr>
        <p:spPr/>
        <p:txBody>
          <a:bodyPr/>
          <a:lstStyle/>
          <a:p>
            <a:endParaRPr lang="en-US"/>
          </a:p>
        </p:txBody>
      </p:sp>
      <p:graphicFrame>
        <p:nvGraphicFramePr>
          <p:cNvPr id="5" name="Diagram 4"/>
          <p:cNvGraphicFramePr/>
          <p:nvPr>
            <p:extLst>
              <p:ext uri="{D42A27DB-BD31-4B8C-83A1-F6EECF244321}">
                <p14:modId xmlns="" xmlns:p14="http://schemas.microsoft.com/office/powerpoint/2010/main" val="2960819740"/>
              </p:ext>
            </p:extLst>
          </p:nvPr>
        </p:nvGraphicFramePr>
        <p:xfrm>
          <a:off x="239713" y="1192696"/>
          <a:ext cx="8578850" cy="49651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65670102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4837259" y="3533052"/>
            <a:ext cx="1435962" cy="0"/>
          </a:xfrm>
          <a:prstGeom prst="line">
            <a:avLst/>
          </a:prstGeom>
          <a:ln w="19050" cap="rnd" cmpd="sng">
            <a:solidFill>
              <a:schemeClr val="tx1">
                <a:lumMod val="50000"/>
              </a:schemeClr>
            </a:solidFill>
            <a:miter lim="800000"/>
          </a:ln>
          <a:effectLst>
            <a:outerShdw blurRad="50800" dist="50800" dir="5400000" sx="1000" sy="1000" algn="ctr" rotWithShape="0">
              <a:schemeClr val="tx1">
                <a:lumMod val="50000"/>
              </a:schemeClr>
            </a:outerShdw>
          </a:effec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057168" y="1808814"/>
            <a:ext cx="6774075" cy="573206"/>
          </a:xfrm>
        </p:spPr>
        <p:txBody>
          <a:bodyPr/>
          <a:lstStyle/>
          <a:p>
            <a:pPr lvl="1">
              <a:buNone/>
            </a:pPr>
            <a:r>
              <a:rPr lang="es-ES_tradnl" b="1" i="0" dirty="0" smtClean="0">
                <a:solidFill>
                  <a:srgbClr val="000B10"/>
                </a:solidFill>
              </a:rPr>
              <a:t/>
            </a:r>
            <a:br>
              <a:rPr lang="es-ES_tradnl" b="1" i="0" dirty="0" smtClean="0">
                <a:solidFill>
                  <a:srgbClr val="000B10"/>
                </a:solidFill>
              </a:rPr>
            </a:br>
            <a:r>
              <a:rPr lang="es-ES_tradnl" b="1" i="0" dirty="0" smtClean="0">
                <a:solidFill>
                  <a:srgbClr val="000B10"/>
                </a:solidFill>
              </a:rPr>
              <a:t/>
            </a:r>
            <a:br>
              <a:rPr lang="es-ES_tradnl" b="1" i="0" dirty="0" smtClean="0">
                <a:solidFill>
                  <a:srgbClr val="000B10"/>
                </a:solidFill>
              </a:rPr>
            </a:br>
            <a:r>
              <a:rPr lang="es-ES_tradnl" b="1" i="0" dirty="0" smtClean="0">
                <a:solidFill>
                  <a:srgbClr val="000B10"/>
                </a:solidFill>
              </a:rPr>
              <a:t/>
            </a:r>
            <a:br>
              <a:rPr lang="es-ES_tradnl" b="1" i="0" dirty="0" smtClean="0">
                <a:solidFill>
                  <a:srgbClr val="000B10"/>
                </a:solidFill>
              </a:rPr>
            </a:br>
            <a:r>
              <a:rPr lang="es-ES_tradnl" sz="2400" b="1" i="0" dirty="0" smtClean="0">
                <a:solidFill>
                  <a:srgbClr val="000B10"/>
                </a:solidFill>
              </a:rPr>
              <a:t>c2900-universalk9-mz.SPA.</a:t>
            </a:r>
            <a:r>
              <a:rPr lang="es-ES_tradnl" sz="3600" b="1" i="0" dirty="0" smtClean="0">
                <a:solidFill>
                  <a:srgbClr val="2AA7DF">
                    <a:lumMod val="50000"/>
                  </a:srgbClr>
                </a:solidFill>
              </a:rPr>
              <a:t>15</a:t>
            </a:r>
            <a:r>
              <a:rPr lang="es-ES_tradnl" sz="3600" b="1" i="0" dirty="0" smtClean="0">
                <a:solidFill>
                  <a:srgbClr val="2AA7DF">
                    <a:lumMod val="60000"/>
                    <a:lumOff val="40000"/>
                  </a:srgbClr>
                </a:solidFill>
              </a:rPr>
              <a:t>1</a:t>
            </a:r>
            <a:r>
              <a:rPr lang="es-ES_tradnl" sz="3600" b="1" i="0" dirty="0" smtClean="0">
                <a:solidFill>
                  <a:srgbClr val="000B10"/>
                </a:solidFill>
              </a:rPr>
              <a:t>-</a:t>
            </a:r>
            <a:r>
              <a:rPr lang="es-ES_tradnl" sz="3600" b="1" i="0" dirty="0" smtClean="0">
                <a:solidFill>
                  <a:srgbClr val="D81673">
                    <a:lumMod val="50000"/>
                  </a:srgbClr>
                </a:solidFill>
              </a:rPr>
              <a:t>4</a:t>
            </a:r>
            <a:r>
              <a:rPr lang="es-ES_tradnl" sz="3600" b="1" i="0" dirty="0" smtClean="0">
                <a:solidFill>
                  <a:srgbClr val="000B10"/>
                </a:solidFill>
              </a:rPr>
              <a:t>.</a:t>
            </a:r>
            <a:r>
              <a:rPr lang="es-ES_tradnl" sz="3600" b="1" i="0" dirty="0" smtClean="0">
                <a:solidFill>
                  <a:srgbClr val="6B308E">
                    <a:lumMod val="50000"/>
                  </a:srgbClr>
                </a:solidFill>
              </a:rPr>
              <a:t>M</a:t>
            </a:r>
            <a:r>
              <a:rPr lang="es-ES_tradnl" sz="3600" b="1" i="0" dirty="0" smtClean="0">
                <a:solidFill>
                  <a:srgbClr val="9AAD3D"/>
                </a:solidFill>
              </a:rPr>
              <a:t>1</a:t>
            </a:r>
            <a:r>
              <a:rPr lang="es-ES_tradnl" sz="2400" b="1" i="0" dirty="0" smtClean="0">
                <a:solidFill>
                  <a:srgbClr val="000B10"/>
                </a:solidFill>
              </a:rPr>
              <a:t>.bin</a:t>
            </a:r>
            <a:endParaRPr lang="es-ES_tradnl" sz="2400" dirty="0">
              <a:solidFill>
                <a:srgbClr val="000B10"/>
              </a:solidFill>
            </a:endParaRPr>
          </a:p>
        </p:txBody>
      </p:sp>
      <p:cxnSp>
        <p:nvCxnSpPr>
          <p:cNvPr id="5" name="Straight Arrow Connector 4"/>
          <p:cNvCxnSpPr/>
          <p:nvPr/>
        </p:nvCxnSpPr>
        <p:spPr>
          <a:xfrm rot="5400000" flipH="1" flipV="1">
            <a:off x="5795616" y="3057032"/>
            <a:ext cx="952041" cy="1588"/>
          </a:xfrm>
          <a:prstGeom prst="straightConnector1">
            <a:avLst/>
          </a:prstGeom>
          <a:ln w="19050">
            <a:solidFill>
              <a:schemeClr val="tx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098016" y="2532146"/>
            <a:ext cx="347240" cy="0"/>
          </a:xfrm>
          <a:prstGeom prst="line">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4837259" y="4002099"/>
            <a:ext cx="1774038" cy="1"/>
          </a:xfrm>
          <a:prstGeom prst="line">
            <a:avLst/>
          </a:prstGeom>
          <a:ln w="19050" cap="rnd" cmpd="sng">
            <a:solidFill>
              <a:schemeClr val="tx1">
                <a:lumMod val="60000"/>
                <a:lumOff val="40000"/>
              </a:schemeClr>
            </a:solidFill>
            <a:miter lim="800000"/>
          </a:ln>
          <a:effectLst>
            <a:outerShdw blurRad="50800" dist="50800" dir="5400000" sx="1000" sy="1000" algn="ctr" rotWithShape="0">
              <a:schemeClr val="tx1">
                <a:lumMod val="50000"/>
              </a:schemeClr>
            </a:outerShdw>
          </a:effectLst>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flipH="1" flipV="1">
            <a:off x="5907116" y="3277966"/>
            <a:ext cx="1448264" cy="4"/>
          </a:xfrm>
          <a:prstGeom prst="straightConnector1">
            <a:avLst/>
          </a:prstGeom>
          <a:ln w="19050">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837259" y="4473059"/>
            <a:ext cx="2225176" cy="3691"/>
          </a:xfrm>
          <a:prstGeom prst="line">
            <a:avLst/>
          </a:prstGeom>
          <a:ln w="19050" cap="rnd" cmpd="sng">
            <a:solidFill>
              <a:schemeClr val="accent3">
                <a:lumMod val="50000"/>
              </a:schemeClr>
            </a:solidFill>
            <a:miter lim="800000"/>
          </a:ln>
          <a:effectLst>
            <a:outerShdw blurRad="50800" dist="50800" dir="5400000" sx="1000" sy="1000" algn="ctr" rotWithShape="0">
              <a:schemeClr val="tx1">
                <a:lumMod val="50000"/>
              </a:schemeClr>
            </a:outerShdw>
          </a:effectLst>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flipH="1" flipV="1">
            <a:off x="6108546" y="3514614"/>
            <a:ext cx="1916028" cy="8244"/>
          </a:xfrm>
          <a:prstGeom prst="straightConnector1">
            <a:avLst/>
          </a:prstGeom>
          <a:ln w="1905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4837259" y="4933950"/>
            <a:ext cx="2653801" cy="661"/>
          </a:xfrm>
          <a:prstGeom prst="line">
            <a:avLst/>
          </a:prstGeom>
          <a:ln w="19050" cap="rnd" cmpd="sng">
            <a:solidFill>
              <a:schemeClr val="tx2">
                <a:lumMod val="50000"/>
              </a:schemeClr>
            </a:solidFill>
            <a:miter lim="800000"/>
          </a:ln>
          <a:effectLst>
            <a:outerShdw blurRad="50800" dist="50800" dir="5400000" sx="1000" sy="1000" algn="ctr" rotWithShape="0">
              <a:schemeClr val="tx1">
                <a:lumMod val="50000"/>
              </a:schemeClr>
            </a:outerShdw>
          </a:effectLst>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flipH="1" flipV="1">
            <a:off x="6319769" y="3757415"/>
            <a:ext cx="2354398" cy="1590"/>
          </a:xfrm>
          <a:prstGeom prst="straightConnector1">
            <a:avLst/>
          </a:prstGeom>
          <a:ln w="19050">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4837259" y="5381625"/>
            <a:ext cx="3034801" cy="14717"/>
          </a:xfrm>
          <a:prstGeom prst="line">
            <a:avLst/>
          </a:prstGeom>
          <a:ln w="19050" cap="rnd" cmpd="sng">
            <a:solidFill>
              <a:schemeClr val="accent5">
                <a:lumMod val="75000"/>
              </a:schemeClr>
            </a:solidFill>
            <a:miter lim="800000"/>
          </a:ln>
          <a:effectLst>
            <a:outerShdw blurRad="50800" dist="50800" dir="5400000" sx="1000" sy="1000" algn="ctr" rotWithShape="0">
              <a:schemeClr val="tx1">
                <a:lumMod val="50000"/>
              </a:schemeClr>
            </a:outerShdw>
          </a:effectLst>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5400000" flipH="1" flipV="1">
            <a:off x="6474992" y="3979148"/>
            <a:ext cx="2815329" cy="5"/>
          </a:xfrm>
          <a:prstGeom prst="straightConnector1">
            <a:avLst/>
          </a:prstGeom>
          <a:ln w="19050">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1" y="3798794"/>
            <a:ext cx="4344816" cy="353943"/>
          </a:xfrm>
          <a:prstGeom prst="rect">
            <a:avLst/>
          </a:prstGeom>
          <a:noFill/>
        </p:spPr>
        <p:txBody>
          <a:bodyPr wrap="square" rtlCol="0">
            <a:spAutoFit/>
          </a:bodyPr>
          <a:lstStyle/>
          <a:p>
            <a:pPr algn="r" defTabSz="914400">
              <a:buNone/>
            </a:pPr>
            <a:r>
              <a:rPr lang="es-ES_tradnl" sz="1700" b="1" i="0" dirty="0" smtClean="0">
                <a:solidFill>
                  <a:srgbClr val="2AA7DF">
                    <a:lumMod val="60000"/>
                    <a:lumOff val="40000"/>
                  </a:srgbClr>
                </a:solidFill>
                <a:latin typeface="Arial"/>
                <a:ea typeface="+mn-ea"/>
                <a:cs typeface="+mn-cs"/>
              </a:rPr>
              <a:t>Número de versión secundario</a:t>
            </a:r>
            <a:endParaRPr lang="es-ES_tradnl" sz="1700" dirty="0"/>
          </a:p>
        </p:txBody>
      </p:sp>
      <p:sp>
        <p:nvSpPr>
          <p:cNvPr id="67" name="TextBox 66"/>
          <p:cNvSpPr txBox="1"/>
          <p:nvPr/>
        </p:nvSpPr>
        <p:spPr>
          <a:xfrm>
            <a:off x="0" y="4285859"/>
            <a:ext cx="4323950" cy="353943"/>
          </a:xfrm>
          <a:prstGeom prst="rect">
            <a:avLst/>
          </a:prstGeom>
          <a:noFill/>
        </p:spPr>
        <p:txBody>
          <a:bodyPr wrap="square" rtlCol="0">
            <a:spAutoFit/>
          </a:bodyPr>
          <a:lstStyle/>
          <a:p>
            <a:pPr algn="r" defTabSz="914400">
              <a:buNone/>
            </a:pPr>
            <a:r>
              <a:rPr lang="es-ES_tradnl" sz="1700" b="0" i="0" dirty="0" smtClean="0">
                <a:solidFill>
                  <a:srgbClr val="D81673">
                    <a:lumMod val="50000"/>
                  </a:srgbClr>
                </a:solidFill>
                <a:latin typeface="Arial"/>
                <a:ea typeface="+mn-ea"/>
                <a:cs typeface="+mn-cs"/>
              </a:rPr>
              <a:t>Número de versión de nueva función</a:t>
            </a:r>
            <a:endParaRPr lang="es-ES_tradnl" sz="1700" dirty="0"/>
          </a:p>
        </p:txBody>
      </p:sp>
      <p:sp>
        <p:nvSpPr>
          <p:cNvPr id="68" name="TextBox 67"/>
          <p:cNvSpPr txBox="1"/>
          <p:nvPr/>
        </p:nvSpPr>
        <p:spPr>
          <a:xfrm>
            <a:off x="0" y="4734824"/>
            <a:ext cx="4344816" cy="353943"/>
          </a:xfrm>
          <a:prstGeom prst="rect">
            <a:avLst/>
          </a:prstGeom>
          <a:noFill/>
        </p:spPr>
        <p:txBody>
          <a:bodyPr wrap="square" rtlCol="0">
            <a:spAutoFit/>
          </a:bodyPr>
          <a:lstStyle/>
          <a:p>
            <a:pPr algn="r" defTabSz="914400">
              <a:buNone/>
            </a:pPr>
            <a:r>
              <a:rPr lang="es-ES_tradnl" sz="1700" b="0" i="0" dirty="0" smtClean="0">
                <a:solidFill>
                  <a:srgbClr val="6B308E">
                    <a:lumMod val="50000"/>
                  </a:srgbClr>
                </a:solidFill>
                <a:latin typeface="Arial"/>
                <a:ea typeface="+mn-ea"/>
                <a:cs typeface="+mn-cs"/>
              </a:rPr>
              <a:t>M/T = Mantenimiento extendido/estándar</a:t>
            </a:r>
            <a:endParaRPr lang="es-ES_tradnl" sz="1700" dirty="0"/>
          </a:p>
        </p:txBody>
      </p:sp>
      <p:sp>
        <p:nvSpPr>
          <p:cNvPr id="69" name="TextBox 68"/>
          <p:cNvSpPr txBox="1"/>
          <p:nvPr/>
        </p:nvSpPr>
        <p:spPr>
          <a:xfrm>
            <a:off x="0" y="5171088"/>
            <a:ext cx="4323949" cy="353943"/>
          </a:xfrm>
          <a:prstGeom prst="rect">
            <a:avLst/>
          </a:prstGeom>
          <a:noFill/>
        </p:spPr>
        <p:txBody>
          <a:bodyPr wrap="square" rtlCol="0">
            <a:spAutoFit/>
          </a:bodyPr>
          <a:lstStyle/>
          <a:p>
            <a:pPr algn="r" defTabSz="914400">
              <a:buNone/>
            </a:pPr>
            <a:r>
              <a:rPr lang="es-ES_tradnl" sz="1700" b="0" i="0" dirty="0" smtClean="0">
                <a:solidFill>
                  <a:srgbClr val="9AAD3D"/>
                </a:solidFill>
                <a:latin typeface="Arial"/>
                <a:ea typeface="+mn-ea"/>
                <a:cs typeface="+mn-cs"/>
              </a:rPr>
              <a:t>Número de recopilación de mantenimiento</a:t>
            </a:r>
            <a:endParaRPr lang="es-ES_tradnl" sz="1700" dirty="0"/>
          </a:p>
        </p:txBody>
      </p:sp>
      <p:sp>
        <p:nvSpPr>
          <p:cNvPr id="81" name="TextBox 80"/>
          <p:cNvSpPr txBox="1"/>
          <p:nvPr/>
        </p:nvSpPr>
        <p:spPr>
          <a:xfrm>
            <a:off x="198615" y="381419"/>
            <a:ext cx="8475485" cy="1200329"/>
          </a:xfrm>
          <a:prstGeom prst="rect">
            <a:avLst/>
          </a:prstGeom>
          <a:noFill/>
        </p:spPr>
        <p:txBody>
          <a:bodyPr wrap="square" rtlCol="0">
            <a:spAutoFit/>
          </a:bodyPr>
          <a:lstStyle/>
          <a:p>
            <a:pPr algn="l" defTabSz="914400">
              <a:buNone/>
            </a:pPr>
            <a:r>
              <a:rPr lang="es-ES_tradnl" sz="3600" b="1" i="0" dirty="0" smtClean="0">
                <a:solidFill>
                  <a:schemeClr val="tx1"/>
                </a:solidFill>
                <a:latin typeface="Arial"/>
                <a:ea typeface="+mn-ea"/>
                <a:cs typeface="+mn-cs"/>
              </a:rPr>
              <a:t>Convención de nomenclatura del nuevo IOS 15</a:t>
            </a:r>
            <a:endParaRPr lang="es-ES_tradnl" sz="3600" dirty="0"/>
          </a:p>
        </p:txBody>
      </p:sp>
      <p:sp>
        <p:nvSpPr>
          <p:cNvPr id="84" name="TextBox 83"/>
          <p:cNvSpPr txBox="1"/>
          <p:nvPr/>
        </p:nvSpPr>
        <p:spPr>
          <a:xfrm flipH="1">
            <a:off x="701341" y="3334144"/>
            <a:ext cx="3622608" cy="353943"/>
          </a:xfrm>
          <a:prstGeom prst="rect">
            <a:avLst/>
          </a:prstGeom>
          <a:noFill/>
        </p:spPr>
        <p:txBody>
          <a:bodyPr wrap="square" rtlCol="0">
            <a:spAutoFit/>
          </a:bodyPr>
          <a:lstStyle/>
          <a:p>
            <a:pPr algn="r" defTabSz="914400">
              <a:buNone/>
            </a:pPr>
            <a:r>
              <a:rPr lang="es-ES_tradnl" sz="1700" b="1" i="0" dirty="0" smtClean="0">
                <a:solidFill>
                  <a:srgbClr val="2AA7DF">
                    <a:lumMod val="50000"/>
                  </a:srgbClr>
                </a:solidFill>
                <a:latin typeface="Arial"/>
                <a:ea typeface="+mn-ea"/>
                <a:cs typeface="+mn-cs"/>
              </a:rPr>
              <a:t>Número de versión principal</a:t>
            </a:r>
            <a:endParaRPr lang="es-ES_tradnl" sz="1700" dirty="0"/>
          </a:p>
        </p:txBody>
      </p:sp>
      <p:sp>
        <p:nvSpPr>
          <p:cNvPr id="107" name="TextBox 106"/>
          <p:cNvSpPr txBox="1"/>
          <p:nvPr/>
        </p:nvSpPr>
        <p:spPr>
          <a:xfrm>
            <a:off x="4323950" y="3302219"/>
            <a:ext cx="474810" cy="461665"/>
          </a:xfrm>
          <a:prstGeom prst="rect">
            <a:avLst/>
          </a:prstGeom>
          <a:noFill/>
        </p:spPr>
        <p:txBody>
          <a:bodyPr wrap="none" rtlCol="0">
            <a:spAutoFit/>
          </a:bodyPr>
          <a:lstStyle/>
          <a:p>
            <a:pPr algn="l" defTabSz="914400">
              <a:buNone/>
            </a:pPr>
            <a:r>
              <a:rPr lang="en-US" sz="2400" b="0" i="0">
                <a:solidFill>
                  <a:srgbClr val="2AA7DF">
                    <a:lumMod val="50000"/>
                  </a:srgbClr>
                </a:solidFill>
                <a:latin typeface="Arial"/>
                <a:ea typeface="+mn-ea"/>
                <a:cs typeface="+mn-cs"/>
              </a:rPr>
              <a:t>A.</a:t>
            </a:r>
            <a:endParaRPr lang="en-US" sz="2400" dirty="0">
              <a:solidFill>
                <a:schemeClr val="tx1">
                  <a:lumMod val="50000"/>
                </a:schemeClr>
              </a:solidFill>
            </a:endParaRPr>
          </a:p>
        </p:txBody>
      </p:sp>
      <p:sp>
        <p:nvSpPr>
          <p:cNvPr id="108" name="TextBox 107"/>
          <p:cNvSpPr txBox="1"/>
          <p:nvPr/>
        </p:nvSpPr>
        <p:spPr>
          <a:xfrm>
            <a:off x="4323950" y="4232932"/>
            <a:ext cx="492443" cy="461665"/>
          </a:xfrm>
          <a:prstGeom prst="rect">
            <a:avLst/>
          </a:prstGeom>
          <a:noFill/>
        </p:spPr>
        <p:txBody>
          <a:bodyPr wrap="none" rtlCol="0">
            <a:spAutoFit/>
          </a:bodyPr>
          <a:lstStyle/>
          <a:p>
            <a:pPr algn="l" defTabSz="914400">
              <a:buNone/>
            </a:pPr>
            <a:r>
              <a:rPr lang="en-US" sz="2400" b="0" i="0">
                <a:solidFill>
                  <a:srgbClr val="D81673">
                    <a:lumMod val="50000"/>
                  </a:srgbClr>
                </a:solidFill>
                <a:latin typeface="Arial"/>
                <a:ea typeface="+mn-ea"/>
                <a:cs typeface="+mn-cs"/>
              </a:rPr>
              <a:t>C.</a:t>
            </a:r>
            <a:endParaRPr lang="en-US" sz="2400" dirty="0">
              <a:solidFill>
                <a:schemeClr val="accent3">
                  <a:lumMod val="50000"/>
                </a:schemeClr>
              </a:solidFill>
            </a:endParaRPr>
          </a:p>
        </p:txBody>
      </p:sp>
      <p:sp>
        <p:nvSpPr>
          <p:cNvPr id="109" name="TextBox 108"/>
          <p:cNvSpPr txBox="1"/>
          <p:nvPr/>
        </p:nvSpPr>
        <p:spPr>
          <a:xfrm>
            <a:off x="4323950" y="3771267"/>
            <a:ext cx="474810" cy="461665"/>
          </a:xfrm>
          <a:prstGeom prst="rect">
            <a:avLst/>
          </a:prstGeom>
          <a:noFill/>
        </p:spPr>
        <p:txBody>
          <a:bodyPr wrap="none" rtlCol="0">
            <a:spAutoFit/>
          </a:bodyPr>
          <a:lstStyle/>
          <a:p>
            <a:pPr algn="l" defTabSz="914400">
              <a:buNone/>
            </a:pPr>
            <a:r>
              <a:rPr lang="en-US" sz="2400" b="0" i="0">
                <a:solidFill>
                  <a:srgbClr val="2AA7DF">
                    <a:lumMod val="60000"/>
                    <a:lumOff val="40000"/>
                  </a:srgbClr>
                </a:solidFill>
                <a:latin typeface="Arial"/>
                <a:ea typeface="+mn-ea"/>
                <a:cs typeface="+mn-cs"/>
              </a:rPr>
              <a:t>B.</a:t>
            </a:r>
            <a:endParaRPr lang="en-US" sz="2400" dirty="0">
              <a:solidFill>
                <a:schemeClr val="tx1">
                  <a:lumMod val="60000"/>
                  <a:lumOff val="40000"/>
                </a:schemeClr>
              </a:solidFill>
            </a:endParaRPr>
          </a:p>
        </p:txBody>
      </p:sp>
      <p:sp>
        <p:nvSpPr>
          <p:cNvPr id="110" name="Rectangle 109"/>
          <p:cNvSpPr/>
          <p:nvPr/>
        </p:nvSpPr>
        <p:spPr>
          <a:xfrm>
            <a:off x="4344816" y="4694597"/>
            <a:ext cx="492443" cy="461665"/>
          </a:xfrm>
          <a:prstGeom prst="rect">
            <a:avLst/>
          </a:prstGeom>
        </p:spPr>
        <p:txBody>
          <a:bodyPr wrap="none">
            <a:spAutoFit/>
          </a:bodyPr>
          <a:lstStyle/>
          <a:p>
            <a:pPr algn="l" defTabSz="914400">
              <a:buNone/>
            </a:pPr>
            <a:r>
              <a:rPr lang="en-US" sz="2400" b="0" i="0">
                <a:solidFill>
                  <a:srgbClr val="6B308E">
                    <a:lumMod val="50000"/>
                  </a:srgbClr>
                </a:solidFill>
                <a:latin typeface="Arial"/>
                <a:ea typeface="+mn-ea"/>
                <a:cs typeface="+mn-cs"/>
              </a:rPr>
              <a:t>D.</a:t>
            </a:r>
            <a:endParaRPr lang="en-US" sz="2400" dirty="0">
              <a:solidFill>
                <a:schemeClr val="tx2">
                  <a:lumMod val="50000"/>
                </a:schemeClr>
              </a:solidFill>
            </a:endParaRPr>
          </a:p>
        </p:txBody>
      </p:sp>
      <p:sp>
        <p:nvSpPr>
          <p:cNvPr id="111" name="Rectangle 110"/>
          <p:cNvSpPr/>
          <p:nvPr/>
        </p:nvSpPr>
        <p:spPr>
          <a:xfrm>
            <a:off x="4344816" y="5150792"/>
            <a:ext cx="474810" cy="461665"/>
          </a:xfrm>
          <a:prstGeom prst="rect">
            <a:avLst/>
          </a:prstGeom>
        </p:spPr>
        <p:txBody>
          <a:bodyPr wrap="none">
            <a:spAutoFit/>
          </a:bodyPr>
          <a:lstStyle/>
          <a:p>
            <a:pPr algn="l" defTabSz="914400">
              <a:buNone/>
            </a:pPr>
            <a:r>
              <a:rPr lang="en-US" sz="2400" b="0" i="0">
                <a:solidFill>
                  <a:srgbClr val="ED2D28">
                    <a:lumMod val="75000"/>
                  </a:srgbClr>
                </a:solidFill>
                <a:latin typeface="Arial"/>
                <a:ea typeface="+mn-ea"/>
                <a:cs typeface="+mn-cs"/>
              </a:rPr>
              <a:t>E.</a:t>
            </a:r>
            <a:endParaRPr lang="en-US" sz="2400" dirty="0">
              <a:solidFill>
                <a:schemeClr val="accent5">
                  <a:lumMod val="75000"/>
                </a:schemeClr>
              </a:solidFill>
            </a:endParaRPr>
          </a:p>
        </p:txBody>
      </p:sp>
    </p:spTree>
    <p:extLst>
      <p:ext uri="{BB962C8B-B14F-4D97-AF65-F5344CB8AC3E}">
        <p14:creationId xmlns="" xmlns:p14="http://schemas.microsoft.com/office/powerpoint/2010/main" val="20591433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107"/>
                                        </p:tgtEl>
                                      </p:cBhvr>
                                    </p:animEffect>
                                    <p:set>
                                      <p:cBhvr>
                                        <p:cTn id="7" dur="1" fill="hold">
                                          <p:stCondLst>
                                            <p:cond delay="499"/>
                                          </p:stCondLst>
                                        </p:cTn>
                                        <p:tgtEl>
                                          <p:spTgt spid="107"/>
                                        </p:tgtEl>
                                        <p:attrNameLst>
                                          <p:attrName>style.visibility</p:attrName>
                                        </p:attrNameLst>
                                      </p:cBhvr>
                                      <p:to>
                                        <p:strVal val="hidden"/>
                                      </p:to>
                                    </p:set>
                                  </p:childTnLst>
                                </p:cTn>
                              </p:par>
                              <p:par>
                                <p:cTn id="8" presetID="4" presetClass="entr" presetSubtype="16" fill="hold" grpId="0" nodeType="withEffect">
                                  <p:stCondLst>
                                    <p:cond delay="0"/>
                                  </p:stCondLst>
                                  <p:childTnLst>
                                    <p:set>
                                      <p:cBhvr>
                                        <p:cTn id="9" dur="1" fill="hold">
                                          <p:stCondLst>
                                            <p:cond delay="0"/>
                                          </p:stCondLst>
                                        </p:cTn>
                                        <p:tgtEl>
                                          <p:spTgt spid="84"/>
                                        </p:tgtEl>
                                        <p:attrNameLst>
                                          <p:attrName>style.visibility</p:attrName>
                                        </p:attrNameLst>
                                      </p:cBhvr>
                                      <p:to>
                                        <p:strVal val="visible"/>
                                      </p:to>
                                    </p:set>
                                    <p:animEffect transition="in" filter="box(in)">
                                      <p:cBhvr>
                                        <p:cTn id="10" dur="500"/>
                                        <p:tgtEl>
                                          <p:spTgt spid="84"/>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xit" presetSubtype="16" fill="hold" grpId="0" nodeType="clickEffect">
                                  <p:stCondLst>
                                    <p:cond delay="0"/>
                                  </p:stCondLst>
                                  <p:childTnLst>
                                    <p:animEffect transition="out" filter="box(in)">
                                      <p:cBhvr>
                                        <p:cTn id="14" dur="500"/>
                                        <p:tgtEl>
                                          <p:spTgt spid="109"/>
                                        </p:tgtEl>
                                      </p:cBhvr>
                                    </p:animEffect>
                                    <p:set>
                                      <p:cBhvr>
                                        <p:cTn id="15" dur="1" fill="hold">
                                          <p:stCondLst>
                                            <p:cond delay="499"/>
                                          </p:stCondLst>
                                        </p:cTn>
                                        <p:tgtEl>
                                          <p:spTgt spid="109"/>
                                        </p:tgtEl>
                                        <p:attrNameLst>
                                          <p:attrName>style.visibility</p:attrName>
                                        </p:attrNameLst>
                                      </p:cBhvr>
                                      <p:to>
                                        <p:strVal val="hidden"/>
                                      </p:to>
                                    </p:set>
                                  </p:childTnLst>
                                </p:cTn>
                              </p:par>
                              <p:par>
                                <p:cTn id="16" presetID="4" presetClass="entr" presetSubtype="16" fill="hold" grpId="0" nodeType="withEffect">
                                  <p:stCondLst>
                                    <p:cond delay="0"/>
                                  </p:stCondLst>
                                  <p:childTnLst>
                                    <p:set>
                                      <p:cBhvr>
                                        <p:cTn id="17" dur="1" fill="hold">
                                          <p:stCondLst>
                                            <p:cond delay="0"/>
                                          </p:stCondLst>
                                        </p:cTn>
                                        <p:tgtEl>
                                          <p:spTgt spid="66"/>
                                        </p:tgtEl>
                                        <p:attrNameLst>
                                          <p:attrName>style.visibility</p:attrName>
                                        </p:attrNameLst>
                                      </p:cBhvr>
                                      <p:to>
                                        <p:strVal val="visible"/>
                                      </p:to>
                                    </p:set>
                                    <p:animEffect transition="in" filter="box(in)">
                                      <p:cBhvr>
                                        <p:cTn id="18" dur="500"/>
                                        <p:tgtEl>
                                          <p:spTgt spid="66"/>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xit" presetSubtype="16" fill="hold" grpId="0" nodeType="clickEffect">
                                  <p:stCondLst>
                                    <p:cond delay="0"/>
                                  </p:stCondLst>
                                  <p:childTnLst>
                                    <p:animEffect transition="out" filter="box(in)">
                                      <p:cBhvr>
                                        <p:cTn id="22" dur="500"/>
                                        <p:tgtEl>
                                          <p:spTgt spid="108"/>
                                        </p:tgtEl>
                                      </p:cBhvr>
                                    </p:animEffect>
                                    <p:set>
                                      <p:cBhvr>
                                        <p:cTn id="23" dur="1" fill="hold">
                                          <p:stCondLst>
                                            <p:cond delay="499"/>
                                          </p:stCondLst>
                                        </p:cTn>
                                        <p:tgtEl>
                                          <p:spTgt spid="108"/>
                                        </p:tgtEl>
                                        <p:attrNameLst>
                                          <p:attrName>style.visibility</p:attrName>
                                        </p:attrNameLst>
                                      </p:cBhvr>
                                      <p:to>
                                        <p:strVal val="hidden"/>
                                      </p:to>
                                    </p:set>
                                  </p:childTnLst>
                                </p:cTn>
                              </p:par>
                              <p:par>
                                <p:cTn id="24" presetID="4" presetClass="entr" presetSubtype="16" fill="hold" grpId="0" nodeType="withEffect">
                                  <p:stCondLst>
                                    <p:cond delay="0"/>
                                  </p:stCondLst>
                                  <p:childTnLst>
                                    <p:set>
                                      <p:cBhvr>
                                        <p:cTn id="25" dur="1" fill="hold">
                                          <p:stCondLst>
                                            <p:cond delay="0"/>
                                          </p:stCondLst>
                                        </p:cTn>
                                        <p:tgtEl>
                                          <p:spTgt spid="67"/>
                                        </p:tgtEl>
                                        <p:attrNameLst>
                                          <p:attrName>style.visibility</p:attrName>
                                        </p:attrNameLst>
                                      </p:cBhvr>
                                      <p:to>
                                        <p:strVal val="visible"/>
                                      </p:to>
                                    </p:set>
                                    <p:animEffect transition="in" filter="box(in)">
                                      <p:cBhvr>
                                        <p:cTn id="26" dur="500"/>
                                        <p:tgtEl>
                                          <p:spTgt spid="67"/>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xit" presetSubtype="16" fill="hold" grpId="0" nodeType="clickEffect">
                                  <p:stCondLst>
                                    <p:cond delay="0"/>
                                  </p:stCondLst>
                                  <p:childTnLst>
                                    <p:animEffect transition="out" filter="box(in)">
                                      <p:cBhvr>
                                        <p:cTn id="30" dur="500"/>
                                        <p:tgtEl>
                                          <p:spTgt spid="110"/>
                                        </p:tgtEl>
                                      </p:cBhvr>
                                    </p:animEffect>
                                    <p:set>
                                      <p:cBhvr>
                                        <p:cTn id="31" dur="1" fill="hold">
                                          <p:stCondLst>
                                            <p:cond delay="499"/>
                                          </p:stCondLst>
                                        </p:cTn>
                                        <p:tgtEl>
                                          <p:spTgt spid="110"/>
                                        </p:tgtEl>
                                        <p:attrNameLst>
                                          <p:attrName>style.visibility</p:attrName>
                                        </p:attrNameLst>
                                      </p:cBhvr>
                                      <p:to>
                                        <p:strVal val="hidden"/>
                                      </p:to>
                                    </p:set>
                                  </p:childTnLst>
                                </p:cTn>
                              </p:par>
                              <p:par>
                                <p:cTn id="32" presetID="4" presetClass="entr" presetSubtype="16" fill="hold" grpId="0" nodeType="withEffect">
                                  <p:stCondLst>
                                    <p:cond delay="0"/>
                                  </p:stCondLst>
                                  <p:childTnLst>
                                    <p:set>
                                      <p:cBhvr>
                                        <p:cTn id="33" dur="1" fill="hold">
                                          <p:stCondLst>
                                            <p:cond delay="0"/>
                                          </p:stCondLst>
                                        </p:cTn>
                                        <p:tgtEl>
                                          <p:spTgt spid="68"/>
                                        </p:tgtEl>
                                        <p:attrNameLst>
                                          <p:attrName>style.visibility</p:attrName>
                                        </p:attrNameLst>
                                      </p:cBhvr>
                                      <p:to>
                                        <p:strVal val="visible"/>
                                      </p:to>
                                    </p:set>
                                    <p:animEffect transition="in" filter="box(in)">
                                      <p:cBhvr>
                                        <p:cTn id="34" dur="500"/>
                                        <p:tgtEl>
                                          <p:spTgt spid="68"/>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xit" presetSubtype="16" fill="hold" grpId="0" nodeType="clickEffect">
                                  <p:stCondLst>
                                    <p:cond delay="0"/>
                                  </p:stCondLst>
                                  <p:childTnLst>
                                    <p:animEffect transition="out" filter="box(in)">
                                      <p:cBhvr>
                                        <p:cTn id="38" dur="500"/>
                                        <p:tgtEl>
                                          <p:spTgt spid="111"/>
                                        </p:tgtEl>
                                      </p:cBhvr>
                                    </p:animEffect>
                                    <p:set>
                                      <p:cBhvr>
                                        <p:cTn id="39" dur="1" fill="hold">
                                          <p:stCondLst>
                                            <p:cond delay="499"/>
                                          </p:stCondLst>
                                        </p:cTn>
                                        <p:tgtEl>
                                          <p:spTgt spid="111"/>
                                        </p:tgtEl>
                                        <p:attrNameLst>
                                          <p:attrName>style.visibility</p:attrName>
                                        </p:attrNameLst>
                                      </p:cBhvr>
                                      <p:to>
                                        <p:strVal val="hidden"/>
                                      </p:to>
                                    </p:set>
                                  </p:childTnLst>
                                </p:cTn>
                              </p:par>
                              <p:par>
                                <p:cTn id="40" presetID="4" presetClass="entr" presetSubtype="16" fill="hold" grpId="0" nodeType="withEffect">
                                  <p:stCondLst>
                                    <p:cond delay="0"/>
                                  </p:stCondLst>
                                  <p:childTnLst>
                                    <p:set>
                                      <p:cBhvr>
                                        <p:cTn id="41" dur="1" fill="hold">
                                          <p:stCondLst>
                                            <p:cond delay="0"/>
                                          </p:stCondLst>
                                        </p:cTn>
                                        <p:tgtEl>
                                          <p:spTgt spid="69"/>
                                        </p:tgtEl>
                                        <p:attrNameLst>
                                          <p:attrName>style.visibility</p:attrName>
                                        </p:attrNameLst>
                                      </p:cBhvr>
                                      <p:to>
                                        <p:strVal val="visible"/>
                                      </p:to>
                                    </p:set>
                                    <p:animEffect transition="in" filter="box(in)">
                                      <p:cBhvr>
                                        <p:cTn id="42"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P spid="68" grpId="0"/>
      <p:bldP spid="69" grpId="0"/>
      <p:bldP spid="84" grpId="0"/>
      <p:bldP spid="107" grpId="0"/>
      <p:bldP spid="108" grpId="0"/>
      <p:bldP spid="109" grpId="0"/>
      <p:bldP spid="110" grpId="0"/>
      <p:bldP spid="1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NetAcad_White_PPT_Template 05Oct12">
  <a:themeElements>
    <a:clrScheme name="Cisco NetAcad">
      <a:dk1>
        <a:srgbClr val="2AA7DF"/>
      </a:dk1>
      <a:lt1>
        <a:srgbClr val="FFFFFF"/>
      </a:lt1>
      <a:dk2>
        <a:srgbClr val="6B308E"/>
      </a:dk2>
      <a:lt2>
        <a:srgbClr val="000000"/>
      </a:lt2>
      <a:accent1>
        <a:srgbClr val="00938E"/>
      </a:accent1>
      <a:accent2>
        <a:srgbClr val="3EB549"/>
      </a:accent2>
      <a:accent3>
        <a:srgbClr val="D81673"/>
      </a:accent3>
      <a:accent4>
        <a:srgbClr val="234493"/>
      </a:accent4>
      <a:accent5>
        <a:srgbClr val="ED2D28"/>
      </a:accent5>
      <a:accent6>
        <a:srgbClr val="F68B21"/>
      </a:accent6>
      <a:hlink>
        <a:srgbClr val="2AA7DF"/>
      </a:hlink>
      <a:folHlink>
        <a:srgbClr val="ACB2C2"/>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236</TotalTime>
  <Words>842</Words>
  <Application>Microsoft Office PowerPoint</Application>
  <PresentationFormat>On-screen Show (4:3)</PresentationFormat>
  <Paragraphs>91</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NetAcad_White_PPT_Template 05Oct12</vt:lpstr>
      <vt:lpstr>Introducción a capacitaciones, numeración y paquetes de imagen de sistema de IOS 15</vt:lpstr>
      <vt:lpstr>Imagen de IOS universal</vt:lpstr>
      <vt:lpstr>¿Qué es una imagen universal?</vt:lpstr>
      <vt:lpstr>Imágenes universales de IOS</vt:lpstr>
      <vt:lpstr>Línea de tiempo de IOS versión 15</vt:lpstr>
      <vt:lpstr>¿Qué son las versiones de mantenimiento?</vt:lpstr>
      <vt:lpstr>   c2900-universalk9-mz.SPA.151-4.M1.bin</vt:lpstr>
      <vt:lpstr>Slide 8</vt:lpstr>
      <vt:lpstr>Slide 9</vt:lpstr>
    </vt:vector>
  </TitlesOfParts>
  <Company>Cisco Systems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Relevant,  Surprising and Fresh: Cisco Brand</dc:title>
  <dc:creator>Melissa Gabriel</dc:creator>
  <cp:lastModifiedBy>Windows User</cp:lastModifiedBy>
  <cp:revision>14</cp:revision>
  <dcterms:created xsi:type="dcterms:W3CDTF">2012-10-09T16:58:47Z</dcterms:created>
  <dcterms:modified xsi:type="dcterms:W3CDTF">2013-09-16T08:54:10Z</dcterms:modified>
</cp:coreProperties>
</file>