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50577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401"/>
  </p:normalViewPr>
  <p:slideViewPr>
    <p:cSldViewPr showGuides="1">
      <p:cViewPr>
        <p:scale>
          <a:sx n="147" d="100"/>
          <a:sy n="147" d="100"/>
        </p:scale>
        <p:origin x="560" y="-376"/>
      </p:cViewPr>
      <p:guideLst>
        <p:guide orient="horz" pos="10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85800"/>
            <a:ext cx="619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190"/>
            <a:ext cx="7772400" cy="10841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6072"/>
            <a:ext cx="6400800" cy="12925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2549"/>
            <a:ext cx="2057400" cy="431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2549"/>
            <a:ext cx="6019800" cy="431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50094"/>
            <a:ext cx="7772400" cy="1004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3705"/>
            <a:ext cx="7772400" cy="11063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0149"/>
            <a:ext cx="4038600" cy="3337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0149"/>
            <a:ext cx="4038600" cy="3337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2148"/>
            <a:ext cx="4040188" cy="471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973"/>
            <a:ext cx="4040188" cy="291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32148"/>
            <a:ext cx="4041775" cy="471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03973"/>
            <a:ext cx="4041775" cy="291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1378"/>
            <a:ext cx="3008313" cy="8570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1378"/>
            <a:ext cx="5111750" cy="4316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58391"/>
            <a:ext cx="3008313" cy="3459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40445"/>
            <a:ext cx="5486400" cy="417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1925"/>
            <a:ext cx="5486400" cy="3034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58414"/>
            <a:ext cx="5486400" cy="5935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2548"/>
            <a:ext cx="8229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149"/>
            <a:ext cx="8229600" cy="333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87813"/>
            <a:ext cx="2133600" cy="26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87813"/>
            <a:ext cx="2895600" cy="26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87813"/>
            <a:ext cx="2133600" cy="26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395287"/>
            <a:ext cx="8229600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83690" y="25712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55980" y="2315995"/>
            <a:ext cx="11626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83499" y="2617651"/>
            <a:ext cx="351226" cy="40582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832083" y="528218"/>
            <a:ext cx="447654" cy="4637260"/>
          </a:xfrm>
          <a:prstGeom prst="bentConnector4">
            <a:avLst>
              <a:gd name="adj1" fmla="val -51066"/>
              <a:gd name="adj2" fmla="val 1000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28229" y="2308511"/>
            <a:ext cx="116260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33409" y="236512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H="1" flipV="1">
            <a:off x="6334736" y="1996403"/>
            <a:ext cx="2867" cy="27449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62869" y="273936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60485" y="29357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416590" y="245287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56434" y="245288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26821" y="265267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86000" y="204024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65179" y="220834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29131" y="21216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93527" y="22601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90802" y="20868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26850" y="2173507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09713" y="1615392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26850" y="1788783"/>
            <a:ext cx="282852" cy="3847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83499" y="227089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49726" y="23568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85785" y="2443495"/>
            <a:ext cx="597725" cy="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80632" y="164963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344602" y="16915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</p:cNvCxnSpPr>
          <p:nvPr/>
        </p:nvCxnSpPr>
        <p:spPr>
          <a:xfrm>
            <a:off x="5580650" y="1778293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634767" y="284182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73627" y="1959142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00280" y="23468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flipV="1">
            <a:off x="6939225" y="210203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73627" y="2282120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flipV="1">
            <a:off x="6939225" y="242501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73627" y="2605098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TodoTime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6939225" y="242979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5400000">
            <a:off x="2544724" y="1650205"/>
            <a:ext cx="778124" cy="1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9513" y="108660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68835" y="730072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87853" y="292735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57283" y="3747958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852109" y="3216174"/>
            <a:ext cx="858145" cy="5522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5853570" y="887632"/>
            <a:ext cx="111333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BuildIn</a:t>
            </a:r>
            <a:r>
              <a:rPr lang="en-US" sz="1050" dirty="0" err="1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Elbow Connector 64"/>
          <p:cNvCxnSpPr>
            <a:stCxn id="54" idx="3"/>
            <a:endCxn id="60" idx="1"/>
          </p:cNvCxnSpPr>
          <p:nvPr/>
        </p:nvCxnSpPr>
        <p:spPr>
          <a:xfrm flipV="1">
            <a:off x="5541277" y="1061019"/>
            <a:ext cx="312293" cy="165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60" idx="2"/>
            <a:endCxn id="85" idx="3"/>
          </p:cNvCxnSpPr>
          <p:nvPr/>
        </p:nvCxnSpPr>
        <p:spPr>
          <a:xfrm rot="5400000">
            <a:off x="6285258" y="1346706"/>
            <a:ext cx="237287" cy="126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Isosceles Triangle 102"/>
          <p:cNvSpPr/>
          <p:nvPr/>
        </p:nvSpPr>
        <p:spPr>
          <a:xfrm flipV="1">
            <a:off x="6262305" y="147169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3980179" y="1048927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BuildIn</a:t>
            </a:r>
            <a:r>
              <a:rPr lang="en-US" sz="1050" dirty="0" err="1">
                <a:solidFill>
                  <a:srgbClr val="7030A0"/>
                </a:solidFill>
              </a:rPr>
              <a:t>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>
            <a:stCxn id="51" idx="3"/>
            <a:endCxn id="50" idx="1"/>
          </p:cNvCxnSpPr>
          <p:nvPr/>
        </p:nvCxnSpPr>
        <p:spPr>
          <a:xfrm flipV="1">
            <a:off x="3726850" y="1222307"/>
            <a:ext cx="253322" cy="951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Flowchart: Decision 96"/>
          <p:cNvSpPr/>
          <p:nvPr/>
        </p:nvSpPr>
        <p:spPr>
          <a:xfrm>
            <a:off x="5305222" y="11399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29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111</cp:revision>
  <dcterms:created xsi:type="dcterms:W3CDTF">2016-07-22T14:33:02Z</dcterms:created>
  <dcterms:modified xsi:type="dcterms:W3CDTF">2016-10-18T14:04:29Z</dcterms:modified>
</cp:coreProperties>
</file>