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5" r:id="rId3"/>
  </p:sldIdLst>
  <p:sldSz cx="9144000" cy="664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401"/>
  </p:normalViewPr>
  <p:slideViewPr>
    <p:cSldViewPr showGuides="1">
      <p:cViewPr>
        <p:scale>
          <a:sx n="139" d="100"/>
          <a:sy n="139" d="100"/>
        </p:scale>
        <p:origin x="760" y="-800"/>
      </p:cViewPr>
      <p:guideLst>
        <p:guide orient="horz" pos="14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3358"/>
            <a:ext cx="7772400" cy="142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3856"/>
            <a:ext cx="6400800" cy="16974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994"/>
            <a:ext cx="2057400" cy="56673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994"/>
            <a:ext cx="6019800" cy="56673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68166"/>
            <a:ext cx="7772400" cy="13191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5207"/>
            <a:ext cx="7772400" cy="14529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6787"/>
            <a:ext cx="4040188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6407"/>
            <a:ext cx="4040188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86787"/>
            <a:ext cx="4041775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06407"/>
            <a:ext cx="4041775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64455"/>
            <a:ext cx="3008313" cy="11254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456"/>
            <a:ext cx="5111750" cy="56688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89923"/>
            <a:ext cx="3008313" cy="4543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9470"/>
            <a:ext cx="5486400" cy="5488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93484"/>
            <a:ext cx="5486400" cy="39852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98366"/>
            <a:ext cx="5486400" cy="7795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5993"/>
            <a:ext cx="822960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9825"/>
            <a:ext cx="822960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56243"/>
            <a:ext cx="2895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3" y="273050"/>
            <a:ext cx="4917083" cy="5715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6" y="116647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6" y="20044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80" y="59617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105314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93573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81719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7" y="129013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29854" y="52260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7922" y="3806535"/>
            <a:ext cx="1179068" cy="2003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8343" y="4002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18103" y="55657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53170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3684" y="181985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66229" y="224221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52384" y="2711154"/>
            <a:ext cx="2213415" cy="1776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24460" y="3439076"/>
            <a:ext cx="3651195" cy="1595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34308" y="3400425"/>
            <a:ext cx="4170990" cy="3965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6" y="59617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11626" y="2348880"/>
            <a:ext cx="3010109" cy="5348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111125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37187" y="2297554"/>
            <a:ext cx="4233220" cy="186061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61440" y="2461552"/>
            <a:ext cx="4572967" cy="1872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11738" y="59617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52981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52744" y="76955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868591" y="76955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69970" y="4600132"/>
            <a:ext cx="277500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40" y="168645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111125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8" y="76955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20168" y="1914567"/>
            <a:ext cx="119381" cy="7727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89" idx="3"/>
          </p:cNvCxnSpPr>
          <p:nvPr/>
        </p:nvCxnSpPr>
        <p:spPr>
          <a:xfrm rot="5400000">
            <a:off x="4131620" y="1190497"/>
            <a:ext cx="1631729" cy="14732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65643" y="3678662"/>
            <a:ext cx="114512" cy="7708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440376" y="1668202"/>
            <a:ext cx="2725102" cy="17518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4" y="172085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80645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11" y="3313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41451" y="5138796"/>
            <a:ext cx="2033593" cy="13853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/>
          <p:cNvSpPr/>
          <p:nvPr/>
        </p:nvSpPr>
        <p:spPr>
          <a:xfrm>
            <a:off x="4302698" y="3465209"/>
            <a:ext cx="11311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accent3">
                    <a:lumMod val="75000"/>
                  </a:schemeClr>
                </a:solidFill>
              </a:rPr>
              <a:t>CategoryListCard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>
            <a:off x="2979514" y="3139428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 flipV="1">
            <a:off x="4800011" y="3695733"/>
            <a:ext cx="2115790" cy="10275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600847" y="4509042"/>
            <a:ext cx="1199164" cy="21857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SectionPanel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36" idx="2"/>
            <a:endCxn id="108" idx="1"/>
          </p:cNvCxnSpPr>
          <p:nvPr/>
        </p:nvCxnSpPr>
        <p:spPr>
          <a:xfrm rot="16200000" flipH="1">
            <a:off x="3163411" y="4180894"/>
            <a:ext cx="611480" cy="2633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</p:cNvCxnSpPr>
          <p:nvPr/>
        </p:nvCxnSpPr>
        <p:spPr>
          <a:xfrm rot="5400000">
            <a:off x="3490250" y="2428819"/>
            <a:ext cx="3511420" cy="876289"/>
          </a:xfrm>
          <a:prstGeom prst="bentConnector3">
            <a:avLst>
              <a:gd name="adj1" fmla="val 99738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/>
          <p:nvPr/>
        </p:nvCxnSpPr>
        <p:spPr>
          <a:xfrm rot="5400000" flipH="1" flipV="1">
            <a:off x="4292158" y="4170232"/>
            <a:ext cx="259228" cy="4270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>
            <a:off x="4476669" y="4962058"/>
            <a:ext cx="864418" cy="1784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108" idx="2"/>
            <a:endCxn id="134" idx="1"/>
          </p:cNvCxnSpPr>
          <p:nvPr/>
        </p:nvCxnSpPr>
        <p:spPr>
          <a:xfrm rot="16200000" flipH="1">
            <a:off x="4176721" y="4751325"/>
            <a:ext cx="323663" cy="2762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/>
          <p:cNvCxnSpPr>
            <a:stCxn id="16" idx="3"/>
            <a:endCxn id="134" idx="3"/>
          </p:cNvCxnSpPr>
          <p:nvPr/>
        </p:nvCxnSpPr>
        <p:spPr>
          <a:xfrm rot="5400000">
            <a:off x="3542586" y="2909758"/>
            <a:ext cx="3940027" cy="34301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/>
          <p:cNvCxnSpPr>
            <a:stCxn id="89" idx="2"/>
            <a:endCxn id="75" idx="0"/>
          </p:cNvCxnSpPr>
          <p:nvPr/>
        </p:nvCxnSpPr>
        <p:spPr>
          <a:xfrm rot="16200000" flipH="1">
            <a:off x="3461422" y="2999998"/>
            <a:ext cx="267535" cy="113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63"/>
          <p:cNvCxnSpPr>
            <a:stCxn id="75" idx="2"/>
            <a:endCxn id="71" idx="1"/>
          </p:cNvCxnSpPr>
          <p:nvPr/>
        </p:nvCxnSpPr>
        <p:spPr>
          <a:xfrm rot="16200000" flipH="1">
            <a:off x="3858584" y="3139516"/>
            <a:ext cx="186380" cy="7018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63"/>
          <p:cNvCxnSpPr>
            <a:stCxn id="75" idx="3"/>
            <a:endCxn id="16" idx="3"/>
          </p:cNvCxnSpPr>
          <p:nvPr/>
        </p:nvCxnSpPr>
        <p:spPr>
          <a:xfrm flipV="1">
            <a:off x="4222187" y="1111253"/>
            <a:ext cx="1461917" cy="21570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/>
          <p:cNvCxnSpPr>
            <a:stCxn id="16" idx="3"/>
            <a:endCxn id="43" idx="3"/>
          </p:cNvCxnSpPr>
          <p:nvPr/>
        </p:nvCxnSpPr>
        <p:spPr>
          <a:xfrm rot="5400000">
            <a:off x="4770929" y="1447460"/>
            <a:ext cx="1249382" cy="576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11"/>
          <p:cNvSpPr/>
          <p:nvPr/>
        </p:nvSpPr>
        <p:spPr>
          <a:xfrm>
            <a:off x="2968191" y="2614071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CategorySideBar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63"/>
          <p:cNvCxnSpPr>
            <a:stCxn id="39" idx="2"/>
            <a:endCxn id="89" idx="1"/>
          </p:cNvCxnSpPr>
          <p:nvPr/>
        </p:nvCxnSpPr>
        <p:spPr>
          <a:xfrm rot="16200000" flipH="1">
            <a:off x="2244374" y="2019165"/>
            <a:ext cx="1049704" cy="3979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/>
          <p:cNvCxnSpPr>
            <a:stCxn id="3" idx="3"/>
            <a:endCxn id="16" idx="3"/>
          </p:cNvCxnSpPr>
          <p:nvPr/>
        </p:nvCxnSpPr>
        <p:spPr>
          <a:xfrm flipV="1">
            <a:off x="3840301" y="1111253"/>
            <a:ext cx="1843803" cy="101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3582655" y="2977727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02698" y="4849710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*</a:t>
            </a:r>
            <a:endParaRPr 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405826" y="4421515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*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0661" y="3386086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smtClean="0"/>
              <a:t>*</a:t>
            </a:r>
            <a:endParaRPr 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99959" y="3924510"/>
            <a:ext cx="429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0..1</a:t>
            </a:r>
            <a:endParaRPr 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618957" y="4185688"/>
            <a:ext cx="429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0..1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35</Words>
  <Application>Microsoft Macintosh PowerPoint</Application>
  <PresentationFormat>Custom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112</cp:revision>
  <dcterms:created xsi:type="dcterms:W3CDTF">2016-07-22T14:33:02Z</dcterms:created>
  <dcterms:modified xsi:type="dcterms:W3CDTF">2016-10-18T13:47:29Z</dcterms:modified>
</cp:coreProperties>
</file>