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5297-B8C1-2370-FE1A-3948A9D25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21AE0-E40B-F9E5-1B20-ABA365FBC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D5A16-8BAD-353B-107D-E022D148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DB0-8ACE-4D9A-ADA3-5B339E67A1F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6ED80-7A92-55CA-E25A-964A6658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9026-6FB5-DD78-7095-F3C1AB06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6CE1-6286-4AC2-B02C-70B61DCE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2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9134-E661-FAD3-C46B-0DBF04CF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F266C-E356-C935-2DA3-62822497A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2472A-80AD-CA1E-94D0-F035701F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DB0-8ACE-4D9A-ADA3-5B339E67A1F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AA42E-5BD4-B32C-E67C-2EEF70CB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68A36-F2A7-8946-1EEE-6124E120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6CE1-6286-4AC2-B02C-70B61DCE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1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67560-6A42-3ECC-34E0-63601C744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8259D-201B-DC02-58AC-F99458088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20286-8B99-812E-05BB-73EE4CC5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DB0-8ACE-4D9A-ADA3-5B339E67A1F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3783C-6048-1568-A3EA-021DB192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42D6-A263-482B-F17F-D73CFE1D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6CE1-6286-4AC2-B02C-70B61DCE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7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EA12-D9E2-65E5-48C4-A959F107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E0A02-C5F2-AAD8-A0A3-03A1BC726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8C599-63AB-771E-DEF5-9BEE14BD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DB0-8ACE-4D9A-ADA3-5B339E67A1F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98E69-C611-B3AF-B779-9A552EEF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449CF-7252-08A8-33B4-97FC9D96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6CE1-6286-4AC2-B02C-70B61DCE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8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E2CE-570C-C1EB-8AEF-4A734CC1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A1374-1D8E-2DB5-9817-DC8E0D005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58CA2-32BE-4ABA-244B-FF050BEB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DB0-8ACE-4D9A-ADA3-5B339E67A1F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45CC-7940-89B1-1B8A-0AD009A3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47EC0-F2CE-D934-812B-BAE3A013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6CE1-6286-4AC2-B02C-70B61DCE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6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9300-C7E4-2478-E7F9-F258F3C6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F45C-A486-6386-D1BE-84E8E9012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36706-5F1F-B66C-FF6F-B781F3BAA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C46D9-AD7E-02F2-7C82-F5CA76E7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DB0-8ACE-4D9A-ADA3-5B339E67A1F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6A167-85E6-92A1-CE66-825B7C79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BE0AF-4832-E53F-93E4-11C90285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6CE1-6286-4AC2-B02C-70B61DCE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8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5EE4-9A1B-7ADC-FF06-B7C962F0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139C6-8A06-C4B6-7D73-A7327643E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2B995-EC13-1F8D-038A-FEFE7A4DB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877D4-1C2D-85DF-2734-4EF3F3CBD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EEF11-7B6A-D43B-176F-9104DA607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371D0-963A-66FA-4E54-D27F250E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DB0-8ACE-4D9A-ADA3-5B339E67A1F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651C4-3671-D5DE-9575-2014C2AC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D4EEE-1741-D6FA-2F2C-CCE2C3F5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6CE1-6286-4AC2-B02C-70B61DCE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2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41D4-F9A9-CF47-76A3-E85478AB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F64D8-DBBD-130E-8B34-B75BF1E8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DB0-8ACE-4D9A-ADA3-5B339E67A1F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B8B6C-D33E-18AE-87C3-A269B9FD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DDE4D-F8BA-C32A-AE0D-DBAE04EA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6CE1-6286-4AC2-B02C-70B61DCE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0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E5AEF-C511-60E7-B708-1E244F3E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DB0-8ACE-4D9A-ADA3-5B339E67A1F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A2628-BA99-9943-0F2A-3264B398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D5ED1-393F-E336-1D87-8652D921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6CE1-6286-4AC2-B02C-70B61DCE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EA59-F7BE-F77A-F65B-00C11E45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DD35D-9E44-11A5-1461-3A9E8B414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37993-F6B3-916C-1247-CC0E9BAC5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B4CB3-9788-1A4F-188F-C6ED1566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DB0-8ACE-4D9A-ADA3-5B339E67A1F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49B0E-B223-0520-CE3F-43E3F6F2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9FFA0-DFF5-F476-F8B5-100CDE77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6CE1-6286-4AC2-B02C-70B61DCE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5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3F20-A98F-92BE-6344-A424960AC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940C1-B68B-0B15-3682-CEDCD9C3B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7DD33-5371-C7D7-3D72-A5533EC8A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1D94A-1B45-72BF-887C-D70B452F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CDB0-8ACE-4D9A-ADA3-5B339E67A1F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9CBA5-A1D9-084F-0942-447D0287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E8BD6-71B7-62B4-014F-ABAB7A3E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6CE1-6286-4AC2-B02C-70B61DCE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8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9F48A-1EA2-6F66-F004-74F7AFFB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3BC21-D834-C551-79FF-BD437D4FB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1C9CF-E060-2783-3734-44C62A2CE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7CDB0-8ACE-4D9A-ADA3-5B339E67A1F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87B96-38A5-B3A3-4E29-7E8855CBE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D337A-6A47-9499-6614-E910A599D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16CE1-6286-4AC2-B02C-70B61DCE1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3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02ED-154C-AE85-BAE0-F24A3EDDD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9823"/>
            <a:ext cx="9144000" cy="2387600"/>
          </a:xfrm>
        </p:spPr>
        <p:txBody>
          <a:bodyPr/>
          <a:lstStyle/>
          <a:p>
            <a:r>
              <a:rPr lang="en-US" b="1" dirty="0"/>
              <a:t>Secure Access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E61BF-F7D5-5F7E-0B32-11D6EDC42A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By</a:t>
            </a:r>
          </a:p>
          <a:p>
            <a:pPr algn="r"/>
            <a:r>
              <a:rPr lang="en-US" dirty="0"/>
              <a:t>Shreevatsa PU</a:t>
            </a:r>
          </a:p>
          <a:p>
            <a:pPr algn="r"/>
            <a:r>
              <a:rPr lang="en-US" dirty="0"/>
              <a:t>Sai </a:t>
            </a:r>
            <a:r>
              <a:rPr lang="en-US" dirty="0" err="1"/>
              <a:t>Spandan</a:t>
            </a:r>
            <a:endParaRPr lang="en-US" dirty="0"/>
          </a:p>
          <a:p>
            <a:pPr algn="r"/>
            <a:r>
              <a:rPr lang="en-US" dirty="0" err="1"/>
              <a:t>Udbhav</a:t>
            </a:r>
            <a:r>
              <a:rPr lang="en-US" dirty="0"/>
              <a:t> Kumar</a:t>
            </a:r>
          </a:p>
        </p:txBody>
      </p:sp>
    </p:spTree>
    <p:extLst>
      <p:ext uri="{BB962C8B-B14F-4D97-AF65-F5344CB8AC3E}">
        <p14:creationId xmlns:p14="http://schemas.microsoft.com/office/powerpoint/2010/main" val="40681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D954-801F-CC49-6269-EA28EC05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OTPs and Their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9745-7A1B-CC2B-2AFD-03D25970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Definition</a:t>
            </a:r>
            <a:r>
              <a:rPr lang="en-US" dirty="0"/>
              <a:t>: A One-Time Password (OTP) is a temporary passcode that is valid for only one login session or transaction.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Delivery Method</a:t>
            </a:r>
            <a:r>
              <a:rPr lang="en-US" dirty="0"/>
              <a:t>: OTPs are commonly sent via SMS to the user's registered mobile number or can be generated by an authentication app.</a:t>
            </a:r>
          </a:p>
          <a:p>
            <a:pPr lvl="1"/>
            <a:r>
              <a:rPr lang="en-US" b="1" dirty="0"/>
              <a:t>Format</a:t>
            </a:r>
            <a:r>
              <a:rPr lang="en-US" dirty="0"/>
              <a:t>: Typically consists of 6 to 8 digits.</a:t>
            </a:r>
          </a:p>
          <a:p>
            <a:pPr lvl="1"/>
            <a:r>
              <a:rPr lang="en-US" b="1" dirty="0"/>
              <a:t>Validity</a:t>
            </a:r>
            <a:r>
              <a:rPr lang="en-US" dirty="0"/>
              <a:t>: Valid for a very short time, usually 30 seconds to a few minutes, enhancing security.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Current Challenges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en-US" b="1" dirty="0"/>
              <a:t>Vulnerabilities</a:t>
            </a:r>
            <a:r>
              <a:rPr lang="en-US" dirty="0"/>
              <a:t>: Social Engineering; Attackers may trick users into sharing their OTPs, for example, through phishing scams or fraudulent phone calls.</a:t>
            </a:r>
          </a:p>
          <a:p>
            <a:pPr lvl="1"/>
            <a:r>
              <a:rPr lang="en-US" b="1" dirty="0"/>
              <a:t>Fraud Risks</a:t>
            </a:r>
            <a:r>
              <a:rPr lang="en-US" dirty="0"/>
              <a:t>: Once an attacker has the OTP, they can easily access the user's account, leading to unauthorized transactions or data breaches.</a:t>
            </a:r>
          </a:p>
          <a:p>
            <a:pPr lvl="1"/>
            <a:r>
              <a:rPr lang="en-US" b="1" dirty="0"/>
              <a:t>Inherent Limitations</a:t>
            </a:r>
            <a:r>
              <a:rPr lang="en-US" dirty="0"/>
              <a:t>: While OTPs reduce the risk of password reuse, they are still susceptible to interception during delivery.</a:t>
            </a:r>
          </a:p>
        </p:txBody>
      </p:sp>
    </p:spTree>
    <p:extLst>
      <p:ext uri="{BB962C8B-B14F-4D97-AF65-F5344CB8AC3E}">
        <p14:creationId xmlns:p14="http://schemas.microsoft.com/office/powerpoint/2010/main" val="176779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0DC8-B5FB-39EF-B11C-AF8E7572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AE5E-DC00-2404-56EF-0D11EEA1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Secure OTP Delivery: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en-US" sz="2800" b="1" dirty="0"/>
              <a:t>Churned OTPs:</a:t>
            </a:r>
            <a:r>
              <a:rPr lang="en-US" sz="2800" dirty="0"/>
              <a:t> Instead of sending the original OTP, the system delivers a rearranged or remapped version that has no intrinsic value to an attacker.</a:t>
            </a:r>
          </a:p>
          <a:p>
            <a:pPr lvl="1"/>
            <a:r>
              <a:rPr lang="en-US" sz="2800" b="1" dirty="0"/>
              <a:t>Derivation Mechanism:</a:t>
            </a:r>
            <a:r>
              <a:rPr lang="en-US" sz="2800" dirty="0"/>
              <a:t> The legitimate user can securely obtain the original OTP using a secret key and authentication process, ensuring only authorized access.</a:t>
            </a:r>
          </a:p>
          <a:p>
            <a:pPr lvl="1"/>
            <a:r>
              <a:rPr lang="en-US" sz="2800" b="1" dirty="0"/>
              <a:t>Enhanced Security:</a:t>
            </a:r>
            <a:r>
              <a:rPr lang="en-US" sz="2800" dirty="0"/>
              <a:t> By making the OTP format meaningless to attackers, the likelihood of successful fraud attempts decreases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44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8D85-B03A-6723-CBE1-3994F5F2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F4FA0C-6418-D0A5-5747-AE04D16F9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213" y="1410159"/>
            <a:ext cx="5601574" cy="4917781"/>
          </a:xfrm>
        </p:spPr>
      </p:pic>
    </p:spTree>
    <p:extLst>
      <p:ext uri="{BB962C8B-B14F-4D97-AF65-F5344CB8AC3E}">
        <p14:creationId xmlns:p14="http://schemas.microsoft.com/office/powerpoint/2010/main" val="108806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B5FA-51E2-20B0-3583-45B56EC2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Architecture (contd.)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F93671-960D-2312-7122-AC26D4F3BC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01182"/>
            <a:ext cx="10321887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User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Requests an OTP when accessing a service.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Validates the request and generates the churned OTP.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Churn Module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Creates the churned OTP using a secure algorithm.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 Module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Confirms user identity and ensures OTP is delivered securely.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Flow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 and server communicate through a secure channel.</a:t>
            </a:r>
          </a:p>
        </p:txBody>
      </p:sp>
    </p:spTree>
    <p:extLst>
      <p:ext uri="{BB962C8B-B14F-4D97-AF65-F5344CB8AC3E}">
        <p14:creationId xmlns:p14="http://schemas.microsoft.com/office/powerpoint/2010/main" val="207483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921A-917F-588A-47AC-1C4E95A1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9EDD1-709D-7A71-D181-3587E7203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Key Components</a:t>
            </a:r>
            <a:r>
              <a:rPr lang="en-US" sz="3200" dirty="0"/>
              <a:t>:</a:t>
            </a:r>
          </a:p>
          <a:p>
            <a:pPr lvl="1"/>
            <a:r>
              <a:rPr lang="en-US" sz="2800" b="1" dirty="0"/>
              <a:t>Churn Module</a:t>
            </a:r>
            <a:r>
              <a:rPr lang="en-US" sz="2800" dirty="0"/>
              <a:t>:</a:t>
            </a:r>
          </a:p>
          <a:p>
            <a:pPr lvl="2"/>
            <a:r>
              <a:rPr lang="en-US" sz="2400" dirty="0"/>
              <a:t>Develop an algorithm to transform the OTP into a non-sequential, scrambled format.</a:t>
            </a:r>
          </a:p>
          <a:p>
            <a:pPr lvl="2"/>
            <a:r>
              <a:rPr lang="en-US" sz="2400" dirty="0"/>
              <a:t>Ensure the method for retrieving the original OTP is secure and involves authentication.</a:t>
            </a:r>
          </a:p>
          <a:p>
            <a:pPr lvl="1"/>
            <a:r>
              <a:rPr lang="en-US" sz="2800" b="1" dirty="0"/>
              <a:t>Challenge-Response Mechanism</a:t>
            </a:r>
            <a:r>
              <a:rPr lang="en-US" sz="2800" dirty="0"/>
              <a:t>:</a:t>
            </a:r>
          </a:p>
          <a:p>
            <a:pPr lvl="2"/>
            <a:r>
              <a:rPr lang="en-US" sz="2400" dirty="0"/>
              <a:t>Design a verification process that validates the user's identity before sending the OTP.</a:t>
            </a:r>
          </a:p>
          <a:p>
            <a:pPr lvl="2"/>
            <a:r>
              <a:rPr lang="en-US" sz="2400" dirty="0"/>
              <a:t>Implement a feedback mechanism to confirm successful OTP receipt.</a:t>
            </a:r>
          </a:p>
          <a:p>
            <a:pPr lvl="1"/>
            <a:r>
              <a:rPr lang="en-US" sz="2800" b="1" dirty="0"/>
              <a:t>Integration</a:t>
            </a:r>
            <a:r>
              <a:rPr lang="en-US" sz="2800" dirty="0"/>
              <a:t>:</a:t>
            </a:r>
          </a:p>
          <a:p>
            <a:pPr lvl="2"/>
            <a:r>
              <a:rPr lang="en-US" sz="2400" dirty="0"/>
              <a:t>Create APIs or interfaces to allow existing systems to adopt the new OTP delivery method with minimal modifications.</a:t>
            </a:r>
          </a:p>
        </p:txBody>
      </p:sp>
    </p:spTree>
    <p:extLst>
      <p:ext uri="{BB962C8B-B14F-4D97-AF65-F5344CB8AC3E}">
        <p14:creationId xmlns:p14="http://schemas.microsoft.com/office/powerpoint/2010/main" val="356267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3781-96A6-C30E-5664-AC770CD6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16AF8-DA98-1461-375D-1829558C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Potential Enhancements</a:t>
            </a:r>
            <a:r>
              <a:rPr lang="en-US" sz="3200" dirty="0"/>
              <a:t>:</a:t>
            </a:r>
          </a:p>
          <a:p>
            <a:pPr lvl="1"/>
            <a:r>
              <a:rPr lang="en-US" sz="2800" b="1" dirty="0"/>
              <a:t>Machine Learning Algorithms</a:t>
            </a:r>
            <a:r>
              <a:rPr lang="en-US" sz="2800" dirty="0"/>
              <a:t>:</a:t>
            </a:r>
          </a:p>
          <a:p>
            <a:pPr lvl="2"/>
            <a:r>
              <a:rPr lang="en-US" sz="2400" dirty="0"/>
              <a:t>Use ML models to analyze user behavior and detect anomalies, enhancing the risk assessment for OTP requests.</a:t>
            </a:r>
          </a:p>
          <a:p>
            <a:pPr lvl="1"/>
            <a:r>
              <a:rPr lang="en-US" sz="2800" b="1" dirty="0"/>
              <a:t>Mobile App Development</a:t>
            </a:r>
            <a:r>
              <a:rPr lang="en-US" sz="2800" dirty="0"/>
              <a:t>:</a:t>
            </a:r>
          </a:p>
          <a:p>
            <a:pPr lvl="2"/>
            <a:r>
              <a:rPr lang="en-US" sz="2400" dirty="0"/>
              <a:t>Create a dedicated mobile application for managing OTPs, allowing users to receive and store them securely.</a:t>
            </a:r>
          </a:p>
          <a:p>
            <a:pPr lvl="1"/>
            <a:r>
              <a:rPr lang="en-US" sz="2800" b="1" dirty="0"/>
              <a:t>Biometric Integration</a:t>
            </a:r>
            <a:r>
              <a:rPr lang="en-US" sz="2800" dirty="0"/>
              <a:t>:</a:t>
            </a:r>
          </a:p>
          <a:p>
            <a:pPr lvl="2"/>
            <a:r>
              <a:rPr lang="en-US" sz="2400" dirty="0"/>
              <a:t>Explore options for combining OTPs with biometric verification (fingerprint, facial recognition) to add an additional layer of security.</a:t>
            </a:r>
          </a:p>
        </p:txBody>
      </p:sp>
    </p:spTree>
    <p:extLst>
      <p:ext uri="{BB962C8B-B14F-4D97-AF65-F5344CB8AC3E}">
        <p14:creationId xmlns:p14="http://schemas.microsoft.com/office/powerpoint/2010/main" val="384815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071D-8215-C141-E5CE-4B724638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806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E09F5-BB16-E2FA-57F7-F9DEF7AC284E}"/>
              </a:ext>
            </a:extLst>
          </p:cNvPr>
          <p:cNvSpPr txBox="1"/>
          <p:nvPr/>
        </p:nvSpPr>
        <p:spPr>
          <a:xfrm>
            <a:off x="991518" y="1938969"/>
            <a:ext cx="97719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Doesn’t this system completely remove the convenience factor of OTPs?</a:t>
            </a:r>
          </a:p>
          <a:p>
            <a:pPr marL="342900" indent="-342900">
              <a:buAutoNum type="arabicPeriod"/>
            </a:pPr>
            <a:r>
              <a:rPr lang="en-US" sz="2400" dirty="0"/>
              <a:t>How to start the implementation part of this project?</a:t>
            </a:r>
          </a:p>
          <a:p>
            <a:pPr marL="342900" indent="-342900">
              <a:buAutoNum type="arabicPeriod"/>
            </a:pPr>
            <a:r>
              <a:rPr lang="en-US" sz="2400" dirty="0"/>
              <a:t>How to implement the challenge module? Does it need to be personal for each user, e.g. Your pet's name, Your first school, etc.?</a:t>
            </a:r>
          </a:p>
          <a:p>
            <a:pPr marL="342900" indent="-342900">
              <a:buAutoNum type="arabicPeriod"/>
            </a:pPr>
            <a:r>
              <a:rPr lang="en-US" sz="2400" dirty="0"/>
              <a:t>What’s the method for the churning of OTPs? Is it just rearrangement or completely using a mathematical formula/algorithm?</a:t>
            </a:r>
          </a:p>
          <a:p>
            <a:pPr marL="342900" indent="-342900">
              <a:buAutoNum type="arabicPeriod"/>
            </a:pPr>
            <a:r>
              <a:rPr lang="en-US" sz="2400" dirty="0"/>
              <a:t>What if the user is switching to a new phone? Will the user go through the same set of steps or is there an exception?</a:t>
            </a:r>
          </a:p>
        </p:txBody>
      </p:sp>
    </p:spTree>
    <p:extLst>
      <p:ext uri="{BB962C8B-B14F-4D97-AF65-F5344CB8AC3E}">
        <p14:creationId xmlns:p14="http://schemas.microsoft.com/office/powerpoint/2010/main" val="322800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071D-8215-C141-E5CE-4B724638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sz="6000" b="1" dirty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198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576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Secure Access Project</vt:lpstr>
      <vt:lpstr>OTPs and Their Challenges</vt:lpstr>
      <vt:lpstr>Proposed Solution</vt:lpstr>
      <vt:lpstr>System Architecture</vt:lpstr>
      <vt:lpstr>System Architecture (contd.)</vt:lpstr>
      <vt:lpstr>Implementation Ideas</vt:lpstr>
      <vt:lpstr>Future Updates</vt:lpstr>
      <vt:lpstr>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Shreevatsa PU</dc:creator>
  <cp:lastModifiedBy>Shreevatsa PU</cp:lastModifiedBy>
  <cp:revision>2</cp:revision>
  <dcterms:created xsi:type="dcterms:W3CDTF">2024-10-05T11:05:22Z</dcterms:created>
  <dcterms:modified xsi:type="dcterms:W3CDTF">2024-10-07T05:43:42Z</dcterms:modified>
</cp:coreProperties>
</file>