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63" r:id="rId5"/>
    <p:sldId id="257"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3AAAF2AB-DDF1-48E8-8A5E-DE86AC31DF5E}" type="datetimeFigureOut">
              <a:rPr lang="en-NZ" smtClean="0"/>
              <a:t>7/05/2015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88AE350-C271-4DF0-8382-5BEFE1017EAC}" type="slidenum">
              <a:rPr lang="en-NZ" smtClean="0"/>
              <a:t>‹#›</a:t>
            </a:fld>
            <a:endParaRPr lang="en-NZ"/>
          </a:p>
        </p:txBody>
      </p:sp>
    </p:spTree>
    <p:extLst>
      <p:ext uri="{BB962C8B-B14F-4D97-AF65-F5344CB8AC3E}">
        <p14:creationId xmlns:p14="http://schemas.microsoft.com/office/powerpoint/2010/main" val="3140882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AAAF2AB-DDF1-48E8-8A5E-DE86AC31DF5E}" type="datetimeFigureOut">
              <a:rPr lang="en-NZ" smtClean="0"/>
              <a:t>7/05/2015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88AE350-C271-4DF0-8382-5BEFE1017EAC}" type="slidenum">
              <a:rPr lang="en-NZ" smtClean="0"/>
              <a:t>‹#›</a:t>
            </a:fld>
            <a:endParaRPr lang="en-NZ"/>
          </a:p>
        </p:txBody>
      </p:sp>
    </p:spTree>
    <p:extLst>
      <p:ext uri="{BB962C8B-B14F-4D97-AF65-F5344CB8AC3E}">
        <p14:creationId xmlns:p14="http://schemas.microsoft.com/office/powerpoint/2010/main" val="417862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AAAF2AB-DDF1-48E8-8A5E-DE86AC31DF5E}" type="datetimeFigureOut">
              <a:rPr lang="en-NZ" smtClean="0"/>
              <a:t>7/05/2015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88AE350-C271-4DF0-8382-5BEFE1017EAC}" type="slidenum">
              <a:rPr lang="en-NZ" smtClean="0"/>
              <a:t>‹#›</a:t>
            </a:fld>
            <a:endParaRPr lang="en-NZ"/>
          </a:p>
        </p:txBody>
      </p:sp>
    </p:spTree>
    <p:extLst>
      <p:ext uri="{BB962C8B-B14F-4D97-AF65-F5344CB8AC3E}">
        <p14:creationId xmlns:p14="http://schemas.microsoft.com/office/powerpoint/2010/main" val="68777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AAAF2AB-DDF1-48E8-8A5E-DE86AC31DF5E}" type="datetimeFigureOut">
              <a:rPr lang="en-NZ" smtClean="0"/>
              <a:t>7/05/2015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88AE350-C271-4DF0-8382-5BEFE1017EAC}" type="slidenum">
              <a:rPr lang="en-NZ" smtClean="0"/>
              <a:t>‹#›</a:t>
            </a:fld>
            <a:endParaRPr lang="en-NZ"/>
          </a:p>
        </p:txBody>
      </p:sp>
    </p:spTree>
    <p:extLst>
      <p:ext uri="{BB962C8B-B14F-4D97-AF65-F5344CB8AC3E}">
        <p14:creationId xmlns:p14="http://schemas.microsoft.com/office/powerpoint/2010/main" val="273761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AAF2AB-DDF1-48E8-8A5E-DE86AC31DF5E}" type="datetimeFigureOut">
              <a:rPr lang="en-NZ" smtClean="0"/>
              <a:t>7/05/2015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88AE350-C271-4DF0-8382-5BEFE1017EAC}" type="slidenum">
              <a:rPr lang="en-NZ" smtClean="0"/>
              <a:t>‹#›</a:t>
            </a:fld>
            <a:endParaRPr lang="en-NZ"/>
          </a:p>
        </p:txBody>
      </p:sp>
    </p:spTree>
    <p:extLst>
      <p:ext uri="{BB962C8B-B14F-4D97-AF65-F5344CB8AC3E}">
        <p14:creationId xmlns:p14="http://schemas.microsoft.com/office/powerpoint/2010/main" val="204296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3AAAF2AB-DDF1-48E8-8A5E-DE86AC31DF5E}" type="datetimeFigureOut">
              <a:rPr lang="en-NZ" smtClean="0"/>
              <a:t>7/05/2015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88AE350-C271-4DF0-8382-5BEFE1017EAC}" type="slidenum">
              <a:rPr lang="en-NZ" smtClean="0"/>
              <a:t>‹#›</a:t>
            </a:fld>
            <a:endParaRPr lang="en-NZ"/>
          </a:p>
        </p:txBody>
      </p:sp>
    </p:spTree>
    <p:extLst>
      <p:ext uri="{BB962C8B-B14F-4D97-AF65-F5344CB8AC3E}">
        <p14:creationId xmlns:p14="http://schemas.microsoft.com/office/powerpoint/2010/main" val="402432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3AAAF2AB-DDF1-48E8-8A5E-DE86AC31DF5E}" type="datetimeFigureOut">
              <a:rPr lang="en-NZ" smtClean="0"/>
              <a:t>7/05/2015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88AE350-C271-4DF0-8382-5BEFE1017EAC}" type="slidenum">
              <a:rPr lang="en-NZ" smtClean="0"/>
              <a:t>‹#›</a:t>
            </a:fld>
            <a:endParaRPr lang="en-NZ"/>
          </a:p>
        </p:txBody>
      </p:sp>
    </p:spTree>
    <p:extLst>
      <p:ext uri="{BB962C8B-B14F-4D97-AF65-F5344CB8AC3E}">
        <p14:creationId xmlns:p14="http://schemas.microsoft.com/office/powerpoint/2010/main" val="192161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3AAAF2AB-DDF1-48E8-8A5E-DE86AC31DF5E}" type="datetimeFigureOut">
              <a:rPr lang="en-NZ" smtClean="0"/>
              <a:t>7/05/2015</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88AE350-C271-4DF0-8382-5BEFE1017EAC}" type="slidenum">
              <a:rPr lang="en-NZ" smtClean="0"/>
              <a:t>‹#›</a:t>
            </a:fld>
            <a:endParaRPr lang="en-NZ"/>
          </a:p>
        </p:txBody>
      </p:sp>
    </p:spTree>
    <p:extLst>
      <p:ext uri="{BB962C8B-B14F-4D97-AF65-F5344CB8AC3E}">
        <p14:creationId xmlns:p14="http://schemas.microsoft.com/office/powerpoint/2010/main" val="174952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AF2AB-DDF1-48E8-8A5E-DE86AC31DF5E}" type="datetimeFigureOut">
              <a:rPr lang="en-NZ" smtClean="0"/>
              <a:t>7/05/2015</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88AE350-C271-4DF0-8382-5BEFE1017EAC}" type="slidenum">
              <a:rPr lang="en-NZ" smtClean="0"/>
              <a:t>‹#›</a:t>
            </a:fld>
            <a:endParaRPr lang="en-NZ"/>
          </a:p>
        </p:txBody>
      </p:sp>
    </p:spTree>
    <p:extLst>
      <p:ext uri="{BB962C8B-B14F-4D97-AF65-F5344CB8AC3E}">
        <p14:creationId xmlns:p14="http://schemas.microsoft.com/office/powerpoint/2010/main" val="67052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AF2AB-DDF1-48E8-8A5E-DE86AC31DF5E}" type="datetimeFigureOut">
              <a:rPr lang="en-NZ" smtClean="0"/>
              <a:t>7/05/2015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88AE350-C271-4DF0-8382-5BEFE1017EAC}" type="slidenum">
              <a:rPr lang="en-NZ" smtClean="0"/>
              <a:t>‹#›</a:t>
            </a:fld>
            <a:endParaRPr lang="en-NZ"/>
          </a:p>
        </p:txBody>
      </p:sp>
    </p:spTree>
    <p:extLst>
      <p:ext uri="{BB962C8B-B14F-4D97-AF65-F5344CB8AC3E}">
        <p14:creationId xmlns:p14="http://schemas.microsoft.com/office/powerpoint/2010/main" val="148182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AAF2AB-DDF1-48E8-8A5E-DE86AC31DF5E}" type="datetimeFigureOut">
              <a:rPr lang="en-NZ" smtClean="0"/>
              <a:t>7/05/2015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88AE350-C271-4DF0-8382-5BEFE1017EAC}" type="slidenum">
              <a:rPr lang="en-NZ" smtClean="0"/>
              <a:t>‹#›</a:t>
            </a:fld>
            <a:endParaRPr lang="en-NZ"/>
          </a:p>
        </p:txBody>
      </p:sp>
    </p:spTree>
    <p:extLst>
      <p:ext uri="{BB962C8B-B14F-4D97-AF65-F5344CB8AC3E}">
        <p14:creationId xmlns:p14="http://schemas.microsoft.com/office/powerpoint/2010/main" val="355922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AF2AB-DDF1-48E8-8A5E-DE86AC31DF5E}" type="datetimeFigureOut">
              <a:rPr lang="en-NZ" smtClean="0"/>
              <a:t>7/05/2015</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AE350-C271-4DF0-8382-5BEFE1017EAC}" type="slidenum">
              <a:rPr lang="en-NZ" smtClean="0"/>
              <a:t>‹#›</a:t>
            </a:fld>
            <a:endParaRPr lang="en-NZ"/>
          </a:p>
        </p:txBody>
      </p:sp>
    </p:spTree>
    <p:extLst>
      <p:ext uri="{BB962C8B-B14F-4D97-AF65-F5344CB8AC3E}">
        <p14:creationId xmlns:p14="http://schemas.microsoft.com/office/powerpoint/2010/main" val="4157009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CZ</a:t>
            </a:r>
            <a:endParaRPr lang="en-NZ" dirty="0"/>
          </a:p>
        </p:txBody>
      </p:sp>
      <p:sp>
        <p:nvSpPr>
          <p:cNvPr id="3" name="Subtitle 2"/>
          <p:cNvSpPr>
            <a:spLocks noGrp="1"/>
          </p:cNvSpPr>
          <p:nvPr>
            <p:ph type="subTitle" idx="1"/>
          </p:nvPr>
        </p:nvSpPr>
        <p:spPr/>
        <p:txBody>
          <a:bodyPr/>
          <a:lstStyle/>
          <a:p>
            <a:r>
              <a:rPr lang="en-NZ" dirty="0" smtClean="0"/>
              <a:t>Client: Kylie Huard at the Dunedin City Council</a:t>
            </a:r>
          </a:p>
        </p:txBody>
      </p:sp>
    </p:spTree>
    <p:extLst>
      <p:ext uri="{BB962C8B-B14F-4D97-AF65-F5344CB8AC3E}">
        <p14:creationId xmlns:p14="http://schemas.microsoft.com/office/powerpoint/2010/main" val="428850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Value Proposition</a:t>
            </a:r>
            <a:endParaRPr lang="en-NZ" dirty="0"/>
          </a:p>
        </p:txBody>
      </p:sp>
      <p:sp>
        <p:nvSpPr>
          <p:cNvPr id="5" name="Rectangle 4"/>
          <p:cNvSpPr/>
          <p:nvPr/>
        </p:nvSpPr>
        <p:spPr>
          <a:xfrm>
            <a:off x="467544" y="1844824"/>
            <a:ext cx="8208911" cy="2308324"/>
          </a:xfrm>
          <a:prstGeom prst="rect">
            <a:avLst/>
          </a:prstGeom>
        </p:spPr>
        <p:txBody>
          <a:bodyPr wrap="square">
            <a:spAutoFit/>
          </a:bodyPr>
          <a:lstStyle/>
          <a:p>
            <a:r>
              <a:rPr lang="en-US" sz="2400" dirty="0" smtClean="0"/>
              <a:t>This project is helping to address the issue of road cyclists safety with how vehicles are passing them. It has been in use since August 2015. During this time is has been recording vehicle passing speeds and distances showing the most problem areas where dangerous incidents have been occurring. It has shown that 35% of vehicles are passing cyclists dangerously. </a:t>
            </a:r>
            <a:endParaRPr lang="en-NZ" sz="2400" dirty="0"/>
          </a:p>
        </p:txBody>
      </p:sp>
    </p:spTree>
    <p:extLst>
      <p:ext uri="{BB962C8B-B14F-4D97-AF65-F5344CB8AC3E}">
        <p14:creationId xmlns:p14="http://schemas.microsoft.com/office/powerpoint/2010/main" val="354562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Functional requirements</a:t>
            </a:r>
            <a:endParaRPr lang="en-NZ"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system must record how close cars are passing cyclists</a:t>
            </a:r>
          </a:p>
          <a:p>
            <a:r>
              <a:rPr lang="en-US" dirty="0"/>
              <a:t>The system must record where close passes have </a:t>
            </a:r>
            <a:r>
              <a:rPr lang="en-US" dirty="0" smtClean="0"/>
              <a:t>happened</a:t>
            </a:r>
            <a:endParaRPr lang="en-US" dirty="0"/>
          </a:p>
          <a:p>
            <a:r>
              <a:rPr lang="en-US" dirty="0"/>
              <a:t>The system must record when the close pass happened </a:t>
            </a:r>
          </a:p>
          <a:p>
            <a:r>
              <a:rPr lang="en-US" dirty="0"/>
              <a:t>The system must record data in a readable format</a:t>
            </a:r>
          </a:p>
          <a:p>
            <a:r>
              <a:rPr lang="en-US" dirty="0"/>
              <a:t>The system must have a way of  getting the </a:t>
            </a:r>
            <a:r>
              <a:rPr lang="en-US" dirty="0" smtClean="0"/>
              <a:t>data </a:t>
            </a:r>
            <a:r>
              <a:rPr lang="en-US" dirty="0"/>
              <a:t>to a meaningful place</a:t>
            </a:r>
          </a:p>
        </p:txBody>
      </p:sp>
    </p:spTree>
    <p:extLst>
      <p:ext uri="{BB962C8B-B14F-4D97-AF65-F5344CB8AC3E}">
        <p14:creationId xmlns:p14="http://schemas.microsoft.com/office/powerpoint/2010/main" val="231628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Interaction Design</a:t>
            </a:r>
            <a:endParaRPr lang="en-NZ" dirty="0"/>
          </a:p>
        </p:txBody>
      </p:sp>
      <p:sp>
        <p:nvSpPr>
          <p:cNvPr id="3" name="Content Placeholder 2"/>
          <p:cNvSpPr>
            <a:spLocks noGrp="1"/>
          </p:cNvSpPr>
          <p:nvPr>
            <p:ph idx="1"/>
          </p:nvPr>
        </p:nvSpPr>
        <p:spPr/>
        <p:txBody>
          <a:bodyPr/>
          <a:lstStyle/>
          <a:p>
            <a:endParaRPr lang="en-NZ" dirty="0" smtClean="0"/>
          </a:p>
          <a:p>
            <a:endParaRPr lang="en-NZ" dirty="0"/>
          </a:p>
          <a:p>
            <a:endParaRPr lang="en-NZ" dirty="0" smtClean="0"/>
          </a:p>
          <a:p>
            <a:r>
              <a:rPr lang="en-NZ" dirty="0" smtClean="0"/>
              <a:t>Try to keep interaction between user and system minimized </a:t>
            </a:r>
            <a:endParaRPr lang="en-NZ" dirty="0"/>
          </a:p>
        </p:txBody>
      </p:sp>
    </p:spTree>
    <p:extLst>
      <p:ext uri="{BB962C8B-B14F-4D97-AF65-F5344CB8AC3E}">
        <p14:creationId xmlns:p14="http://schemas.microsoft.com/office/powerpoint/2010/main" val="335683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System/software architecture</a:t>
            </a:r>
            <a:endParaRPr lang="en-NZ" dirty="0"/>
          </a:p>
        </p:txBody>
      </p:sp>
      <p:sp>
        <p:nvSpPr>
          <p:cNvPr id="3" name="Content Placeholder 2"/>
          <p:cNvSpPr>
            <a:spLocks noGrp="1"/>
          </p:cNvSpPr>
          <p:nvPr>
            <p:ph idx="1"/>
          </p:nvPr>
        </p:nvSpPr>
        <p:spPr>
          <a:xfrm>
            <a:off x="457200" y="1600200"/>
            <a:ext cx="3538736" cy="4525963"/>
          </a:xfrm>
        </p:spPr>
        <p:txBody>
          <a:bodyPr/>
          <a:lstStyle/>
          <a:p>
            <a:pPr marL="0" indent="0">
              <a:buNone/>
            </a:pPr>
            <a:r>
              <a:rPr lang="en-NZ" dirty="0" smtClean="0"/>
              <a:t>Hardware </a:t>
            </a:r>
          </a:p>
          <a:p>
            <a:r>
              <a:rPr lang="en-NZ" dirty="0" smtClean="0"/>
              <a:t>Arduino</a:t>
            </a:r>
          </a:p>
          <a:p>
            <a:r>
              <a:rPr lang="en-NZ" dirty="0" smtClean="0"/>
              <a:t>Sonar sensor</a:t>
            </a:r>
          </a:p>
          <a:p>
            <a:r>
              <a:rPr lang="en-NZ" dirty="0" smtClean="0"/>
              <a:t>SD card reader</a:t>
            </a:r>
          </a:p>
          <a:p>
            <a:r>
              <a:rPr lang="en-NZ" dirty="0" smtClean="0"/>
              <a:t>Bluetooth </a:t>
            </a:r>
          </a:p>
          <a:p>
            <a:pPr marL="0" indent="0">
              <a:buNone/>
            </a:pPr>
            <a:endParaRPr lang="en-NZ" dirty="0"/>
          </a:p>
          <a:p>
            <a:endParaRPr lang="en-NZ" dirty="0" smtClean="0"/>
          </a:p>
        </p:txBody>
      </p:sp>
      <p:sp>
        <p:nvSpPr>
          <p:cNvPr id="4" name="TextBox 3"/>
          <p:cNvSpPr txBox="1"/>
          <p:nvPr/>
        </p:nvSpPr>
        <p:spPr>
          <a:xfrm>
            <a:off x="4394947" y="1556792"/>
            <a:ext cx="3960440" cy="1569660"/>
          </a:xfrm>
          <a:prstGeom prst="rect">
            <a:avLst/>
          </a:prstGeom>
          <a:noFill/>
        </p:spPr>
        <p:txBody>
          <a:bodyPr wrap="square" rtlCol="0">
            <a:spAutoFit/>
          </a:bodyPr>
          <a:lstStyle/>
          <a:p>
            <a:r>
              <a:rPr lang="en-NZ" sz="3200" dirty="0" smtClean="0"/>
              <a:t>Software</a:t>
            </a:r>
          </a:p>
          <a:p>
            <a:pPr marL="457200" indent="-457200">
              <a:buFont typeface="Arial" panose="020B0604020202020204" pitchFamily="34" charset="0"/>
              <a:buChar char="•"/>
            </a:pPr>
            <a:r>
              <a:rPr lang="en-NZ" sz="3200" dirty="0" smtClean="0"/>
              <a:t>Mobile interface</a:t>
            </a:r>
          </a:p>
          <a:p>
            <a:pPr marL="457200" indent="-457200">
              <a:buFont typeface="Arial" panose="020B0604020202020204" pitchFamily="34" charset="0"/>
              <a:buChar char="•"/>
            </a:pPr>
            <a:r>
              <a:rPr lang="en-NZ" sz="3200" dirty="0" smtClean="0"/>
              <a:t>Interface for DCC</a:t>
            </a:r>
          </a:p>
        </p:txBody>
      </p:sp>
    </p:spTree>
    <p:extLst>
      <p:ext uri="{BB962C8B-B14F-4D97-AF65-F5344CB8AC3E}">
        <p14:creationId xmlns:p14="http://schemas.microsoft.com/office/powerpoint/2010/main" val="120179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Hardware</a:t>
            </a:r>
            <a:endParaRPr lang="en-NZ" dirty="0"/>
          </a:p>
        </p:txBody>
      </p:sp>
      <p:sp>
        <p:nvSpPr>
          <p:cNvPr id="3" name="Content Placeholder 2"/>
          <p:cNvSpPr>
            <a:spLocks noGrp="1"/>
          </p:cNvSpPr>
          <p:nvPr>
            <p:ph idx="1"/>
          </p:nvPr>
        </p:nvSpPr>
        <p:spPr/>
        <p:txBody>
          <a:bodyPr/>
          <a:lstStyle/>
          <a:p>
            <a:r>
              <a:rPr lang="en-NZ" dirty="0" smtClean="0"/>
              <a:t>Sonar sensor – HC-SR04</a:t>
            </a:r>
          </a:p>
          <a:p>
            <a:endParaRPr lang="en-NZ" dirty="0" smtClean="0"/>
          </a:p>
          <a:p>
            <a:r>
              <a:rPr lang="en-NZ" dirty="0" smtClean="0"/>
              <a:t>SD card writer/reader- Micro-SD Breakout board+</a:t>
            </a:r>
          </a:p>
          <a:p>
            <a:endParaRPr lang="en-NZ" dirty="0" smtClean="0"/>
          </a:p>
          <a:p>
            <a:r>
              <a:rPr lang="en-NZ" dirty="0" smtClean="0"/>
              <a:t>Bluetooth module – nRF0001 Bluetooth LE</a:t>
            </a:r>
          </a:p>
          <a:p>
            <a:pPr>
              <a:buFontTx/>
              <a:buChar char="-"/>
            </a:pPr>
            <a:endParaRPr lang="en-NZ" dirty="0"/>
          </a:p>
        </p:txBody>
      </p:sp>
    </p:spTree>
    <p:extLst>
      <p:ext uri="{BB962C8B-B14F-4D97-AF65-F5344CB8AC3E}">
        <p14:creationId xmlns:p14="http://schemas.microsoft.com/office/powerpoint/2010/main" val="121663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Stable Platform</a:t>
            </a:r>
            <a:endParaRPr lang="en-NZ" dirty="0"/>
          </a:p>
        </p:txBody>
      </p:sp>
      <p:sp>
        <p:nvSpPr>
          <p:cNvPr id="3" name="Content Placeholder 2"/>
          <p:cNvSpPr>
            <a:spLocks noGrp="1"/>
          </p:cNvSpPr>
          <p:nvPr>
            <p:ph idx="1"/>
          </p:nvPr>
        </p:nvSpPr>
        <p:spPr/>
        <p:txBody>
          <a:bodyPr>
            <a:normAutofit/>
          </a:bodyPr>
          <a:lstStyle/>
          <a:p>
            <a:r>
              <a:rPr lang="en-NZ" sz="2000" dirty="0" smtClean="0"/>
              <a:t>We are currently using a HC-SR04 sonar sensor</a:t>
            </a:r>
          </a:p>
          <a:p>
            <a:endParaRPr lang="en-NZ" sz="2000" dirty="0"/>
          </a:p>
          <a:p>
            <a:endParaRPr lang="en-NZ" sz="2000" dirty="0" smtClean="0"/>
          </a:p>
          <a:p>
            <a:endParaRPr lang="en-NZ" sz="2000" dirty="0" smtClean="0"/>
          </a:p>
          <a:p>
            <a:endParaRPr lang="en-NZ" sz="2000" dirty="0"/>
          </a:p>
          <a:p>
            <a:r>
              <a:rPr lang="en-NZ" sz="2000" dirty="0" smtClean="0"/>
              <a:t>Proof of concept of wireless transmission using </a:t>
            </a:r>
            <a:r>
              <a:rPr lang="en-NZ" sz="2000" dirty="0" err="1" smtClean="0"/>
              <a:t>xbees</a:t>
            </a:r>
            <a:endParaRPr lang="en-NZ"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1700808"/>
            <a:ext cx="2851652" cy="16021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789040"/>
            <a:ext cx="3620670" cy="20341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3789040"/>
            <a:ext cx="3672408" cy="2063226"/>
          </a:xfrm>
          <a:prstGeom prst="rect">
            <a:avLst/>
          </a:prstGeom>
        </p:spPr>
      </p:pic>
    </p:spTree>
    <p:extLst>
      <p:ext uri="{BB962C8B-B14F-4D97-AF65-F5344CB8AC3E}">
        <p14:creationId xmlns:p14="http://schemas.microsoft.com/office/powerpoint/2010/main" val="74381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Stable Platform</a:t>
            </a:r>
            <a:endParaRPr lang="en-NZ" dirty="0"/>
          </a:p>
        </p:txBody>
      </p:sp>
      <p:sp>
        <p:nvSpPr>
          <p:cNvPr id="3" name="Content Placeholder 2"/>
          <p:cNvSpPr>
            <a:spLocks noGrp="1"/>
          </p:cNvSpPr>
          <p:nvPr>
            <p:ph idx="1"/>
          </p:nvPr>
        </p:nvSpPr>
        <p:spPr/>
        <p:txBody>
          <a:bodyPr>
            <a:normAutofit/>
          </a:bodyPr>
          <a:lstStyle/>
          <a:p>
            <a:r>
              <a:rPr lang="en-NZ" sz="2000" dirty="0" smtClean="0"/>
              <a:t>We have data writing to SD card</a:t>
            </a:r>
          </a:p>
          <a:p>
            <a:endParaRPr lang="en-NZ" sz="2000" dirty="0"/>
          </a:p>
          <a:p>
            <a:endParaRPr lang="en-NZ" sz="2000" dirty="0" smtClean="0"/>
          </a:p>
          <a:p>
            <a:endParaRPr lang="en-NZ" sz="2000" dirty="0"/>
          </a:p>
          <a:p>
            <a:endParaRPr lang="en-NZ" sz="2000" dirty="0" smtClean="0"/>
          </a:p>
          <a:p>
            <a:endParaRPr lang="en-NZ" sz="2000" dirty="0" smtClean="0"/>
          </a:p>
          <a:p>
            <a:r>
              <a:rPr lang="en-NZ" sz="2000" dirty="0" smtClean="0"/>
              <a:t>Arduino communicating with android phone via </a:t>
            </a:r>
            <a:r>
              <a:rPr lang="en-NZ" sz="2000" dirty="0" err="1" smtClean="0"/>
              <a:t>bluetooth</a:t>
            </a:r>
            <a:endParaRPr lang="en-NZ" sz="2000" dirty="0" smtClean="0"/>
          </a:p>
          <a:p>
            <a:pPr marL="0" indent="0">
              <a:buNone/>
            </a:pPr>
            <a:endParaRPr lang="en-NZ" sz="2000" dirty="0" smtClean="0"/>
          </a:p>
          <a:p>
            <a:pPr marL="0" indent="0">
              <a:buNone/>
            </a:pPr>
            <a:endParaRPr lang="en-NZ"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6124" y="1694318"/>
            <a:ext cx="3204239" cy="1800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4206217"/>
            <a:ext cx="3672408" cy="23339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624" y="4293096"/>
            <a:ext cx="3288248" cy="216024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2028129"/>
            <a:ext cx="4261134" cy="1132578"/>
          </a:xfrm>
          <a:prstGeom prst="rect">
            <a:avLst/>
          </a:prstGeom>
        </p:spPr>
      </p:pic>
    </p:spTree>
    <p:extLst>
      <p:ext uri="{BB962C8B-B14F-4D97-AF65-F5344CB8AC3E}">
        <p14:creationId xmlns:p14="http://schemas.microsoft.com/office/powerpoint/2010/main" val="397490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MVP </a:t>
            </a:r>
            <a:endParaRPr lang="en-NZ" dirty="0"/>
          </a:p>
        </p:txBody>
      </p:sp>
      <p:sp>
        <p:nvSpPr>
          <p:cNvPr id="3" name="Content Placeholder 2"/>
          <p:cNvSpPr>
            <a:spLocks noGrp="1"/>
          </p:cNvSpPr>
          <p:nvPr>
            <p:ph idx="1"/>
          </p:nvPr>
        </p:nvSpPr>
        <p:spPr/>
        <p:txBody>
          <a:bodyPr/>
          <a:lstStyle/>
          <a:p>
            <a:r>
              <a:rPr lang="en-NZ" dirty="0" smtClean="0"/>
              <a:t>To get our current system mobile  and recording real world data</a:t>
            </a:r>
          </a:p>
          <a:p>
            <a:pPr marL="0" indent="0">
              <a:buNone/>
            </a:pPr>
            <a:endParaRPr lang="en-NZ" dirty="0" smtClean="0"/>
          </a:p>
          <a:p>
            <a:r>
              <a:rPr lang="en-NZ" dirty="0" smtClean="0"/>
              <a:t>Portable</a:t>
            </a:r>
          </a:p>
          <a:p>
            <a:endParaRPr lang="en-NZ" dirty="0"/>
          </a:p>
          <a:p>
            <a:endParaRPr lang="en-NZ" dirty="0" smtClean="0"/>
          </a:p>
          <a:p>
            <a:endParaRPr lang="en-NZ" dirty="0"/>
          </a:p>
        </p:txBody>
      </p:sp>
    </p:spTree>
    <p:extLst>
      <p:ext uri="{BB962C8B-B14F-4D97-AF65-F5344CB8AC3E}">
        <p14:creationId xmlns:p14="http://schemas.microsoft.com/office/powerpoint/2010/main" val="560598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199</Words>
  <Application>Microsoft Office PowerPoint</Application>
  <PresentationFormat>On-screen Show (4:3)</PresentationFormat>
  <Paragraphs>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CZ</vt:lpstr>
      <vt:lpstr>Value Proposition</vt:lpstr>
      <vt:lpstr>Functional requirements</vt:lpstr>
      <vt:lpstr>Interaction Design</vt:lpstr>
      <vt:lpstr>System/software architecture</vt:lpstr>
      <vt:lpstr>Hardware</vt:lpstr>
      <vt:lpstr>Stable Platform</vt:lpstr>
      <vt:lpstr>Stable Platform</vt:lpstr>
      <vt:lpstr>MVP </vt:lpstr>
    </vt:vector>
  </TitlesOfParts>
  <Company>Otago Polytechnic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Defense</dc:title>
  <dc:creator>Student</dc:creator>
  <cp:lastModifiedBy>Student</cp:lastModifiedBy>
  <cp:revision>15</cp:revision>
  <dcterms:created xsi:type="dcterms:W3CDTF">2015-05-06T23:12:53Z</dcterms:created>
  <dcterms:modified xsi:type="dcterms:W3CDTF">2015-05-07T03:28:58Z</dcterms:modified>
</cp:coreProperties>
</file>