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64" r:id="rId3"/>
    <p:sldId id="258" r:id="rId4"/>
    <p:sldId id="263" r:id="rId5"/>
    <p:sldId id="257" r:id="rId6"/>
    <p:sldId id="266" r:id="rId7"/>
    <p:sldId id="265" r:id="rId8"/>
    <p:sldId id="267"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62847" autoAdjust="0"/>
  </p:normalViewPr>
  <p:slideViewPr>
    <p:cSldViewPr>
      <p:cViewPr varScale="1">
        <p:scale>
          <a:sx n="73" d="100"/>
          <a:sy n="73" d="100"/>
        </p:scale>
        <p:origin x="23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522FE-01C7-4B88-8BDE-D1C3E4B31875}" type="datetimeFigureOut">
              <a:rPr lang="en-NZ" smtClean="0"/>
              <a:t>10/05/2015</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A119A6-3C65-41E4-A72F-D05C1A5105B9}" type="slidenum">
              <a:rPr lang="en-NZ" smtClean="0"/>
              <a:t>‹#›</a:t>
            </a:fld>
            <a:endParaRPr lang="en-NZ"/>
          </a:p>
        </p:txBody>
      </p:sp>
    </p:spTree>
    <p:extLst>
      <p:ext uri="{BB962C8B-B14F-4D97-AF65-F5344CB8AC3E}">
        <p14:creationId xmlns:p14="http://schemas.microsoft.com/office/powerpoint/2010/main" val="71867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Good morning</a:t>
            </a:r>
          </a:p>
          <a:p>
            <a:endParaRPr lang="en-NZ" dirty="0" smtClean="0"/>
          </a:p>
          <a:p>
            <a:r>
              <a:rPr lang="en-NZ" dirty="0" smtClean="0"/>
              <a:t>My</a:t>
            </a:r>
            <a:r>
              <a:rPr lang="en-NZ" baseline="0" dirty="0" smtClean="0"/>
              <a:t> name is Zane, this is Cameron. </a:t>
            </a:r>
          </a:p>
          <a:p>
            <a:endParaRPr lang="en-NZ" baseline="0" dirty="0" smtClean="0"/>
          </a:p>
          <a:p>
            <a:r>
              <a:rPr lang="en-NZ" baseline="0" dirty="0" smtClean="0"/>
              <a:t>Our client for our project is Kylie Huard the Senior Transport planner for the DCC.</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1</a:t>
            </a:fld>
            <a:endParaRPr lang="en-NZ"/>
          </a:p>
        </p:txBody>
      </p:sp>
    </p:spTree>
    <p:extLst>
      <p:ext uri="{BB962C8B-B14F-4D97-AF65-F5344CB8AC3E}">
        <p14:creationId xmlns:p14="http://schemas.microsoft.com/office/powerpoint/2010/main" val="2337538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a:t>
            </a:r>
            <a:r>
              <a:rPr lang="en-NZ" baseline="0" dirty="0" smtClean="0"/>
              <a:t> were able to get the Arduino to store logged information into the SD card that we had </a:t>
            </a:r>
            <a:r>
              <a:rPr lang="en-NZ" baseline="0" dirty="0" err="1" smtClean="0"/>
              <a:t>attatched</a:t>
            </a:r>
            <a:r>
              <a:rPr lang="en-NZ" baseline="0" dirty="0" smtClean="0"/>
              <a:t> to show that we are capable of storing data. Although we’ve decided now that we will store data onto the android device instead of the Arduino since it makes more sense rather than pointlessly transmitting data back and forth between the two when the data needs to end up on the android device anyway.</a:t>
            </a:r>
          </a:p>
          <a:p>
            <a:endParaRPr lang="en-NZ" baseline="0" dirty="0" smtClean="0"/>
          </a:p>
          <a:p>
            <a:r>
              <a:rPr lang="en-NZ" baseline="0" dirty="0" smtClean="0"/>
              <a:t>Also for our stable platform we connected a Bluetooth device onto the Arduino to test a different method of sending data wirelessly and a method that can easily be used to connect to an android device. We were able to load up an application on a phone and connect the phone to the Arduino. We were then able to send data between the two so this showed that it was a possible path to travel down.</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10</a:t>
            </a:fld>
            <a:endParaRPr lang="en-NZ"/>
          </a:p>
        </p:txBody>
      </p:sp>
    </p:spTree>
    <p:extLst>
      <p:ext uri="{BB962C8B-B14F-4D97-AF65-F5344CB8AC3E}">
        <p14:creationId xmlns:p14="http://schemas.microsoft.com/office/powerpoint/2010/main" val="324960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For our minimum viable product we will have</a:t>
            </a:r>
            <a:r>
              <a:rPr lang="en-NZ" baseline="0" dirty="0" smtClean="0"/>
              <a:t> the Arduino set up to send a signal to the android device with the proximity of an object whenever the object gets too close. We will have the android device log the distance with the time and location. With this we should be able to start collecting proper data and to get our product in use.</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11</a:t>
            </a:fld>
            <a:endParaRPr lang="en-NZ"/>
          </a:p>
        </p:txBody>
      </p:sp>
    </p:spTree>
    <p:extLst>
      <p:ext uri="{BB962C8B-B14F-4D97-AF65-F5344CB8AC3E}">
        <p14:creationId xmlns:p14="http://schemas.microsoft.com/office/powerpoint/2010/main" val="192534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Our project</a:t>
            </a:r>
            <a:r>
              <a:rPr lang="en-NZ" baseline="0" dirty="0" smtClean="0"/>
              <a:t> a device for the DCC that cyclists use to record dangerous close encounters with vehicles. </a:t>
            </a:r>
          </a:p>
          <a:p>
            <a:r>
              <a:rPr lang="en-NZ" baseline="0" dirty="0" smtClean="0"/>
              <a:t>The main deliverable of our project is not necessarily the device, but the data that the device records.</a:t>
            </a:r>
          </a:p>
          <a:p>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2</a:t>
            </a:fld>
            <a:endParaRPr lang="en-NZ"/>
          </a:p>
        </p:txBody>
      </p:sp>
    </p:spTree>
    <p:extLst>
      <p:ext uri="{BB962C8B-B14F-4D97-AF65-F5344CB8AC3E}">
        <p14:creationId xmlns:p14="http://schemas.microsoft.com/office/powerpoint/2010/main" val="388358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system needs to be able to record how close cars have passed</a:t>
            </a:r>
          </a:p>
          <a:p>
            <a:r>
              <a:rPr lang="en-NZ" baseline="0" dirty="0" smtClean="0"/>
              <a:t>Where/when these incidents have happened.</a:t>
            </a:r>
          </a:p>
          <a:p>
            <a:r>
              <a:rPr lang="en-NZ" baseline="0" dirty="0" smtClean="0"/>
              <a:t>And this data needs to be able to be read by The DCC and be able to be interpreted easily.</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3</a:t>
            </a:fld>
            <a:endParaRPr lang="en-NZ"/>
          </a:p>
        </p:txBody>
      </p:sp>
    </p:spTree>
    <p:extLst>
      <p:ext uri="{BB962C8B-B14F-4D97-AF65-F5344CB8AC3E}">
        <p14:creationId xmlns:p14="http://schemas.microsoft.com/office/powerpoint/2010/main" val="221430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interaction with the device</a:t>
            </a:r>
            <a:r>
              <a:rPr lang="en-NZ" baseline="0" dirty="0" smtClean="0"/>
              <a:t> that the cyclists use, </a:t>
            </a:r>
          </a:p>
          <a:p>
            <a:r>
              <a:rPr lang="en-NZ" baseline="0" dirty="0" smtClean="0"/>
              <a:t>needs to be kept at a minimum to ensure that data is correctly received.</a:t>
            </a:r>
          </a:p>
          <a:p>
            <a:r>
              <a:rPr lang="en-NZ" baseline="0" dirty="0" smtClean="0"/>
              <a:t>Interaction between the cyclists and their phones will need to happen so that</a:t>
            </a:r>
          </a:p>
          <a:p>
            <a:r>
              <a:rPr lang="en-NZ" baseline="0" dirty="0" smtClean="0"/>
              <a:t>they can pair their device initially via </a:t>
            </a:r>
            <a:r>
              <a:rPr lang="en-NZ" baseline="0" dirty="0" err="1" smtClean="0"/>
              <a:t>bluetooth</a:t>
            </a:r>
            <a:r>
              <a:rPr lang="en-NZ" baseline="0" dirty="0" smtClean="0"/>
              <a:t>, so the device can </a:t>
            </a:r>
          </a:p>
          <a:p>
            <a:r>
              <a:rPr lang="en-NZ" baseline="0" dirty="0" smtClean="0"/>
              <a:t>communicate with the users phone for sending data. </a:t>
            </a:r>
          </a:p>
          <a:p>
            <a:r>
              <a:rPr lang="en-NZ" baseline="0" dirty="0" smtClean="0"/>
              <a:t>Unfortunately we did not for see us using mobile until recently, so we did not </a:t>
            </a:r>
          </a:p>
          <a:p>
            <a:r>
              <a:rPr lang="en-NZ" baseline="0" dirty="0" smtClean="0"/>
              <a:t>Do any paper based prototyping , but we are hoping to do some paper based </a:t>
            </a:r>
          </a:p>
          <a:p>
            <a:r>
              <a:rPr lang="en-NZ" baseline="0" dirty="0" smtClean="0"/>
              <a:t>prototyping very soon. </a:t>
            </a:r>
          </a:p>
          <a:p>
            <a:endParaRPr lang="en-NZ" baseline="0" dirty="0" smtClean="0"/>
          </a:p>
          <a:p>
            <a:r>
              <a:rPr lang="en-NZ" baseline="0" dirty="0" smtClean="0"/>
              <a:t>The users will have to fit the device on them selves, we have not full </a:t>
            </a:r>
          </a:p>
          <a:p>
            <a:r>
              <a:rPr lang="en-NZ" baseline="0" dirty="0" smtClean="0"/>
              <a:t>Come to terms on how the user will do this. Our first thought was to fit the </a:t>
            </a:r>
          </a:p>
          <a:p>
            <a:r>
              <a:rPr lang="en-NZ" baseline="0" dirty="0" smtClean="0"/>
              <a:t>device on a belt strapped around the users waist. We have also thought about </a:t>
            </a:r>
          </a:p>
          <a:p>
            <a:r>
              <a:rPr lang="en-NZ" baseline="0" dirty="0" smtClean="0"/>
              <a:t>integrating the device into a wearable piece of clothing such as a high-</a:t>
            </a:r>
            <a:r>
              <a:rPr lang="en-NZ" baseline="0" dirty="0" err="1" smtClean="0"/>
              <a:t>vis</a:t>
            </a:r>
            <a:r>
              <a:rPr lang="en-NZ" baseline="0" dirty="0" smtClean="0"/>
              <a:t> vest.</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4</a:t>
            </a:fld>
            <a:endParaRPr lang="en-NZ"/>
          </a:p>
        </p:txBody>
      </p:sp>
    </p:spTree>
    <p:extLst>
      <p:ext uri="{BB962C8B-B14F-4D97-AF65-F5344CB8AC3E}">
        <p14:creationId xmlns:p14="http://schemas.microsoft.com/office/powerpoint/2010/main" val="87260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 chose Arduino as</a:t>
            </a:r>
            <a:r>
              <a:rPr lang="en-NZ" baseline="0" dirty="0" smtClean="0"/>
              <a:t> our controller for the device because </a:t>
            </a:r>
          </a:p>
          <a:p>
            <a:r>
              <a:rPr lang="en-NZ" baseline="0" dirty="0" smtClean="0"/>
              <a:t>we have readily available access to them and we have prior experience with them. </a:t>
            </a:r>
          </a:p>
          <a:p>
            <a:r>
              <a:rPr lang="en-NZ" baseline="0" dirty="0" smtClean="0"/>
              <a:t>Arduino has a big community behind it, so trouble shooting and asking for help is not a problem.</a:t>
            </a:r>
          </a:p>
          <a:p>
            <a:r>
              <a:rPr lang="en-NZ" baseline="0" dirty="0" smtClean="0"/>
              <a:t>Arduino also has a lot of available libraries for the wide range of sensors and components. Arduino is also open source.</a:t>
            </a:r>
          </a:p>
          <a:p>
            <a:endParaRPr lang="en-NZ" dirty="0" smtClean="0"/>
          </a:p>
          <a:p>
            <a:r>
              <a:rPr lang="en-NZ" dirty="0" smtClean="0"/>
              <a:t>We are</a:t>
            </a:r>
            <a:r>
              <a:rPr lang="en-NZ" baseline="0" dirty="0" smtClean="0"/>
              <a:t> using sonar sensors for our project to measure distances and detect cars. </a:t>
            </a:r>
          </a:p>
          <a:p>
            <a:r>
              <a:rPr lang="en-NZ" baseline="0" dirty="0" smtClean="0"/>
              <a:t>The particular sensor we are using for this is the HC-SR04 and the main reason we are using this sensor is that it is easy to use, and the </a:t>
            </a:r>
            <a:r>
              <a:rPr lang="en-NZ" baseline="0" dirty="0" err="1" smtClean="0"/>
              <a:t>polytech</a:t>
            </a:r>
            <a:r>
              <a:rPr lang="en-NZ" baseline="0" dirty="0" smtClean="0"/>
              <a:t> has made available an abundance of these to us. We are using a library with the sensor at the moment called new ping, this library is easy to use and it outputs and easier value to deal with.</a:t>
            </a:r>
          </a:p>
          <a:p>
            <a:endParaRPr lang="en-NZ" baseline="0" dirty="0" smtClean="0"/>
          </a:p>
          <a:p>
            <a:r>
              <a:rPr lang="en-NZ" baseline="0" dirty="0" smtClean="0"/>
              <a:t>We are using a Bluetooth module to communicate with a android phone, in order to gain access to the phones resources. The resources that we want from the phone are </a:t>
            </a:r>
            <a:r>
              <a:rPr lang="en-NZ" baseline="0" dirty="0" err="1" smtClean="0"/>
              <a:t>gps</a:t>
            </a:r>
            <a:r>
              <a:rPr lang="en-NZ" baseline="0" dirty="0" smtClean="0"/>
              <a:t>, time, and the ability to send data through the internet.</a:t>
            </a:r>
          </a:p>
          <a:p>
            <a:endParaRPr lang="en-NZ" baseline="0" dirty="0" smtClean="0"/>
          </a:p>
          <a:p>
            <a:r>
              <a:rPr lang="en-NZ" baseline="0" dirty="0" smtClean="0"/>
              <a:t>We will have a mobile app that sends and receives data, and also allows the cyclist to view the data they have collected. </a:t>
            </a:r>
          </a:p>
          <a:p>
            <a:endParaRPr lang="en-NZ" baseline="0" dirty="0" smtClean="0"/>
          </a:p>
          <a:p>
            <a:r>
              <a:rPr lang="en-NZ" baseline="0" dirty="0" smtClean="0"/>
              <a:t>We will have DCC front end for the viewing of our collected data. The user will be able to see the data displayed on a map, so that they can get a clear view where the problem  areas are in Dunedin.</a:t>
            </a:r>
          </a:p>
          <a:p>
            <a:endParaRPr lang="en-NZ" baseline="0" dirty="0" smtClean="0"/>
          </a:p>
          <a:p>
            <a:endParaRPr lang="en-NZ" baseline="0" dirty="0" smtClean="0"/>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5</a:t>
            </a:fld>
            <a:endParaRPr lang="en-NZ"/>
          </a:p>
        </p:txBody>
      </p:sp>
    </p:spTree>
    <p:extLst>
      <p:ext uri="{BB962C8B-B14F-4D97-AF65-F5344CB8AC3E}">
        <p14:creationId xmlns:p14="http://schemas.microsoft.com/office/powerpoint/2010/main" val="249835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For</a:t>
            </a:r>
            <a:r>
              <a:rPr lang="en-NZ" baseline="0" dirty="0" smtClean="0"/>
              <a:t> Arduino development it is using the languages c and </a:t>
            </a:r>
            <a:r>
              <a:rPr lang="en-NZ" baseline="0" dirty="0" err="1" smtClean="0"/>
              <a:t>c++</a:t>
            </a:r>
            <a:r>
              <a:rPr lang="en-NZ" baseline="0" dirty="0" smtClean="0"/>
              <a:t>. To develop for this we are using the default Arduino IDE.</a:t>
            </a:r>
          </a:p>
          <a:p>
            <a:r>
              <a:rPr lang="en-NZ" baseline="0" dirty="0" smtClean="0"/>
              <a:t>For android development we are using Java, and the IDE is android studio. We chose android because it is free to develop for, we are familiar with developing with android and we have android phones available to us.</a:t>
            </a:r>
          </a:p>
          <a:p>
            <a:r>
              <a:rPr lang="en-NZ" baseline="0" dirty="0" smtClean="0"/>
              <a:t>For the DCC user interface, we will be using c#. We will be using the Gmap.net library for displaying the collected info. For the IDE we will be using visual studio 2013. We decided to use a desktop app rather than a web based app, because it is easier to use.</a:t>
            </a:r>
          </a:p>
          <a:p>
            <a:endParaRPr lang="en-NZ" dirty="0" smtClean="0"/>
          </a:p>
        </p:txBody>
      </p:sp>
      <p:sp>
        <p:nvSpPr>
          <p:cNvPr id="4" name="Slide Number Placeholder 3"/>
          <p:cNvSpPr>
            <a:spLocks noGrp="1"/>
          </p:cNvSpPr>
          <p:nvPr>
            <p:ph type="sldNum" sz="quarter" idx="10"/>
          </p:nvPr>
        </p:nvSpPr>
        <p:spPr/>
        <p:txBody>
          <a:bodyPr/>
          <a:lstStyle/>
          <a:p>
            <a:fld id="{77A119A6-3C65-41E4-A72F-D05C1A5105B9}" type="slidenum">
              <a:rPr lang="en-NZ" smtClean="0"/>
              <a:t>6</a:t>
            </a:fld>
            <a:endParaRPr lang="en-NZ"/>
          </a:p>
        </p:txBody>
      </p:sp>
    </p:spTree>
    <p:extLst>
      <p:ext uri="{BB962C8B-B14F-4D97-AF65-F5344CB8AC3E}">
        <p14:creationId xmlns:p14="http://schemas.microsoft.com/office/powerpoint/2010/main" val="408438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We</a:t>
            </a:r>
            <a:r>
              <a:rPr lang="en-NZ" baseline="0" dirty="0" smtClean="0"/>
              <a:t> are using </a:t>
            </a:r>
            <a:r>
              <a:rPr lang="en-NZ" baseline="0" dirty="0" err="1" smtClean="0"/>
              <a:t>github</a:t>
            </a:r>
            <a:r>
              <a:rPr lang="en-NZ" baseline="0" dirty="0" smtClean="0"/>
              <a:t> to version control our project. This allows us to have a back up of our project and the ability to branch our project.</a:t>
            </a:r>
          </a:p>
          <a:p>
            <a:endParaRPr lang="en-NZ" baseline="0" dirty="0" smtClean="0"/>
          </a:p>
          <a:p>
            <a:r>
              <a:rPr lang="en-NZ" baseline="0" dirty="0" smtClean="0"/>
              <a:t>Our main method of testing has been checking the accuracy of our sensors and adjusting the code accordingly. We have tested the sensor by repeatedly moving different materials in front of the device at different distances and seeing if it correctly detects those distances. This is a proof of concept to show that our device can detect moving objects. If can detect a hand at 2 meters, it should be able to detect a bus.</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7</a:t>
            </a:fld>
            <a:endParaRPr lang="en-NZ"/>
          </a:p>
        </p:txBody>
      </p:sp>
    </p:spTree>
    <p:extLst>
      <p:ext uri="{BB962C8B-B14F-4D97-AF65-F5344CB8AC3E}">
        <p14:creationId xmlns:p14="http://schemas.microsoft.com/office/powerpoint/2010/main" val="347596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Change diagram</a:t>
            </a:r>
          </a:p>
          <a:p>
            <a:endParaRPr lang="en-NZ" dirty="0" smtClean="0"/>
          </a:p>
          <a:p>
            <a:r>
              <a:rPr lang="en-NZ" dirty="0" smtClean="0"/>
              <a:t>When</a:t>
            </a:r>
            <a:r>
              <a:rPr lang="en-NZ" baseline="0" dirty="0" smtClean="0"/>
              <a:t> the sensors on the Arduino pick up an object within a close proximity to the cyclist it will send the distance over to the android device. The android device will take the distance a log it along with date, time and location onto it’s local storage. Either when the user specifies or automatically when connected via </a:t>
            </a:r>
            <a:r>
              <a:rPr lang="en-NZ" baseline="0" dirty="0" err="1" smtClean="0"/>
              <a:t>wifi</a:t>
            </a:r>
            <a:r>
              <a:rPr lang="en-NZ" baseline="0" dirty="0" smtClean="0"/>
              <a:t> the android device will send the data it’s collected to the server. The DCC front end will then request the data from the server to load up on a map to </a:t>
            </a:r>
            <a:r>
              <a:rPr lang="en-NZ" baseline="0" smtClean="0"/>
              <a:t>be viewed.</a:t>
            </a:r>
            <a:endParaRPr lang="en-NZ" dirty="0" smtClean="0"/>
          </a:p>
        </p:txBody>
      </p:sp>
      <p:sp>
        <p:nvSpPr>
          <p:cNvPr id="4" name="Slide Number Placeholder 3"/>
          <p:cNvSpPr>
            <a:spLocks noGrp="1"/>
          </p:cNvSpPr>
          <p:nvPr>
            <p:ph type="sldNum" sz="quarter" idx="10"/>
          </p:nvPr>
        </p:nvSpPr>
        <p:spPr/>
        <p:txBody>
          <a:bodyPr/>
          <a:lstStyle/>
          <a:p>
            <a:fld id="{77A119A6-3C65-41E4-A72F-D05C1A5105B9}" type="slidenum">
              <a:rPr lang="en-NZ" smtClean="0"/>
              <a:t>8</a:t>
            </a:fld>
            <a:endParaRPr lang="en-NZ"/>
          </a:p>
        </p:txBody>
      </p:sp>
    </p:spTree>
    <p:extLst>
      <p:ext uri="{BB962C8B-B14F-4D97-AF65-F5344CB8AC3E}">
        <p14:creationId xmlns:p14="http://schemas.microsoft.com/office/powerpoint/2010/main" val="151850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For our stable platform we have gotten</a:t>
            </a:r>
            <a:r>
              <a:rPr lang="en-NZ" baseline="0" dirty="0" smtClean="0"/>
              <a:t> the HC-SR04 sensor working with the </a:t>
            </a:r>
            <a:r>
              <a:rPr lang="en-NZ" baseline="0" dirty="0" err="1" smtClean="0"/>
              <a:t>NewPing</a:t>
            </a:r>
            <a:r>
              <a:rPr lang="en-NZ" baseline="0" dirty="0" smtClean="0"/>
              <a:t> </a:t>
            </a:r>
            <a:r>
              <a:rPr lang="en-NZ" baseline="0" dirty="0" err="1" smtClean="0"/>
              <a:t>libaray</a:t>
            </a:r>
            <a:r>
              <a:rPr lang="en-NZ" baseline="0" dirty="0" smtClean="0"/>
              <a:t>. Using this we are able to get distances of objects that move </a:t>
            </a:r>
            <a:r>
              <a:rPr lang="en-NZ" baseline="0" dirty="0" err="1" smtClean="0"/>
              <a:t>infront</a:t>
            </a:r>
            <a:r>
              <a:rPr lang="en-NZ" baseline="0" dirty="0" smtClean="0"/>
              <a:t> of the sensor.</a:t>
            </a:r>
          </a:p>
          <a:p>
            <a:r>
              <a:rPr lang="en-NZ" baseline="0" dirty="0" smtClean="0"/>
              <a:t>We connected an </a:t>
            </a:r>
            <a:r>
              <a:rPr lang="en-NZ" baseline="0" dirty="0" err="1" smtClean="0"/>
              <a:t>Xbee</a:t>
            </a:r>
            <a:r>
              <a:rPr lang="en-NZ" baseline="0" dirty="0" smtClean="0"/>
              <a:t> to the Arduino which allowed us to wirelessly send data to another nearby </a:t>
            </a:r>
            <a:r>
              <a:rPr lang="en-NZ" baseline="0" dirty="0" err="1" smtClean="0"/>
              <a:t>Xbee</a:t>
            </a:r>
            <a:r>
              <a:rPr lang="en-NZ" baseline="0" dirty="0" smtClean="0"/>
              <a:t> which is just a proof of concept of being able to wirelessly send data.</a:t>
            </a:r>
            <a:endParaRPr lang="en-NZ" dirty="0"/>
          </a:p>
        </p:txBody>
      </p:sp>
      <p:sp>
        <p:nvSpPr>
          <p:cNvPr id="4" name="Slide Number Placeholder 3"/>
          <p:cNvSpPr>
            <a:spLocks noGrp="1"/>
          </p:cNvSpPr>
          <p:nvPr>
            <p:ph type="sldNum" sz="quarter" idx="10"/>
          </p:nvPr>
        </p:nvSpPr>
        <p:spPr/>
        <p:txBody>
          <a:bodyPr/>
          <a:lstStyle/>
          <a:p>
            <a:fld id="{77A119A6-3C65-41E4-A72F-D05C1A5105B9}" type="slidenum">
              <a:rPr lang="en-NZ" smtClean="0"/>
              <a:t>9</a:t>
            </a:fld>
            <a:endParaRPr lang="en-NZ"/>
          </a:p>
        </p:txBody>
      </p:sp>
    </p:spTree>
    <p:extLst>
      <p:ext uri="{BB962C8B-B14F-4D97-AF65-F5344CB8AC3E}">
        <p14:creationId xmlns:p14="http://schemas.microsoft.com/office/powerpoint/2010/main" val="304427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AAF2AB-DDF1-48E8-8A5E-DE86AC31DF5E}" type="datetimeFigureOut">
              <a:rPr lang="en-NZ" smtClean="0"/>
              <a:t>10/05/2015</a:t>
            </a:fld>
            <a:endParaRPr lang="en-NZ"/>
          </a:p>
        </p:txBody>
      </p:sp>
      <p:sp>
        <p:nvSpPr>
          <p:cNvPr id="17" name="Footer Placeholder 16"/>
          <p:cNvSpPr>
            <a:spLocks noGrp="1"/>
          </p:cNvSpPr>
          <p:nvPr>
            <p:ph type="ftr" sz="quarter" idx="11"/>
          </p:nvPr>
        </p:nvSpPr>
        <p:spPr/>
        <p:txBody>
          <a:bodyPr/>
          <a:lstStyle/>
          <a:p>
            <a:endParaRPr lang="en-NZ"/>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88AE350-C271-4DF0-8382-5BEFE1017EAC}" type="slidenum">
              <a:rPr lang="en-NZ" smtClean="0"/>
              <a:t>‹#›</a:t>
            </a:fld>
            <a:endParaRPr lang="en-NZ"/>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F2AB-DDF1-48E8-8A5E-DE86AC31DF5E}" type="datetimeFigureOut">
              <a:rPr lang="en-NZ" smtClean="0"/>
              <a:t>10/05/2015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F2AB-DDF1-48E8-8A5E-DE86AC31DF5E}" type="datetimeFigureOut">
              <a:rPr lang="en-NZ" smtClean="0"/>
              <a:t>10/05/2015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AAF2AB-DDF1-48E8-8A5E-DE86AC31DF5E}" type="datetimeFigureOut">
              <a:rPr lang="en-NZ" smtClean="0"/>
              <a:t>10/05/2015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AAF2AB-DDF1-48E8-8A5E-DE86AC31DF5E}" type="datetimeFigureOut">
              <a:rPr lang="en-NZ" smtClean="0"/>
              <a:t>10/05/2015</a:t>
            </a:fld>
            <a:endParaRPr lang="en-NZ"/>
          </a:p>
        </p:txBody>
      </p:sp>
      <p:sp>
        <p:nvSpPr>
          <p:cNvPr id="5" name="Footer Placeholder 4"/>
          <p:cNvSpPr>
            <a:spLocks noGrp="1"/>
          </p:cNvSpPr>
          <p:nvPr>
            <p:ph type="ftr" sz="quarter" idx="11"/>
          </p:nvPr>
        </p:nvSpPr>
        <p:spPr>
          <a:xfrm>
            <a:off x="800100" y="6172200"/>
            <a:ext cx="4000500" cy="457200"/>
          </a:xfrm>
        </p:spPr>
        <p:txBody>
          <a:bodyPr/>
          <a:lstStyle/>
          <a:p>
            <a:endParaRPr lang="en-NZ"/>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88AE350-C271-4DF0-8382-5BEFE1017EAC}" type="slidenum">
              <a:rPr lang="en-NZ" smtClean="0"/>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AAAF2AB-DDF1-48E8-8A5E-DE86AC31DF5E}" type="datetimeFigureOut">
              <a:rPr lang="en-NZ" smtClean="0"/>
              <a:t>10/05/2015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AAF2AB-DDF1-48E8-8A5E-DE86AC31DF5E}" type="datetimeFigureOut">
              <a:rPr lang="en-NZ" smtClean="0"/>
              <a:t>10/05/2015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88AE350-C271-4DF0-8382-5BEFE1017EAC}" type="slidenum">
              <a:rPr lang="en-NZ" smtClean="0"/>
              <a:t>‹#›</a:t>
            </a:fld>
            <a:endParaRPr lang="en-NZ"/>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AAF2AB-DDF1-48E8-8A5E-DE86AC31DF5E}" type="datetimeFigureOut">
              <a:rPr lang="en-NZ" smtClean="0"/>
              <a:t>10/05/2015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AF2AB-DDF1-48E8-8A5E-DE86AC31DF5E}" type="datetimeFigureOut">
              <a:rPr lang="en-NZ" smtClean="0"/>
              <a:t>10/05/2015</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88AE350-C271-4DF0-8382-5BEFE1017EAC}"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AAF2AB-DDF1-48E8-8A5E-DE86AC31DF5E}" type="datetimeFigureOut">
              <a:rPr lang="en-NZ" smtClean="0"/>
              <a:t>10/05/2015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AAF2AB-DDF1-48E8-8A5E-DE86AC31DF5E}" type="datetimeFigureOut">
              <a:rPr lang="en-NZ" smtClean="0"/>
              <a:t>10/05/2015</a:t>
            </a:fld>
            <a:endParaRPr lang="en-NZ"/>
          </a:p>
        </p:txBody>
      </p:sp>
      <p:sp>
        <p:nvSpPr>
          <p:cNvPr id="6" name="Footer Placeholder 5"/>
          <p:cNvSpPr>
            <a:spLocks noGrp="1"/>
          </p:cNvSpPr>
          <p:nvPr>
            <p:ph type="ftr" sz="quarter" idx="11"/>
          </p:nvPr>
        </p:nvSpPr>
        <p:spPr>
          <a:xfrm>
            <a:off x="914400" y="6172200"/>
            <a:ext cx="3886200" cy="457200"/>
          </a:xfrm>
        </p:spPr>
        <p:txBody>
          <a:bodyPr/>
          <a:lstStyle/>
          <a:p>
            <a:endParaRPr lang="en-NZ"/>
          </a:p>
        </p:txBody>
      </p:sp>
      <p:sp>
        <p:nvSpPr>
          <p:cNvPr id="7" name="Slide Number Placeholder 6"/>
          <p:cNvSpPr>
            <a:spLocks noGrp="1"/>
          </p:cNvSpPr>
          <p:nvPr>
            <p:ph type="sldNum" sz="quarter" idx="12"/>
          </p:nvPr>
        </p:nvSpPr>
        <p:spPr>
          <a:xfrm>
            <a:off x="146304" y="6208776"/>
            <a:ext cx="457200" cy="457200"/>
          </a:xfrm>
        </p:spPr>
        <p:txBody>
          <a:bodyPr/>
          <a:lstStyle/>
          <a:p>
            <a:fld id="{188AE350-C271-4DF0-8382-5BEFE1017EAC}" type="slidenum">
              <a:rPr lang="en-NZ" smtClean="0"/>
              <a:t>‹#›</a:t>
            </a:fld>
            <a:endParaRPr lang="en-NZ"/>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AAAF2AB-DDF1-48E8-8A5E-DE86AC31DF5E}" type="datetimeFigureOut">
              <a:rPr lang="en-NZ" smtClean="0"/>
              <a:t>10/05/2015</a:t>
            </a:fld>
            <a:endParaRPr lang="en-NZ"/>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NZ"/>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88AE350-C271-4DF0-8382-5BEFE1017EAC}" type="slidenum">
              <a:rPr lang="en-NZ" smtClean="0"/>
              <a:t>‹#›</a:t>
            </a:fld>
            <a:endParaRPr lang="en-NZ"/>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NZ" dirty="0" smtClean="0"/>
              <a:t>Client: Kylie Huard at the Dunedin City Council</a:t>
            </a:r>
          </a:p>
        </p:txBody>
      </p:sp>
      <p:sp>
        <p:nvSpPr>
          <p:cNvPr id="2" name="Title 1"/>
          <p:cNvSpPr>
            <a:spLocks noGrp="1"/>
          </p:cNvSpPr>
          <p:nvPr>
            <p:ph type="ctrTitle"/>
          </p:nvPr>
        </p:nvSpPr>
        <p:spPr/>
        <p:txBody>
          <a:bodyPr/>
          <a:lstStyle/>
          <a:p>
            <a:r>
              <a:rPr lang="en-NZ" dirty="0" smtClean="0"/>
              <a:t>CZ</a:t>
            </a:r>
            <a:endParaRPr lang="en-NZ" dirty="0"/>
          </a:p>
        </p:txBody>
      </p:sp>
    </p:spTree>
    <p:extLst>
      <p:ext uri="{BB962C8B-B14F-4D97-AF65-F5344CB8AC3E}">
        <p14:creationId xmlns:p14="http://schemas.microsoft.com/office/powerpoint/2010/main" val="428850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Stable Platform</a:t>
            </a:r>
            <a:endParaRPr lang="en-NZ" dirty="0"/>
          </a:p>
        </p:txBody>
      </p:sp>
      <p:sp>
        <p:nvSpPr>
          <p:cNvPr id="3" name="Content Placeholder 2"/>
          <p:cNvSpPr>
            <a:spLocks noGrp="1"/>
          </p:cNvSpPr>
          <p:nvPr>
            <p:ph sz="quarter" idx="1"/>
          </p:nvPr>
        </p:nvSpPr>
        <p:spPr/>
        <p:txBody>
          <a:bodyPr>
            <a:normAutofit/>
          </a:bodyPr>
          <a:lstStyle/>
          <a:p>
            <a:r>
              <a:rPr lang="en-NZ" sz="2000" dirty="0" smtClean="0"/>
              <a:t>We have data writing to SD card</a:t>
            </a:r>
          </a:p>
          <a:p>
            <a:endParaRPr lang="en-NZ" sz="2000" dirty="0"/>
          </a:p>
          <a:p>
            <a:endParaRPr lang="en-NZ" sz="2000" dirty="0" smtClean="0"/>
          </a:p>
          <a:p>
            <a:endParaRPr lang="en-NZ" sz="2000" dirty="0"/>
          </a:p>
          <a:p>
            <a:endParaRPr lang="en-NZ" sz="2000" dirty="0" smtClean="0"/>
          </a:p>
          <a:p>
            <a:endParaRPr lang="en-NZ" sz="2000" dirty="0" smtClean="0"/>
          </a:p>
          <a:p>
            <a:r>
              <a:rPr lang="en-NZ" sz="2000" dirty="0" smtClean="0"/>
              <a:t>Arduino communicating with android phone via </a:t>
            </a:r>
            <a:r>
              <a:rPr lang="en-NZ" sz="2000" dirty="0" err="1" smtClean="0"/>
              <a:t>bluetooth</a:t>
            </a:r>
            <a:endParaRPr lang="en-NZ" sz="2000" dirty="0" smtClean="0"/>
          </a:p>
          <a:p>
            <a:pPr marL="0" indent="0">
              <a:buNone/>
            </a:pPr>
            <a:endParaRPr lang="en-NZ" sz="2000" dirty="0" smtClean="0"/>
          </a:p>
          <a:p>
            <a:pPr marL="0" indent="0">
              <a:buNone/>
            </a:pPr>
            <a:endParaRPr lang="en-NZ"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124" y="1694318"/>
            <a:ext cx="3204239" cy="1800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4206217"/>
            <a:ext cx="3672408" cy="23339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4293096"/>
            <a:ext cx="3288248" cy="216024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2028129"/>
            <a:ext cx="4261134" cy="1132578"/>
          </a:xfrm>
          <a:prstGeom prst="rect">
            <a:avLst/>
          </a:prstGeom>
        </p:spPr>
      </p:pic>
    </p:spTree>
    <p:extLst>
      <p:ext uri="{BB962C8B-B14F-4D97-AF65-F5344CB8AC3E}">
        <p14:creationId xmlns:p14="http://schemas.microsoft.com/office/powerpoint/2010/main" val="397490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Development </a:t>
            </a:r>
            <a:r>
              <a:rPr lang="en-NZ" dirty="0" smtClean="0"/>
              <a:t>Pathway/MVP</a:t>
            </a:r>
            <a:endParaRPr lang="en-NZ" dirty="0"/>
          </a:p>
        </p:txBody>
      </p:sp>
      <p:sp>
        <p:nvSpPr>
          <p:cNvPr id="3" name="Content Placeholder 2"/>
          <p:cNvSpPr>
            <a:spLocks noGrp="1"/>
          </p:cNvSpPr>
          <p:nvPr>
            <p:ph sz="quarter" idx="1"/>
          </p:nvPr>
        </p:nvSpPr>
        <p:spPr/>
        <p:txBody>
          <a:bodyPr/>
          <a:lstStyle/>
          <a:p>
            <a:r>
              <a:rPr lang="en-NZ" dirty="0" smtClean="0"/>
              <a:t>To get our current system mobile  and recording real world data</a:t>
            </a:r>
          </a:p>
          <a:p>
            <a:pPr marL="0" indent="0">
              <a:buNone/>
            </a:pPr>
            <a:endParaRPr lang="en-NZ" dirty="0" smtClean="0"/>
          </a:p>
          <a:p>
            <a:r>
              <a:rPr lang="en-NZ" dirty="0" smtClean="0"/>
              <a:t>Portable</a:t>
            </a:r>
          </a:p>
          <a:p>
            <a:endParaRPr lang="en-NZ" dirty="0"/>
          </a:p>
          <a:p>
            <a:endParaRPr lang="en-NZ" dirty="0" smtClean="0"/>
          </a:p>
          <a:p>
            <a:endParaRPr lang="en-NZ" dirty="0"/>
          </a:p>
        </p:txBody>
      </p:sp>
    </p:spTree>
    <p:extLst>
      <p:ext uri="{BB962C8B-B14F-4D97-AF65-F5344CB8AC3E}">
        <p14:creationId xmlns:p14="http://schemas.microsoft.com/office/powerpoint/2010/main" val="560598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Value Proposition</a:t>
            </a:r>
            <a:endParaRPr lang="en-NZ" dirty="0"/>
          </a:p>
        </p:txBody>
      </p:sp>
      <p:sp>
        <p:nvSpPr>
          <p:cNvPr id="5" name="Rectangle 4"/>
          <p:cNvSpPr/>
          <p:nvPr/>
        </p:nvSpPr>
        <p:spPr>
          <a:xfrm>
            <a:off x="467544" y="1844824"/>
            <a:ext cx="8208911" cy="2308324"/>
          </a:xfrm>
          <a:prstGeom prst="rect">
            <a:avLst/>
          </a:prstGeom>
        </p:spPr>
        <p:txBody>
          <a:bodyPr wrap="square">
            <a:spAutoFit/>
          </a:bodyPr>
          <a:lstStyle/>
          <a:p>
            <a:r>
              <a:rPr lang="en-US" sz="2400" dirty="0" smtClean="0"/>
              <a:t>This project is helping to address the issue of road cyclists safety with how vehicles are passing them. It has been in use since August 2015. During this time is has been recording vehicle passing speeds and distances showing the most problem areas where dangerous incidents have been occurring. It has shown that 35% of vehicles are passing cyclists dangerously. </a:t>
            </a:r>
            <a:endParaRPr lang="en-NZ" sz="2400" dirty="0"/>
          </a:p>
        </p:txBody>
      </p:sp>
    </p:spTree>
    <p:extLst>
      <p:ext uri="{BB962C8B-B14F-4D97-AF65-F5344CB8AC3E}">
        <p14:creationId xmlns:p14="http://schemas.microsoft.com/office/powerpoint/2010/main" val="354562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Functional requirements</a:t>
            </a:r>
            <a:endParaRPr lang="en-NZ" dirty="0"/>
          </a:p>
        </p:txBody>
      </p:sp>
      <p:sp>
        <p:nvSpPr>
          <p:cNvPr id="3" name="Content Placeholder 2"/>
          <p:cNvSpPr>
            <a:spLocks noGrp="1"/>
          </p:cNvSpPr>
          <p:nvPr>
            <p:ph sz="quarter" idx="1"/>
          </p:nvPr>
        </p:nvSpPr>
        <p:spPr/>
        <p:txBody>
          <a:bodyPr>
            <a:normAutofit/>
          </a:bodyPr>
          <a:lstStyle/>
          <a:p>
            <a:r>
              <a:rPr lang="en-US" dirty="0" smtClean="0"/>
              <a:t>The </a:t>
            </a:r>
            <a:r>
              <a:rPr lang="en-US" dirty="0"/>
              <a:t>system must record how close cars are passing cyclists</a:t>
            </a:r>
          </a:p>
          <a:p>
            <a:r>
              <a:rPr lang="en-US" dirty="0"/>
              <a:t>The system must record where close passes have </a:t>
            </a:r>
            <a:r>
              <a:rPr lang="en-US" dirty="0" smtClean="0"/>
              <a:t>happened</a:t>
            </a:r>
            <a:endParaRPr lang="en-US" dirty="0"/>
          </a:p>
          <a:p>
            <a:r>
              <a:rPr lang="en-US" dirty="0"/>
              <a:t>The system must record when the close pass happened </a:t>
            </a:r>
          </a:p>
          <a:p>
            <a:r>
              <a:rPr lang="en-US" dirty="0"/>
              <a:t>The system must record data in a readable format</a:t>
            </a:r>
          </a:p>
          <a:p>
            <a:r>
              <a:rPr lang="en-US" dirty="0"/>
              <a:t>The system must have a way of  getting the </a:t>
            </a:r>
            <a:r>
              <a:rPr lang="en-US" dirty="0" smtClean="0"/>
              <a:t>data </a:t>
            </a:r>
            <a:r>
              <a:rPr lang="en-US" dirty="0"/>
              <a:t>to a meaningful place</a:t>
            </a:r>
          </a:p>
        </p:txBody>
      </p:sp>
    </p:spTree>
    <p:extLst>
      <p:ext uri="{BB962C8B-B14F-4D97-AF65-F5344CB8AC3E}">
        <p14:creationId xmlns:p14="http://schemas.microsoft.com/office/powerpoint/2010/main" val="231628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Interaction Design</a:t>
            </a:r>
            <a:endParaRPr lang="en-NZ" dirty="0"/>
          </a:p>
        </p:txBody>
      </p:sp>
      <p:sp>
        <p:nvSpPr>
          <p:cNvPr id="3" name="Content Placeholder 2"/>
          <p:cNvSpPr>
            <a:spLocks noGrp="1"/>
          </p:cNvSpPr>
          <p:nvPr>
            <p:ph sz="quarter" idx="1"/>
          </p:nvPr>
        </p:nvSpPr>
        <p:spPr/>
        <p:txBody>
          <a:bodyPr/>
          <a:lstStyle/>
          <a:p>
            <a:r>
              <a:rPr lang="en-NZ" dirty="0" smtClean="0"/>
              <a:t>Try </a:t>
            </a:r>
            <a:r>
              <a:rPr lang="en-NZ" dirty="0" smtClean="0"/>
              <a:t>to keep interaction between user and system minimized </a:t>
            </a:r>
            <a:endParaRPr lang="en-NZ" dirty="0" smtClean="0"/>
          </a:p>
          <a:p>
            <a:r>
              <a:rPr lang="en-NZ" dirty="0" smtClean="0"/>
              <a:t>User pairs android device to Arduino initially</a:t>
            </a:r>
          </a:p>
          <a:p>
            <a:r>
              <a:rPr lang="en-NZ" dirty="0" smtClean="0"/>
              <a:t>Users will be able to see the data they are collecting</a:t>
            </a:r>
          </a:p>
          <a:p>
            <a:r>
              <a:rPr lang="en-NZ" dirty="0" smtClean="0"/>
              <a:t>DCC user will be able to see the collected data on a map</a:t>
            </a:r>
            <a:endParaRPr lang="en-NZ" dirty="0"/>
          </a:p>
        </p:txBody>
      </p:sp>
    </p:spTree>
    <p:extLst>
      <p:ext uri="{BB962C8B-B14F-4D97-AF65-F5344CB8AC3E}">
        <p14:creationId xmlns:p14="http://schemas.microsoft.com/office/powerpoint/2010/main" val="335683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System/software architecture</a:t>
            </a:r>
            <a:endParaRPr lang="en-NZ" dirty="0"/>
          </a:p>
        </p:txBody>
      </p:sp>
      <p:sp>
        <p:nvSpPr>
          <p:cNvPr id="3" name="Content Placeholder 2"/>
          <p:cNvSpPr>
            <a:spLocks noGrp="1"/>
          </p:cNvSpPr>
          <p:nvPr>
            <p:ph sz="quarter" idx="1"/>
          </p:nvPr>
        </p:nvSpPr>
        <p:spPr>
          <a:xfrm>
            <a:off x="457200" y="1600200"/>
            <a:ext cx="3538736" cy="4525963"/>
          </a:xfrm>
        </p:spPr>
        <p:txBody>
          <a:bodyPr/>
          <a:lstStyle/>
          <a:p>
            <a:pPr marL="0" indent="0">
              <a:buNone/>
            </a:pPr>
            <a:r>
              <a:rPr lang="en-NZ" dirty="0" smtClean="0"/>
              <a:t>Hardware </a:t>
            </a:r>
          </a:p>
          <a:p>
            <a:r>
              <a:rPr lang="en-NZ" dirty="0" smtClean="0"/>
              <a:t>Arduino</a:t>
            </a:r>
          </a:p>
          <a:p>
            <a:r>
              <a:rPr lang="en-NZ" dirty="0" smtClean="0"/>
              <a:t>Sonar </a:t>
            </a:r>
            <a:r>
              <a:rPr lang="en-NZ" dirty="0" smtClean="0"/>
              <a:t>sensor</a:t>
            </a:r>
          </a:p>
          <a:p>
            <a:r>
              <a:rPr lang="en-NZ" dirty="0" smtClean="0"/>
              <a:t>Bluetooth </a:t>
            </a:r>
            <a:endParaRPr lang="en-NZ" dirty="0" smtClean="0"/>
          </a:p>
          <a:p>
            <a:pPr marL="0" indent="0">
              <a:buNone/>
            </a:pPr>
            <a:endParaRPr lang="en-NZ" dirty="0"/>
          </a:p>
          <a:p>
            <a:endParaRPr lang="en-NZ" dirty="0" smtClean="0"/>
          </a:p>
        </p:txBody>
      </p:sp>
      <p:sp>
        <p:nvSpPr>
          <p:cNvPr id="4" name="TextBox 3"/>
          <p:cNvSpPr txBox="1"/>
          <p:nvPr/>
        </p:nvSpPr>
        <p:spPr>
          <a:xfrm>
            <a:off x="4394947" y="1556792"/>
            <a:ext cx="3960440" cy="1569660"/>
          </a:xfrm>
          <a:prstGeom prst="rect">
            <a:avLst/>
          </a:prstGeom>
          <a:noFill/>
        </p:spPr>
        <p:txBody>
          <a:bodyPr wrap="square" rtlCol="0">
            <a:spAutoFit/>
          </a:bodyPr>
          <a:lstStyle/>
          <a:p>
            <a:r>
              <a:rPr lang="en-NZ" sz="3200" dirty="0" smtClean="0"/>
              <a:t>Software</a:t>
            </a:r>
          </a:p>
          <a:p>
            <a:pPr marL="457200" indent="-457200">
              <a:buFont typeface="Arial" panose="020B0604020202020204" pitchFamily="34" charset="0"/>
              <a:buChar char="•"/>
            </a:pPr>
            <a:r>
              <a:rPr lang="en-NZ" sz="3200" dirty="0" smtClean="0"/>
              <a:t>Mobile interface</a:t>
            </a:r>
          </a:p>
          <a:p>
            <a:pPr marL="457200" indent="-457200">
              <a:buFont typeface="Arial" panose="020B0604020202020204" pitchFamily="34" charset="0"/>
              <a:buChar char="•"/>
            </a:pPr>
            <a:r>
              <a:rPr lang="en-NZ" sz="3200" dirty="0" smtClean="0"/>
              <a:t>Interface for DCC</a:t>
            </a:r>
          </a:p>
        </p:txBody>
      </p:sp>
    </p:spTree>
    <p:extLst>
      <p:ext uri="{BB962C8B-B14F-4D97-AF65-F5344CB8AC3E}">
        <p14:creationId xmlns:p14="http://schemas.microsoft.com/office/powerpoint/2010/main" val="1201798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Target Deployment Environment</a:t>
            </a:r>
            <a:endParaRPr lang="en-NZ" dirty="0"/>
          </a:p>
        </p:txBody>
      </p:sp>
      <p:sp>
        <p:nvSpPr>
          <p:cNvPr id="3" name="Content Placeholder 2"/>
          <p:cNvSpPr>
            <a:spLocks noGrp="1"/>
          </p:cNvSpPr>
          <p:nvPr>
            <p:ph sz="quarter" idx="1"/>
          </p:nvPr>
        </p:nvSpPr>
        <p:spPr/>
        <p:txBody>
          <a:bodyPr/>
          <a:lstStyle/>
          <a:p>
            <a:r>
              <a:rPr lang="en-NZ" dirty="0" smtClean="0"/>
              <a:t>Arduino - Device for gathering our data</a:t>
            </a:r>
          </a:p>
          <a:p>
            <a:endParaRPr lang="en-NZ" dirty="0" smtClean="0"/>
          </a:p>
          <a:p>
            <a:r>
              <a:rPr lang="en-NZ" dirty="0" smtClean="0"/>
              <a:t>Android – to interact with Arduino</a:t>
            </a:r>
          </a:p>
          <a:p>
            <a:endParaRPr lang="en-NZ" dirty="0" smtClean="0"/>
          </a:p>
          <a:p>
            <a:r>
              <a:rPr lang="en-NZ" dirty="0" smtClean="0"/>
              <a:t>Desktop for DCC user interface</a:t>
            </a:r>
            <a:endParaRPr lang="en-NZ" dirty="0"/>
          </a:p>
        </p:txBody>
      </p:sp>
    </p:spTree>
    <p:extLst>
      <p:ext uri="{BB962C8B-B14F-4D97-AF65-F5344CB8AC3E}">
        <p14:creationId xmlns:p14="http://schemas.microsoft.com/office/powerpoint/2010/main" val="611944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Version Control &amp; Testing</a:t>
            </a:r>
            <a:endParaRPr lang="en-NZ" dirty="0"/>
          </a:p>
        </p:txBody>
      </p:sp>
      <p:sp>
        <p:nvSpPr>
          <p:cNvPr id="3" name="Content Placeholder 2"/>
          <p:cNvSpPr>
            <a:spLocks noGrp="1"/>
          </p:cNvSpPr>
          <p:nvPr>
            <p:ph sz="quarter" idx="1"/>
          </p:nvPr>
        </p:nvSpPr>
        <p:spPr/>
        <p:txBody>
          <a:bodyPr/>
          <a:lstStyle/>
          <a:p>
            <a:r>
              <a:rPr lang="en-NZ" dirty="0" smtClean="0"/>
              <a:t>Public </a:t>
            </a:r>
            <a:r>
              <a:rPr lang="en-NZ" dirty="0" err="1" smtClean="0"/>
              <a:t>GitHub</a:t>
            </a:r>
            <a:r>
              <a:rPr lang="en-NZ" dirty="0" smtClean="0"/>
              <a:t> repository </a:t>
            </a:r>
          </a:p>
          <a:p>
            <a:endParaRPr lang="en-NZ" dirty="0" smtClean="0"/>
          </a:p>
          <a:p>
            <a:r>
              <a:rPr lang="en-NZ" dirty="0" smtClean="0"/>
              <a:t>Testing accuracy of Sensors in different environments and using different materials</a:t>
            </a:r>
            <a:endParaRPr lang="en-NZ" dirty="0"/>
          </a:p>
        </p:txBody>
      </p:sp>
    </p:spTree>
    <p:extLst>
      <p:ext uri="{BB962C8B-B14F-4D97-AF65-F5344CB8AC3E}">
        <p14:creationId xmlns:p14="http://schemas.microsoft.com/office/powerpoint/2010/main" val="2371878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Architecture </a:t>
            </a:r>
            <a:endParaRPr lang="en-NZ"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85927" y="1447800"/>
            <a:ext cx="7029345" cy="4572000"/>
          </a:xfrm>
        </p:spPr>
      </p:pic>
    </p:spTree>
    <p:extLst>
      <p:ext uri="{BB962C8B-B14F-4D97-AF65-F5344CB8AC3E}">
        <p14:creationId xmlns:p14="http://schemas.microsoft.com/office/powerpoint/2010/main" val="80068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Stable Platform</a:t>
            </a:r>
            <a:endParaRPr lang="en-NZ" dirty="0"/>
          </a:p>
        </p:txBody>
      </p:sp>
      <p:sp>
        <p:nvSpPr>
          <p:cNvPr id="3" name="Content Placeholder 2"/>
          <p:cNvSpPr>
            <a:spLocks noGrp="1"/>
          </p:cNvSpPr>
          <p:nvPr>
            <p:ph sz="quarter" idx="1"/>
          </p:nvPr>
        </p:nvSpPr>
        <p:spPr/>
        <p:txBody>
          <a:bodyPr>
            <a:normAutofit/>
          </a:bodyPr>
          <a:lstStyle/>
          <a:p>
            <a:r>
              <a:rPr lang="en-NZ" sz="2000" dirty="0" smtClean="0"/>
              <a:t>We are currently using a HC-SR04 sonar sensor</a:t>
            </a:r>
          </a:p>
          <a:p>
            <a:endParaRPr lang="en-NZ" sz="2000" dirty="0"/>
          </a:p>
          <a:p>
            <a:endParaRPr lang="en-NZ" sz="2000" dirty="0" smtClean="0"/>
          </a:p>
          <a:p>
            <a:endParaRPr lang="en-NZ" sz="2000" dirty="0" smtClean="0"/>
          </a:p>
          <a:p>
            <a:endParaRPr lang="en-NZ" sz="2000" dirty="0"/>
          </a:p>
          <a:p>
            <a:r>
              <a:rPr lang="en-NZ" sz="2000" dirty="0" smtClean="0"/>
              <a:t>Proof of concept of wireless transmission using </a:t>
            </a:r>
            <a:r>
              <a:rPr lang="en-NZ" sz="2000" dirty="0" err="1" smtClean="0"/>
              <a:t>xbees</a:t>
            </a:r>
            <a:endParaRPr lang="en-NZ"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700808"/>
            <a:ext cx="2851652" cy="16021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789040"/>
            <a:ext cx="3620670" cy="203415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32" y="3789040"/>
            <a:ext cx="3672408" cy="2063226"/>
          </a:xfrm>
          <a:prstGeom prst="rect">
            <a:avLst/>
          </a:prstGeom>
        </p:spPr>
      </p:pic>
    </p:spTree>
    <p:extLst>
      <p:ext uri="{BB962C8B-B14F-4D97-AF65-F5344CB8AC3E}">
        <p14:creationId xmlns:p14="http://schemas.microsoft.com/office/powerpoint/2010/main" val="743813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506</TotalTime>
  <Words>1413</Words>
  <Application>Microsoft Office PowerPoint</Application>
  <PresentationFormat>On-screen Show (4:3)</PresentationFormat>
  <Paragraphs>118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Perpetua</vt:lpstr>
      <vt:lpstr>Wingdings 2</vt:lpstr>
      <vt:lpstr>Equity</vt:lpstr>
      <vt:lpstr>CZ</vt:lpstr>
      <vt:lpstr>Value Proposition</vt:lpstr>
      <vt:lpstr>Functional requirements</vt:lpstr>
      <vt:lpstr>Interaction Design</vt:lpstr>
      <vt:lpstr>System/software architecture</vt:lpstr>
      <vt:lpstr>Target Deployment Environment</vt:lpstr>
      <vt:lpstr>Version Control &amp; Testing</vt:lpstr>
      <vt:lpstr>System Architecture </vt:lpstr>
      <vt:lpstr>Stable Platform</vt:lpstr>
      <vt:lpstr>Stable Platform</vt:lpstr>
      <vt:lpstr>Development Pathway/MVP</vt:lpstr>
    </vt:vector>
  </TitlesOfParts>
  <Company>Otago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Defense</dc:title>
  <dc:creator>Student</dc:creator>
  <cp:lastModifiedBy>Cameron Hill (11004884)</cp:lastModifiedBy>
  <cp:revision>33</cp:revision>
  <dcterms:created xsi:type="dcterms:W3CDTF">2015-05-06T23:12:53Z</dcterms:created>
  <dcterms:modified xsi:type="dcterms:W3CDTF">2015-05-09T14:21:58Z</dcterms:modified>
</cp:coreProperties>
</file>