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2"/>
  </p:notesMasterIdLst>
  <p:handoutMasterIdLst>
    <p:handoutMasterId r:id="rId23"/>
  </p:handoutMasterIdLst>
  <p:sldIdLst>
    <p:sldId id="256" r:id="rId2"/>
    <p:sldId id="257" r:id="rId3"/>
    <p:sldId id="258" r:id="rId4"/>
    <p:sldId id="259" r:id="rId5"/>
    <p:sldId id="274" r:id="rId6"/>
    <p:sldId id="261" r:id="rId7"/>
    <p:sldId id="273" r:id="rId8"/>
    <p:sldId id="262" r:id="rId9"/>
    <p:sldId id="269" r:id="rId10"/>
    <p:sldId id="270" r:id="rId11"/>
    <p:sldId id="264" r:id="rId12"/>
    <p:sldId id="271" r:id="rId13"/>
    <p:sldId id="275" r:id="rId14"/>
    <p:sldId id="276" r:id="rId15"/>
    <p:sldId id="278" r:id="rId16"/>
    <p:sldId id="277" r:id="rId17"/>
    <p:sldId id="263" r:id="rId18"/>
    <p:sldId id="265" r:id="rId19"/>
    <p:sldId id="272"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86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_rels/data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ata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CA2594-D8FC-4128-8763-0D7D72079F7D}" type="doc">
      <dgm:prSet loTypeId="urn:microsoft.com/office/officeart/2005/8/layout/vProcess5" loCatId="process" qsTypeId="urn:microsoft.com/office/officeart/2005/8/quickstyle/simple2" qsCatId="simple" csTypeId="urn:microsoft.com/office/officeart/2005/8/colors/colorful1" csCatId="colorful" phldr="1"/>
      <dgm:spPr/>
      <dgm:t>
        <a:bodyPr/>
        <a:lstStyle/>
        <a:p>
          <a:endParaRPr lang="en-US"/>
        </a:p>
      </dgm:t>
    </dgm:pt>
    <dgm:pt modelId="{D6955BFE-7F43-4F46-BC92-E26E45F2EF55}">
      <dgm:prSet custT="1"/>
      <dgm:spPr/>
      <dgm:t>
        <a:bodyPr/>
        <a:lstStyle/>
        <a:p>
          <a:r>
            <a:rPr lang="es-ES" sz="2000" baseline="0" dirty="0"/>
            <a:t>El cálculo del tamaño de muestra es fundamental en la planificación de estudios estadísticos. </a:t>
          </a:r>
          <a:endParaRPr lang="en-US" sz="2000" dirty="0"/>
        </a:p>
      </dgm:t>
    </dgm:pt>
    <dgm:pt modelId="{1B50942E-40AE-4961-8027-E4C2FA3353D9}" type="parTrans" cxnId="{D920CDFA-D781-4D0D-95C5-17CA687C0584}">
      <dgm:prSet/>
      <dgm:spPr/>
      <dgm:t>
        <a:bodyPr/>
        <a:lstStyle/>
        <a:p>
          <a:endParaRPr lang="en-US"/>
        </a:p>
      </dgm:t>
    </dgm:pt>
    <dgm:pt modelId="{7505F18D-D1A8-4B5E-ADCA-04F64C1A31D7}" type="sibTrans" cxnId="{D920CDFA-D781-4D0D-95C5-17CA687C0584}">
      <dgm:prSet/>
      <dgm:spPr/>
      <dgm:t>
        <a:bodyPr/>
        <a:lstStyle/>
        <a:p>
          <a:endParaRPr lang="en-US"/>
        </a:p>
      </dgm:t>
    </dgm:pt>
    <dgm:pt modelId="{557E31EF-A9E8-4EA8-B6F7-4DEAE4134301}">
      <dgm:prSet custT="1"/>
      <dgm:spPr/>
      <dgm:t>
        <a:bodyPr/>
        <a:lstStyle/>
        <a:p>
          <a:r>
            <a:rPr lang="es-ES" sz="2000" baseline="0" dirty="0"/>
            <a:t>Un tamaño muestral inadecuado puede afectar la validez de los resultados, ya sea por falta de poder estadístico en muestras pequeñas o por el desperdicio de recursos en muestras demasiado grandes. </a:t>
          </a:r>
          <a:endParaRPr lang="en-US" sz="2000" dirty="0"/>
        </a:p>
      </dgm:t>
    </dgm:pt>
    <dgm:pt modelId="{6EF59FC2-C6B1-40C8-9D95-537E7F51F617}" type="parTrans" cxnId="{C222E2B3-B349-4AB2-B023-CBE76284D6F4}">
      <dgm:prSet/>
      <dgm:spPr/>
      <dgm:t>
        <a:bodyPr/>
        <a:lstStyle/>
        <a:p>
          <a:endParaRPr lang="en-US"/>
        </a:p>
      </dgm:t>
    </dgm:pt>
    <dgm:pt modelId="{370D5BE4-C252-4D04-959F-40D2596107CD}" type="sibTrans" cxnId="{C222E2B3-B349-4AB2-B023-CBE76284D6F4}">
      <dgm:prSet/>
      <dgm:spPr/>
      <dgm:t>
        <a:bodyPr/>
        <a:lstStyle/>
        <a:p>
          <a:endParaRPr lang="en-US"/>
        </a:p>
      </dgm:t>
    </dgm:pt>
    <dgm:pt modelId="{EE5515F8-E316-49C4-BF18-A363A055A0AA}">
      <dgm:prSet custT="1"/>
      <dgm:spPr/>
      <dgm:t>
        <a:bodyPr/>
        <a:lstStyle/>
        <a:p>
          <a:r>
            <a:rPr lang="es-ES" sz="2000" baseline="0" dirty="0"/>
            <a:t>Sin una herramienta adecuada, determinar el tamaño muestral puede ser complejo y propenso a errores, especialmente para usuarios sin un sólido conocimiento estadístico.</a:t>
          </a:r>
          <a:endParaRPr lang="en-US" sz="2000" dirty="0"/>
        </a:p>
      </dgm:t>
    </dgm:pt>
    <dgm:pt modelId="{55FAA0F7-68E8-45AE-BCB6-91099931753C}" type="parTrans" cxnId="{9CA71722-3A60-4870-B23F-0A110E9ACA86}">
      <dgm:prSet/>
      <dgm:spPr/>
      <dgm:t>
        <a:bodyPr/>
        <a:lstStyle/>
        <a:p>
          <a:endParaRPr lang="en-US"/>
        </a:p>
      </dgm:t>
    </dgm:pt>
    <dgm:pt modelId="{BE61BB0C-E5E6-457D-B170-01416D69001C}" type="sibTrans" cxnId="{9CA71722-3A60-4870-B23F-0A110E9ACA86}">
      <dgm:prSet/>
      <dgm:spPr/>
      <dgm:t>
        <a:bodyPr/>
        <a:lstStyle/>
        <a:p>
          <a:endParaRPr lang="en-US"/>
        </a:p>
      </dgm:t>
    </dgm:pt>
    <dgm:pt modelId="{3A516FE1-1FE7-492B-89FD-035D1B088A6D}" type="pres">
      <dgm:prSet presAssocID="{61CA2594-D8FC-4128-8763-0D7D72079F7D}" presName="outerComposite" presStyleCnt="0">
        <dgm:presLayoutVars>
          <dgm:chMax val="5"/>
          <dgm:dir/>
          <dgm:resizeHandles val="exact"/>
        </dgm:presLayoutVars>
      </dgm:prSet>
      <dgm:spPr/>
    </dgm:pt>
    <dgm:pt modelId="{4C2A8C89-6FF0-4536-ABA1-8C788B0E75EB}" type="pres">
      <dgm:prSet presAssocID="{61CA2594-D8FC-4128-8763-0D7D72079F7D}" presName="dummyMaxCanvas" presStyleCnt="0">
        <dgm:presLayoutVars/>
      </dgm:prSet>
      <dgm:spPr/>
    </dgm:pt>
    <dgm:pt modelId="{B47AD214-C443-44A9-9540-98FBF67AB155}" type="pres">
      <dgm:prSet presAssocID="{61CA2594-D8FC-4128-8763-0D7D72079F7D}" presName="ThreeNodes_1" presStyleLbl="node1" presStyleIdx="0" presStyleCnt="3">
        <dgm:presLayoutVars>
          <dgm:bulletEnabled val="1"/>
        </dgm:presLayoutVars>
      </dgm:prSet>
      <dgm:spPr/>
    </dgm:pt>
    <dgm:pt modelId="{13AE12D3-D04F-4377-8D4D-5DEF1BFB2CF7}" type="pres">
      <dgm:prSet presAssocID="{61CA2594-D8FC-4128-8763-0D7D72079F7D}" presName="ThreeNodes_2" presStyleLbl="node1" presStyleIdx="1" presStyleCnt="3" custScaleY="117734">
        <dgm:presLayoutVars>
          <dgm:bulletEnabled val="1"/>
        </dgm:presLayoutVars>
      </dgm:prSet>
      <dgm:spPr/>
    </dgm:pt>
    <dgm:pt modelId="{275F1AA9-CB82-41C9-B460-B0643F52BBC8}" type="pres">
      <dgm:prSet presAssocID="{61CA2594-D8FC-4128-8763-0D7D72079F7D}" presName="ThreeNodes_3" presStyleLbl="node1" presStyleIdx="2" presStyleCnt="3">
        <dgm:presLayoutVars>
          <dgm:bulletEnabled val="1"/>
        </dgm:presLayoutVars>
      </dgm:prSet>
      <dgm:spPr/>
    </dgm:pt>
    <dgm:pt modelId="{18B7816D-CAF8-4D32-9674-DA5447109101}" type="pres">
      <dgm:prSet presAssocID="{61CA2594-D8FC-4128-8763-0D7D72079F7D}" presName="ThreeConn_1-2" presStyleLbl="fgAccFollowNode1" presStyleIdx="0" presStyleCnt="2">
        <dgm:presLayoutVars>
          <dgm:bulletEnabled val="1"/>
        </dgm:presLayoutVars>
      </dgm:prSet>
      <dgm:spPr/>
    </dgm:pt>
    <dgm:pt modelId="{7ADCEC02-FD6D-4876-B2B6-4799013D80ED}" type="pres">
      <dgm:prSet presAssocID="{61CA2594-D8FC-4128-8763-0D7D72079F7D}" presName="ThreeConn_2-3" presStyleLbl="fgAccFollowNode1" presStyleIdx="1" presStyleCnt="2">
        <dgm:presLayoutVars>
          <dgm:bulletEnabled val="1"/>
        </dgm:presLayoutVars>
      </dgm:prSet>
      <dgm:spPr/>
    </dgm:pt>
    <dgm:pt modelId="{FB309A2E-C39F-4AAA-AEC5-F7289C2DE30C}" type="pres">
      <dgm:prSet presAssocID="{61CA2594-D8FC-4128-8763-0D7D72079F7D}" presName="ThreeNodes_1_text" presStyleLbl="node1" presStyleIdx="2" presStyleCnt="3">
        <dgm:presLayoutVars>
          <dgm:bulletEnabled val="1"/>
        </dgm:presLayoutVars>
      </dgm:prSet>
      <dgm:spPr/>
    </dgm:pt>
    <dgm:pt modelId="{5EEF77BB-F91B-46A7-83BC-374D6A314D1A}" type="pres">
      <dgm:prSet presAssocID="{61CA2594-D8FC-4128-8763-0D7D72079F7D}" presName="ThreeNodes_2_text" presStyleLbl="node1" presStyleIdx="2" presStyleCnt="3">
        <dgm:presLayoutVars>
          <dgm:bulletEnabled val="1"/>
        </dgm:presLayoutVars>
      </dgm:prSet>
      <dgm:spPr/>
    </dgm:pt>
    <dgm:pt modelId="{2DD439D0-46DA-4FDF-AB8C-3775E11AF304}" type="pres">
      <dgm:prSet presAssocID="{61CA2594-D8FC-4128-8763-0D7D72079F7D}" presName="ThreeNodes_3_text" presStyleLbl="node1" presStyleIdx="2" presStyleCnt="3">
        <dgm:presLayoutVars>
          <dgm:bulletEnabled val="1"/>
        </dgm:presLayoutVars>
      </dgm:prSet>
      <dgm:spPr/>
    </dgm:pt>
  </dgm:ptLst>
  <dgm:cxnLst>
    <dgm:cxn modelId="{DC190D1F-66A2-4860-8C55-EDE43014C076}" type="presOf" srcId="{7505F18D-D1A8-4B5E-ADCA-04F64C1A31D7}" destId="{18B7816D-CAF8-4D32-9674-DA5447109101}" srcOrd="0" destOrd="0" presId="urn:microsoft.com/office/officeart/2005/8/layout/vProcess5"/>
    <dgm:cxn modelId="{9CA71722-3A60-4870-B23F-0A110E9ACA86}" srcId="{61CA2594-D8FC-4128-8763-0D7D72079F7D}" destId="{EE5515F8-E316-49C4-BF18-A363A055A0AA}" srcOrd="2" destOrd="0" parTransId="{55FAA0F7-68E8-45AE-BCB6-91099931753C}" sibTransId="{BE61BB0C-E5E6-457D-B170-01416D69001C}"/>
    <dgm:cxn modelId="{7441C72A-7CB4-40FC-BC2D-C17D1C5B6FB6}" type="presOf" srcId="{EE5515F8-E316-49C4-BF18-A363A055A0AA}" destId="{275F1AA9-CB82-41C9-B460-B0643F52BBC8}" srcOrd="0" destOrd="0" presId="urn:microsoft.com/office/officeart/2005/8/layout/vProcess5"/>
    <dgm:cxn modelId="{E2334530-1C11-48F1-8C5F-1D9F903C1EC3}" type="presOf" srcId="{370D5BE4-C252-4D04-959F-40D2596107CD}" destId="{7ADCEC02-FD6D-4876-B2B6-4799013D80ED}" srcOrd="0" destOrd="0" presId="urn:microsoft.com/office/officeart/2005/8/layout/vProcess5"/>
    <dgm:cxn modelId="{E7E5C47F-EEA1-4534-8A32-1283E53FE392}" type="presOf" srcId="{EE5515F8-E316-49C4-BF18-A363A055A0AA}" destId="{2DD439D0-46DA-4FDF-AB8C-3775E11AF304}" srcOrd="1" destOrd="0" presId="urn:microsoft.com/office/officeart/2005/8/layout/vProcess5"/>
    <dgm:cxn modelId="{09C01C85-2BF6-489C-814B-24A11EB760E4}" type="presOf" srcId="{557E31EF-A9E8-4EA8-B6F7-4DEAE4134301}" destId="{5EEF77BB-F91B-46A7-83BC-374D6A314D1A}" srcOrd="1" destOrd="0" presId="urn:microsoft.com/office/officeart/2005/8/layout/vProcess5"/>
    <dgm:cxn modelId="{C222E2B3-B349-4AB2-B023-CBE76284D6F4}" srcId="{61CA2594-D8FC-4128-8763-0D7D72079F7D}" destId="{557E31EF-A9E8-4EA8-B6F7-4DEAE4134301}" srcOrd="1" destOrd="0" parTransId="{6EF59FC2-C6B1-40C8-9D95-537E7F51F617}" sibTransId="{370D5BE4-C252-4D04-959F-40D2596107CD}"/>
    <dgm:cxn modelId="{FC8217CF-FFEC-4157-AAA4-89CA42AB3547}" type="presOf" srcId="{D6955BFE-7F43-4F46-BC92-E26E45F2EF55}" destId="{B47AD214-C443-44A9-9540-98FBF67AB155}" srcOrd="0" destOrd="0" presId="urn:microsoft.com/office/officeart/2005/8/layout/vProcess5"/>
    <dgm:cxn modelId="{5D45CDD0-542D-44C3-87F5-5FB7596CABB3}" type="presOf" srcId="{D6955BFE-7F43-4F46-BC92-E26E45F2EF55}" destId="{FB309A2E-C39F-4AAA-AEC5-F7289C2DE30C}" srcOrd="1" destOrd="0" presId="urn:microsoft.com/office/officeart/2005/8/layout/vProcess5"/>
    <dgm:cxn modelId="{CA4C21D1-BF7E-4B9C-B79F-B93912737D1F}" type="presOf" srcId="{61CA2594-D8FC-4128-8763-0D7D72079F7D}" destId="{3A516FE1-1FE7-492B-89FD-035D1B088A6D}" srcOrd="0" destOrd="0" presId="urn:microsoft.com/office/officeart/2005/8/layout/vProcess5"/>
    <dgm:cxn modelId="{AA4A8BF7-C9F8-4A7D-84BD-0582667F76DE}" type="presOf" srcId="{557E31EF-A9E8-4EA8-B6F7-4DEAE4134301}" destId="{13AE12D3-D04F-4377-8D4D-5DEF1BFB2CF7}" srcOrd="0" destOrd="0" presId="urn:microsoft.com/office/officeart/2005/8/layout/vProcess5"/>
    <dgm:cxn modelId="{D920CDFA-D781-4D0D-95C5-17CA687C0584}" srcId="{61CA2594-D8FC-4128-8763-0D7D72079F7D}" destId="{D6955BFE-7F43-4F46-BC92-E26E45F2EF55}" srcOrd="0" destOrd="0" parTransId="{1B50942E-40AE-4961-8027-E4C2FA3353D9}" sibTransId="{7505F18D-D1A8-4B5E-ADCA-04F64C1A31D7}"/>
    <dgm:cxn modelId="{2B0D52FE-7DCE-4E9C-8137-94185E371503}" type="presParOf" srcId="{3A516FE1-1FE7-492B-89FD-035D1B088A6D}" destId="{4C2A8C89-6FF0-4536-ABA1-8C788B0E75EB}" srcOrd="0" destOrd="0" presId="urn:microsoft.com/office/officeart/2005/8/layout/vProcess5"/>
    <dgm:cxn modelId="{74E7B81D-E9F6-46FA-B4B4-F6FED889B69B}" type="presParOf" srcId="{3A516FE1-1FE7-492B-89FD-035D1B088A6D}" destId="{B47AD214-C443-44A9-9540-98FBF67AB155}" srcOrd="1" destOrd="0" presId="urn:microsoft.com/office/officeart/2005/8/layout/vProcess5"/>
    <dgm:cxn modelId="{F9B427A3-8014-4434-B199-A462328B8C91}" type="presParOf" srcId="{3A516FE1-1FE7-492B-89FD-035D1B088A6D}" destId="{13AE12D3-D04F-4377-8D4D-5DEF1BFB2CF7}" srcOrd="2" destOrd="0" presId="urn:microsoft.com/office/officeart/2005/8/layout/vProcess5"/>
    <dgm:cxn modelId="{0011AD14-2F72-435A-A285-8C7665E44B67}" type="presParOf" srcId="{3A516FE1-1FE7-492B-89FD-035D1B088A6D}" destId="{275F1AA9-CB82-41C9-B460-B0643F52BBC8}" srcOrd="3" destOrd="0" presId="urn:microsoft.com/office/officeart/2005/8/layout/vProcess5"/>
    <dgm:cxn modelId="{4B3D5554-F38D-45FB-A0A4-B27A29E4A00C}" type="presParOf" srcId="{3A516FE1-1FE7-492B-89FD-035D1B088A6D}" destId="{18B7816D-CAF8-4D32-9674-DA5447109101}" srcOrd="4" destOrd="0" presId="urn:microsoft.com/office/officeart/2005/8/layout/vProcess5"/>
    <dgm:cxn modelId="{667420B6-258D-49AA-B28A-6C1030DF5261}" type="presParOf" srcId="{3A516FE1-1FE7-492B-89FD-035D1B088A6D}" destId="{7ADCEC02-FD6D-4876-B2B6-4799013D80ED}" srcOrd="5" destOrd="0" presId="urn:microsoft.com/office/officeart/2005/8/layout/vProcess5"/>
    <dgm:cxn modelId="{D28D6199-982A-4D8C-A429-4E6BD1D33BCD}" type="presParOf" srcId="{3A516FE1-1FE7-492B-89FD-035D1B088A6D}" destId="{FB309A2E-C39F-4AAA-AEC5-F7289C2DE30C}" srcOrd="6" destOrd="0" presId="urn:microsoft.com/office/officeart/2005/8/layout/vProcess5"/>
    <dgm:cxn modelId="{C55AF41F-85A3-41A2-8277-11B10AD18A41}" type="presParOf" srcId="{3A516FE1-1FE7-492B-89FD-035D1B088A6D}" destId="{5EEF77BB-F91B-46A7-83BC-374D6A314D1A}" srcOrd="7" destOrd="0" presId="urn:microsoft.com/office/officeart/2005/8/layout/vProcess5"/>
    <dgm:cxn modelId="{2174BFA9-6760-4BE6-847D-82AC872E919E}" type="presParOf" srcId="{3A516FE1-1FE7-492B-89FD-035D1B088A6D}" destId="{2DD439D0-46DA-4FDF-AB8C-3775E11AF304}"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17B57A1-4CC8-423E-9A99-37A9E65ED36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181B4D0-1AB6-40DF-82AB-557F6729F9FB}">
      <dgm:prSet/>
      <dgm:spPr/>
      <dgm:t>
        <a:bodyPr/>
        <a:lstStyle/>
        <a:p>
          <a:r>
            <a:rPr lang="es-ES" baseline="0"/>
            <a:t>Herramienta funcional y útil para el cálculo muestral.</a:t>
          </a:r>
          <a:endParaRPr lang="en-US"/>
        </a:p>
      </dgm:t>
    </dgm:pt>
    <dgm:pt modelId="{CC707233-3B9D-4ABC-971D-69C23C9AA10A}" type="parTrans" cxnId="{5C36FE9C-A530-49A7-A9F8-00211B258DA2}">
      <dgm:prSet/>
      <dgm:spPr/>
      <dgm:t>
        <a:bodyPr/>
        <a:lstStyle/>
        <a:p>
          <a:endParaRPr lang="en-US"/>
        </a:p>
      </dgm:t>
    </dgm:pt>
    <dgm:pt modelId="{CC4C2085-D763-4D5C-867F-8D42F72CE50B}" type="sibTrans" cxnId="{5C36FE9C-A530-49A7-A9F8-00211B258DA2}">
      <dgm:prSet/>
      <dgm:spPr/>
      <dgm:t>
        <a:bodyPr/>
        <a:lstStyle/>
        <a:p>
          <a:endParaRPr lang="en-US"/>
        </a:p>
      </dgm:t>
    </dgm:pt>
    <dgm:pt modelId="{3CEA43DE-DD77-4FCB-A155-9EEFFB6E031D}">
      <dgm:prSet/>
      <dgm:spPr/>
      <dgm:t>
        <a:bodyPr/>
        <a:lstStyle/>
        <a:p>
          <a:r>
            <a:rPr lang="es-ES" baseline="0"/>
            <a:t>Aprendizaje de nuevas tecnologías (R y Shiny).</a:t>
          </a:r>
          <a:endParaRPr lang="en-US"/>
        </a:p>
      </dgm:t>
    </dgm:pt>
    <dgm:pt modelId="{8DE4DF1E-0F99-4EFE-B5BE-EC7B583FD58E}" type="parTrans" cxnId="{5CDE7651-1D82-41C2-BF74-10BAE16B43F3}">
      <dgm:prSet/>
      <dgm:spPr/>
      <dgm:t>
        <a:bodyPr/>
        <a:lstStyle/>
        <a:p>
          <a:endParaRPr lang="en-US"/>
        </a:p>
      </dgm:t>
    </dgm:pt>
    <dgm:pt modelId="{29684E25-1D0D-41A7-8C1A-B668B44C2BD5}" type="sibTrans" cxnId="{5CDE7651-1D82-41C2-BF74-10BAE16B43F3}">
      <dgm:prSet/>
      <dgm:spPr/>
      <dgm:t>
        <a:bodyPr/>
        <a:lstStyle/>
        <a:p>
          <a:endParaRPr lang="en-US"/>
        </a:p>
      </dgm:t>
    </dgm:pt>
    <dgm:pt modelId="{DE00A6B2-3C51-49D3-A62E-6399F4EFA004}">
      <dgm:prSet/>
      <dgm:spPr/>
      <dgm:t>
        <a:bodyPr/>
        <a:lstStyle/>
        <a:p>
          <a:r>
            <a:rPr lang="es-ES" baseline="0"/>
            <a:t>Diseño intuitivo para facilidad de uso.</a:t>
          </a:r>
          <a:endParaRPr lang="en-US"/>
        </a:p>
      </dgm:t>
    </dgm:pt>
    <dgm:pt modelId="{B02BB3C0-26C2-4807-AF06-F5C9E0E379C0}" type="parTrans" cxnId="{F62A1846-4623-4097-AFD5-16A9705F5053}">
      <dgm:prSet/>
      <dgm:spPr/>
      <dgm:t>
        <a:bodyPr/>
        <a:lstStyle/>
        <a:p>
          <a:endParaRPr lang="en-US"/>
        </a:p>
      </dgm:t>
    </dgm:pt>
    <dgm:pt modelId="{BD7EEB8C-A93B-4358-B2DD-1DBC728F85B8}" type="sibTrans" cxnId="{F62A1846-4623-4097-AFD5-16A9705F5053}">
      <dgm:prSet/>
      <dgm:spPr/>
      <dgm:t>
        <a:bodyPr/>
        <a:lstStyle/>
        <a:p>
          <a:endParaRPr lang="en-US"/>
        </a:p>
      </dgm:t>
    </dgm:pt>
    <dgm:pt modelId="{936A7EF6-7122-4AAA-8695-FECDE0DD58B5}" type="pres">
      <dgm:prSet presAssocID="{917B57A1-4CC8-423E-9A99-37A9E65ED368}" presName="root" presStyleCnt="0">
        <dgm:presLayoutVars>
          <dgm:dir/>
          <dgm:resizeHandles val="exact"/>
        </dgm:presLayoutVars>
      </dgm:prSet>
      <dgm:spPr/>
    </dgm:pt>
    <dgm:pt modelId="{A232984F-E0B0-4B85-A8C2-7FA4AFBF3AFD}" type="pres">
      <dgm:prSet presAssocID="{E181B4D0-1AB6-40DF-82AB-557F6729F9FB}" presName="compNode" presStyleCnt="0"/>
      <dgm:spPr/>
    </dgm:pt>
    <dgm:pt modelId="{84942E41-0E92-4934-B204-2BBC41119DDC}" type="pres">
      <dgm:prSet presAssocID="{E181B4D0-1AB6-40DF-82AB-557F6729F9FB}" presName="bgRect" presStyleLbl="bgShp" presStyleIdx="0" presStyleCnt="3"/>
      <dgm:spPr/>
    </dgm:pt>
    <dgm:pt modelId="{480063F4-3519-4C05-971B-27FF891EB4C8}" type="pres">
      <dgm:prSet presAssocID="{E181B4D0-1AB6-40DF-82AB-557F6729F9F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culator"/>
        </a:ext>
      </dgm:extLst>
    </dgm:pt>
    <dgm:pt modelId="{128EA50E-6FB5-4D68-B8F0-458810053407}" type="pres">
      <dgm:prSet presAssocID="{E181B4D0-1AB6-40DF-82AB-557F6729F9FB}" presName="spaceRect" presStyleCnt="0"/>
      <dgm:spPr/>
    </dgm:pt>
    <dgm:pt modelId="{CDEBE6CF-6E4B-47D6-8448-72A53055DA24}" type="pres">
      <dgm:prSet presAssocID="{E181B4D0-1AB6-40DF-82AB-557F6729F9FB}" presName="parTx" presStyleLbl="revTx" presStyleIdx="0" presStyleCnt="3">
        <dgm:presLayoutVars>
          <dgm:chMax val="0"/>
          <dgm:chPref val="0"/>
        </dgm:presLayoutVars>
      </dgm:prSet>
      <dgm:spPr/>
    </dgm:pt>
    <dgm:pt modelId="{781288B6-C11D-454B-B0DF-D835F7ACD510}" type="pres">
      <dgm:prSet presAssocID="{CC4C2085-D763-4D5C-867F-8D42F72CE50B}" presName="sibTrans" presStyleCnt="0"/>
      <dgm:spPr/>
    </dgm:pt>
    <dgm:pt modelId="{CEC39963-D741-4D3C-A6ED-41200A670833}" type="pres">
      <dgm:prSet presAssocID="{3CEA43DE-DD77-4FCB-A155-9EEFFB6E031D}" presName="compNode" presStyleCnt="0"/>
      <dgm:spPr/>
    </dgm:pt>
    <dgm:pt modelId="{7BF1B776-126A-42D7-AE75-57520608B6C1}" type="pres">
      <dgm:prSet presAssocID="{3CEA43DE-DD77-4FCB-A155-9EEFFB6E031D}" presName="bgRect" presStyleLbl="bgShp" presStyleIdx="1" presStyleCnt="3"/>
      <dgm:spPr/>
    </dgm:pt>
    <dgm:pt modelId="{6B4BEC99-304D-4167-BD7E-052664F3CB53}" type="pres">
      <dgm:prSet presAssocID="{3CEA43DE-DD77-4FCB-A155-9EEFFB6E031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ffice Worker"/>
        </a:ext>
      </dgm:extLst>
    </dgm:pt>
    <dgm:pt modelId="{3741770F-1938-4CB5-8DD5-55B324C3EBCA}" type="pres">
      <dgm:prSet presAssocID="{3CEA43DE-DD77-4FCB-A155-9EEFFB6E031D}" presName="spaceRect" presStyleCnt="0"/>
      <dgm:spPr/>
    </dgm:pt>
    <dgm:pt modelId="{25C41D94-D18F-4E41-A141-8D57F696C1F0}" type="pres">
      <dgm:prSet presAssocID="{3CEA43DE-DD77-4FCB-A155-9EEFFB6E031D}" presName="parTx" presStyleLbl="revTx" presStyleIdx="1" presStyleCnt="3">
        <dgm:presLayoutVars>
          <dgm:chMax val="0"/>
          <dgm:chPref val="0"/>
        </dgm:presLayoutVars>
      </dgm:prSet>
      <dgm:spPr/>
    </dgm:pt>
    <dgm:pt modelId="{62060B87-85B9-466E-9D93-15CC25198B0F}" type="pres">
      <dgm:prSet presAssocID="{29684E25-1D0D-41A7-8C1A-B668B44C2BD5}" presName="sibTrans" presStyleCnt="0"/>
      <dgm:spPr/>
    </dgm:pt>
    <dgm:pt modelId="{EA38F6C5-2AAF-4119-8AE9-6230A6B5891D}" type="pres">
      <dgm:prSet presAssocID="{DE00A6B2-3C51-49D3-A62E-6399F4EFA004}" presName="compNode" presStyleCnt="0"/>
      <dgm:spPr/>
    </dgm:pt>
    <dgm:pt modelId="{1A1BFE67-3DC1-44EF-AF47-C9308D28E8CA}" type="pres">
      <dgm:prSet presAssocID="{DE00A6B2-3C51-49D3-A62E-6399F4EFA004}" presName="bgRect" presStyleLbl="bgShp" presStyleIdx="2" presStyleCnt="3"/>
      <dgm:spPr/>
    </dgm:pt>
    <dgm:pt modelId="{8858AAB5-E86E-41E6-8219-BCB6343D6F3C}" type="pres">
      <dgm:prSet presAssocID="{DE00A6B2-3C51-49D3-A62E-6399F4EFA00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asel"/>
        </a:ext>
      </dgm:extLst>
    </dgm:pt>
    <dgm:pt modelId="{7DD3E4C4-9433-4C48-A1C6-38409734CA08}" type="pres">
      <dgm:prSet presAssocID="{DE00A6B2-3C51-49D3-A62E-6399F4EFA004}" presName="spaceRect" presStyleCnt="0"/>
      <dgm:spPr/>
    </dgm:pt>
    <dgm:pt modelId="{037B2D98-64A7-47D1-8F51-32ECF99CA15B}" type="pres">
      <dgm:prSet presAssocID="{DE00A6B2-3C51-49D3-A62E-6399F4EFA004}" presName="parTx" presStyleLbl="revTx" presStyleIdx="2" presStyleCnt="3">
        <dgm:presLayoutVars>
          <dgm:chMax val="0"/>
          <dgm:chPref val="0"/>
        </dgm:presLayoutVars>
      </dgm:prSet>
      <dgm:spPr/>
    </dgm:pt>
  </dgm:ptLst>
  <dgm:cxnLst>
    <dgm:cxn modelId="{F62A1846-4623-4097-AFD5-16A9705F5053}" srcId="{917B57A1-4CC8-423E-9A99-37A9E65ED368}" destId="{DE00A6B2-3C51-49D3-A62E-6399F4EFA004}" srcOrd="2" destOrd="0" parTransId="{B02BB3C0-26C2-4807-AF06-F5C9E0E379C0}" sibTransId="{BD7EEB8C-A93B-4358-B2DD-1DBC728F85B8}"/>
    <dgm:cxn modelId="{A8745F4F-D7DD-43B6-840B-CF671502546D}" type="presOf" srcId="{3CEA43DE-DD77-4FCB-A155-9EEFFB6E031D}" destId="{25C41D94-D18F-4E41-A141-8D57F696C1F0}" srcOrd="0" destOrd="0" presId="urn:microsoft.com/office/officeart/2018/2/layout/IconVerticalSolidList"/>
    <dgm:cxn modelId="{5CDE7651-1D82-41C2-BF74-10BAE16B43F3}" srcId="{917B57A1-4CC8-423E-9A99-37A9E65ED368}" destId="{3CEA43DE-DD77-4FCB-A155-9EEFFB6E031D}" srcOrd="1" destOrd="0" parTransId="{8DE4DF1E-0F99-4EFE-B5BE-EC7B583FD58E}" sibTransId="{29684E25-1D0D-41A7-8C1A-B668B44C2BD5}"/>
    <dgm:cxn modelId="{FEA8DD52-E803-4A3D-B4A8-1B400C76C19D}" type="presOf" srcId="{DE00A6B2-3C51-49D3-A62E-6399F4EFA004}" destId="{037B2D98-64A7-47D1-8F51-32ECF99CA15B}" srcOrd="0" destOrd="0" presId="urn:microsoft.com/office/officeart/2018/2/layout/IconVerticalSolidList"/>
    <dgm:cxn modelId="{5C36FE9C-A530-49A7-A9F8-00211B258DA2}" srcId="{917B57A1-4CC8-423E-9A99-37A9E65ED368}" destId="{E181B4D0-1AB6-40DF-82AB-557F6729F9FB}" srcOrd="0" destOrd="0" parTransId="{CC707233-3B9D-4ABC-971D-69C23C9AA10A}" sibTransId="{CC4C2085-D763-4D5C-867F-8D42F72CE50B}"/>
    <dgm:cxn modelId="{7697C7A9-D41C-4DE1-9864-B5EF470DDBB0}" type="presOf" srcId="{917B57A1-4CC8-423E-9A99-37A9E65ED368}" destId="{936A7EF6-7122-4AAA-8695-FECDE0DD58B5}" srcOrd="0" destOrd="0" presId="urn:microsoft.com/office/officeart/2018/2/layout/IconVerticalSolidList"/>
    <dgm:cxn modelId="{8E73C9AB-06D9-4815-B6F4-203AE687055D}" type="presOf" srcId="{E181B4D0-1AB6-40DF-82AB-557F6729F9FB}" destId="{CDEBE6CF-6E4B-47D6-8448-72A53055DA24}" srcOrd="0" destOrd="0" presId="urn:microsoft.com/office/officeart/2018/2/layout/IconVerticalSolidList"/>
    <dgm:cxn modelId="{84D00CAC-82AE-4484-8EB3-9787B736130A}" type="presParOf" srcId="{936A7EF6-7122-4AAA-8695-FECDE0DD58B5}" destId="{A232984F-E0B0-4B85-A8C2-7FA4AFBF3AFD}" srcOrd="0" destOrd="0" presId="urn:microsoft.com/office/officeart/2018/2/layout/IconVerticalSolidList"/>
    <dgm:cxn modelId="{21085810-B54D-454F-8701-2D184AC95D6C}" type="presParOf" srcId="{A232984F-E0B0-4B85-A8C2-7FA4AFBF3AFD}" destId="{84942E41-0E92-4934-B204-2BBC41119DDC}" srcOrd="0" destOrd="0" presId="urn:microsoft.com/office/officeart/2018/2/layout/IconVerticalSolidList"/>
    <dgm:cxn modelId="{5A5A1C2B-8961-4974-B90A-8AFFD92B6DA5}" type="presParOf" srcId="{A232984F-E0B0-4B85-A8C2-7FA4AFBF3AFD}" destId="{480063F4-3519-4C05-971B-27FF891EB4C8}" srcOrd="1" destOrd="0" presId="urn:microsoft.com/office/officeart/2018/2/layout/IconVerticalSolidList"/>
    <dgm:cxn modelId="{74309904-1EDF-476E-B242-B2A06C29ED6A}" type="presParOf" srcId="{A232984F-E0B0-4B85-A8C2-7FA4AFBF3AFD}" destId="{128EA50E-6FB5-4D68-B8F0-458810053407}" srcOrd="2" destOrd="0" presId="urn:microsoft.com/office/officeart/2018/2/layout/IconVerticalSolidList"/>
    <dgm:cxn modelId="{69A038E1-FEE8-446B-9390-B29601D55E6E}" type="presParOf" srcId="{A232984F-E0B0-4B85-A8C2-7FA4AFBF3AFD}" destId="{CDEBE6CF-6E4B-47D6-8448-72A53055DA24}" srcOrd="3" destOrd="0" presId="urn:microsoft.com/office/officeart/2018/2/layout/IconVerticalSolidList"/>
    <dgm:cxn modelId="{EEAFE424-2412-446B-953C-87C4A2D5B893}" type="presParOf" srcId="{936A7EF6-7122-4AAA-8695-FECDE0DD58B5}" destId="{781288B6-C11D-454B-B0DF-D835F7ACD510}" srcOrd="1" destOrd="0" presId="urn:microsoft.com/office/officeart/2018/2/layout/IconVerticalSolidList"/>
    <dgm:cxn modelId="{C5D5F269-C27F-4A41-A0ED-D103BFBCC5BA}" type="presParOf" srcId="{936A7EF6-7122-4AAA-8695-FECDE0DD58B5}" destId="{CEC39963-D741-4D3C-A6ED-41200A670833}" srcOrd="2" destOrd="0" presId="urn:microsoft.com/office/officeart/2018/2/layout/IconVerticalSolidList"/>
    <dgm:cxn modelId="{57EB7C0D-6E1B-4E57-8EE7-5723AE910987}" type="presParOf" srcId="{CEC39963-D741-4D3C-A6ED-41200A670833}" destId="{7BF1B776-126A-42D7-AE75-57520608B6C1}" srcOrd="0" destOrd="0" presId="urn:microsoft.com/office/officeart/2018/2/layout/IconVerticalSolidList"/>
    <dgm:cxn modelId="{7786E1EB-566F-4F90-A656-B792AFAF67A9}" type="presParOf" srcId="{CEC39963-D741-4D3C-A6ED-41200A670833}" destId="{6B4BEC99-304D-4167-BD7E-052664F3CB53}" srcOrd="1" destOrd="0" presId="urn:microsoft.com/office/officeart/2018/2/layout/IconVerticalSolidList"/>
    <dgm:cxn modelId="{175AD7CD-C3A1-4A22-8466-3AA136830E13}" type="presParOf" srcId="{CEC39963-D741-4D3C-A6ED-41200A670833}" destId="{3741770F-1938-4CB5-8DD5-55B324C3EBCA}" srcOrd="2" destOrd="0" presId="urn:microsoft.com/office/officeart/2018/2/layout/IconVerticalSolidList"/>
    <dgm:cxn modelId="{D9741E03-68B9-47DD-9794-39C7ED6C7A9A}" type="presParOf" srcId="{CEC39963-D741-4D3C-A6ED-41200A670833}" destId="{25C41D94-D18F-4E41-A141-8D57F696C1F0}" srcOrd="3" destOrd="0" presId="urn:microsoft.com/office/officeart/2018/2/layout/IconVerticalSolidList"/>
    <dgm:cxn modelId="{A9CF61B7-92A3-4928-A7AD-675DC5E13730}" type="presParOf" srcId="{936A7EF6-7122-4AAA-8695-FECDE0DD58B5}" destId="{62060B87-85B9-466E-9D93-15CC25198B0F}" srcOrd="3" destOrd="0" presId="urn:microsoft.com/office/officeart/2018/2/layout/IconVerticalSolidList"/>
    <dgm:cxn modelId="{D26D17E3-06C5-453C-859E-871AED83CA39}" type="presParOf" srcId="{936A7EF6-7122-4AAA-8695-FECDE0DD58B5}" destId="{EA38F6C5-2AAF-4119-8AE9-6230A6B5891D}" srcOrd="4" destOrd="0" presId="urn:microsoft.com/office/officeart/2018/2/layout/IconVerticalSolidList"/>
    <dgm:cxn modelId="{1256A696-31EA-448D-BE40-40EAC3784D70}" type="presParOf" srcId="{EA38F6C5-2AAF-4119-8AE9-6230A6B5891D}" destId="{1A1BFE67-3DC1-44EF-AF47-C9308D28E8CA}" srcOrd="0" destOrd="0" presId="urn:microsoft.com/office/officeart/2018/2/layout/IconVerticalSolidList"/>
    <dgm:cxn modelId="{237DF972-1000-4EC0-87F8-3DA0D37D64E0}" type="presParOf" srcId="{EA38F6C5-2AAF-4119-8AE9-6230A6B5891D}" destId="{8858AAB5-E86E-41E6-8219-BCB6343D6F3C}" srcOrd="1" destOrd="0" presId="urn:microsoft.com/office/officeart/2018/2/layout/IconVerticalSolidList"/>
    <dgm:cxn modelId="{4FA1B1D7-8699-4EF1-9377-AB746030DA5D}" type="presParOf" srcId="{EA38F6C5-2AAF-4119-8AE9-6230A6B5891D}" destId="{7DD3E4C4-9433-4C48-A1C6-38409734CA08}" srcOrd="2" destOrd="0" presId="urn:microsoft.com/office/officeart/2018/2/layout/IconVerticalSolidList"/>
    <dgm:cxn modelId="{8A6EF751-570F-4CD7-B6D3-0AC9DCA50554}" type="presParOf" srcId="{EA38F6C5-2AAF-4119-8AE9-6230A6B5891D}" destId="{037B2D98-64A7-47D1-8F51-32ECF99CA15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E22C4C2-3BA8-41A0-AFD2-C1CEC2D697BC}" type="doc">
      <dgm:prSet loTypeId="urn:microsoft.com/office/officeart/2005/8/layout/vList5" loCatId="list" qsTypeId="urn:microsoft.com/office/officeart/2005/8/quickstyle/simple2" qsCatId="simple" csTypeId="urn:microsoft.com/office/officeart/2005/8/colors/colorful1" csCatId="colorful"/>
      <dgm:spPr/>
      <dgm:t>
        <a:bodyPr/>
        <a:lstStyle/>
        <a:p>
          <a:endParaRPr lang="en-US"/>
        </a:p>
      </dgm:t>
    </dgm:pt>
    <dgm:pt modelId="{21B03320-1D5D-4585-9701-D6588BC33B65}">
      <dgm:prSet/>
      <dgm:spPr/>
      <dgm:t>
        <a:bodyPr/>
        <a:lstStyle/>
        <a:p>
          <a:r>
            <a:rPr lang="es-ES" baseline="0" dirty="0"/>
            <a:t>Añadir nuevos parámetros de interés y tipos de error</a:t>
          </a:r>
          <a:endParaRPr lang="en-US" dirty="0"/>
        </a:p>
      </dgm:t>
    </dgm:pt>
    <dgm:pt modelId="{E74ACC7E-E65B-49D6-AB7C-B38B988D40E8}" type="parTrans" cxnId="{A89CD53E-C919-4D34-9D72-816AC51E9263}">
      <dgm:prSet/>
      <dgm:spPr/>
      <dgm:t>
        <a:bodyPr/>
        <a:lstStyle/>
        <a:p>
          <a:endParaRPr lang="en-US"/>
        </a:p>
      </dgm:t>
    </dgm:pt>
    <dgm:pt modelId="{323CE389-08D0-40B8-9988-AC95552E1ABA}" type="sibTrans" cxnId="{A89CD53E-C919-4D34-9D72-816AC51E9263}">
      <dgm:prSet/>
      <dgm:spPr/>
      <dgm:t>
        <a:bodyPr/>
        <a:lstStyle/>
        <a:p>
          <a:endParaRPr lang="en-US"/>
        </a:p>
      </dgm:t>
    </dgm:pt>
    <dgm:pt modelId="{8CEA8719-83B7-4061-9F96-E824B1C3912D}">
      <dgm:prSet/>
      <dgm:spPr/>
      <dgm:t>
        <a:bodyPr/>
        <a:lstStyle/>
        <a:p>
          <a:r>
            <a:rPr lang="es-ES" baseline="0"/>
            <a:t>Internacionalización</a:t>
          </a:r>
          <a:endParaRPr lang="en-US"/>
        </a:p>
      </dgm:t>
    </dgm:pt>
    <dgm:pt modelId="{E6B8A2A3-F06A-410E-A3D1-E0593874B926}" type="parTrans" cxnId="{FC164421-55D9-40FE-ABE9-FD3040FD6C7D}">
      <dgm:prSet/>
      <dgm:spPr/>
      <dgm:t>
        <a:bodyPr/>
        <a:lstStyle/>
        <a:p>
          <a:endParaRPr lang="en-US"/>
        </a:p>
      </dgm:t>
    </dgm:pt>
    <dgm:pt modelId="{AC5F6264-5247-4FFA-A0DB-AA5C6A5E4449}" type="sibTrans" cxnId="{FC164421-55D9-40FE-ABE9-FD3040FD6C7D}">
      <dgm:prSet/>
      <dgm:spPr/>
      <dgm:t>
        <a:bodyPr/>
        <a:lstStyle/>
        <a:p>
          <a:endParaRPr lang="en-US"/>
        </a:p>
      </dgm:t>
    </dgm:pt>
    <dgm:pt modelId="{98417591-97D1-412A-B78F-AD75F3296EE0}">
      <dgm:prSet/>
      <dgm:spPr/>
      <dgm:t>
        <a:bodyPr/>
        <a:lstStyle/>
        <a:p>
          <a:r>
            <a:rPr lang="es-ES" baseline="0" dirty="0"/>
            <a:t>Integración con bases de datos</a:t>
          </a:r>
          <a:endParaRPr lang="en-US" dirty="0"/>
        </a:p>
      </dgm:t>
    </dgm:pt>
    <dgm:pt modelId="{AD270061-6C41-4E99-BF7A-9C9881238F1E}" type="parTrans" cxnId="{F14BCFF8-68F1-48E7-B968-9F35D0EF79CC}">
      <dgm:prSet/>
      <dgm:spPr/>
      <dgm:t>
        <a:bodyPr/>
        <a:lstStyle/>
        <a:p>
          <a:endParaRPr lang="en-US"/>
        </a:p>
      </dgm:t>
    </dgm:pt>
    <dgm:pt modelId="{CEB4DE20-7932-4F00-AD00-B7CB86E0C3A0}" type="sibTrans" cxnId="{F14BCFF8-68F1-48E7-B968-9F35D0EF79CC}">
      <dgm:prSet/>
      <dgm:spPr/>
      <dgm:t>
        <a:bodyPr/>
        <a:lstStyle/>
        <a:p>
          <a:endParaRPr lang="en-US"/>
        </a:p>
      </dgm:t>
    </dgm:pt>
    <dgm:pt modelId="{47C70796-D17C-4D42-BA0C-A277EB1D2C1C}" type="pres">
      <dgm:prSet presAssocID="{3E22C4C2-3BA8-41A0-AFD2-C1CEC2D697BC}" presName="Name0" presStyleCnt="0">
        <dgm:presLayoutVars>
          <dgm:dir/>
          <dgm:animLvl val="lvl"/>
          <dgm:resizeHandles val="exact"/>
        </dgm:presLayoutVars>
      </dgm:prSet>
      <dgm:spPr/>
    </dgm:pt>
    <dgm:pt modelId="{19F8C198-99F1-4DF7-BE0B-21FCD6DBAE82}" type="pres">
      <dgm:prSet presAssocID="{21B03320-1D5D-4585-9701-D6588BC33B65}" presName="linNode" presStyleCnt="0"/>
      <dgm:spPr/>
    </dgm:pt>
    <dgm:pt modelId="{5B1C11EB-32F3-46D8-9191-EF8871E01CE9}" type="pres">
      <dgm:prSet presAssocID="{21B03320-1D5D-4585-9701-D6588BC33B65}" presName="parentText" presStyleLbl="node1" presStyleIdx="0" presStyleCnt="3" custLinFactNeighborX="-88889" custLinFactNeighborY="2095">
        <dgm:presLayoutVars>
          <dgm:chMax val="1"/>
          <dgm:bulletEnabled val="1"/>
        </dgm:presLayoutVars>
      </dgm:prSet>
      <dgm:spPr/>
    </dgm:pt>
    <dgm:pt modelId="{EF185EA2-013D-416C-A04A-00ABC0385A1F}" type="pres">
      <dgm:prSet presAssocID="{323CE389-08D0-40B8-9988-AC95552E1ABA}" presName="sp" presStyleCnt="0"/>
      <dgm:spPr/>
    </dgm:pt>
    <dgm:pt modelId="{E95F467B-C1B0-464B-8C41-1065178D3B43}" type="pres">
      <dgm:prSet presAssocID="{8CEA8719-83B7-4061-9F96-E824B1C3912D}" presName="linNode" presStyleCnt="0"/>
      <dgm:spPr/>
    </dgm:pt>
    <dgm:pt modelId="{3E598910-3F78-4CE0-B300-8DC10389C4A5}" type="pres">
      <dgm:prSet presAssocID="{8CEA8719-83B7-4061-9F96-E824B1C3912D}" presName="parentText" presStyleLbl="node1" presStyleIdx="1" presStyleCnt="3">
        <dgm:presLayoutVars>
          <dgm:chMax val="1"/>
          <dgm:bulletEnabled val="1"/>
        </dgm:presLayoutVars>
      </dgm:prSet>
      <dgm:spPr/>
    </dgm:pt>
    <dgm:pt modelId="{7782560B-96F0-4405-B835-879D6BFA7CED}" type="pres">
      <dgm:prSet presAssocID="{AC5F6264-5247-4FFA-A0DB-AA5C6A5E4449}" presName="sp" presStyleCnt="0"/>
      <dgm:spPr/>
    </dgm:pt>
    <dgm:pt modelId="{492BE4AD-AA45-4C1E-806A-8D9FDA125D18}" type="pres">
      <dgm:prSet presAssocID="{98417591-97D1-412A-B78F-AD75F3296EE0}" presName="linNode" presStyleCnt="0"/>
      <dgm:spPr/>
    </dgm:pt>
    <dgm:pt modelId="{51C224ED-867C-4AB6-BC4A-35A0916337C2}" type="pres">
      <dgm:prSet presAssocID="{98417591-97D1-412A-B78F-AD75F3296EE0}" presName="parentText" presStyleLbl="node1" presStyleIdx="2" presStyleCnt="3" custLinFactNeighborX="89722" custLinFactNeighborY="2329">
        <dgm:presLayoutVars>
          <dgm:chMax val="1"/>
          <dgm:bulletEnabled val="1"/>
        </dgm:presLayoutVars>
      </dgm:prSet>
      <dgm:spPr/>
    </dgm:pt>
  </dgm:ptLst>
  <dgm:cxnLst>
    <dgm:cxn modelId="{FC164421-55D9-40FE-ABE9-FD3040FD6C7D}" srcId="{3E22C4C2-3BA8-41A0-AFD2-C1CEC2D697BC}" destId="{8CEA8719-83B7-4061-9F96-E824B1C3912D}" srcOrd="1" destOrd="0" parTransId="{E6B8A2A3-F06A-410E-A3D1-E0593874B926}" sibTransId="{AC5F6264-5247-4FFA-A0DB-AA5C6A5E4449}"/>
    <dgm:cxn modelId="{A2580136-87B3-41C0-9842-00E1926192F7}" type="presOf" srcId="{3E22C4C2-3BA8-41A0-AFD2-C1CEC2D697BC}" destId="{47C70796-D17C-4D42-BA0C-A277EB1D2C1C}" srcOrd="0" destOrd="0" presId="urn:microsoft.com/office/officeart/2005/8/layout/vList5"/>
    <dgm:cxn modelId="{A89CD53E-C919-4D34-9D72-816AC51E9263}" srcId="{3E22C4C2-3BA8-41A0-AFD2-C1CEC2D697BC}" destId="{21B03320-1D5D-4585-9701-D6588BC33B65}" srcOrd="0" destOrd="0" parTransId="{E74ACC7E-E65B-49D6-AB7C-B38B988D40E8}" sibTransId="{323CE389-08D0-40B8-9988-AC95552E1ABA}"/>
    <dgm:cxn modelId="{C8173C72-CB2B-4B71-9BDB-7C67792B7665}" type="presOf" srcId="{98417591-97D1-412A-B78F-AD75F3296EE0}" destId="{51C224ED-867C-4AB6-BC4A-35A0916337C2}" srcOrd="0" destOrd="0" presId="urn:microsoft.com/office/officeart/2005/8/layout/vList5"/>
    <dgm:cxn modelId="{AF7FB099-39EB-4003-A870-3835F6BF93DF}" type="presOf" srcId="{21B03320-1D5D-4585-9701-D6588BC33B65}" destId="{5B1C11EB-32F3-46D8-9191-EF8871E01CE9}" srcOrd="0" destOrd="0" presId="urn:microsoft.com/office/officeart/2005/8/layout/vList5"/>
    <dgm:cxn modelId="{BA3372A2-39EA-4417-B5D7-1182D501EDF5}" type="presOf" srcId="{8CEA8719-83B7-4061-9F96-E824B1C3912D}" destId="{3E598910-3F78-4CE0-B300-8DC10389C4A5}" srcOrd="0" destOrd="0" presId="urn:microsoft.com/office/officeart/2005/8/layout/vList5"/>
    <dgm:cxn modelId="{F14BCFF8-68F1-48E7-B968-9F35D0EF79CC}" srcId="{3E22C4C2-3BA8-41A0-AFD2-C1CEC2D697BC}" destId="{98417591-97D1-412A-B78F-AD75F3296EE0}" srcOrd="2" destOrd="0" parTransId="{AD270061-6C41-4E99-BF7A-9C9881238F1E}" sibTransId="{CEB4DE20-7932-4F00-AD00-B7CB86E0C3A0}"/>
    <dgm:cxn modelId="{7055296F-AC04-4810-87DD-66EB03E7C357}" type="presParOf" srcId="{47C70796-D17C-4D42-BA0C-A277EB1D2C1C}" destId="{19F8C198-99F1-4DF7-BE0B-21FCD6DBAE82}" srcOrd="0" destOrd="0" presId="urn:microsoft.com/office/officeart/2005/8/layout/vList5"/>
    <dgm:cxn modelId="{1B628AC3-9D8C-4044-8A00-61F09D239783}" type="presParOf" srcId="{19F8C198-99F1-4DF7-BE0B-21FCD6DBAE82}" destId="{5B1C11EB-32F3-46D8-9191-EF8871E01CE9}" srcOrd="0" destOrd="0" presId="urn:microsoft.com/office/officeart/2005/8/layout/vList5"/>
    <dgm:cxn modelId="{7B43195F-86DA-490C-BDB9-DCBE14E918FB}" type="presParOf" srcId="{47C70796-D17C-4D42-BA0C-A277EB1D2C1C}" destId="{EF185EA2-013D-416C-A04A-00ABC0385A1F}" srcOrd="1" destOrd="0" presId="urn:microsoft.com/office/officeart/2005/8/layout/vList5"/>
    <dgm:cxn modelId="{1F3C829C-80B9-451E-B899-86A2FEB5EA18}" type="presParOf" srcId="{47C70796-D17C-4D42-BA0C-A277EB1D2C1C}" destId="{E95F467B-C1B0-464B-8C41-1065178D3B43}" srcOrd="2" destOrd="0" presId="urn:microsoft.com/office/officeart/2005/8/layout/vList5"/>
    <dgm:cxn modelId="{1A5285B3-C3D0-43D1-9969-229A3B229A80}" type="presParOf" srcId="{E95F467B-C1B0-464B-8C41-1065178D3B43}" destId="{3E598910-3F78-4CE0-B300-8DC10389C4A5}" srcOrd="0" destOrd="0" presId="urn:microsoft.com/office/officeart/2005/8/layout/vList5"/>
    <dgm:cxn modelId="{FD72C563-0E2F-4121-A969-FD4E1A4E4A76}" type="presParOf" srcId="{47C70796-D17C-4D42-BA0C-A277EB1D2C1C}" destId="{7782560B-96F0-4405-B835-879D6BFA7CED}" srcOrd="3" destOrd="0" presId="urn:microsoft.com/office/officeart/2005/8/layout/vList5"/>
    <dgm:cxn modelId="{3EAFAE02-B5D6-4242-BAE5-1614EF022879}" type="presParOf" srcId="{47C70796-D17C-4D42-BA0C-A277EB1D2C1C}" destId="{492BE4AD-AA45-4C1E-806A-8D9FDA125D18}" srcOrd="4" destOrd="0" presId="urn:microsoft.com/office/officeart/2005/8/layout/vList5"/>
    <dgm:cxn modelId="{73EF8DD9-534D-4CB4-AAC1-7C6384A2FD73}" type="presParOf" srcId="{492BE4AD-AA45-4C1E-806A-8D9FDA125D18}" destId="{51C224ED-867C-4AB6-BC4A-35A0916337C2}"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DB916F-E776-4333-A907-1408CF1B24D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AB14FE3-6376-4946-A504-A66C6CE9B5C6}">
      <dgm:prSet/>
      <dgm:spPr/>
      <dgm:t>
        <a:bodyPr/>
        <a:lstStyle/>
        <a:p>
          <a:pPr>
            <a:lnSpc>
              <a:spcPct val="100000"/>
            </a:lnSpc>
          </a:pPr>
          <a:r>
            <a:rPr lang="es-ES"/>
            <a:t>Desarrollo de Algoritmos:</a:t>
          </a:r>
          <a:endParaRPr lang="en-US"/>
        </a:p>
      </dgm:t>
    </dgm:pt>
    <dgm:pt modelId="{84EC47AA-3943-47EC-A3AF-27BA611BB01E}" type="parTrans" cxnId="{6F09DAF5-4D94-440B-B9E3-FE1FDBCD34B3}">
      <dgm:prSet/>
      <dgm:spPr/>
      <dgm:t>
        <a:bodyPr/>
        <a:lstStyle/>
        <a:p>
          <a:endParaRPr lang="en-US"/>
        </a:p>
      </dgm:t>
    </dgm:pt>
    <dgm:pt modelId="{0CB915B8-AF73-4CA8-B9FA-E6CE84C2CEE6}" type="sibTrans" cxnId="{6F09DAF5-4D94-440B-B9E3-FE1FDBCD34B3}">
      <dgm:prSet/>
      <dgm:spPr/>
      <dgm:t>
        <a:bodyPr/>
        <a:lstStyle/>
        <a:p>
          <a:endParaRPr lang="en-US"/>
        </a:p>
      </dgm:t>
    </dgm:pt>
    <dgm:pt modelId="{51E1F5BB-1D48-4E53-8A7B-FECD96AD23F5}">
      <dgm:prSet custT="1"/>
      <dgm:spPr/>
      <dgm:t>
        <a:bodyPr/>
        <a:lstStyle/>
        <a:p>
          <a:pPr>
            <a:lnSpc>
              <a:spcPct val="100000"/>
            </a:lnSpc>
          </a:pPr>
          <a:r>
            <a:rPr lang="es-ES" sz="1800" dirty="0"/>
            <a:t>Implementar algoritmos para calcular el tamaño muestral para medias y proporciones poblacionales.</a:t>
          </a:r>
          <a:endParaRPr lang="en-US" sz="1800" dirty="0"/>
        </a:p>
      </dgm:t>
    </dgm:pt>
    <dgm:pt modelId="{6E4E0081-ACFD-46E7-B6FE-6EB77FF8A927}" type="parTrans" cxnId="{B9E4847B-B71E-47E0-AB68-373EAA403F46}">
      <dgm:prSet/>
      <dgm:spPr/>
      <dgm:t>
        <a:bodyPr/>
        <a:lstStyle/>
        <a:p>
          <a:endParaRPr lang="en-US"/>
        </a:p>
      </dgm:t>
    </dgm:pt>
    <dgm:pt modelId="{06C67396-DFD3-40F0-A13A-D8260B76A009}" type="sibTrans" cxnId="{B9E4847B-B71E-47E0-AB68-373EAA403F46}">
      <dgm:prSet/>
      <dgm:spPr/>
      <dgm:t>
        <a:bodyPr/>
        <a:lstStyle/>
        <a:p>
          <a:endParaRPr lang="en-US"/>
        </a:p>
      </dgm:t>
    </dgm:pt>
    <dgm:pt modelId="{14455FEE-8A78-40F4-8C3B-364359F1B59E}">
      <dgm:prSet/>
      <dgm:spPr/>
      <dgm:t>
        <a:bodyPr/>
        <a:lstStyle/>
        <a:p>
          <a:pPr>
            <a:lnSpc>
              <a:spcPct val="100000"/>
            </a:lnSpc>
          </a:pPr>
          <a:r>
            <a:rPr lang="es-ES"/>
            <a:t>Diseño de Interfaz:</a:t>
          </a:r>
          <a:endParaRPr lang="en-US"/>
        </a:p>
      </dgm:t>
    </dgm:pt>
    <dgm:pt modelId="{E39234F3-BACA-4D1F-8A54-513052CD62A8}" type="parTrans" cxnId="{0A84CCC0-B675-4453-88B2-2CBFE781F1F7}">
      <dgm:prSet/>
      <dgm:spPr/>
      <dgm:t>
        <a:bodyPr/>
        <a:lstStyle/>
        <a:p>
          <a:endParaRPr lang="en-US"/>
        </a:p>
      </dgm:t>
    </dgm:pt>
    <dgm:pt modelId="{4035CAD8-C796-4556-B5B8-7719E957EB38}" type="sibTrans" cxnId="{0A84CCC0-B675-4453-88B2-2CBFE781F1F7}">
      <dgm:prSet/>
      <dgm:spPr/>
      <dgm:t>
        <a:bodyPr/>
        <a:lstStyle/>
        <a:p>
          <a:endParaRPr lang="en-US"/>
        </a:p>
      </dgm:t>
    </dgm:pt>
    <dgm:pt modelId="{F1895C5B-9527-4BC2-966F-6CFEAC49DB23}">
      <dgm:prSet custT="1"/>
      <dgm:spPr/>
      <dgm:t>
        <a:bodyPr/>
        <a:lstStyle/>
        <a:p>
          <a:pPr>
            <a:lnSpc>
              <a:spcPct val="100000"/>
            </a:lnSpc>
          </a:pPr>
          <a:r>
            <a:rPr lang="es-ES" sz="1800" dirty="0"/>
            <a:t>Crear una interfaz de usuario fácil de usar y accesible.</a:t>
          </a:r>
          <a:endParaRPr lang="en-US" sz="1800" dirty="0"/>
        </a:p>
      </dgm:t>
    </dgm:pt>
    <dgm:pt modelId="{1B8B3932-0225-43FF-B418-EC147CA6C22B}" type="parTrans" cxnId="{1236D5D8-F5E0-409C-9783-806B96226027}">
      <dgm:prSet/>
      <dgm:spPr/>
      <dgm:t>
        <a:bodyPr/>
        <a:lstStyle/>
        <a:p>
          <a:endParaRPr lang="en-US"/>
        </a:p>
      </dgm:t>
    </dgm:pt>
    <dgm:pt modelId="{F7BCD355-3CA7-49D3-9F9A-FD223358BD57}" type="sibTrans" cxnId="{1236D5D8-F5E0-409C-9783-806B96226027}">
      <dgm:prSet/>
      <dgm:spPr/>
      <dgm:t>
        <a:bodyPr/>
        <a:lstStyle/>
        <a:p>
          <a:endParaRPr lang="en-US"/>
        </a:p>
      </dgm:t>
    </dgm:pt>
    <dgm:pt modelId="{081E7F30-D055-4169-8DA7-40D6237BADE0}">
      <dgm:prSet/>
      <dgm:spPr/>
      <dgm:t>
        <a:bodyPr/>
        <a:lstStyle/>
        <a:p>
          <a:pPr>
            <a:lnSpc>
              <a:spcPct val="100000"/>
            </a:lnSpc>
          </a:pPr>
          <a:r>
            <a:rPr lang="es-ES"/>
            <a:t>Validación:</a:t>
          </a:r>
          <a:endParaRPr lang="en-US"/>
        </a:p>
      </dgm:t>
    </dgm:pt>
    <dgm:pt modelId="{E7DA2501-B1C4-4927-ADC8-0A1828E28A49}" type="parTrans" cxnId="{1B3E1EE5-EE53-4488-AD6F-5925291D72BE}">
      <dgm:prSet/>
      <dgm:spPr/>
      <dgm:t>
        <a:bodyPr/>
        <a:lstStyle/>
        <a:p>
          <a:endParaRPr lang="en-US"/>
        </a:p>
      </dgm:t>
    </dgm:pt>
    <dgm:pt modelId="{A01D38BB-EABE-4480-A62A-04468508C874}" type="sibTrans" cxnId="{1B3E1EE5-EE53-4488-AD6F-5925291D72BE}">
      <dgm:prSet/>
      <dgm:spPr/>
      <dgm:t>
        <a:bodyPr/>
        <a:lstStyle/>
        <a:p>
          <a:endParaRPr lang="en-US"/>
        </a:p>
      </dgm:t>
    </dgm:pt>
    <dgm:pt modelId="{E2502FE2-8050-450F-BBCE-EC24F1466FA9}">
      <dgm:prSet custT="1"/>
      <dgm:spPr/>
      <dgm:t>
        <a:bodyPr/>
        <a:lstStyle/>
        <a:p>
          <a:pPr>
            <a:lnSpc>
              <a:spcPct val="100000"/>
            </a:lnSpc>
          </a:pPr>
          <a:r>
            <a:rPr lang="es-ES" sz="1800" dirty="0"/>
            <a:t>Implementar </a:t>
          </a:r>
          <a:r>
            <a:rPr lang="es-ES" sz="1800" dirty="0" err="1"/>
            <a:t>feedback</a:t>
          </a:r>
          <a:r>
            <a:rPr lang="es-ES" sz="1800" dirty="0"/>
            <a:t> para informar sobre posibles errores en los datos ingresados.</a:t>
          </a:r>
          <a:endParaRPr lang="en-US" sz="1800" dirty="0"/>
        </a:p>
      </dgm:t>
    </dgm:pt>
    <dgm:pt modelId="{10EBA068-133D-4613-B689-E7C7F20C8FAE}" type="parTrans" cxnId="{D0D7CA41-D0CB-43C9-BB94-0C534BCA7876}">
      <dgm:prSet/>
      <dgm:spPr/>
      <dgm:t>
        <a:bodyPr/>
        <a:lstStyle/>
        <a:p>
          <a:endParaRPr lang="en-US"/>
        </a:p>
      </dgm:t>
    </dgm:pt>
    <dgm:pt modelId="{67725E54-33CF-42B6-9C5D-0A26EFE9F9A9}" type="sibTrans" cxnId="{D0D7CA41-D0CB-43C9-BB94-0C534BCA7876}">
      <dgm:prSet/>
      <dgm:spPr/>
      <dgm:t>
        <a:bodyPr/>
        <a:lstStyle/>
        <a:p>
          <a:endParaRPr lang="en-US"/>
        </a:p>
      </dgm:t>
    </dgm:pt>
    <dgm:pt modelId="{33B178C3-3DDD-4C8A-896F-114C368DD8A8}">
      <dgm:prSet/>
      <dgm:spPr/>
      <dgm:t>
        <a:bodyPr/>
        <a:lstStyle/>
        <a:p>
          <a:pPr>
            <a:lnSpc>
              <a:spcPct val="100000"/>
            </a:lnSpc>
          </a:pPr>
          <a:r>
            <a:rPr lang="es-ES" dirty="0"/>
            <a:t>Compatibilidad y Accesibilidad:</a:t>
          </a:r>
          <a:endParaRPr lang="en-US" dirty="0"/>
        </a:p>
      </dgm:t>
    </dgm:pt>
    <dgm:pt modelId="{6643EC1A-3A60-43DA-BB66-BB114616734E}" type="parTrans" cxnId="{889CEDCE-E92D-4068-94E9-49C45B882D14}">
      <dgm:prSet/>
      <dgm:spPr/>
      <dgm:t>
        <a:bodyPr/>
        <a:lstStyle/>
        <a:p>
          <a:endParaRPr lang="en-US"/>
        </a:p>
      </dgm:t>
    </dgm:pt>
    <dgm:pt modelId="{C8CBBE2C-7DE7-406D-9DBA-F3DAEFD227FD}" type="sibTrans" cxnId="{889CEDCE-E92D-4068-94E9-49C45B882D14}">
      <dgm:prSet/>
      <dgm:spPr/>
      <dgm:t>
        <a:bodyPr/>
        <a:lstStyle/>
        <a:p>
          <a:endParaRPr lang="en-US"/>
        </a:p>
      </dgm:t>
    </dgm:pt>
    <dgm:pt modelId="{4ACFF9E7-1761-4598-9FDD-FFCD969A1BB0}">
      <dgm:prSet custT="1"/>
      <dgm:spPr/>
      <dgm:t>
        <a:bodyPr/>
        <a:lstStyle/>
        <a:p>
          <a:pPr>
            <a:lnSpc>
              <a:spcPct val="100000"/>
            </a:lnSpc>
          </a:pPr>
          <a:r>
            <a:rPr lang="es-ES" sz="1800" dirty="0"/>
            <a:t>Hacer la aplicación accesible para usuarios con diferentes niveles de conocimiento estadístico.</a:t>
          </a:r>
          <a:endParaRPr lang="en-US" sz="1800" dirty="0"/>
        </a:p>
      </dgm:t>
    </dgm:pt>
    <dgm:pt modelId="{D0CF6549-C3F7-44EE-8F64-BECFEA664836}" type="parTrans" cxnId="{2AF27236-B3EE-43EB-9DC1-A6C5891D7864}">
      <dgm:prSet/>
      <dgm:spPr/>
      <dgm:t>
        <a:bodyPr/>
        <a:lstStyle/>
        <a:p>
          <a:endParaRPr lang="en-US"/>
        </a:p>
      </dgm:t>
    </dgm:pt>
    <dgm:pt modelId="{CC89DFEE-6B4E-4B8B-85AC-8C6B89B86708}" type="sibTrans" cxnId="{2AF27236-B3EE-43EB-9DC1-A6C5891D7864}">
      <dgm:prSet/>
      <dgm:spPr/>
      <dgm:t>
        <a:bodyPr/>
        <a:lstStyle/>
        <a:p>
          <a:endParaRPr lang="en-US"/>
        </a:p>
      </dgm:t>
    </dgm:pt>
    <dgm:pt modelId="{B5143127-D700-4480-AF75-88C1B7DCD715}" type="pres">
      <dgm:prSet presAssocID="{EEDB916F-E776-4333-A907-1408CF1B24DB}" presName="root" presStyleCnt="0">
        <dgm:presLayoutVars>
          <dgm:dir/>
          <dgm:resizeHandles val="exact"/>
        </dgm:presLayoutVars>
      </dgm:prSet>
      <dgm:spPr/>
    </dgm:pt>
    <dgm:pt modelId="{A284F93E-A15F-44E0-A3AE-10923AF4BFFF}" type="pres">
      <dgm:prSet presAssocID="{FAB14FE3-6376-4946-A504-A66C6CE9B5C6}" presName="compNode" presStyleCnt="0"/>
      <dgm:spPr/>
    </dgm:pt>
    <dgm:pt modelId="{A00D5497-36C6-49B9-858F-E1F76D5C2D0F}" type="pres">
      <dgm:prSet presAssocID="{FAB14FE3-6376-4946-A504-A66C6CE9B5C6}" presName="bgRect" presStyleLbl="bgShp" presStyleIdx="0" presStyleCnt="4" custScaleY="121649"/>
      <dgm:spPr/>
    </dgm:pt>
    <dgm:pt modelId="{FEF0C849-FEF4-46F3-87D8-EE3FD4F33176}" type="pres">
      <dgm:prSet presAssocID="{FAB14FE3-6376-4946-A504-A66C6CE9B5C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oe"/>
        </a:ext>
      </dgm:extLst>
    </dgm:pt>
    <dgm:pt modelId="{03A235A8-E6BD-4F25-A0E8-FE5C531C7DC2}" type="pres">
      <dgm:prSet presAssocID="{FAB14FE3-6376-4946-A504-A66C6CE9B5C6}" presName="spaceRect" presStyleCnt="0"/>
      <dgm:spPr/>
    </dgm:pt>
    <dgm:pt modelId="{DE261B96-F54F-439A-8CEC-4525FAE61844}" type="pres">
      <dgm:prSet presAssocID="{FAB14FE3-6376-4946-A504-A66C6CE9B5C6}" presName="parTx" presStyleLbl="revTx" presStyleIdx="0" presStyleCnt="8">
        <dgm:presLayoutVars>
          <dgm:chMax val="0"/>
          <dgm:chPref val="0"/>
        </dgm:presLayoutVars>
      </dgm:prSet>
      <dgm:spPr/>
    </dgm:pt>
    <dgm:pt modelId="{58FD8CCE-2793-4C2E-8303-08E9039603C7}" type="pres">
      <dgm:prSet presAssocID="{FAB14FE3-6376-4946-A504-A66C6CE9B5C6}" presName="desTx" presStyleLbl="revTx" presStyleIdx="1" presStyleCnt="8">
        <dgm:presLayoutVars/>
      </dgm:prSet>
      <dgm:spPr/>
    </dgm:pt>
    <dgm:pt modelId="{3D88D456-6AE6-44FB-BE7A-8D2017F736D9}" type="pres">
      <dgm:prSet presAssocID="{0CB915B8-AF73-4CA8-B9FA-E6CE84C2CEE6}" presName="sibTrans" presStyleCnt="0"/>
      <dgm:spPr/>
    </dgm:pt>
    <dgm:pt modelId="{176BF487-24E5-400B-BAE7-9EE6029B7835}" type="pres">
      <dgm:prSet presAssocID="{14455FEE-8A78-40F4-8C3B-364359F1B59E}" presName="compNode" presStyleCnt="0"/>
      <dgm:spPr/>
    </dgm:pt>
    <dgm:pt modelId="{012E24EF-D94A-40FD-83A8-4C92077059CF}" type="pres">
      <dgm:prSet presAssocID="{14455FEE-8A78-40F4-8C3B-364359F1B59E}" presName="bgRect" presStyleLbl="bgShp" presStyleIdx="1" presStyleCnt="4"/>
      <dgm:spPr/>
    </dgm:pt>
    <dgm:pt modelId="{A1D4A748-3AE3-443E-ABD1-CECF1ACF53FD}" type="pres">
      <dgm:prSet presAssocID="{14455FEE-8A78-40F4-8C3B-364359F1B59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7305D2D5-F6C4-4458-BEC4-01F7E616EDAC}" type="pres">
      <dgm:prSet presAssocID="{14455FEE-8A78-40F4-8C3B-364359F1B59E}" presName="spaceRect" presStyleCnt="0"/>
      <dgm:spPr/>
    </dgm:pt>
    <dgm:pt modelId="{A002E27F-47C6-42D8-834D-15DA48BE815C}" type="pres">
      <dgm:prSet presAssocID="{14455FEE-8A78-40F4-8C3B-364359F1B59E}" presName="parTx" presStyleLbl="revTx" presStyleIdx="2" presStyleCnt="8">
        <dgm:presLayoutVars>
          <dgm:chMax val="0"/>
          <dgm:chPref val="0"/>
        </dgm:presLayoutVars>
      </dgm:prSet>
      <dgm:spPr/>
    </dgm:pt>
    <dgm:pt modelId="{36BDF04E-127C-4BCC-BF4F-2CA442F5934B}" type="pres">
      <dgm:prSet presAssocID="{14455FEE-8A78-40F4-8C3B-364359F1B59E}" presName="desTx" presStyleLbl="revTx" presStyleIdx="3" presStyleCnt="8">
        <dgm:presLayoutVars/>
      </dgm:prSet>
      <dgm:spPr/>
    </dgm:pt>
    <dgm:pt modelId="{C5FF8D88-8291-432F-856B-CB71098A3DE7}" type="pres">
      <dgm:prSet presAssocID="{4035CAD8-C796-4556-B5B8-7719E957EB38}" presName="sibTrans" presStyleCnt="0"/>
      <dgm:spPr/>
    </dgm:pt>
    <dgm:pt modelId="{3C08019A-82DA-4A09-BA47-00656C59437D}" type="pres">
      <dgm:prSet presAssocID="{081E7F30-D055-4169-8DA7-40D6237BADE0}" presName="compNode" presStyleCnt="0"/>
      <dgm:spPr/>
    </dgm:pt>
    <dgm:pt modelId="{41940B9C-5809-4E1E-AFA8-FA7ADD0C340A}" type="pres">
      <dgm:prSet presAssocID="{081E7F30-D055-4169-8DA7-40D6237BADE0}" presName="bgRect" presStyleLbl="bgShp" presStyleIdx="2" presStyleCnt="4"/>
      <dgm:spPr/>
    </dgm:pt>
    <dgm:pt modelId="{6201BFC5-BC54-485A-86FD-21EB6CF34228}" type="pres">
      <dgm:prSet presAssocID="{081E7F30-D055-4169-8DA7-40D6237BADE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D12A1AB2-E578-4245-9A34-0D933CCB20E7}" type="pres">
      <dgm:prSet presAssocID="{081E7F30-D055-4169-8DA7-40D6237BADE0}" presName="spaceRect" presStyleCnt="0"/>
      <dgm:spPr/>
    </dgm:pt>
    <dgm:pt modelId="{09B29409-E125-4531-BD73-C0D7B750C11D}" type="pres">
      <dgm:prSet presAssocID="{081E7F30-D055-4169-8DA7-40D6237BADE0}" presName="parTx" presStyleLbl="revTx" presStyleIdx="4" presStyleCnt="8">
        <dgm:presLayoutVars>
          <dgm:chMax val="0"/>
          <dgm:chPref val="0"/>
        </dgm:presLayoutVars>
      </dgm:prSet>
      <dgm:spPr/>
    </dgm:pt>
    <dgm:pt modelId="{DF69C170-55B3-4FCC-9B2C-12D583AB8F31}" type="pres">
      <dgm:prSet presAssocID="{081E7F30-D055-4169-8DA7-40D6237BADE0}" presName="desTx" presStyleLbl="revTx" presStyleIdx="5" presStyleCnt="8">
        <dgm:presLayoutVars/>
      </dgm:prSet>
      <dgm:spPr/>
    </dgm:pt>
    <dgm:pt modelId="{AA50AD2D-97BE-4F89-BAF4-567683528A75}" type="pres">
      <dgm:prSet presAssocID="{A01D38BB-EABE-4480-A62A-04468508C874}" presName="sibTrans" presStyleCnt="0"/>
      <dgm:spPr/>
    </dgm:pt>
    <dgm:pt modelId="{9F2B7934-6B36-416B-9DCC-CFBEF1A69EA4}" type="pres">
      <dgm:prSet presAssocID="{33B178C3-3DDD-4C8A-896F-114C368DD8A8}" presName="compNode" presStyleCnt="0"/>
      <dgm:spPr/>
    </dgm:pt>
    <dgm:pt modelId="{2F258E88-127D-4DF6-BDDD-4C178A02A2CF}" type="pres">
      <dgm:prSet presAssocID="{33B178C3-3DDD-4C8A-896F-114C368DD8A8}" presName="bgRect" presStyleLbl="bgShp" presStyleIdx="3" presStyleCnt="4" custScaleY="138182"/>
      <dgm:spPr/>
    </dgm:pt>
    <dgm:pt modelId="{3DD5787C-F286-400B-8F82-434BE1FC0DDF}" type="pres">
      <dgm:prSet presAssocID="{33B178C3-3DDD-4C8A-896F-114C368DD8A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roup"/>
        </a:ext>
      </dgm:extLst>
    </dgm:pt>
    <dgm:pt modelId="{CCD01ED1-6953-415F-A2BA-53B627D21186}" type="pres">
      <dgm:prSet presAssocID="{33B178C3-3DDD-4C8A-896F-114C368DD8A8}" presName="spaceRect" presStyleCnt="0"/>
      <dgm:spPr/>
    </dgm:pt>
    <dgm:pt modelId="{3E29D011-162A-488E-A62D-A0AF58146CD8}" type="pres">
      <dgm:prSet presAssocID="{33B178C3-3DDD-4C8A-896F-114C368DD8A8}" presName="parTx" presStyleLbl="revTx" presStyleIdx="6" presStyleCnt="8">
        <dgm:presLayoutVars>
          <dgm:chMax val="0"/>
          <dgm:chPref val="0"/>
        </dgm:presLayoutVars>
      </dgm:prSet>
      <dgm:spPr/>
    </dgm:pt>
    <dgm:pt modelId="{3C8EC0DC-A5D7-4ED6-9B5A-C4132F9C2451}" type="pres">
      <dgm:prSet presAssocID="{33B178C3-3DDD-4C8A-896F-114C368DD8A8}" presName="desTx" presStyleLbl="revTx" presStyleIdx="7" presStyleCnt="8">
        <dgm:presLayoutVars/>
      </dgm:prSet>
      <dgm:spPr/>
    </dgm:pt>
  </dgm:ptLst>
  <dgm:cxnLst>
    <dgm:cxn modelId="{2AF27236-B3EE-43EB-9DC1-A6C5891D7864}" srcId="{33B178C3-3DDD-4C8A-896F-114C368DD8A8}" destId="{4ACFF9E7-1761-4598-9FDD-FFCD969A1BB0}" srcOrd="0" destOrd="0" parTransId="{D0CF6549-C3F7-44EE-8F64-BECFEA664836}" sibTransId="{CC89DFEE-6B4E-4B8B-85AC-8C6B89B86708}"/>
    <dgm:cxn modelId="{D0D7CA41-D0CB-43C9-BB94-0C534BCA7876}" srcId="{081E7F30-D055-4169-8DA7-40D6237BADE0}" destId="{E2502FE2-8050-450F-BBCE-EC24F1466FA9}" srcOrd="0" destOrd="0" parTransId="{10EBA068-133D-4613-B689-E7C7F20C8FAE}" sibTransId="{67725E54-33CF-42B6-9C5D-0A26EFE9F9A9}"/>
    <dgm:cxn modelId="{DE337F48-7369-48A4-86C8-2C38DC3CA902}" type="presOf" srcId="{E2502FE2-8050-450F-BBCE-EC24F1466FA9}" destId="{DF69C170-55B3-4FCC-9B2C-12D583AB8F31}" srcOrd="0" destOrd="0" presId="urn:microsoft.com/office/officeart/2018/2/layout/IconVerticalSolidList"/>
    <dgm:cxn modelId="{2897AD6B-62B3-479B-B9B4-200BFBE1080C}" type="presOf" srcId="{EEDB916F-E776-4333-A907-1408CF1B24DB}" destId="{B5143127-D700-4480-AF75-88C1B7DCD715}" srcOrd="0" destOrd="0" presId="urn:microsoft.com/office/officeart/2018/2/layout/IconVerticalSolidList"/>
    <dgm:cxn modelId="{54BA4578-C025-46BF-AE6C-0CB88CFF9BDC}" type="presOf" srcId="{4ACFF9E7-1761-4598-9FDD-FFCD969A1BB0}" destId="{3C8EC0DC-A5D7-4ED6-9B5A-C4132F9C2451}" srcOrd="0" destOrd="0" presId="urn:microsoft.com/office/officeart/2018/2/layout/IconVerticalSolidList"/>
    <dgm:cxn modelId="{B9E4847B-B71E-47E0-AB68-373EAA403F46}" srcId="{FAB14FE3-6376-4946-A504-A66C6CE9B5C6}" destId="{51E1F5BB-1D48-4E53-8A7B-FECD96AD23F5}" srcOrd="0" destOrd="0" parTransId="{6E4E0081-ACFD-46E7-B6FE-6EB77FF8A927}" sibTransId="{06C67396-DFD3-40F0-A13A-D8260B76A009}"/>
    <dgm:cxn modelId="{AEB87F94-7F1F-4B72-88CE-09A0CABD3037}" type="presOf" srcId="{51E1F5BB-1D48-4E53-8A7B-FECD96AD23F5}" destId="{58FD8CCE-2793-4C2E-8303-08E9039603C7}" srcOrd="0" destOrd="0" presId="urn:microsoft.com/office/officeart/2018/2/layout/IconVerticalSolidList"/>
    <dgm:cxn modelId="{9821F0B5-2CBC-40E8-A877-35288AC3F9DE}" type="presOf" srcId="{081E7F30-D055-4169-8DA7-40D6237BADE0}" destId="{09B29409-E125-4531-BD73-C0D7B750C11D}" srcOrd="0" destOrd="0" presId="urn:microsoft.com/office/officeart/2018/2/layout/IconVerticalSolidList"/>
    <dgm:cxn modelId="{128AE5BE-1638-4267-8A2C-8215D418E107}" type="presOf" srcId="{14455FEE-8A78-40F4-8C3B-364359F1B59E}" destId="{A002E27F-47C6-42D8-834D-15DA48BE815C}" srcOrd="0" destOrd="0" presId="urn:microsoft.com/office/officeart/2018/2/layout/IconVerticalSolidList"/>
    <dgm:cxn modelId="{0A84CCC0-B675-4453-88B2-2CBFE781F1F7}" srcId="{EEDB916F-E776-4333-A907-1408CF1B24DB}" destId="{14455FEE-8A78-40F4-8C3B-364359F1B59E}" srcOrd="1" destOrd="0" parTransId="{E39234F3-BACA-4D1F-8A54-513052CD62A8}" sibTransId="{4035CAD8-C796-4556-B5B8-7719E957EB38}"/>
    <dgm:cxn modelId="{889CEDCE-E92D-4068-94E9-49C45B882D14}" srcId="{EEDB916F-E776-4333-A907-1408CF1B24DB}" destId="{33B178C3-3DDD-4C8A-896F-114C368DD8A8}" srcOrd="3" destOrd="0" parTransId="{6643EC1A-3A60-43DA-BB66-BB114616734E}" sibTransId="{C8CBBE2C-7DE7-406D-9DBA-F3DAEFD227FD}"/>
    <dgm:cxn modelId="{78F505D0-FCE9-46ED-B1E2-B7DB780E7521}" type="presOf" srcId="{FAB14FE3-6376-4946-A504-A66C6CE9B5C6}" destId="{DE261B96-F54F-439A-8CEC-4525FAE61844}" srcOrd="0" destOrd="0" presId="urn:microsoft.com/office/officeart/2018/2/layout/IconVerticalSolidList"/>
    <dgm:cxn modelId="{FCC7E0D5-3D64-4C3E-8930-78EED7E6A40B}" type="presOf" srcId="{F1895C5B-9527-4BC2-966F-6CFEAC49DB23}" destId="{36BDF04E-127C-4BCC-BF4F-2CA442F5934B}" srcOrd="0" destOrd="0" presId="urn:microsoft.com/office/officeart/2018/2/layout/IconVerticalSolidList"/>
    <dgm:cxn modelId="{1236D5D8-F5E0-409C-9783-806B96226027}" srcId="{14455FEE-8A78-40F4-8C3B-364359F1B59E}" destId="{F1895C5B-9527-4BC2-966F-6CFEAC49DB23}" srcOrd="0" destOrd="0" parTransId="{1B8B3932-0225-43FF-B418-EC147CA6C22B}" sibTransId="{F7BCD355-3CA7-49D3-9F9A-FD223358BD57}"/>
    <dgm:cxn modelId="{1B3E1EE5-EE53-4488-AD6F-5925291D72BE}" srcId="{EEDB916F-E776-4333-A907-1408CF1B24DB}" destId="{081E7F30-D055-4169-8DA7-40D6237BADE0}" srcOrd="2" destOrd="0" parTransId="{E7DA2501-B1C4-4927-ADC8-0A1828E28A49}" sibTransId="{A01D38BB-EABE-4480-A62A-04468508C874}"/>
    <dgm:cxn modelId="{6F09DAF5-4D94-440B-B9E3-FE1FDBCD34B3}" srcId="{EEDB916F-E776-4333-A907-1408CF1B24DB}" destId="{FAB14FE3-6376-4946-A504-A66C6CE9B5C6}" srcOrd="0" destOrd="0" parTransId="{84EC47AA-3943-47EC-A3AF-27BA611BB01E}" sibTransId="{0CB915B8-AF73-4CA8-B9FA-E6CE84C2CEE6}"/>
    <dgm:cxn modelId="{1AA919FA-31E8-4A78-99CA-4A93845EE225}" type="presOf" srcId="{33B178C3-3DDD-4C8A-896F-114C368DD8A8}" destId="{3E29D011-162A-488E-A62D-A0AF58146CD8}" srcOrd="0" destOrd="0" presId="urn:microsoft.com/office/officeart/2018/2/layout/IconVerticalSolidList"/>
    <dgm:cxn modelId="{8CBC13A9-AA63-4F93-9401-FF9AE7DBAE97}" type="presParOf" srcId="{B5143127-D700-4480-AF75-88C1B7DCD715}" destId="{A284F93E-A15F-44E0-A3AE-10923AF4BFFF}" srcOrd="0" destOrd="0" presId="urn:microsoft.com/office/officeart/2018/2/layout/IconVerticalSolidList"/>
    <dgm:cxn modelId="{BB05AD7B-4DE1-471F-A933-E0D812B09D76}" type="presParOf" srcId="{A284F93E-A15F-44E0-A3AE-10923AF4BFFF}" destId="{A00D5497-36C6-49B9-858F-E1F76D5C2D0F}" srcOrd="0" destOrd="0" presId="urn:microsoft.com/office/officeart/2018/2/layout/IconVerticalSolidList"/>
    <dgm:cxn modelId="{DBFA8970-A67E-4833-8D8B-A28668C86320}" type="presParOf" srcId="{A284F93E-A15F-44E0-A3AE-10923AF4BFFF}" destId="{FEF0C849-FEF4-46F3-87D8-EE3FD4F33176}" srcOrd="1" destOrd="0" presId="urn:microsoft.com/office/officeart/2018/2/layout/IconVerticalSolidList"/>
    <dgm:cxn modelId="{BAE0F5FC-007A-4BBF-A16A-000B1CFBF68B}" type="presParOf" srcId="{A284F93E-A15F-44E0-A3AE-10923AF4BFFF}" destId="{03A235A8-E6BD-4F25-A0E8-FE5C531C7DC2}" srcOrd="2" destOrd="0" presId="urn:microsoft.com/office/officeart/2018/2/layout/IconVerticalSolidList"/>
    <dgm:cxn modelId="{AAAF6D74-9096-484D-9A70-A7FB3690AC83}" type="presParOf" srcId="{A284F93E-A15F-44E0-A3AE-10923AF4BFFF}" destId="{DE261B96-F54F-439A-8CEC-4525FAE61844}" srcOrd="3" destOrd="0" presId="urn:microsoft.com/office/officeart/2018/2/layout/IconVerticalSolidList"/>
    <dgm:cxn modelId="{5F4163DD-EDCA-4257-95D1-5C73162D8379}" type="presParOf" srcId="{A284F93E-A15F-44E0-A3AE-10923AF4BFFF}" destId="{58FD8CCE-2793-4C2E-8303-08E9039603C7}" srcOrd="4" destOrd="0" presId="urn:microsoft.com/office/officeart/2018/2/layout/IconVerticalSolidList"/>
    <dgm:cxn modelId="{1EA5DFE7-4D33-4441-B58C-52037BCAF5E1}" type="presParOf" srcId="{B5143127-D700-4480-AF75-88C1B7DCD715}" destId="{3D88D456-6AE6-44FB-BE7A-8D2017F736D9}" srcOrd="1" destOrd="0" presId="urn:microsoft.com/office/officeart/2018/2/layout/IconVerticalSolidList"/>
    <dgm:cxn modelId="{9243E40B-4F03-4B88-B915-C824E43B4741}" type="presParOf" srcId="{B5143127-D700-4480-AF75-88C1B7DCD715}" destId="{176BF487-24E5-400B-BAE7-9EE6029B7835}" srcOrd="2" destOrd="0" presId="urn:microsoft.com/office/officeart/2018/2/layout/IconVerticalSolidList"/>
    <dgm:cxn modelId="{1C3E974E-4F65-41BC-B1A8-855B585F64E4}" type="presParOf" srcId="{176BF487-24E5-400B-BAE7-9EE6029B7835}" destId="{012E24EF-D94A-40FD-83A8-4C92077059CF}" srcOrd="0" destOrd="0" presId="urn:microsoft.com/office/officeart/2018/2/layout/IconVerticalSolidList"/>
    <dgm:cxn modelId="{3849A099-01A3-49A2-94FC-09DC003B64F4}" type="presParOf" srcId="{176BF487-24E5-400B-BAE7-9EE6029B7835}" destId="{A1D4A748-3AE3-443E-ABD1-CECF1ACF53FD}" srcOrd="1" destOrd="0" presId="urn:microsoft.com/office/officeart/2018/2/layout/IconVerticalSolidList"/>
    <dgm:cxn modelId="{8B73991D-A637-40F0-BC09-67BB00247306}" type="presParOf" srcId="{176BF487-24E5-400B-BAE7-9EE6029B7835}" destId="{7305D2D5-F6C4-4458-BEC4-01F7E616EDAC}" srcOrd="2" destOrd="0" presId="urn:microsoft.com/office/officeart/2018/2/layout/IconVerticalSolidList"/>
    <dgm:cxn modelId="{B19A2B32-4CC8-46EF-8BA9-E2E3D3AB7CA2}" type="presParOf" srcId="{176BF487-24E5-400B-BAE7-9EE6029B7835}" destId="{A002E27F-47C6-42D8-834D-15DA48BE815C}" srcOrd="3" destOrd="0" presId="urn:microsoft.com/office/officeart/2018/2/layout/IconVerticalSolidList"/>
    <dgm:cxn modelId="{2451C33F-9E5B-4CBC-B4CF-F9D51031EFFF}" type="presParOf" srcId="{176BF487-24E5-400B-BAE7-9EE6029B7835}" destId="{36BDF04E-127C-4BCC-BF4F-2CA442F5934B}" srcOrd="4" destOrd="0" presId="urn:microsoft.com/office/officeart/2018/2/layout/IconVerticalSolidList"/>
    <dgm:cxn modelId="{514B6047-C02D-4349-B777-743591E30A5C}" type="presParOf" srcId="{B5143127-D700-4480-AF75-88C1B7DCD715}" destId="{C5FF8D88-8291-432F-856B-CB71098A3DE7}" srcOrd="3" destOrd="0" presId="urn:microsoft.com/office/officeart/2018/2/layout/IconVerticalSolidList"/>
    <dgm:cxn modelId="{53B43E06-6C70-4A69-983E-596D2F641A78}" type="presParOf" srcId="{B5143127-D700-4480-AF75-88C1B7DCD715}" destId="{3C08019A-82DA-4A09-BA47-00656C59437D}" srcOrd="4" destOrd="0" presId="urn:microsoft.com/office/officeart/2018/2/layout/IconVerticalSolidList"/>
    <dgm:cxn modelId="{399A4C5E-8A28-4B14-812C-5F164299B556}" type="presParOf" srcId="{3C08019A-82DA-4A09-BA47-00656C59437D}" destId="{41940B9C-5809-4E1E-AFA8-FA7ADD0C340A}" srcOrd="0" destOrd="0" presId="urn:microsoft.com/office/officeart/2018/2/layout/IconVerticalSolidList"/>
    <dgm:cxn modelId="{BDD371B3-9900-4904-AE7D-52A62E612ED6}" type="presParOf" srcId="{3C08019A-82DA-4A09-BA47-00656C59437D}" destId="{6201BFC5-BC54-485A-86FD-21EB6CF34228}" srcOrd="1" destOrd="0" presId="urn:microsoft.com/office/officeart/2018/2/layout/IconVerticalSolidList"/>
    <dgm:cxn modelId="{322B282F-2EA0-4D70-B3BB-853AB82AEDBB}" type="presParOf" srcId="{3C08019A-82DA-4A09-BA47-00656C59437D}" destId="{D12A1AB2-E578-4245-9A34-0D933CCB20E7}" srcOrd="2" destOrd="0" presId="urn:microsoft.com/office/officeart/2018/2/layout/IconVerticalSolidList"/>
    <dgm:cxn modelId="{1A15BD82-AD49-407B-9369-97E90725A464}" type="presParOf" srcId="{3C08019A-82DA-4A09-BA47-00656C59437D}" destId="{09B29409-E125-4531-BD73-C0D7B750C11D}" srcOrd="3" destOrd="0" presId="urn:microsoft.com/office/officeart/2018/2/layout/IconVerticalSolidList"/>
    <dgm:cxn modelId="{F6B7D4CC-154E-430A-B76D-E2CEE706D239}" type="presParOf" srcId="{3C08019A-82DA-4A09-BA47-00656C59437D}" destId="{DF69C170-55B3-4FCC-9B2C-12D583AB8F31}" srcOrd="4" destOrd="0" presId="urn:microsoft.com/office/officeart/2018/2/layout/IconVerticalSolidList"/>
    <dgm:cxn modelId="{14FC99B3-49E7-46C8-A650-6A8080A94AA4}" type="presParOf" srcId="{B5143127-D700-4480-AF75-88C1B7DCD715}" destId="{AA50AD2D-97BE-4F89-BAF4-567683528A75}" srcOrd="5" destOrd="0" presId="urn:microsoft.com/office/officeart/2018/2/layout/IconVerticalSolidList"/>
    <dgm:cxn modelId="{BD0900CD-7672-475F-A987-17EE1A04B19E}" type="presParOf" srcId="{B5143127-D700-4480-AF75-88C1B7DCD715}" destId="{9F2B7934-6B36-416B-9DCC-CFBEF1A69EA4}" srcOrd="6" destOrd="0" presId="urn:microsoft.com/office/officeart/2018/2/layout/IconVerticalSolidList"/>
    <dgm:cxn modelId="{4627522C-6CD7-48F3-8D22-9506AC6ADA6B}" type="presParOf" srcId="{9F2B7934-6B36-416B-9DCC-CFBEF1A69EA4}" destId="{2F258E88-127D-4DF6-BDDD-4C178A02A2CF}" srcOrd="0" destOrd="0" presId="urn:microsoft.com/office/officeart/2018/2/layout/IconVerticalSolidList"/>
    <dgm:cxn modelId="{5C38F11C-8DA0-49AE-96D3-E94D3C7F1369}" type="presParOf" srcId="{9F2B7934-6B36-416B-9DCC-CFBEF1A69EA4}" destId="{3DD5787C-F286-400B-8F82-434BE1FC0DDF}" srcOrd="1" destOrd="0" presId="urn:microsoft.com/office/officeart/2018/2/layout/IconVerticalSolidList"/>
    <dgm:cxn modelId="{2503F812-D8F4-46EC-AD9A-AE3949BDD9A9}" type="presParOf" srcId="{9F2B7934-6B36-416B-9DCC-CFBEF1A69EA4}" destId="{CCD01ED1-6953-415F-A2BA-53B627D21186}" srcOrd="2" destOrd="0" presId="urn:microsoft.com/office/officeart/2018/2/layout/IconVerticalSolidList"/>
    <dgm:cxn modelId="{FB40FC39-43EB-48A6-BF9D-BCC65A2E0CFC}" type="presParOf" srcId="{9F2B7934-6B36-416B-9DCC-CFBEF1A69EA4}" destId="{3E29D011-162A-488E-A62D-A0AF58146CD8}" srcOrd="3" destOrd="0" presId="urn:microsoft.com/office/officeart/2018/2/layout/IconVerticalSolidList"/>
    <dgm:cxn modelId="{FBB4C3EE-2D39-4D1A-8289-1BD427873AF8}" type="presParOf" srcId="{9F2B7934-6B36-416B-9DCC-CFBEF1A69EA4}" destId="{3C8EC0DC-A5D7-4ED6-9B5A-C4132F9C2451}"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EDB916F-E776-4333-A907-1408CF1B24D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ACFF9E7-1761-4598-9FDD-FFCD969A1BB0}">
      <dgm:prSet/>
      <dgm:spPr/>
      <dgm:t>
        <a:bodyPr/>
        <a:lstStyle/>
        <a:p>
          <a:pPr>
            <a:lnSpc>
              <a:spcPct val="100000"/>
            </a:lnSpc>
          </a:pPr>
          <a:r>
            <a:rPr lang="es-ES" dirty="0"/>
            <a:t>Documentación:</a:t>
          </a:r>
          <a:endParaRPr lang="en-US" dirty="0"/>
        </a:p>
      </dgm:t>
    </dgm:pt>
    <dgm:pt modelId="{D0CF6549-C3F7-44EE-8F64-BECFEA664836}" type="parTrans" cxnId="{2AF27236-B3EE-43EB-9DC1-A6C5891D7864}">
      <dgm:prSet/>
      <dgm:spPr/>
      <dgm:t>
        <a:bodyPr/>
        <a:lstStyle/>
        <a:p>
          <a:endParaRPr lang="en-US"/>
        </a:p>
      </dgm:t>
    </dgm:pt>
    <dgm:pt modelId="{CC89DFEE-6B4E-4B8B-85AC-8C6B89B86708}" type="sibTrans" cxnId="{2AF27236-B3EE-43EB-9DC1-A6C5891D7864}">
      <dgm:prSet/>
      <dgm:spPr/>
      <dgm:t>
        <a:bodyPr/>
        <a:lstStyle/>
        <a:p>
          <a:endParaRPr lang="en-US"/>
        </a:p>
      </dgm:t>
    </dgm:pt>
    <dgm:pt modelId="{302E86E1-FA57-46C8-B3B7-F60BD14494AC}">
      <dgm:prSet custT="1"/>
      <dgm:spPr/>
      <dgm:t>
        <a:bodyPr/>
        <a:lstStyle/>
        <a:p>
          <a:pPr>
            <a:lnSpc>
              <a:spcPct val="100000"/>
            </a:lnSpc>
          </a:pPr>
          <a:r>
            <a:rPr lang="es-ES" sz="1800" dirty="0"/>
            <a:t>Crear documentación técnica y una sección de ayuda dentro de la aplicación.</a:t>
          </a:r>
          <a:endParaRPr lang="en-US" sz="1800" dirty="0"/>
        </a:p>
      </dgm:t>
    </dgm:pt>
    <dgm:pt modelId="{43683975-562A-4DF1-8D7F-A33F654B0D1B}" type="parTrans" cxnId="{D134DCBA-6FB4-4ECA-9B53-8C80628223EB}">
      <dgm:prSet/>
      <dgm:spPr/>
      <dgm:t>
        <a:bodyPr/>
        <a:lstStyle/>
        <a:p>
          <a:endParaRPr lang="en-US"/>
        </a:p>
      </dgm:t>
    </dgm:pt>
    <dgm:pt modelId="{7383E524-0765-40AF-A371-744CA3AD275D}" type="sibTrans" cxnId="{D134DCBA-6FB4-4ECA-9B53-8C80628223EB}">
      <dgm:prSet/>
      <dgm:spPr/>
      <dgm:t>
        <a:bodyPr/>
        <a:lstStyle/>
        <a:p>
          <a:endParaRPr lang="en-US"/>
        </a:p>
      </dgm:t>
    </dgm:pt>
    <dgm:pt modelId="{71D1749B-A038-47AE-8DB7-556E9A615974}">
      <dgm:prSet/>
      <dgm:spPr/>
      <dgm:t>
        <a:bodyPr/>
        <a:lstStyle/>
        <a:p>
          <a:pPr>
            <a:lnSpc>
              <a:spcPct val="100000"/>
            </a:lnSpc>
          </a:pPr>
          <a:r>
            <a:rPr lang="es-ES"/>
            <a:t>Aprendizaje y Desarrollo:</a:t>
          </a:r>
          <a:endParaRPr lang="en-US"/>
        </a:p>
      </dgm:t>
    </dgm:pt>
    <dgm:pt modelId="{EDC66922-2FEA-4089-9B37-0E7B31BC55BE}" type="parTrans" cxnId="{507A38FC-FB61-4229-A1D0-313DE9F78C33}">
      <dgm:prSet/>
      <dgm:spPr/>
      <dgm:t>
        <a:bodyPr/>
        <a:lstStyle/>
        <a:p>
          <a:endParaRPr lang="en-US"/>
        </a:p>
      </dgm:t>
    </dgm:pt>
    <dgm:pt modelId="{40B57232-8F55-4542-BA48-49767763CB71}" type="sibTrans" cxnId="{507A38FC-FB61-4229-A1D0-313DE9F78C33}">
      <dgm:prSet/>
      <dgm:spPr/>
      <dgm:t>
        <a:bodyPr/>
        <a:lstStyle/>
        <a:p>
          <a:endParaRPr lang="en-US"/>
        </a:p>
      </dgm:t>
    </dgm:pt>
    <dgm:pt modelId="{F9C94B20-C47E-4E28-B575-21FC370BC9F2}">
      <dgm:prSet custT="1"/>
      <dgm:spPr/>
      <dgm:t>
        <a:bodyPr/>
        <a:lstStyle/>
        <a:p>
          <a:pPr>
            <a:lnSpc>
              <a:spcPct val="100000"/>
            </a:lnSpc>
          </a:pPr>
          <a:r>
            <a:rPr lang="es-ES" sz="1800" dirty="0"/>
            <a:t>Ampliar conocimientos en el lenguaje R aplicado al desarrollo web con </a:t>
          </a:r>
          <a:r>
            <a:rPr lang="es-ES" sz="1800" dirty="0" err="1"/>
            <a:t>Shiny</a:t>
          </a:r>
          <a:r>
            <a:rPr lang="es-ES" sz="1800" dirty="0"/>
            <a:t>.</a:t>
          </a:r>
          <a:endParaRPr lang="en-US" sz="1800" dirty="0"/>
        </a:p>
      </dgm:t>
    </dgm:pt>
    <dgm:pt modelId="{30F34EE7-11DA-471E-A03A-316F9F42C7DE}" type="parTrans" cxnId="{7385306B-4431-4D2E-9B1B-4ADEC8487208}">
      <dgm:prSet/>
      <dgm:spPr/>
      <dgm:t>
        <a:bodyPr/>
        <a:lstStyle/>
        <a:p>
          <a:endParaRPr lang="en-US"/>
        </a:p>
      </dgm:t>
    </dgm:pt>
    <dgm:pt modelId="{B82F46A6-8397-4F05-BF86-0B57150E9D65}" type="sibTrans" cxnId="{7385306B-4431-4D2E-9B1B-4ADEC8487208}">
      <dgm:prSet/>
      <dgm:spPr/>
      <dgm:t>
        <a:bodyPr/>
        <a:lstStyle/>
        <a:p>
          <a:endParaRPr lang="en-US"/>
        </a:p>
      </dgm:t>
    </dgm:pt>
    <dgm:pt modelId="{3D247097-DB05-41B3-BA67-6825F0FFCDA1}">
      <dgm:prSet/>
      <dgm:spPr/>
      <dgm:t>
        <a:bodyPr/>
        <a:lstStyle/>
        <a:p>
          <a:pPr>
            <a:lnSpc>
              <a:spcPct val="100000"/>
            </a:lnSpc>
          </a:pPr>
          <a:r>
            <a:rPr lang="es-ES" dirty="0"/>
            <a:t>Publicación:</a:t>
          </a:r>
          <a:endParaRPr lang="en-US" dirty="0"/>
        </a:p>
      </dgm:t>
    </dgm:pt>
    <dgm:pt modelId="{9CCA4ED8-2D2D-401F-ABCA-7F4CDDE5E572}" type="parTrans" cxnId="{C6DCAE23-CA34-4693-81D2-4CCEA9EF729E}">
      <dgm:prSet/>
      <dgm:spPr/>
      <dgm:t>
        <a:bodyPr/>
        <a:lstStyle/>
        <a:p>
          <a:endParaRPr lang="en-US"/>
        </a:p>
      </dgm:t>
    </dgm:pt>
    <dgm:pt modelId="{6E0ED557-E17B-4A69-8A68-247117341CEC}" type="sibTrans" cxnId="{C6DCAE23-CA34-4693-81D2-4CCEA9EF729E}">
      <dgm:prSet/>
      <dgm:spPr/>
      <dgm:t>
        <a:bodyPr/>
        <a:lstStyle/>
        <a:p>
          <a:endParaRPr lang="en-US"/>
        </a:p>
      </dgm:t>
    </dgm:pt>
    <dgm:pt modelId="{78DA9189-718B-4A69-BB5D-B2FF33B6ADE2}">
      <dgm:prSet/>
      <dgm:spPr/>
      <dgm:t>
        <a:bodyPr/>
        <a:lstStyle/>
        <a:p>
          <a:pPr>
            <a:lnSpc>
              <a:spcPct val="100000"/>
            </a:lnSpc>
          </a:pPr>
          <a:r>
            <a:rPr lang="es-ES" dirty="0"/>
            <a:t>Publicar la aplicación en una plataforma accesible para su uso gratuito.</a:t>
          </a:r>
          <a:endParaRPr lang="en-US" dirty="0"/>
        </a:p>
      </dgm:t>
    </dgm:pt>
    <dgm:pt modelId="{72E467FF-925A-4EC8-B706-722F6B56A654}" type="parTrans" cxnId="{560D84D5-0219-40BE-A7C0-B2AF9CCFD13F}">
      <dgm:prSet/>
      <dgm:spPr/>
      <dgm:t>
        <a:bodyPr/>
        <a:lstStyle/>
        <a:p>
          <a:endParaRPr lang="en-US"/>
        </a:p>
      </dgm:t>
    </dgm:pt>
    <dgm:pt modelId="{045855F0-F597-4439-9DD4-182BD51BE63F}" type="sibTrans" cxnId="{560D84D5-0219-40BE-A7C0-B2AF9CCFD13F}">
      <dgm:prSet/>
      <dgm:spPr/>
      <dgm:t>
        <a:bodyPr/>
        <a:lstStyle/>
        <a:p>
          <a:endParaRPr lang="en-US"/>
        </a:p>
      </dgm:t>
    </dgm:pt>
    <dgm:pt modelId="{B5143127-D700-4480-AF75-88C1B7DCD715}" type="pres">
      <dgm:prSet presAssocID="{EEDB916F-E776-4333-A907-1408CF1B24DB}" presName="root" presStyleCnt="0">
        <dgm:presLayoutVars>
          <dgm:dir/>
          <dgm:resizeHandles val="exact"/>
        </dgm:presLayoutVars>
      </dgm:prSet>
      <dgm:spPr/>
    </dgm:pt>
    <dgm:pt modelId="{2DD016FE-1E50-4D75-97DE-7D001C868070}" type="pres">
      <dgm:prSet presAssocID="{4ACFF9E7-1761-4598-9FDD-FFCD969A1BB0}" presName="compNode" presStyleCnt="0"/>
      <dgm:spPr/>
    </dgm:pt>
    <dgm:pt modelId="{608D322E-659D-4F9A-9D08-3425B11F356F}" type="pres">
      <dgm:prSet presAssocID="{4ACFF9E7-1761-4598-9FDD-FFCD969A1BB0}" presName="bgRect" presStyleLbl="bgShp" presStyleIdx="0" presStyleCnt="3"/>
      <dgm:spPr/>
    </dgm:pt>
    <dgm:pt modelId="{67CFFB9C-0C76-4EED-B44C-4EBEC689EFE5}" type="pres">
      <dgm:prSet presAssocID="{4ACFF9E7-1761-4598-9FDD-FFCD969A1BB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lipboard with solid fill"/>
        </a:ext>
      </dgm:extLst>
    </dgm:pt>
    <dgm:pt modelId="{FCD82C0B-A45C-4954-B135-CF64F1F01D8A}" type="pres">
      <dgm:prSet presAssocID="{4ACFF9E7-1761-4598-9FDD-FFCD969A1BB0}" presName="spaceRect" presStyleCnt="0"/>
      <dgm:spPr/>
    </dgm:pt>
    <dgm:pt modelId="{4F2AB420-B5C9-45E6-B54A-0BF0D4193E0E}" type="pres">
      <dgm:prSet presAssocID="{4ACFF9E7-1761-4598-9FDD-FFCD969A1BB0}" presName="parTx" presStyleLbl="revTx" presStyleIdx="0" presStyleCnt="6">
        <dgm:presLayoutVars>
          <dgm:chMax val="0"/>
          <dgm:chPref val="0"/>
        </dgm:presLayoutVars>
      </dgm:prSet>
      <dgm:spPr/>
    </dgm:pt>
    <dgm:pt modelId="{C118A939-B9F6-42FC-B334-C066DB4809F7}" type="pres">
      <dgm:prSet presAssocID="{4ACFF9E7-1761-4598-9FDD-FFCD969A1BB0}" presName="desTx" presStyleLbl="revTx" presStyleIdx="1" presStyleCnt="6">
        <dgm:presLayoutVars/>
      </dgm:prSet>
      <dgm:spPr/>
    </dgm:pt>
    <dgm:pt modelId="{099B6F58-9265-4F8A-B071-2F1CEED9B971}" type="pres">
      <dgm:prSet presAssocID="{CC89DFEE-6B4E-4B8B-85AC-8C6B89B86708}" presName="sibTrans" presStyleCnt="0"/>
      <dgm:spPr/>
    </dgm:pt>
    <dgm:pt modelId="{721D0344-2A1D-463A-9DFF-B0336B0955BD}" type="pres">
      <dgm:prSet presAssocID="{71D1749B-A038-47AE-8DB7-556E9A615974}" presName="compNode" presStyleCnt="0"/>
      <dgm:spPr/>
    </dgm:pt>
    <dgm:pt modelId="{A1E41CC9-8737-4353-9972-EBAA2AAEC201}" type="pres">
      <dgm:prSet presAssocID="{71D1749B-A038-47AE-8DB7-556E9A615974}" presName="bgRect" presStyleLbl="bgShp" presStyleIdx="1" presStyleCnt="3"/>
      <dgm:spPr/>
    </dgm:pt>
    <dgm:pt modelId="{3FBEFAF9-C013-4295-B2F4-B9090A5904D3}" type="pres">
      <dgm:prSet presAssocID="{71D1749B-A038-47AE-8DB7-556E9A61597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0E84FC17-A9D0-40C3-873C-C6D256C17C72}" type="pres">
      <dgm:prSet presAssocID="{71D1749B-A038-47AE-8DB7-556E9A615974}" presName="spaceRect" presStyleCnt="0"/>
      <dgm:spPr/>
    </dgm:pt>
    <dgm:pt modelId="{9C5C880A-F86E-42D1-B8FA-124F00BC9C32}" type="pres">
      <dgm:prSet presAssocID="{71D1749B-A038-47AE-8DB7-556E9A615974}" presName="parTx" presStyleLbl="revTx" presStyleIdx="2" presStyleCnt="6">
        <dgm:presLayoutVars>
          <dgm:chMax val="0"/>
          <dgm:chPref val="0"/>
        </dgm:presLayoutVars>
      </dgm:prSet>
      <dgm:spPr/>
    </dgm:pt>
    <dgm:pt modelId="{B8C26AF2-B138-495F-BA02-24C6901DFCC8}" type="pres">
      <dgm:prSet presAssocID="{71D1749B-A038-47AE-8DB7-556E9A615974}" presName="desTx" presStyleLbl="revTx" presStyleIdx="3" presStyleCnt="6">
        <dgm:presLayoutVars/>
      </dgm:prSet>
      <dgm:spPr/>
    </dgm:pt>
    <dgm:pt modelId="{844843CD-1258-47CA-8725-2F1A8F693C30}" type="pres">
      <dgm:prSet presAssocID="{40B57232-8F55-4542-BA48-49767763CB71}" presName="sibTrans" presStyleCnt="0"/>
      <dgm:spPr/>
    </dgm:pt>
    <dgm:pt modelId="{053A3B93-AC74-4A32-9D86-69A4324CEA46}" type="pres">
      <dgm:prSet presAssocID="{3D247097-DB05-41B3-BA67-6825F0FFCDA1}" presName="compNode" presStyleCnt="0"/>
      <dgm:spPr/>
    </dgm:pt>
    <dgm:pt modelId="{8DBAEB51-193F-4E33-B03C-BC88E72F0654}" type="pres">
      <dgm:prSet presAssocID="{3D247097-DB05-41B3-BA67-6825F0FFCDA1}" presName="bgRect" presStyleLbl="bgShp" presStyleIdx="2" presStyleCnt="3"/>
      <dgm:spPr/>
    </dgm:pt>
    <dgm:pt modelId="{87590C08-D9DF-4402-A80D-02FE394C2A91}" type="pres">
      <dgm:prSet presAssocID="{3D247097-DB05-41B3-BA67-6825F0FFCDA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wspaper"/>
        </a:ext>
      </dgm:extLst>
    </dgm:pt>
    <dgm:pt modelId="{EF5C8926-1BEB-4972-AD00-4AD8C05457F2}" type="pres">
      <dgm:prSet presAssocID="{3D247097-DB05-41B3-BA67-6825F0FFCDA1}" presName="spaceRect" presStyleCnt="0"/>
      <dgm:spPr/>
    </dgm:pt>
    <dgm:pt modelId="{60414C7F-87C4-4510-9F3C-60503E1A9AA6}" type="pres">
      <dgm:prSet presAssocID="{3D247097-DB05-41B3-BA67-6825F0FFCDA1}" presName="parTx" presStyleLbl="revTx" presStyleIdx="4" presStyleCnt="6">
        <dgm:presLayoutVars>
          <dgm:chMax val="0"/>
          <dgm:chPref val="0"/>
        </dgm:presLayoutVars>
      </dgm:prSet>
      <dgm:spPr/>
    </dgm:pt>
    <dgm:pt modelId="{7ADD725C-CAAF-4639-B72E-CF72275360CF}" type="pres">
      <dgm:prSet presAssocID="{3D247097-DB05-41B3-BA67-6825F0FFCDA1}" presName="desTx" presStyleLbl="revTx" presStyleIdx="5" presStyleCnt="6">
        <dgm:presLayoutVars/>
      </dgm:prSet>
      <dgm:spPr/>
    </dgm:pt>
  </dgm:ptLst>
  <dgm:cxnLst>
    <dgm:cxn modelId="{E6506119-B194-4698-905B-C15B19418EE0}" type="presOf" srcId="{78DA9189-718B-4A69-BB5D-B2FF33B6ADE2}" destId="{7ADD725C-CAAF-4639-B72E-CF72275360CF}" srcOrd="0" destOrd="0" presId="urn:microsoft.com/office/officeart/2018/2/layout/IconVerticalSolidList"/>
    <dgm:cxn modelId="{C6DCAE23-CA34-4693-81D2-4CCEA9EF729E}" srcId="{EEDB916F-E776-4333-A907-1408CF1B24DB}" destId="{3D247097-DB05-41B3-BA67-6825F0FFCDA1}" srcOrd="2" destOrd="0" parTransId="{9CCA4ED8-2D2D-401F-ABCA-7F4CDDE5E572}" sibTransId="{6E0ED557-E17B-4A69-8A68-247117341CEC}"/>
    <dgm:cxn modelId="{2AF27236-B3EE-43EB-9DC1-A6C5891D7864}" srcId="{EEDB916F-E776-4333-A907-1408CF1B24DB}" destId="{4ACFF9E7-1761-4598-9FDD-FFCD969A1BB0}" srcOrd="0" destOrd="0" parTransId="{D0CF6549-C3F7-44EE-8F64-BECFEA664836}" sibTransId="{CC89DFEE-6B4E-4B8B-85AC-8C6B89B86708}"/>
    <dgm:cxn modelId="{7385306B-4431-4D2E-9B1B-4ADEC8487208}" srcId="{71D1749B-A038-47AE-8DB7-556E9A615974}" destId="{F9C94B20-C47E-4E28-B575-21FC370BC9F2}" srcOrd="0" destOrd="0" parTransId="{30F34EE7-11DA-471E-A03A-316F9F42C7DE}" sibTransId="{B82F46A6-8397-4F05-BF86-0B57150E9D65}"/>
    <dgm:cxn modelId="{2897AD6B-62B3-479B-B9B4-200BFBE1080C}" type="presOf" srcId="{EEDB916F-E776-4333-A907-1408CF1B24DB}" destId="{B5143127-D700-4480-AF75-88C1B7DCD715}" srcOrd="0" destOrd="0" presId="urn:microsoft.com/office/officeart/2018/2/layout/IconVerticalSolidList"/>
    <dgm:cxn modelId="{D8CD797A-D4EC-489C-AF5C-2757F5BFD6A9}" type="presOf" srcId="{F9C94B20-C47E-4E28-B575-21FC370BC9F2}" destId="{B8C26AF2-B138-495F-BA02-24C6901DFCC8}" srcOrd="0" destOrd="0" presId="urn:microsoft.com/office/officeart/2018/2/layout/IconVerticalSolidList"/>
    <dgm:cxn modelId="{449474AF-5DED-4EBC-B2D5-0CE4D3E35AE6}" type="presOf" srcId="{4ACFF9E7-1761-4598-9FDD-FFCD969A1BB0}" destId="{4F2AB420-B5C9-45E6-B54A-0BF0D4193E0E}" srcOrd="0" destOrd="0" presId="urn:microsoft.com/office/officeart/2018/2/layout/IconVerticalSolidList"/>
    <dgm:cxn modelId="{D134DCBA-6FB4-4ECA-9B53-8C80628223EB}" srcId="{4ACFF9E7-1761-4598-9FDD-FFCD969A1BB0}" destId="{302E86E1-FA57-46C8-B3B7-F60BD14494AC}" srcOrd="0" destOrd="0" parTransId="{43683975-562A-4DF1-8D7F-A33F654B0D1B}" sibTransId="{7383E524-0765-40AF-A371-744CA3AD275D}"/>
    <dgm:cxn modelId="{76EA2AC2-4B24-4DAF-948A-A0D9AB3DEB1B}" type="presOf" srcId="{71D1749B-A038-47AE-8DB7-556E9A615974}" destId="{9C5C880A-F86E-42D1-B8FA-124F00BC9C32}" srcOrd="0" destOrd="0" presId="urn:microsoft.com/office/officeart/2018/2/layout/IconVerticalSolidList"/>
    <dgm:cxn modelId="{F1457BC9-7E5F-450D-A0F0-5A023E5FA944}" type="presOf" srcId="{3D247097-DB05-41B3-BA67-6825F0FFCDA1}" destId="{60414C7F-87C4-4510-9F3C-60503E1A9AA6}" srcOrd="0" destOrd="0" presId="urn:microsoft.com/office/officeart/2018/2/layout/IconVerticalSolidList"/>
    <dgm:cxn modelId="{B127F5D2-167D-4F0C-BE25-2B9664D182B8}" type="presOf" srcId="{302E86E1-FA57-46C8-B3B7-F60BD14494AC}" destId="{C118A939-B9F6-42FC-B334-C066DB4809F7}" srcOrd="0" destOrd="0" presId="urn:microsoft.com/office/officeart/2018/2/layout/IconVerticalSolidList"/>
    <dgm:cxn modelId="{560D84D5-0219-40BE-A7C0-B2AF9CCFD13F}" srcId="{3D247097-DB05-41B3-BA67-6825F0FFCDA1}" destId="{78DA9189-718B-4A69-BB5D-B2FF33B6ADE2}" srcOrd="0" destOrd="0" parTransId="{72E467FF-925A-4EC8-B706-722F6B56A654}" sibTransId="{045855F0-F597-4439-9DD4-182BD51BE63F}"/>
    <dgm:cxn modelId="{507A38FC-FB61-4229-A1D0-313DE9F78C33}" srcId="{EEDB916F-E776-4333-A907-1408CF1B24DB}" destId="{71D1749B-A038-47AE-8DB7-556E9A615974}" srcOrd="1" destOrd="0" parTransId="{EDC66922-2FEA-4089-9B37-0E7B31BC55BE}" sibTransId="{40B57232-8F55-4542-BA48-49767763CB71}"/>
    <dgm:cxn modelId="{318FF953-2FF4-4A53-82E1-7FC4856A3A12}" type="presParOf" srcId="{B5143127-D700-4480-AF75-88C1B7DCD715}" destId="{2DD016FE-1E50-4D75-97DE-7D001C868070}" srcOrd="0" destOrd="0" presId="urn:microsoft.com/office/officeart/2018/2/layout/IconVerticalSolidList"/>
    <dgm:cxn modelId="{7B75F643-ED31-449A-84F8-983AE863A4B8}" type="presParOf" srcId="{2DD016FE-1E50-4D75-97DE-7D001C868070}" destId="{608D322E-659D-4F9A-9D08-3425B11F356F}" srcOrd="0" destOrd="0" presId="urn:microsoft.com/office/officeart/2018/2/layout/IconVerticalSolidList"/>
    <dgm:cxn modelId="{D491D169-3063-437B-8235-2BFF08F85879}" type="presParOf" srcId="{2DD016FE-1E50-4D75-97DE-7D001C868070}" destId="{67CFFB9C-0C76-4EED-B44C-4EBEC689EFE5}" srcOrd="1" destOrd="0" presId="urn:microsoft.com/office/officeart/2018/2/layout/IconVerticalSolidList"/>
    <dgm:cxn modelId="{38B4826D-0E0F-46B4-BCC7-CE782B01E118}" type="presParOf" srcId="{2DD016FE-1E50-4D75-97DE-7D001C868070}" destId="{FCD82C0B-A45C-4954-B135-CF64F1F01D8A}" srcOrd="2" destOrd="0" presId="urn:microsoft.com/office/officeart/2018/2/layout/IconVerticalSolidList"/>
    <dgm:cxn modelId="{8D5EBE16-5FA6-46D9-A7A8-2B53AE1CF045}" type="presParOf" srcId="{2DD016FE-1E50-4D75-97DE-7D001C868070}" destId="{4F2AB420-B5C9-45E6-B54A-0BF0D4193E0E}" srcOrd="3" destOrd="0" presId="urn:microsoft.com/office/officeart/2018/2/layout/IconVerticalSolidList"/>
    <dgm:cxn modelId="{1E3FCF3C-C48D-4C83-B8ED-602F73C7BF7C}" type="presParOf" srcId="{2DD016FE-1E50-4D75-97DE-7D001C868070}" destId="{C118A939-B9F6-42FC-B334-C066DB4809F7}" srcOrd="4" destOrd="0" presId="urn:microsoft.com/office/officeart/2018/2/layout/IconVerticalSolidList"/>
    <dgm:cxn modelId="{D830826D-F4DD-4DD7-9BC4-1DB5DC469B10}" type="presParOf" srcId="{B5143127-D700-4480-AF75-88C1B7DCD715}" destId="{099B6F58-9265-4F8A-B071-2F1CEED9B971}" srcOrd="1" destOrd="0" presId="urn:microsoft.com/office/officeart/2018/2/layout/IconVerticalSolidList"/>
    <dgm:cxn modelId="{D31F647C-A9F7-4404-9EC0-94F14D55BF48}" type="presParOf" srcId="{B5143127-D700-4480-AF75-88C1B7DCD715}" destId="{721D0344-2A1D-463A-9DFF-B0336B0955BD}" srcOrd="2" destOrd="0" presId="urn:microsoft.com/office/officeart/2018/2/layout/IconVerticalSolidList"/>
    <dgm:cxn modelId="{2431C32F-55EC-4BA8-8730-39FCD0622788}" type="presParOf" srcId="{721D0344-2A1D-463A-9DFF-B0336B0955BD}" destId="{A1E41CC9-8737-4353-9972-EBAA2AAEC201}" srcOrd="0" destOrd="0" presId="urn:microsoft.com/office/officeart/2018/2/layout/IconVerticalSolidList"/>
    <dgm:cxn modelId="{2F5A42D9-6B83-4F51-A1FD-EF903591A069}" type="presParOf" srcId="{721D0344-2A1D-463A-9DFF-B0336B0955BD}" destId="{3FBEFAF9-C013-4295-B2F4-B9090A5904D3}" srcOrd="1" destOrd="0" presId="urn:microsoft.com/office/officeart/2018/2/layout/IconVerticalSolidList"/>
    <dgm:cxn modelId="{1C6923E8-69EF-4568-AAFD-6B2E55BE83AF}" type="presParOf" srcId="{721D0344-2A1D-463A-9DFF-B0336B0955BD}" destId="{0E84FC17-A9D0-40C3-873C-C6D256C17C72}" srcOrd="2" destOrd="0" presId="urn:microsoft.com/office/officeart/2018/2/layout/IconVerticalSolidList"/>
    <dgm:cxn modelId="{467A59D2-E9F9-45A6-A8C6-478068FEE701}" type="presParOf" srcId="{721D0344-2A1D-463A-9DFF-B0336B0955BD}" destId="{9C5C880A-F86E-42D1-B8FA-124F00BC9C32}" srcOrd="3" destOrd="0" presId="urn:microsoft.com/office/officeart/2018/2/layout/IconVerticalSolidList"/>
    <dgm:cxn modelId="{4C517B1B-A64E-41EF-AC84-14A7B23DEF7E}" type="presParOf" srcId="{721D0344-2A1D-463A-9DFF-B0336B0955BD}" destId="{B8C26AF2-B138-495F-BA02-24C6901DFCC8}" srcOrd="4" destOrd="0" presId="urn:microsoft.com/office/officeart/2018/2/layout/IconVerticalSolidList"/>
    <dgm:cxn modelId="{9A332673-D8BC-4286-8911-1D9652BF1939}" type="presParOf" srcId="{B5143127-D700-4480-AF75-88C1B7DCD715}" destId="{844843CD-1258-47CA-8725-2F1A8F693C30}" srcOrd="3" destOrd="0" presId="urn:microsoft.com/office/officeart/2018/2/layout/IconVerticalSolidList"/>
    <dgm:cxn modelId="{61E3F05B-524B-467D-8651-274F7EF1D87B}" type="presParOf" srcId="{B5143127-D700-4480-AF75-88C1B7DCD715}" destId="{053A3B93-AC74-4A32-9D86-69A4324CEA46}" srcOrd="4" destOrd="0" presId="urn:microsoft.com/office/officeart/2018/2/layout/IconVerticalSolidList"/>
    <dgm:cxn modelId="{C8B51F7F-FD55-48DD-885F-86EF5F9750CC}" type="presParOf" srcId="{053A3B93-AC74-4A32-9D86-69A4324CEA46}" destId="{8DBAEB51-193F-4E33-B03C-BC88E72F0654}" srcOrd="0" destOrd="0" presId="urn:microsoft.com/office/officeart/2018/2/layout/IconVerticalSolidList"/>
    <dgm:cxn modelId="{9155FB5A-C43F-4B56-98C6-240AE5289E4F}" type="presParOf" srcId="{053A3B93-AC74-4A32-9D86-69A4324CEA46}" destId="{87590C08-D9DF-4402-A80D-02FE394C2A91}" srcOrd="1" destOrd="0" presId="urn:microsoft.com/office/officeart/2018/2/layout/IconVerticalSolidList"/>
    <dgm:cxn modelId="{1C978309-C313-4690-BFB2-B2E5664D5694}" type="presParOf" srcId="{053A3B93-AC74-4A32-9D86-69A4324CEA46}" destId="{EF5C8926-1BEB-4972-AD00-4AD8C05457F2}" srcOrd="2" destOrd="0" presId="urn:microsoft.com/office/officeart/2018/2/layout/IconVerticalSolidList"/>
    <dgm:cxn modelId="{A2EFDE2D-A08A-4F72-8943-E33B885AE562}" type="presParOf" srcId="{053A3B93-AC74-4A32-9D86-69A4324CEA46}" destId="{60414C7F-87C4-4510-9F3C-60503E1A9AA6}" srcOrd="3" destOrd="0" presId="urn:microsoft.com/office/officeart/2018/2/layout/IconVerticalSolidList"/>
    <dgm:cxn modelId="{50E57D13-F410-41BE-A9EB-45C2F6BBDA86}" type="presParOf" srcId="{053A3B93-AC74-4A32-9D86-69A4324CEA46}" destId="{7ADD725C-CAAF-4639-B72E-CF72275360CF}"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15EA22-A084-4E45-AC75-E4720D44289A}" type="doc">
      <dgm:prSet loTypeId="urn:microsoft.com/office/officeart/2005/8/layout/vList2" loCatId="list" qsTypeId="urn:microsoft.com/office/officeart/2005/8/quickstyle/simple2" qsCatId="simple" csTypeId="urn:microsoft.com/office/officeart/2005/8/colors/accent5_2" csCatId="accent5"/>
      <dgm:spPr/>
      <dgm:t>
        <a:bodyPr/>
        <a:lstStyle/>
        <a:p>
          <a:endParaRPr lang="en-US"/>
        </a:p>
      </dgm:t>
    </dgm:pt>
    <dgm:pt modelId="{1FB0DDA0-3450-4509-B44A-F7BCBFF85A10}">
      <dgm:prSet/>
      <dgm:spPr/>
      <dgm:t>
        <a:bodyPr/>
        <a:lstStyle/>
        <a:p>
          <a:r>
            <a:rPr lang="es-ES" baseline="0"/>
            <a:t>Ventajas:</a:t>
          </a:r>
          <a:endParaRPr lang="en-US"/>
        </a:p>
      </dgm:t>
    </dgm:pt>
    <dgm:pt modelId="{DBDEEDEB-D549-419A-90B4-FD269C3DDF74}" type="parTrans" cxnId="{9CA1EB20-D9C3-47BF-9601-8903434E6750}">
      <dgm:prSet/>
      <dgm:spPr/>
      <dgm:t>
        <a:bodyPr/>
        <a:lstStyle/>
        <a:p>
          <a:endParaRPr lang="en-US"/>
        </a:p>
      </dgm:t>
    </dgm:pt>
    <dgm:pt modelId="{E0D2E7F5-8CC7-4333-A802-4F375878EA23}" type="sibTrans" cxnId="{9CA1EB20-D9C3-47BF-9601-8903434E6750}">
      <dgm:prSet/>
      <dgm:spPr/>
      <dgm:t>
        <a:bodyPr/>
        <a:lstStyle/>
        <a:p>
          <a:endParaRPr lang="en-US"/>
        </a:p>
      </dgm:t>
    </dgm:pt>
    <dgm:pt modelId="{257E271A-FD18-4573-9796-ADE03ABA597E}">
      <dgm:prSet/>
      <dgm:spPr/>
      <dgm:t>
        <a:bodyPr/>
        <a:lstStyle/>
        <a:p>
          <a:r>
            <a:rPr lang="es-ES"/>
            <a:t>Específicamente diseñado para el cálculo muestral.</a:t>
          </a:r>
          <a:endParaRPr lang="en-US"/>
        </a:p>
      </dgm:t>
    </dgm:pt>
    <dgm:pt modelId="{59B86FE9-8AAD-44F1-893E-59575DE7A5E6}" type="parTrans" cxnId="{64926ACE-87D8-4973-965B-5F359D3E9F89}">
      <dgm:prSet/>
      <dgm:spPr/>
      <dgm:t>
        <a:bodyPr/>
        <a:lstStyle/>
        <a:p>
          <a:endParaRPr lang="en-US"/>
        </a:p>
      </dgm:t>
    </dgm:pt>
    <dgm:pt modelId="{8700B485-B5FC-4109-BECB-A1202F667635}" type="sibTrans" cxnId="{64926ACE-87D8-4973-965B-5F359D3E9F89}">
      <dgm:prSet/>
      <dgm:spPr/>
      <dgm:t>
        <a:bodyPr/>
        <a:lstStyle/>
        <a:p>
          <a:endParaRPr lang="en-US"/>
        </a:p>
      </dgm:t>
    </dgm:pt>
    <dgm:pt modelId="{21E14BA2-23D5-4DFE-ACF7-3055D11760B9}">
      <dgm:prSet/>
      <dgm:spPr/>
      <dgm:t>
        <a:bodyPr/>
        <a:lstStyle/>
        <a:p>
          <a:r>
            <a:rPr lang="es-ES"/>
            <a:t>Uso de R y Shiny para cálculos precisos.</a:t>
          </a:r>
          <a:endParaRPr lang="en-US"/>
        </a:p>
      </dgm:t>
    </dgm:pt>
    <dgm:pt modelId="{0B241D33-08B7-4459-9B66-6AED30F3027E}" type="parTrans" cxnId="{6B754FC9-222D-4272-89F7-27F9521F3873}">
      <dgm:prSet/>
      <dgm:spPr/>
      <dgm:t>
        <a:bodyPr/>
        <a:lstStyle/>
        <a:p>
          <a:endParaRPr lang="en-US"/>
        </a:p>
      </dgm:t>
    </dgm:pt>
    <dgm:pt modelId="{EFAA9B6C-A098-46AB-BBDD-D9AD599255E5}" type="sibTrans" cxnId="{6B754FC9-222D-4272-89F7-27F9521F3873}">
      <dgm:prSet/>
      <dgm:spPr/>
      <dgm:t>
        <a:bodyPr/>
        <a:lstStyle/>
        <a:p>
          <a:endParaRPr lang="en-US"/>
        </a:p>
      </dgm:t>
    </dgm:pt>
    <dgm:pt modelId="{C0ACD5E9-1347-40C2-8592-76E8AFC3766B}">
      <dgm:prSet/>
      <dgm:spPr/>
      <dgm:t>
        <a:bodyPr/>
        <a:lstStyle/>
        <a:p>
          <a:r>
            <a:rPr lang="es-ES" baseline="0"/>
            <a:t>Desventajas:</a:t>
          </a:r>
          <a:endParaRPr lang="en-US"/>
        </a:p>
      </dgm:t>
    </dgm:pt>
    <dgm:pt modelId="{044C07A6-AE52-404B-B2D4-430864D75004}" type="parTrans" cxnId="{9D51C5AF-5B10-4A3F-A150-2527BC3A84AB}">
      <dgm:prSet/>
      <dgm:spPr/>
      <dgm:t>
        <a:bodyPr/>
        <a:lstStyle/>
        <a:p>
          <a:endParaRPr lang="en-US"/>
        </a:p>
      </dgm:t>
    </dgm:pt>
    <dgm:pt modelId="{2D8FFB04-E17B-4026-BAD0-24B61C7F7145}" type="sibTrans" cxnId="{9D51C5AF-5B10-4A3F-A150-2527BC3A84AB}">
      <dgm:prSet/>
      <dgm:spPr/>
      <dgm:t>
        <a:bodyPr/>
        <a:lstStyle/>
        <a:p>
          <a:endParaRPr lang="en-US"/>
        </a:p>
      </dgm:t>
    </dgm:pt>
    <dgm:pt modelId="{4C551021-0D86-42D5-A220-45B586B7BD0C}">
      <dgm:prSet/>
      <dgm:spPr/>
      <dgm:t>
        <a:bodyPr/>
        <a:lstStyle/>
        <a:p>
          <a:r>
            <a:rPr lang="es-ES"/>
            <a:t>Menos funcionalidades de encuestas comparado con las otras herramientas.</a:t>
          </a:r>
          <a:endParaRPr lang="en-US"/>
        </a:p>
      </dgm:t>
    </dgm:pt>
    <dgm:pt modelId="{ECCD6C83-5805-443F-B529-A650F198D9DB}" type="parTrans" cxnId="{9466D7A5-4193-4C1B-8413-4CFCEC02AB9F}">
      <dgm:prSet/>
      <dgm:spPr/>
      <dgm:t>
        <a:bodyPr/>
        <a:lstStyle/>
        <a:p>
          <a:endParaRPr lang="en-US"/>
        </a:p>
      </dgm:t>
    </dgm:pt>
    <dgm:pt modelId="{83DF657A-ADBE-413C-B6F6-65959C14C217}" type="sibTrans" cxnId="{9466D7A5-4193-4C1B-8413-4CFCEC02AB9F}">
      <dgm:prSet/>
      <dgm:spPr/>
      <dgm:t>
        <a:bodyPr/>
        <a:lstStyle/>
        <a:p>
          <a:endParaRPr lang="en-US"/>
        </a:p>
      </dgm:t>
    </dgm:pt>
    <dgm:pt modelId="{116F29AF-D7B4-471C-8E19-D4CBB73F4395}" type="pres">
      <dgm:prSet presAssocID="{FC15EA22-A084-4E45-AC75-E4720D44289A}" presName="linear" presStyleCnt="0">
        <dgm:presLayoutVars>
          <dgm:animLvl val="lvl"/>
          <dgm:resizeHandles val="exact"/>
        </dgm:presLayoutVars>
      </dgm:prSet>
      <dgm:spPr/>
    </dgm:pt>
    <dgm:pt modelId="{D65F0103-71CA-45C8-8F01-F0CC5303296C}" type="pres">
      <dgm:prSet presAssocID="{1FB0DDA0-3450-4509-B44A-F7BCBFF85A10}" presName="parentText" presStyleLbl="node1" presStyleIdx="0" presStyleCnt="2">
        <dgm:presLayoutVars>
          <dgm:chMax val="0"/>
          <dgm:bulletEnabled val="1"/>
        </dgm:presLayoutVars>
      </dgm:prSet>
      <dgm:spPr/>
    </dgm:pt>
    <dgm:pt modelId="{89EB4B83-4EF5-4014-BB3B-A79B9C239B46}" type="pres">
      <dgm:prSet presAssocID="{1FB0DDA0-3450-4509-B44A-F7BCBFF85A10}" presName="childText" presStyleLbl="revTx" presStyleIdx="0" presStyleCnt="2">
        <dgm:presLayoutVars>
          <dgm:bulletEnabled val="1"/>
        </dgm:presLayoutVars>
      </dgm:prSet>
      <dgm:spPr/>
    </dgm:pt>
    <dgm:pt modelId="{B4A774BD-628E-4612-BB89-3A31E8CF28DA}" type="pres">
      <dgm:prSet presAssocID="{C0ACD5E9-1347-40C2-8592-76E8AFC3766B}" presName="parentText" presStyleLbl="node1" presStyleIdx="1" presStyleCnt="2">
        <dgm:presLayoutVars>
          <dgm:chMax val="0"/>
          <dgm:bulletEnabled val="1"/>
        </dgm:presLayoutVars>
      </dgm:prSet>
      <dgm:spPr/>
    </dgm:pt>
    <dgm:pt modelId="{A01EEC0C-E2D2-45C3-9F59-F4E7060B959B}" type="pres">
      <dgm:prSet presAssocID="{C0ACD5E9-1347-40C2-8592-76E8AFC3766B}" presName="childText" presStyleLbl="revTx" presStyleIdx="1" presStyleCnt="2">
        <dgm:presLayoutVars>
          <dgm:bulletEnabled val="1"/>
        </dgm:presLayoutVars>
      </dgm:prSet>
      <dgm:spPr/>
    </dgm:pt>
  </dgm:ptLst>
  <dgm:cxnLst>
    <dgm:cxn modelId="{9CA1EB20-D9C3-47BF-9601-8903434E6750}" srcId="{FC15EA22-A084-4E45-AC75-E4720D44289A}" destId="{1FB0DDA0-3450-4509-B44A-F7BCBFF85A10}" srcOrd="0" destOrd="0" parTransId="{DBDEEDEB-D549-419A-90B4-FD269C3DDF74}" sibTransId="{E0D2E7F5-8CC7-4333-A802-4F375878EA23}"/>
    <dgm:cxn modelId="{4CA6D631-5FA4-40B4-A456-A4845AA224F7}" type="presOf" srcId="{4C551021-0D86-42D5-A220-45B586B7BD0C}" destId="{A01EEC0C-E2D2-45C3-9F59-F4E7060B959B}" srcOrd="0" destOrd="0" presId="urn:microsoft.com/office/officeart/2005/8/layout/vList2"/>
    <dgm:cxn modelId="{1A8A2D3F-C7D1-45F3-B3F8-45079B16AC0F}" type="presOf" srcId="{21E14BA2-23D5-4DFE-ACF7-3055D11760B9}" destId="{89EB4B83-4EF5-4014-BB3B-A79B9C239B46}" srcOrd="0" destOrd="1" presId="urn:microsoft.com/office/officeart/2005/8/layout/vList2"/>
    <dgm:cxn modelId="{14F18A89-FCE4-4932-AC34-92EEBC24AA67}" type="presOf" srcId="{FC15EA22-A084-4E45-AC75-E4720D44289A}" destId="{116F29AF-D7B4-471C-8E19-D4CBB73F4395}" srcOrd="0" destOrd="0" presId="urn:microsoft.com/office/officeart/2005/8/layout/vList2"/>
    <dgm:cxn modelId="{43FCBA94-D133-4E1A-BD05-3CE2CD6B2BA2}" type="presOf" srcId="{C0ACD5E9-1347-40C2-8592-76E8AFC3766B}" destId="{B4A774BD-628E-4612-BB89-3A31E8CF28DA}" srcOrd="0" destOrd="0" presId="urn:microsoft.com/office/officeart/2005/8/layout/vList2"/>
    <dgm:cxn modelId="{9466D7A5-4193-4C1B-8413-4CFCEC02AB9F}" srcId="{C0ACD5E9-1347-40C2-8592-76E8AFC3766B}" destId="{4C551021-0D86-42D5-A220-45B586B7BD0C}" srcOrd="0" destOrd="0" parTransId="{ECCD6C83-5805-443F-B529-A650F198D9DB}" sibTransId="{83DF657A-ADBE-413C-B6F6-65959C14C217}"/>
    <dgm:cxn modelId="{9D51C5AF-5B10-4A3F-A150-2527BC3A84AB}" srcId="{FC15EA22-A084-4E45-AC75-E4720D44289A}" destId="{C0ACD5E9-1347-40C2-8592-76E8AFC3766B}" srcOrd="1" destOrd="0" parTransId="{044C07A6-AE52-404B-B2D4-430864D75004}" sibTransId="{2D8FFB04-E17B-4026-BAD0-24B61C7F7145}"/>
    <dgm:cxn modelId="{D764A1BA-40B5-4127-A954-7FEC695CABC4}" type="presOf" srcId="{1FB0DDA0-3450-4509-B44A-F7BCBFF85A10}" destId="{D65F0103-71CA-45C8-8F01-F0CC5303296C}" srcOrd="0" destOrd="0" presId="urn:microsoft.com/office/officeart/2005/8/layout/vList2"/>
    <dgm:cxn modelId="{6B754FC9-222D-4272-89F7-27F9521F3873}" srcId="{1FB0DDA0-3450-4509-B44A-F7BCBFF85A10}" destId="{21E14BA2-23D5-4DFE-ACF7-3055D11760B9}" srcOrd="1" destOrd="0" parTransId="{0B241D33-08B7-4459-9B66-6AED30F3027E}" sibTransId="{EFAA9B6C-A098-46AB-BBDD-D9AD599255E5}"/>
    <dgm:cxn modelId="{AAB480C9-57D3-42F4-A9E9-A6738E402FC8}" type="presOf" srcId="{257E271A-FD18-4573-9796-ADE03ABA597E}" destId="{89EB4B83-4EF5-4014-BB3B-A79B9C239B46}" srcOrd="0" destOrd="0" presId="urn:microsoft.com/office/officeart/2005/8/layout/vList2"/>
    <dgm:cxn modelId="{64926ACE-87D8-4973-965B-5F359D3E9F89}" srcId="{1FB0DDA0-3450-4509-B44A-F7BCBFF85A10}" destId="{257E271A-FD18-4573-9796-ADE03ABA597E}" srcOrd="0" destOrd="0" parTransId="{59B86FE9-8AAD-44F1-893E-59575DE7A5E6}" sibTransId="{8700B485-B5FC-4109-BECB-A1202F667635}"/>
    <dgm:cxn modelId="{CC751F37-104A-4F59-8E2F-C4BAE6552513}" type="presParOf" srcId="{116F29AF-D7B4-471C-8E19-D4CBB73F4395}" destId="{D65F0103-71CA-45C8-8F01-F0CC5303296C}" srcOrd="0" destOrd="0" presId="urn:microsoft.com/office/officeart/2005/8/layout/vList2"/>
    <dgm:cxn modelId="{954106BB-FAA7-4C16-8A1E-AEC63BC83186}" type="presParOf" srcId="{116F29AF-D7B4-471C-8E19-D4CBB73F4395}" destId="{89EB4B83-4EF5-4014-BB3B-A79B9C239B46}" srcOrd="1" destOrd="0" presId="urn:microsoft.com/office/officeart/2005/8/layout/vList2"/>
    <dgm:cxn modelId="{304D15D2-11EE-4F96-8833-703457C7367F}" type="presParOf" srcId="{116F29AF-D7B4-471C-8E19-D4CBB73F4395}" destId="{B4A774BD-628E-4612-BB89-3A31E8CF28DA}" srcOrd="2" destOrd="0" presId="urn:microsoft.com/office/officeart/2005/8/layout/vList2"/>
    <dgm:cxn modelId="{1161706F-6B99-4311-81BF-04489370F00C}" type="presParOf" srcId="{116F29AF-D7B4-471C-8E19-D4CBB73F4395}" destId="{A01EEC0C-E2D2-45C3-9F59-F4E7060B959B}"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3B60392-DF73-4AE3-91DB-889467F2541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4932CE1-D9BF-45FC-B47D-58F776E09377}">
      <dgm:prSet/>
      <dgm:spPr/>
      <dgm:t>
        <a:bodyPr/>
        <a:lstStyle/>
        <a:p>
          <a:r>
            <a:rPr lang="es-ES" baseline="0"/>
            <a:t>Denominamos POBLACIÓN a la colección de elementos sobre la que se desea examinar el comportamiento del experimento considerado. Los elementos de la población se denominan INDIVIDUOS.</a:t>
          </a:r>
          <a:endParaRPr lang="en-US"/>
        </a:p>
      </dgm:t>
    </dgm:pt>
    <dgm:pt modelId="{18AB56D5-746C-4C66-843E-68E9C60469EF}" type="parTrans" cxnId="{3887A870-975F-4738-B6AF-5876C984EC56}">
      <dgm:prSet/>
      <dgm:spPr/>
      <dgm:t>
        <a:bodyPr/>
        <a:lstStyle/>
        <a:p>
          <a:endParaRPr lang="en-US"/>
        </a:p>
      </dgm:t>
    </dgm:pt>
    <dgm:pt modelId="{9B404E56-885E-44D9-8E79-8CF3C08A944A}" type="sibTrans" cxnId="{3887A870-975F-4738-B6AF-5876C984EC56}">
      <dgm:prSet/>
      <dgm:spPr/>
      <dgm:t>
        <a:bodyPr/>
        <a:lstStyle/>
        <a:p>
          <a:endParaRPr lang="en-US"/>
        </a:p>
      </dgm:t>
    </dgm:pt>
    <dgm:pt modelId="{D987EB30-A3D2-4B1A-821C-F587D7845961}">
      <dgm:prSet/>
      <dgm:spPr/>
      <dgm:t>
        <a:bodyPr/>
        <a:lstStyle/>
        <a:p>
          <a:r>
            <a:rPr lang="es-ES" baseline="0"/>
            <a:t>Llamamos MUESTRA al conjunto de individuos de la población de los cuales se obtiene información, cuando no es posible obtenerla de todos los individuos que la componen.</a:t>
          </a:r>
          <a:endParaRPr lang="en-US"/>
        </a:p>
      </dgm:t>
    </dgm:pt>
    <dgm:pt modelId="{1AFBB9A4-9896-4D98-989E-AEE20CC45830}" type="parTrans" cxnId="{41E1C7C0-6734-41C6-ABEC-1814E926DAAD}">
      <dgm:prSet/>
      <dgm:spPr/>
      <dgm:t>
        <a:bodyPr/>
        <a:lstStyle/>
        <a:p>
          <a:endParaRPr lang="en-US"/>
        </a:p>
      </dgm:t>
    </dgm:pt>
    <dgm:pt modelId="{609ED383-295C-46A5-9E78-C20CFD89E5CB}" type="sibTrans" cxnId="{41E1C7C0-6734-41C6-ABEC-1814E926DAAD}">
      <dgm:prSet/>
      <dgm:spPr/>
      <dgm:t>
        <a:bodyPr/>
        <a:lstStyle/>
        <a:p>
          <a:endParaRPr lang="en-US"/>
        </a:p>
      </dgm:t>
    </dgm:pt>
    <dgm:pt modelId="{E05B2D0F-1918-40C3-9986-419E6A3BE35E}">
      <dgm:prSet/>
      <dgm:spPr/>
      <dgm:t>
        <a:bodyPr/>
        <a:lstStyle/>
        <a:p>
          <a:r>
            <a:rPr lang="es-ES" baseline="0"/>
            <a:t>Cuando se extrae una muestra, los datos obtenidos nos permiten inferir unos valores aproximados de la población en su totalidad. A estos valores aproximados se les denomina ESTIMACIONES, las cuales estarán afectadas por un error conocido como ERROR DEBIDO AL MUESTREO. Cuanto menor sea este error, mayor será la PRECISIÓN de las estimaciones.</a:t>
          </a:r>
          <a:endParaRPr lang="en-US"/>
        </a:p>
      </dgm:t>
    </dgm:pt>
    <dgm:pt modelId="{D52C10AD-C4D2-4F95-8943-2FA6830A14AE}" type="parTrans" cxnId="{E0AA9AD7-1BF7-4789-BBDE-4634D645FC34}">
      <dgm:prSet/>
      <dgm:spPr/>
      <dgm:t>
        <a:bodyPr/>
        <a:lstStyle/>
        <a:p>
          <a:endParaRPr lang="en-US"/>
        </a:p>
      </dgm:t>
    </dgm:pt>
    <dgm:pt modelId="{39727A68-31F7-49B0-9519-ED7651A581B8}" type="sibTrans" cxnId="{E0AA9AD7-1BF7-4789-BBDE-4634D645FC34}">
      <dgm:prSet/>
      <dgm:spPr/>
      <dgm:t>
        <a:bodyPr/>
        <a:lstStyle/>
        <a:p>
          <a:endParaRPr lang="en-US"/>
        </a:p>
      </dgm:t>
    </dgm:pt>
    <dgm:pt modelId="{A011E9E3-FA7F-4917-BC06-FEF9A5B301E9}" type="pres">
      <dgm:prSet presAssocID="{53B60392-DF73-4AE3-91DB-889467F25414}" presName="root" presStyleCnt="0">
        <dgm:presLayoutVars>
          <dgm:dir/>
          <dgm:resizeHandles val="exact"/>
        </dgm:presLayoutVars>
      </dgm:prSet>
      <dgm:spPr/>
    </dgm:pt>
    <dgm:pt modelId="{D79FF641-7E5C-4397-8264-7DE9C0993966}" type="pres">
      <dgm:prSet presAssocID="{34932CE1-D9BF-45FC-B47D-58F776E09377}" presName="compNode" presStyleCnt="0"/>
      <dgm:spPr/>
    </dgm:pt>
    <dgm:pt modelId="{817D78A7-D5B8-4E93-B122-7E939A002093}" type="pres">
      <dgm:prSet presAssocID="{34932CE1-D9BF-45FC-B47D-58F776E09377}" presName="bgRect" presStyleLbl="bgShp" presStyleIdx="0" presStyleCnt="3"/>
      <dgm:spPr/>
    </dgm:pt>
    <dgm:pt modelId="{8F1B0F4C-BEAC-4DB5-9ED6-7F229F31BFFA}" type="pres">
      <dgm:prSet presAssocID="{34932CE1-D9BF-45FC-B47D-58F776E0937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rson with Idea"/>
        </a:ext>
      </dgm:extLst>
    </dgm:pt>
    <dgm:pt modelId="{B35F9819-EC60-419F-8244-96BAA5918C9B}" type="pres">
      <dgm:prSet presAssocID="{34932CE1-D9BF-45FC-B47D-58F776E09377}" presName="spaceRect" presStyleCnt="0"/>
      <dgm:spPr/>
    </dgm:pt>
    <dgm:pt modelId="{7FAFC8BB-D028-43D3-A8BD-A95C372A3479}" type="pres">
      <dgm:prSet presAssocID="{34932CE1-D9BF-45FC-B47D-58F776E09377}" presName="parTx" presStyleLbl="revTx" presStyleIdx="0" presStyleCnt="3">
        <dgm:presLayoutVars>
          <dgm:chMax val="0"/>
          <dgm:chPref val="0"/>
        </dgm:presLayoutVars>
      </dgm:prSet>
      <dgm:spPr/>
    </dgm:pt>
    <dgm:pt modelId="{1C8D20E2-7C0F-4327-847D-B2FBFB422949}" type="pres">
      <dgm:prSet presAssocID="{9B404E56-885E-44D9-8E79-8CF3C08A944A}" presName="sibTrans" presStyleCnt="0"/>
      <dgm:spPr/>
    </dgm:pt>
    <dgm:pt modelId="{FA8648EB-04F8-4B15-9BE8-187854B6ED22}" type="pres">
      <dgm:prSet presAssocID="{D987EB30-A3D2-4B1A-821C-F587D7845961}" presName="compNode" presStyleCnt="0"/>
      <dgm:spPr/>
    </dgm:pt>
    <dgm:pt modelId="{B54623E4-A50D-4662-BA01-1EFFC23D8EB6}" type="pres">
      <dgm:prSet presAssocID="{D987EB30-A3D2-4B1A-821C-F587D7845961}" presName="bgRect" presStyleLbl="bgShp" presStyleIdx="1" presStyleCnt="3"/>
      <dgm:spPr/>
    </dgm:pt>
    <dgm:pt modelId="{128C62A3-2276-4C63-AC6C-77E44435D24C}" type="pres">
      <dgm:prSet presAssocID="{D987EB30-A3D2-4B1A-821C-F587D784596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udience"/>
        </a:ext>
      </dgm:extLst>
    </dgm:pt>
    <dgm:pt modelId="{1741BB4E-E5D9-4BAF-9407-A42D98E8B8C5}" type="pres">
      <dgm:prSet presAssocID="{D987EB30-A3D2-4B1A-821C-F587D7845961}" presName="spaceRect" presStyleCnt="0"/>
      <dgm:spPr/>
    </dgm:pt>
    <dgm:pt modelId="{2211267B-D06F-40B6-B058-9450A1FDC516}" type="pres">
      <dgm:prSet presAssocID="{D987EB30-A3D2-4B1A-821C-F587D7845961}" presName="parTx" presStyleLbl="revTx" presStyleIdx="1" presStyleCnt="3">
        <dgm:presLayoutVars>
          <dgm:chMax val="0"/>
          <dgm:chPref val="0"/>
        </dgm:presLayoutVars>
      </dgm:prSet>
      <dgm:spPr/>
    </dgm:pt>
    <dgm:pt modelId="{A6C310C6-AE09-4946-A599-EA800FF77240}" type="pres">
      <dgm:prSet presAssocID="{609ED383-295C-46A5-9E78-C20CFD89E5CB}" presName="sibTrans" presStyleCnt="0"/>
      <dgm:spPr/>
    </dgm:pt>
    <dgm:pt modelId="{D1767728-D9E3-4745-A041-E513404B6AD2}" type="pres">
      <dgm:prSet presAssocID="{E05B2D0F-1918-40C3-9986-419E6A3BE35E}" presName="compNode" presStyleCnt="0"/>
      <dgm:spPr/>
    </dgm:pt>
    <dgm:pt modelId="{A28F60E1-F504-4EFE-9A31-01E209D61FC5}" type="pres">
      <dgm:prSet presAssocID="{E05B2D0F-1918-40C3-9986-419E6A3BE35E}" presName="bgRect" presStyleLbl="bgShp" presStyleIdx="2" presStyleCnt="3"/>
      <dgm:spPr/>
    </dgm:pt>
    <dgm:pt modelId="{06115F3A-6B89-49EA-ABC2-9587B4D996A8}" type="pres">
      <dgm:prSet presAssocID="{E05B2D0F-1918-40C3-9986-419E6A3BE35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B211BAD0-628B-4D7C-AB3E-019C3B9753BE}" type="pres">
      <dgm:prSet presAssocID="{E05B2D0F-1918-40C3-9986-419E6A3BE35E}" presName="spaceRect" presStyleCnt="0"/>
      <dgm:spPr/>
    </dgm:pt>
    <dgm:pt modelId="{CCF886ED-E6AF-496B-8660-6F5D0C1E2517}" type="pres">
      <dgm:prSet presAssocID="{E05B2D0F-1918-40C3-9986-419E6A3BE35E}" presName="parTx" presStyleLbl="revTx" presStyleIdx="2" presStyleCnt="3">
        <dgm:presLayoutVars>
          <dgm:chMax val="0"/>
          <dgm:chPref val="0"/>
        </dgm:presLayoutVars>
      </dgm:prSet>
      <dgm:spPr/>
    </dgm:pt>
  </dgm:ptLst>
  <dgm:cxnLst>
    <dgm:cxn modelId="{699B1B0F-435F-4D3B-ADDC-0CDBB04A3D73}" type="presOf" srcId="{53B60392-DF73-4AE3-91DB-889467F25414}" destId="{A011E9E3-FA7F-4917-BC06-FEF9A5B301E9}" srcOrd="0" destOrd="0" presId="urn:microsoft.com/office/officeart/2018/2/layout/IconVerticalSolidList"/>
    <dgm:cxn modelId="{3887A870-975F-4738-B6AF-5876C984EC56}" srcId="{53B60392-DF73-4AE3-91DB-889467F25414}" destId="{34932CE1-D9BF-45FC-B47D-58F776E09377}" srcOrd="0" destOrd="0" parTransId="{18AB56D5-746C-4C66-843E-68E9C60469EF}" sibTransId="{9B404E56-885E-44D9-8E79-8CF3C08A944A}"/>
    <dgm:cxn modelId="{12967284-9C49-4CCE-9E72-819222F271CE}" type="presOf" srcId="{34932CE1-D9BF-45FC-B47D-58F776E09377}" destId="{7FAFC8BB-D028-43D3-A8BD-A95C372A3479}" srcOrd="0" destOrd="0" presId="urn:microsoft.com/office/officeart/2018/2/layout/IconVerticalSolidList"/>
    <dgm:cxn modelId="{41E1C7C0-6734-41C6-ABEC-1814E926DAAD}" srcId="{53B60392-DF73-4AE3-91DB-889467F25414}" destId="{D987EB30-A3D2-4B1A-821C-F587D7845961}" srcOrd="1" destOrd="0" parTransId="{1AFBB9A4-9896-4D98-989E-AEE20CC45830}" sibTransId="{609ED383-295C-46A5-9E78-C20CFD89E5CB}"/>
    <dgm:cxn modelId="{35D7D5C7-011D-45D1-A587-2C9963ACC05F}" type="presOf" srcId="{E05B2D0F-1918-40C3-9986-419E6A3BE35E}" destId="{CCF886ED-E6AF-496B-8660-6F5D0C1E2517}" srcOrd="0" destOrd="0" presId="urn:microsoft.com/office/officeart/2018/2/layout/IconVerticalSolidList"/>
    <dgm:cxn modelId="{E0AA9AD7-1BF7-4789-BBDE-4634D645FC34}" srcId="{53B60392-DF73-4AE3-91DB-889467F25414}" destId="{E05B2D0F-1918-40C3-9986-419E6A3BE35E}" srcOrd="2" destOrd="0" parTransId="{D52C10AD-C4D2-4F95-8943-2FA6830A14AE}" sibTransId="{39727A68-31F7-49B0-9519-ED7651A581B8}"/>
    <dgm:cxn modelId="{7AB9A0F1-54A2-4F46-9DD6-14B227862A64}" type="presOf" srcId="{D987EB30-A3D2-4B1A-821C-F587D7845961}" destId="{2211267B-D06F-40B6-B058-9450A1FDC516}" srcOrd="0" destOrd="0" presId="urn:microsoft.com/office/officeart/2018/2/layout/IconVerticalSolidList"/>
    <dgm:cxn modelId="{A37623EE-1448-4105-9D23-BB71F3B314CE}" type="presParOf" srcId="{A011E9E3-FA7F-4917-BC06-FEF9A5B301E9}" destId="{D79FF641-7E5C-4397-8264-7DE9C0993966}" srcOrd="0" destOrd="0" presId="urn:microsoft.com/office/officeart/2018/2/layout/IconVerticalSolidList"/>
    <dgm:cxn modelId="{0F0D5BF8-F92F-4D15-851D-9E055C162AA2}" type="presParOf" srcId="{D79FF641-7E5C-4397-8264-7DE9C0993966}" destId="{817D78A7-D5B8-4E93-B122-7E939A002093}" srcOrd="0" destOrd="0" presId="urn:microsoft.com/office/officeart/2018/2/layout/IconVerticalSolidList"/>
    <dgm:cxn modelId="{07746C58-0A66-46CF-9447-771BBB870C87}" type="presParOf" srcId="{D79FF641-7E5C-4397-8264-7DE9C0993966}" destId="{8F1B0F4C-BEAC-4DB5-9ED6-7F229F31BFFA}" srcOrd="1" destOrd="0" presId="urn:microsoft.com/office/officeart/2018/2/layout/IconVerticalSolidList"/>
    <dgm:cxn modelId="{1B335CF5-F1B8-4D43-B569-DC0EF2788079}" type="presParOf" srcId="{D79FF641-7E5C-4397-8264-7DE9C0993966}" destId="{B35F9819-EC60-419F-8244-96BAA5918C9B}" srcOrd="2" destOrd="0" presId="urn:microsoft.com/office/officeart/2018/2/layout/IconVerticalSolidList"/>
    <dgm:cxn modelId="{A8DDFA8F-2866-40DA-8344-4D9CADEDE3B9}" type="presParOf" srcId="{D79FF641-7E5C-4397-8264-7DE9C0993966}" destId="{7FAFC8BB-D028-43D3-A8BD-A95C372A3479}" srcOrd="3" destOrd="0" presId="urn:microsoft.com/office/officeart/2018/2/layout/IconVerticalSolidList"/>
    <dgm:cxn modelId="{47ED8F3B-03F1-4EC8-B575-1FFFCDACD18C}" type="presParOf" srcId="{A011E9E3-FA7F-4917-BC06-FEF9A5B301E9}" destId="{1C8D20E2-7C0F-4327-847D-B2FBFB422949}" srcOrd="1" destOrd="0" presId="urn:microsoft.com/office/officeart/2018/2/layout/IconVerticalSolidList"/>
    <dgm:cxn modelId="{2F412AFC-8554-43F7-92E7-57CD21FD836B}" type="presParOf" srcId="{A011E9E3-FA7F-4917-BC06-FEF9A5B301E9}" destId="{FA8648EB-04F8-4B15-9BE8-187854B6ED22}" srcOrd="2" destOrd="0" presId="urn:microsoft.com/office/officeart/2018/2/layout/IconVerticalSolidList"/>
    <dgm:cxn modelId="{A2E95341-924A-4E76-B7BC-A1E0E5FCD2B1}" type="presParOf" srcId="{FA8648EB-04F8-4B15-9BE8-187854B6ED22}" destId="{B54623E4-A50D-4662-BA01-1EFFC23D8EB6}" srcOrd="0" destOrd="0" presId="urn:microsoft.com/office/officeart/2018/2/layout/IconVerticalSolidList"/>
    <dgm:cxn modelId="{62CB3900-FE6B-426A-9988-3C2A25D132F4}" type="presParOf" srcId="{FA8648EB-04F8-4B15-9BE8-187854B6ED22}" destId="{128C62A3-2276-4C63-AC6C-77E44435D24C}" srcOrd="1" destOrd="0" presId="urn:microsoft.com/office/officeart/2018/2/layout/IconVerticalSolidList"/>
    <dgm:cxn modelId="{AD402533-8D1F-49A8-B2F6-68DB1750F45D}" type="presParOf" srcId="{FA8648EB-04F8-4B15-9BE8-187854B6ED22}" destId="{1741BB4E-E5D9-4BAF-9407-A42D98E8B8C5}" srcOrd="2" destOrd="0" presId="urn:microsoft.com/office/officeart/2018/2/layout/IconVerticalSolidList"/>
    <dgm:cxn modelId="{DCAF59FC-490C-426E-9F21-ACA037B4BBE5}" type="presParOf" srcId="{FA8648EB-04F8-4B15-9BE8-187854B6ED22}" destId="{2211267B-D06F-40B6-B058-9450A1FDC516}" srcOrd="3" destOrd="0" presId="urn:microsoft.com/office/officeart/2018/2/layout/IconVerticalSolidList"/>
    <dgm:cxn modelId="{A450B3F7-6FCB-48FC-8164-3B9D286FD1EF}" type="presParOf" srcId="{A011E9E3-FA7F-4917-BC06-FEF9A5B301E9}" destId="{A6C310C6-AE09-4946-A599-EA800FF77240}" srcOrd="3" destOrd="0" presId="urn:microsoft.com/office/officeart/2018/2/layout/IconVerticalSolidList"/>
    <dgm:cxn modelId="{5893B9FD-366B-4739-BC14-4EC16AF9E79F}" type="presParOf" srcId="{A011E9E3-FA7F-4917-BC06-FEF9A5B301E9}" destId="{D1767728-D9E3-4745-A041-E513404B6AD2}" srcOrd="4" destOrd="0" presId="urn:microsoft.com/office/officeart/2018/2/layout/IconVerticalSolidList"/>
    <dgm:cxn modelId="{6D3BF553-F594-419A-9044-49F0AC5CC5E0}" type="presParOf" srcId="{D1767728-D9E3-4745-A041-E513404B6AD2}" destId="{A28F60E1-F504-4EFE-9A31-01E209D61FC5}" srcOrd="0" destOrd="0" presId="urn:microsoft.com/office/officeart/2018/2/layout/IconVerticalSolidList"/>
    <dgm:cxn modelId="{CC414773-130F-4EC7-A1DF-CC4A5FCF8816}" type="presParOf" srcId="{D1767728-D9E3-4745-A041-E513404B6AD2}" destId="{06115F3A-6B89-49EA-ABC2-9587B4D996A8}" srcOrd="1" destOrd="0" presId="urn:microsoft.com/office/officeart/2018/2/layout/IconVerticalSolidList"/>
    <dgm:cxn modelId="{51FC709A-3A32-4BD0-8EF5-9DB269B5D3E5}" type="presParOf" srcId="{D1767728-D9E3-4745-A041-E513404B6AD2}" destId="{B211BAD0-628B-4D7C-AB3E-019C3B9753BE}" srcOrd="2" destOrd="0" presId="urn:microsoft.com/office/officeart/2018/2/layout/IconVerticalSolidList"/>
    <dgm:cxn modelId="{BD0224AC-238E-400E-8688-409C9F8592C0}" type="presParOf" srcId="{D1767728-D9E3-4745-A041-E513404B6AD2}" destId="{CCF886ED-E6AF-496B-8660-6F5D0C1E251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9FF8C4A-C438-4576-8869-64D74DEE38D4}" type="doc">
      <dgm:prSet loTypeId="urn:microsoft.com/office/officeart/2016/7/layout/LinearBlockProcessNumbered" loCatId="process" qsTypeId="urn:microsoft.com/office/officeart/2005/8/quickstyle/simple2" qsCatId="simple" csTypeId="urn:microsoft.com/office/officeart/2005/8/colors/colorful1" csCatId="colorful" phldr="1"/>
      <dgm:spPr/>
      <dgm:t>
        <a:bodyPr/>
        <a:lstStyle/>
        <a:p>
          <a:endParaRPr lang="en-US"/>
        </a:p>
      </dgm:t>
    </dgm:pt>
    <dgm:pt modelId="{EDDFA80D-80BA-433B-93D6-9AA59AA28F97}">
      <dgm:prSet custT="1"/>
      <dgm:spPr/>
      <dgm:t>
        <a:bodyPr/>
        <a:lstStyle/>
        <a:p>
          <a:r>
            <a:rPr lang="es-ES" sz="1400" b="1" baseline="0" dirty="0"/>
            <a:t>Análisis y diseño</a:t>
          </a:r>
          <a:r>
            <a:rPr lang="es-ES" sz="1400" baseline="0" dirty="0"/>
            <a:t>: desarrollo de la especificación de requisitos, diseño de los prototipos, planificación del servidor y la interfaz gráfica, así como análisis de la situación actual, alternativas y un estudio de las herramientas a utilizar.</a:t>
          </a:r>
          <a:endParaRPr lang="en-US" sz="1400" dirty="0"/>
        </a:p>
      </dgm:t>
    </dgm:pt>
    <dgm:pt modelId="{15D5FB4E-D1DC-417D-818B-2288869DD322}" type="parTrans" cxnId="{4B44DB58-F729-425A-B289-B1B1F53AD7B6}">
      <dgm:prSet/>
      <dgm:spPr/>
      <dgm:t>
        <a:bodyPr/>
        <a:lstStyle/>
        <a:p>
          <a:endParaRPr lang="en-US"/>
        </a:p>
      </dgm:t>
    </dgm:pt>
    <dgm:pt modelId="{9ADEC9D5-956A-498A-9D1B-7F79FF2CA9B9}" type="sibTrans" cxnId="{4B44DB58-F729-425A-B289-B1B1F53AD7B6}">
      <dgm:prSet phldrT="01" phldr="0"/>
      <dgm:spPr/>
      <dgm:t>
        <a:bodyPr/>
        <a:lstStyle/>
        <a:p>
          <a:r>
            <a:rPr lang="en-US"/>
            <a:t>01</a:t>
          </a:r>
          <a:endParaRPr lang="en-US" dirty="0"/>
        </a:p>
      </dgm:t>
    </dgm:pt>
    <dgm:pt modelId="{B23DBE5C-F9EC-44BA-9985-0351753934E3}">
      <dgm:prSet custT="1"/>
      <dgm:spPr/>
      <dgm:t>
        <a:bodyPr/>
        <a:lstStyle/>
        <a:p>
          <a:r>
            <a:rPr lang="es-ES" sz="1400" b="1" baseline="0" dirty="0"/>
            <a:t>Implementación</a:t>
          </a:r>
          <a:r>
            <a:rPr lang="es-ES" sz="1400" baseline="0" dirty="0"/>
            <a:t>: contiene el desarrollo tanto de la parte de servidor como la parte de la interfaz gráfica. Además de la refactorización de código que se debe realizar a lo largo de todo el trabajo.</a:t>
          </a:r>
          <a:endParaRPr lang="en-US" sz="1400" dirty="0"/>
        </a:p>
      </dgm:t>
    </dgm:pt>
    <dgm:pt modelId="{61C227AD-FF34-4BEA-B15C-876AF5D2AA7F}" type="parTrans" cxnId="{6A9EFE93-600C-4532-AD5A-0885748A5E2E}">
      <dgm:prSet/>
      <dgm:spPr/>
      <dgm:t>
        <a:bodyPr/>
        <a:lstStyle/>
        <a:p>
          <a:endParaRPr lang="en-US"/>
        </a:p>
      </dgm:t>
    </dgm:pt>
    <dgm:pt modelId="{E08FC417-D8BA-414E-BB51-378417CF6E5B}" type="sibTrans" cxnId="{6A9EFE93-600C-4532-AD5A-0885748A5E2E}">
      <dgm:prSet phldrT="02" phldr="0"/>
      <dgm:spPr/>
      <dgm:t>
        <a:bodyPr/>
        <a:lstStyle/>
        <a:p>
          <a:r>
            <a:rPr lang="en-US"/>
            <a:t>02</a:t>
          </a:r>
        </a:p>
      </dgm:t>
    </dgm:pt>
    <dgm:pt modelId="{C2D5A43D-DDED-474F-B6C4-A54B0B53D280}">
      <dgm:prSet custT="1"/>
      <dgm:spPr/>
      <dgm:t>
        <a:bodyPr/>
        <a:lstStyle/>
        <a:p>
          <a:r>
            <a:rPr lang="es-ES" sz="1400" b="1" baseline="0" dirty="0"/>
            <a:t>Pruebas</a:t>
          </a:r>
          <a:r>
            <a:rPr lang="es-ES" sz="1400" baseline="0" dirty="0"/>
            <a:t>: incluye el diseño del plan de pruebas y la implementación de las pruebas unitarias, usabilidad y accesibilidad.</a:t>
          </a:r>
          <a:endParaRPr lang="en-US" sz="1400" dirty="0"/>
        </a:p>
      </dgm:t>
    </dgm:pt>
    <dgm:pt modelId="{5FCA07CB-290A-4B07-91BC-BE7614DD25AA}" type="parTrans" cxnId="{C2D3AE09-C8FE-46FE-B37C-F4625F341C77}">
      <dgm:prSet/>
      <dgm:spPr/>
      <dgm:t>
        <a:bodyPr/>
        <a:lstStyle/>
        <a:p>
          <a:endParaRPr lang="en-US"/>
        </a:p>
      </dgm:t>
    </dgm:pt>
    <dgm:pt modelId="{58B0023E-B13E-411D-A70B-6700C91C949C}" type="sibTrans" cxnId="{C2D3AE09-C8FE-46FE-B37C-F4625F341C77}">
      <dgm:prSet phldrT="03" phldr="0"/>
      <dgm:spPr/>
      <dgm:t>
        <a:bodyPr/>
        <a:lstStyle/>
        <a:p>
          <a:r>
            <a:rPr lang="en-US"/>
            <a:t>03</a:t>
          </a:r>
        </a:p>
      </dgm:t>
    </dgm:pt>
    <dgm:pt modelId="{80E8C555-17C3-48C7-86D8-441DDFE740B8}">
      <dgm:prSet custT="1"/>
      <dgm:spPr/>
      <dgm:t>
        <a:bodyPr/>
        <a:lstStyle/>
        <a:p>
          <a:r>
            <a:rPr lang="es-ES" sz="1400" b="1" baseline="0" dirty="0"/>
            <a:t>Documentación</a:t>
          </a:r>
          <a:r>
            <a:rPr lang="es-ES" sz="1400" baseline="0" dirty="0"/>
            <a:t>: cada una de las fases anteriores producirá una serie de elementos que formarán parte de la memoria final.</a:t>
          </a:r>
          <a:endParaRPr lang="en-US" sz="1400" dirty="0"/>
        </a:p>
      </dgm:t>
    </dgm:pt>
    <dgm:pt modelId="{16B1FF07-EF9D-4DB0-90BC-D11C61478421}" type="parTrans" cxnId="{340BB869-434A-4C4D-8B81-4D205E3E6744}">
      <dgm:prSet/>
      <dgm:spPr/>
      <dgm:t>
        <a:bodyPr/>
        <a:lstStyle/>
        <a:p>
          <a:endParaRPr lang="en-US"/>
        </a:p>
      </dgm:t>
    </dgm:pt>
    <dgm:pt modelId="{F74721EC-DD71-4249-929D-CB026D38180A}" type="sibTrans" cxnId="{340BB869-434A-4C4D-8B81-4D205E3E6744}">
      <dgm:prSet phldrT="04" phldr="0"/>
      <dgm:spPr/>
      <dgm:t>
        <a:bodyPr/>
        <a:lstStyle/>
        <a:p>
          <a:r>
            <a:rPr lang="en-US"/>
            <a:t>04</a:t>
          </a:r>
        </a:p>
      </dgm:t>
    </dgm:pt>
    <dgm:pt modelId="{F45765E0-52F1-42C0-8DE6-CC6A75688D47}" type="pres">
      <dgm:prSet presAssocID="{19FF8C4A-C438-4576-8869-64D74DEE38D4}" presName="Name0" presStyleCnt="0">
        <dgm:presLayoutVars>
          <dgm:animLvl val="lvl"/>
          <dgm:resizeHandles val="exact"/>
        </dgm:presLayoutVars>
      </dgm:prSet>
      <dgm:spPr/>
    </dgm:pt>
    <dgm:pt modelId="{67848223-09D0-4A32-B0BA-923166A872A5}" type="pres">
      <dgm:prSet presAssocID="{EDDFA80D-80BA-433B-93D6-9AA59AA28F97}" presName="compositeNode" presStyleCnt="0">
        <dgm:presLayoutVars>
          <dgm:bulletEnabled val="1"/>
        </dgm:presLayoutVars>
      </dgm:prSet>
      <dgm:spPr/>
    </dgm:pt>
    <dgm:pt modelId="{2A62A006-F51B-488A-BE59-E850F7EAD444}" type="pres">
      <dgm:prSet presAssocID="{EDDFA80D-80BA-433B-93D6-9AA59AA28F97}" presName="bgRect" presStyleLbl="alignNode1" presStyleIdx="0" presStyleCnt="4" custScaleY="180318"/>
      <dgm:spPr/>
    </dgm:pt>
    <dgm:pt modelId="{343FB29C-128A-4470-8644-D1C81AF3AB79}" type="pres">
      <dgm:prSet presAssocID="{9ADEC9D5-956A-498A-9D1B-7F79FF2CA9B9}" presName="sibTransNodeRect" presStyleLbl="alignNode1" presStyleIdx="0" presStyleCnt="4">
        <dgm:presLayoutVars>
          <dgm:chMax val="0"/>
          <dgm:bulletEnabled val="1"/>
        </dgm:presLayoutVars>
      </dgm:prSet>
      <dgm:spPr/>
    </dgm:pt>
    <dgm:pt modelId="{441CB891-AEC0-4042-A211-5E13391D637F}" type="pres">
      <dgm:prSet presAssocID="{EDDFA80D-80BA-433B-93D6-9AA59AA28F97}" presName="nodeRect" presStyleLbl="alignNode1" presStyleIdx="0" presStyleCnt="4">
        <dgm:presLayoutVars>
          <dgm:bulletEnabled val="1"/>
        </dgm:presLayoutVars>
      </dgm:prSet>
      <dgm:spPr/>
    </dgm:pt>
    <dgm:pt modelId="{76C27609-8B3A-4F73-AC3B-9591C7A41430}" type="pres">
      <dgm:prSet presAssocID="{9ADEC9D5-956A-498A-9D1B-7F79FF2CA9B9}" presName="sibTrans" presStyleCnt="0"/>
      <dgm:spPr/>
    </dgm:pt>
    <dgm:pt modelId="{39774F46-8CA4-4ECD-86BD-16ECD7003B41}" type="pres">
      <dgm:prSet presAssocID="{B23DBE5C-F9EC-44BA-9985-0351753934E3}" presName="compositeNode" presStyleCnt="0">
        <dgm:presLayoutVars>
          <dgm:bulletEnabled val="1"/>
        </dgm:presLayoutVars>
      </dgm:prSet>
      <dgm:spPr/>
    </dgm:pt>
    <dgm:pt modelId="{46C4D046-5474-4F63-99D8-21D9A956C61B}" type="pres">
      <dgm:prSet presAssocID="{B23DBE5C-F9EC-44BA-9985-0351753934E3}" presName="bgRect" presStyleLbl="alignNode1" presStyleIdx="1" presStyleCnt="4" custScaleY="180318"/>
      <dgm:spPr/>
    </dgm:pt>
    <dgm:pt modelId="{20F2A53E-A494-40A5-A834-247570444339}" type="pres">
      <dgm:prSet presAssocID="{E08FC417-D8BA-414E-BB51-378417CF6E5B}" presName="sibTransNodeRect" presStyleLbl="alignNode1" presStyleIdx="1" presStyleCnt="4">
        <dgm:presLayoutVars>
          <dgm:chMax val="0"/>
          <dgm:bulletEnabled val="1"/>
        </dgm:presLayoutVars>
      </dgm:prSet>
      <dgm:spPr/>
    </dgm:pt>
    <dgm:pt modelId="{A7035730-DB37-4A25-BF0C-C3017B80657C}" type="pres">
      <dgm:prSet presAssocID="{B23DBE5C-F9EC-44BA-9985-0351753934E3}" presName="nodeRect" presStyleLbl="alignNode1" presStyleIdx="1" presStyleCnt="4">
        <dgm:presLayoutVars>
          <dgm:bulletEnabled val="1"/>
        </dgm:presLayoutVars>
      </dgm:prSet>
      <dgm:spPr/>
    </dgm:pt>
    <dgm:pt modelId="{95189E6A-086F-4D50-A125-119C15ACA048}" type="pres">
      <dgm:prSet presAssocID="{E08FC417-D8BA-414E-BB51-378417CF6E5B}" presName="sibTrans" presStyleCnt="0"/>
      <dgm:spPr/>
    </dgm:pt>
    <dgm:pt modelId="{CA22D096-C3BB-4588-A731-DADAC4C99454}" type="pres">
      <dgm:prSet presAssocID="{C2D5A43D-DDED-474F-B6C4-A54B0B53D280}" presName="compositeNode" presStyleCnt="0">
        <dgm:presLayoutVars>
          <dgm:bulletEnabled val="1"/>
        </dgm:presLayoutVars>
      </dgm:prSet>
      <dgm:spPr/>
    </dgm:pt>
    <dgm:pt modelId="{5A6E1EC7-B85E-4283-9C0F-16234FCFECE5}" type="pres">
      <dgm:prSet presAssocID="{C2D5A43D-DDED-474F-B6C4-A54B0B53D280}" presName="bgRect" presStyleLbl="alignNode1" presStyleIdx="2" presStyleCnt="4" custScaleY="180318"/>
      <dgm:spPr/>
    </dgm:pt>
    <dgm:pt modelId="{0DC442D7-FA12-40F9-B3D8-E90BAC6D7670}" type="pres">
      <dgm:prSet presAssocID="{58B0023E-B13E-411D-A70B-6700C91C949C}" presName="sibTransNodeRect" presStyleLbl="alignNode1" presStyleIdx="2" presStyleCnt="4">
        <dgm:presLayoutVars>
          <dgm:chMax val="0"/>
          <dgm:bulletEnabled val="1"/>
        </dgm:presLayoutVars>
      </dgm:prSet>
      <dgm:spPr/>
    </dgm:pt>
    <dgm:pt modelId="{1375E8A6-ACCD-4F72-BCAE-A17E2669DE57}" type="pres">
      <dgm:prSet presAssocID="{C2D5A43D-DDED-474F-B6C4-A54B0B53D280}" presName="nodeRect" presStyleLbl="alignNode1" presStyleIdx="2" presStyleCnt="4">
        <dgm:presLayoutVars>
          <dgm:bulletEnabled val="1"/>
        </dgm:presLayoutVars>
      </dgm:prSet>
      <dgm:spPr/>
    </dgm:pt>
    <dgm:pt modelId="{AF168DD2-D859-43A6-80A4-55A22F76761A}" type="pres">
      <dgm:prSet presAssocID="{58B0023E-B13E-411D-A70B-6700C91C949C}" presName="sibTrans" presStyleCnt="0"/>
      <dgm:spPr/>
    </dgm:pt>
    <dgm:pt modelId="{7723C479-1635-4E02-9E36-56A1ED814B36}" type="pres">
      <dgm:prSet presAssocID="{80E8C555-17C3-48C7-86D8-441DDFE740B8}" presName="compositeNode" presStyleCnt="0">
        <dgm:presLayoutVars>
          <dgm:bulletEnabled val="1"/>
        </dgm:presLayoutVars>
      </dgm:prSet>
      <dgm:spPr/>
    </dgm:pt>
    <dgm:pt modelId="{2362BACD-A731-456C-B3B7-4D21456BF90C}" type="pres">
      <dgm:prSet presAssocID="{80E8C555-17C3-48C7-86D8-441DDFE740B8}" presName="bgRect" presStyleLbl="alignNode1" presStyleIdx="3" presStyleCnt="4" custScaleY="180318"/>
      <dgm:spPr/>
    </dgm:pt>
    <dgm:pt modelId="{0F4F1F79-6BFC-47BD-86B3-90747AF5AFE7}" type="pres">
      <dgm:prSet presAssocID="{F74721EC-DD71-4249-929D-CB026D38180A}" presName="sibTransNodeRect" presStyleLbl="alignNode1" presStyleIdx="3" presStyleCnt="4">
        <dgm:presLayoutVars>
          <dgm:chMax val="0"/>
          <dgm:bulletEnabled val="1"/>
        </dgm:presLayoutVars>
      </dgm:prSet>
      <dgm:spPr/>
    </dgm:pt>
    <dgm:pt modelId="{3F9F3FF9-FD58-4784-86BA-984658DD7BF3}" type="pres">
      <dgm:prSet presAssocID="{80E8C555-17C3-48C7-86D8-441DDFE740B8}" presName="nodeRect" presStyleLbl="alignNode1" presStyleIdx="3" presStyleCnt="4">
        <dgm:presLayoutVars>
          <dgm:bulletEnabled val="1"/>
        </dgm:presLayoutVars>
      </dgm:prSet>
      <dgm:spPr/>
    </dgm:pt>
  </dgm:ptLst>
  <dgm:cxnLst>
    <dgm:cxn modelId="{C2D3AE09-C8FE-46FE-B37C-F4625F341C77}" srcId="{19FF8C4A-C438-4576-8869-64D74DEE38D4}" destId="{C2D5A43D-DDED-474F-B6C4-A54B0B53D280}" srcOrd="2" destOrd="0" parTransId="{5FCA07CB-290A-4B07-91BC-BE7614DD25AA}" sibTransId="{58B0023E-B13E-411D-A70B-6700C91C949C}"/>
    <dgm:cxn modelId="{DB09E121-181B-4A50-88D9-611A0C12DC91}" type="presOf" srcId="{E08FC417-D8BA-414E-BB51-378417CF6E5B}" destId="{20F2A53E-A494-40A5-A834-247570444339}" srcOrd="0" destOrd="0" presId="urn:microsoft.com/office/officeart/2016/7/layout/LinearBlockProcessNumbered"/>
    <dgm:cxn modelId="{A13E5528-E3DB-43FD-BE63-CC4E857ED3F3}" type="presOf" srcId="{F74721EC-DD71-4249-929D-CB026D38180A}" destId="{0F4F1F79-6BFC-47BD-86B3-90747AF5AFE7}" srcOrd="0" destOrd="0" presId="urn:microsoft.com/office/officeart/2016/7/layout/LinearBlockProcessNumbered"/>
    <dgm:cxn modelId="{67C53532-C87A-411D-A074-48BEA6019992}" type="presOf" srcId="{EDDFA80D-80BA-433B-93D6-9AA59AA28F97}" destId="{2A62A006-F51B-488A-BE59-E850F7EAD444}" srcOrd="0" destOrd="0" presId="urn:microsoft.com/office/officeart/2016/7/layout/LinearBlockProcessNumbered"/>
    <dgm:cxn modelId="{4E09B438-706A-4BE6-B4B3-7F407FB31DC3}" type="presOf" srcId="{80E8C555-17C3-48C7-86D8-441DDFE740B8}" destId="{2362BACD-A731-456C-B3B7-4D21456BF90C}" srcOrd="0" destOrd="0" presId="urn:microsoft.com/office/officeart/2016/7/layout/LinearBlockProcessNumbered"/>
    <dgm:cxn modelId="{28DCDB63-E53C-4A50-BD56-D397B2BF4B25}" type="presOf" srcId="{B23DBE5C-F9EC-44BA-9985-0351753934E3}" destId="{46C4D046-5474-4F63-99D8-21D9A956C61B}" srcOrd="0" destOrd="0" presId="urn:microsoft.com/office/officeart/2016/7/layout/LinearBlockProcessNumbered"/>
    <dgm:cxn modelId="{340BB869-434A-4C4D-8B81-4D205E3E6744}" srcId="{19FF8C4A-C438-4576-8869-64D74DEE38D4}" destId="{80E8C555-17C3-48C7-86D8-441DDFE740B8}" srcOrd="3" destOrd="0" parTransId="{16B1FF07-EF9D-4DB0-90BC-D11C61478421}" sibTransId="{F74721EC-DD71-4249-929D-CB026D38180A}"/>
    <dgm:cxn modelId="{3A3AE06C-6382-4085-957B-17810C380BC3}" type="presOf" srcId="{B23DBE5C-F9EC-44BA-9985-0351753934E3}" destId="{A7035730-DB37-4A25-BF0C-C3017B80657C}" srcOrd="1" destOrd="0" presId="urn:microsoft.com/office/officeart/2016/7/layout/LinearBlockProcessNumbered"/>
    <dgm:cxn modelId="{CC2DB152-1BC1-456A-9F8D-91F4309BB68E}" type="presOf" srcId="{9ADEC9D5-956A-498A-9D1B-7F79FF2CA9B9}" destId="{343FB29C-128A-4470-8644-D1C81AF3AB79}" srcOrd="0" destOrd="0" presId="urn:microsoft.com/office/officeart/2016/7/layout/LinearBlockProcessNumbered"/>
    <dgm:cxn modelId="{0E7A7473-3987-40E7-949F-0D440F1E0052}" type="presOf" srcId="{C2D5A43D-DDED-474F-B6C4-A54B0B53D280}" destId="{1375E8A6-ACCD-4F72-BCAE-A17E2669DE57}" srcOrd="1" destOrd="0" presId="urn:microsoft.com/office/officeart/2016/7/layout/LinearBlockProcessNumbered"/>
    <dgm:cxn modelId="{4B44DB58-F729-425A-B289-B1B1F53AD7B6}" srcId="{19FF8C4A-C438-4576-8869-64D74DEE38D4}" destId="{EDDFA80D-80BA-433B-93D6-9AA59AA28F97}" srcOrd="0" destOrd="0" parTransId="{15D5FB4E-D1DC-417D-818B-2288869DD322}" sibTransId="{9ADEC9D5-956A-498A-9D1B-7F79FF2CA9B9}"/>
    <dgm:cxn modelId="{51502592-4AAA-4B72-A08B-4C2F99799DEA}" type="presOf" srcId="{58B0023E-B13E-411D-A70B-6700C91C949C}" destId="{0DC442D7-FA12-40F9-B3D8-E90BAC6D7670}" srcOrd="0" destOrd="0" presId="urn:microsoft.com/office/officeart/2016/7/layout/LinearBlockProcessNumbered"/>
    <dgm:cxn modelId="{6A9EFE93-600C-4532-AD5A-0885748A5E2E}" srcId="{19FF8C4A-C438-4576-8869-64D74DEE38D4}" destId="{B23DBE5C-F9EC-44BA-9985-0351753934E3}" srcOrd="1" destOrd="0" parTransId="{61C227AD-FF34-4BEA-B15C-876AF5D2AA7F}" sibTransId="{E08FC417-D8BA-414E-BB51-378417CF6E5B}"/>
    <dgm:cxn modelId="{FD2276B4-1026-460A-B5C6-2736B53CC7A7}" type="presOf" srcId="{80E8C555-17C3-48C7-86D8-441DDFE740B8}" destId="{3F9F3FF9-FD58-4784-86BA-984658DD7BF3}" srcOrd="1" destOrd="0" presId="urn:microsoft.com/office/officeart/2016/7/layout/LinearBlockProcessNumbered"/>
    <dgm:cxn modelId="{06EC86B4-D2E1-4691-BAF6-EFF0F6057938}" type="presOf" srcId="{C2D5A43D-DDED-474F-B6C4-A54B0B53D280}" destId="{5A6E1EC7-B85E-4283-9C0F-16234FCFECE5}" srcOrd="0" destOrd="0" presId="urn:microsoft.com/office/officeart/2016/7/layout/LinearBlockProcessNumbered"/>
    <dgm:cxn modelId="{8F85F7D3-6DD9-447F-95D6-55058DE154A2}" type="presOf" srcId="{EDDFA80D-80BA-433B-93D6-9AA59AA28F97}" destId="{441CB891-AEC0-4042-A211-5E13391D637F}" srcOrd="1" destOrd="0" presId="urn:microsoft.com/office/officeart/2016/7/layout/LinearBlockProcessNumbered"/>
    <dgm:cxn modelId="{A609E2F5-A1B8-401D-9413-BF0535C9B1EF}" type="presOf" srcId="{19FF8C4A-C438-4576-8869-64D74DEE38D4}" destId="{F45765E0-52F1-42C0-8DE6-CC6A75688D47}" srcOrd="0" destOrd="0" presId="urn:microsoft.com/office/officeart/2016/7/layout/LinearBlockProcessNumbered"/>
    <dgm:cxn modelId="{17674406-531A-4D9E-9ADD-8FE67F2AA818}" type="presParOf" srcId="{F45765E0-52F1-42C0-8DE6-CC6A75688D47}" destId="{67848223-09D0-4A32-B0BA-923166A872A5}" srcOrd="0" destOrd="0" presId="urn:microsoft.com/office/officeart/2016/7/layout/LinearBlockProcessNumbered"/>
    <dgm:cxn modelId="{A8292C54-F2CC-4D92-961A-6022FA060E8E}" type="presParOf" srcId="{67848223-09D0-4A32-B0BA-923166A872A5}" destId="{2A62A006-F51B-488A-BE59-E850F7EAD444}" srcOrd="0" destOrd="0" presId="urn:microsoft.com/office/officeart/2016/7/layout/LinearBlockProcessNumbered"/>
    <dgm:cxn modelId="{D161F441-B4A3-48B9-B094-B07DC5FA9174}" type="presParOf" srcId="{67848223-09D0-4A32-B0BA-923166A872A5}" destId="{343FB29C-128A-4470-8644-D1C81AF3AB79}" srcOrd="1" destOrd="0" presId="urn:microsoft.com/office/officeart/2016/7/layout/LinearBlockProcessNumbered"/>
    <dgm:cxn modelId="{8739E938-A919-4CC5-93F6-1751E7E8D17C}" type="presParOf" srcId="{67848223-09D0-4A32-B0BA-923166A872A5}" destId="{441CB891-AEC0-4042-A211-5E13391D637F}" srcOrd="2" destOrd="0" presId="urn:microsoft.com/office/officeart/2016/7/layout/LinearBlockProcessNumbered"/>
    <dgm:cxn modelId="{A4690C0E-FA80-486F-9A28-0E2C3E6E8015}" type="presParOf" srcId="{F45765E0-52F1-42C0-8DE6-CC6A75688D47}" destId="{76C27609-8B3A-4F73-AC3B-9591C7A41430}" srcOrd="1" destOrd="0" presId="urn:microsoft.com/office/officeart/2016/7/layout/LinearBlockProcessNumbered"/>
    <dgm:cxn modelId="{436164C0-8DBD-4A64-925C-2C3817924DCC}" type="presParOf" srcId="{F45765E0-52F1-42C0-8DE6-CC6A75688D47}" destId="{39774F46-8CA4-4ECD-86BD-16ECD7003B41}" srcOrd="2" destOrd="0" presId="urn:microsoft.com/office/officeart/2016/7/layout/LinearBlockProcessNumbered"/>
    <dgm:cxn modelId="{AB445106-ABAF-4894-A982-D78F064D4E1E}" type="presParOf" srcId="{39774F46-8CA4-4ECD-86BD-16ECD7003B41}" destId="{46C4D046-5474-4F63-99D8-21D9A956C61B}" srcOrd="0" destOrd="0" presId="urn:microsoft.com/office/officeart/2016/7/layout/LinearBlockProcessNumbered"/>
    <dgm:cxn modelId="{D72A4657-5F3A-4230-A6C3-24FAD52473E7}" type="presParOf" srcId="{39774F46-8CA4-4ECD-86BD-16ECD7003B41}" destId="{20F2A53E-A494-40A5-A834-247570444339}" srcOrd="1" destOrd="0" presId="urn:microsoft.com/office/officeart/2016/7/layout/LinearBlockProcessNumbered"/>
    <dgm:cxn modelId="{08B58833-D102-4412-9E36-BACB966E93D1}" type="presParOf" srcId="{39774F46-8CA4-4ECD-86BD-16ECD7003B41}" destId="{A7035730-DB37-4A25-BF0C-C3017B80657C}" srcOrd="2" destOrd="0" presId="urn:microsoft.com/office/officeart/2016/7/layout/LinearBlockProcessNumbered"/>
    <dgm:cxn modelId="{1A68BC0F-2F60-4413-BBC0-F32218C9C09A}" type="presParOf" srcId="{F45765E0-52F1-42C0-8DE6-CC6A75688D47}" destId="{95189E6A-086F-4D50-A125-119C15ACA048}" srcOrd="3" destOrd="0" presId="urn:microsoft.com/office/officeart/2016/7/layout/LinearBlockProcessNumbered"/>
    <dgm:cxn modelId="{EF278B1A-405C-4E50-82D4-6E625E81D528}" type="presParOf" srcId="{F45765E0-52F1-42C0-8DE6-CC6A75688D47}" destId="{CA22D096-C3BB-4588-A731-DADAC4C99454}" srcOrd="4" destOrd="0" presId="urn:microsoft.com/office/officeart/2016/7/layout/LinearBlockProcessNumbered"/>
    <dgm:cxn modelId="{F976968E-81AF-40DC-A2FE-446A4F368F8D}" type="presParOf" srcId="{CA22D096-C3BB-4588-A731-DADAC4C99454}" destId="{5A6E1EC7-B85E-4283-9C0F-16234FCFECE5}" srcOrd="0" destOrd="0" presId="urn:microsoft.com/office/officeart/2016/7/layout/LinearBlockProcessNumbered"/>
    <dgm:cxn modelId="{26509354-AD9E-4E11-9F40-9B6BAA04BE73}" type="presParOf" srcId="{CA22D096-C3BB-4588-A731-DADAC4C99454}" destId="{0DC442D7-FA12-40F9-B3D8-E90BAC6D7670}" srcOrd="1" destOrd="0" presId="urn:microsoft.com/office/officeart/2016/7/layout/LinearBlockProcessNumbered"/>
    <dgm:cxn modelId="{635E4848-0E6D-40E2-83AE-DBBBD67E8F34}" type="presParOf" srcId="{CA22D096-C3BB-4588-A731-DADAC4C99454}" destId="{1375E8A6-ACCD-4F72-BCAE-A17E2669DE57}" srcOrd="2" destOrd="0" presId="urn:microsoft.com/office/officeart/2016/7/layout/LinearBlockProcessNumbered"/>
    <dgm:cxn modelId="{333EDAEB-7086-44E2-A027-66842FB8A0BA}" type="presParOf" srcId="{F45765E0-52F1-42C0-8DE6-CC6A75688D47}" destId="{AF168DD2-D859-43A6-80A4-55A22F76761A}" srcOrd="5" destOrd="0" presId="urn:microsoft.com/office/officeart/2016/7/layout/LinearBlockProcessNumbered"/>
    <dgm:cxn modelId="{DF12DBC0-26E8-4087-B4CD-DC5918516D80}" type="presParOf" srcId="{F45765E0-52F1-42C0-8DE6-CC6A75688D47}" destId="{7723C479-1635-4E02-9E36-56A1ED814B36}" srcOrd="6" destOrd="0" presId="urn:microsoft.com/office/officeart/2016/7/layout/LinearBlockProcessNumbered"/>
    <dgm:cxn modelId="{48E0F2C4-190D-4D31-8428-5DB588F2EDC4}" type="presParOf" srcId="{7723C479-1635-4E02-9E36-56A1ED814B36}" destId="{2362BACD-A731-456C-B3B7-4D21456BF90C}" srcOrd="0" destOrd="0" presId="urn:microsoft.com/office/officeart/2016/7/layout/LinearBlockProcessNumbered"/>
    <dgm:cxn modelId="{999AA3BC-71AF-4A12-AA41-22BB85B605C1}" type="presParOf" srcId="{7723C479-1635-4E02-9E36-56A1ED814B36}" destId="{0F4F1F79-6BFC-47BD-86B3-90747AF5AFE7}" srcOrd="1" destOrd="0" presId="urn:microsoft.com/office/officeart/2016/7/layout/LinearBlockProcessNumbered"/>
    <dgm:cxn modelId="{93D1E0E9-B920-4540-A2CB-2611B0A2A351}" type="presParOf" srcId="{7723C479-1635-4E02-9E36-56A1ED814B36}" destId="{3F9F3FF9-FD58-4784-86BA-984658DD7BF3}"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A11CC9F-ED9A-4DB3-9464-5DA5E523F4B9}" type="doc">
      <dgm:prSet loTypeId="urn:microsoft.com/office/officeart/2005/8/layout/hierarchy2" loCatId="hierarchy" qsTypeId="urn:microsoft.com/office/officeart/2005/8/quickstyle/simple2" qsCatId="simple" csTypeId="urn:microsoft.com/office/officeart/2005/8/colors/colorful5" csCatId="colorful" phldr="1"/>
      <dgm:spPr/>
      <dgm:t>
        <a:bodyPr/>
        <a:lstStyle/>
        <a:p>
          <a:endParaRPr lang="en-US"/>
        </a:p>
      </dgm:t>
    </dgm:pt>
    <dgm:pt modelId="{F627A592-ED06-4AE1-A577-5A0BADD6BE73}">
      <dgm:prSet custT="1"/>
      <dgm:spPr/>
      <dgm:t>
        <a:bodyPr/>
        <a:lstStyle/>
        <a:p>
          <a:r>
            <a:rPr lang="es-ES" sz="2000" baseline="0" dirty="0"/>
            <a:t>Arquitectura cliente-servidor</a:t>
          </a:r>
          <a:endParaRPr lang="en-US" sz="2000" dirty="0"/>
        </a:p>
      </dgm:t>
    </dgm:pt>
    <dgm:pt modelId="{704E364D-0F54-4C66-A2E8-C548199895B6}" type="parTrans" cxnId="{EE547118-3DAB-443A-9F84-3BDAC29F720F}">
      <dgm:prSet/>
      <dgm:spPr/>
      <dgm:t>
        <a:bodyPr/>
        <a:lstStyle/>
        <a:p>
          <a:endParaRPr lang="en-US"/>
        </a:p>
      </dgm:t>
    </dgm:pt>
    <dgm:pt modelId="{6FB84B78-DE5C-4E9F-8957-CD197B6DCDE7}" type="sibTrans" cxnId="{EE547118-3DAB-443A-9F84-3BDAC29F720F}">
      <dgm:prSet/>
      <dgm:spPr/>
      <dgm:t>
        <a:bodyPr/>
        <a:lstStyle/>
        <a:p>
          <a:endParaRPr lang="en-US"/>
        </a:p>
      </dgm:t>
    </dgm:pt>
    <dgm:pt modelId="{15568BAF-C5C6-446E-B7CF-76552CDF014D}">
      <dgm:prSet custT="1"/>
      <dgm:spPr/>
      <dgm:t>
        <a:bodyPr/>
        <a:lstStyle/>
        <a:p>
          <a:r>
            <a:rPr lang="es-ES" sz="2000" baseline="0" dirty="0"/>
            <a:t>Cliente</a:t>
          </a:r>
          <a:endParaRPr lang="en-US" sz="2000" dirty="0"/>
        </a:p>
      </dgm:t>
    </dgm:pt>
    <dgm:pt modelId="{63505014-E175-4499-80AF-5A9CCE2F9E4D}" type="parTrans" cxnId="{D6F19174-F31B-4098-9E01-1F90A3567DBC}">
      <dgm:prSet/>
      <dgm:spPr/>
      <dgm:t>
        <a:bodyPr/>
        <a:lstStyle/>
        <a:p>
          <a:endParaRPr lang="en-US"/>
        </a:p>
      </dgm:t>
    </dgm:pt>
    <dgm:pt modelId="{765E04ED-3DD3-4156-A553-1E102FF4B39D}" type="sibTrans" cxnId="{D6F19174-F31B-4098-9E01-1F90A3567DBC}">
      <dgm:prSet/>
      <dgm:spPr/>
      <dgm:t>
        <a:bodyPr/>
        <a:lstStyle/>
        <a:p>
          <a:endParaRPr lang="en-US"/>
        </a:p>
      </dgm:t>
    </dgm:pt>
    <dgm:pt modelId="{CCBFD9B7-0031-456B-9ADC-6D340578FE1A}">
      <dgm:prSet/>
      <dgm:spPr/>
      <dgm:t>
        <a:bodyPr/>
        <a:lstStyle/>
        <a:p>
          <a:r>
            <a:rPr lang="es-ES" dirty="0"/>
            <a:t>Mostrar todos los componentes de la interfaz de usuario</a:t>
          </a:r>
          <a:endParaRPr lang="en-US" dirty="0"/>
        </a:p>
      </dgm:t>
    </dgm:pt>
    <dgm:pt modelId="{A263F9C3-79C3-43B5-BB63-715B1219918E}" type="parTrans" cxnId="{A19E94BE-016E-43CC-A214-B4B07E7C14DE}">
      <dgm:prSet/>
      <dgm:spPr/>
      <dgm:t>
        <a:bodyPr/>
        <a:lstStyle/>
        <a:p>
          <a:endParaRPr lang="en-US"/>
        </a:p>
      </dgm:t>
    </dgm:pt>
    <dgm:pt modelId="{3E8C3A0F-E671-4B2F-BCA0-5F370FD7C00C}" type="sibTrans" cxnId="{A19E94BE-016E-43CC-A214-B4B07E7C14DE}">
      <dgm:prSet/>
      <dgm:spPr/>
      <dgm:t>
        <a:bodyPr/>
        <a:lstStyle/>
        <a:p>
          <a:endParaRPr lang="en-US"/>
        </a:p>
      </dgm:t>
    </dgm:pt>
    <dgm:pt modelId="{96D22BC9-E6F1-4AF3-B00F-C5842D84E25C}">
      <dgm:prSet/>
      <dgm:spPr/>
      <dgm:t>
        <a:bodyPr/>
        <a:lstStyle/>
        <a:p>
          <a:r>
            <a:rPr lang="es-ES" dirty="0"/>
            <a:t>Validar los datos ingresados por el usuario antes de enviarlos al servidor</a:t>
          </a:r>
          <a:endParaRPr lang="en-US" dirty="0"/>
        </a:p>
      </dgm:t>
    </dgm:pt>
    <dgm:pt modelId="{2143A748-A832-4CB5-BF29-7D2C78208212}" type="parTrans" cxnId="{01CE75F7-0489-4013-B5A0-2E3925E40AC4}">
      <dgm:prSet/>
      <dgm:spPr/>
      <dgm:t>
        <a:bodyPr/>
        <a:lstStyle/>
        <a:p>
          <a:endParaRPr lang="en-US"/>
        </a:p>
      </dgm:t>
    </dgm:pt>
    <dgm:pt modelId="{B53EF2B3-1DF1-472A-BF24-63BBF6B48E37}" type="sibTrans" cxnId="{01CE75F7-0489-4013-B5A0-2E3925E40AC4}">
      <dgm:prSet/>
      <dgm:spPr/>
      <dgm:t>
        <a:bodyPr/>
        <a:lstStyle/>
        <a:p>
          <a:endParaRPr lang="en-US"/>
        </a:p>
      </dgm:t>
    </dgm:pt>
    <dgm:pt modelId="{FA5D4922-1D8C-40C8-87E4-7D1AC4AE7C83}">
      <dgm:prSet/>
      <dgm:spPr/>
      <dgm:t>
        <a:bodyPr/>
        <a:lstStyle/>
        <a:p>
          <a:r>
            <a:rPr lang="es-ES" dirty="0"/>
            <a:t>Enviar solicitudes de procesamiento al servidor y recibir respuestas</a:t>
          </a:r>
          <a:endParaRPr lang="en-US" dirty="0"/>
        </a:p>
      </dgm:t>
    </dgm:pt>
    <dgm:pt modelId="{EA20551D-F72C-4F9D-B53F-EC7394E8A0EA}" type="parTrans" cxnId="{D207346F-2DA5-4AB5-94C6-2C2BC4BC3C0C}">
      <dgm:prSet/>
      <dgm:spPr/>
      <dgm:t>
        <a:bodyPr/>
        <a:lstStyle/>
        <a:p>
          <a:endParaRPr lang="en-US"/>
        </a:p>
      </dgm:t>
    </dgm:pt>
    <dgm:pt modelId="{648EEC43-CEAC-45EF-AB8B-0EAD6B063CBD}" type="sibTrans" cxnId="{D207346F-2DA5-4AB5-94C6-2C2BC4BC3C0C}">
      <dgm:prSet/>
      <dgm:spPr/>
      <dgm:t>
        <a:bodyPr/>
        <a:lstStyle/>
        <a:p>
          <a:endParaRPr lang="en-US"/>
        </a:p>
      </dgm:t>
    </dgm:pt>
    <dgm:pt modelId="{7103EBC4-3486-4E52-BC1D-AA6CCC0D4225}">
      <dgm:prSet/>
      <dgm:spPr/>
      <dgm:t>
        <a:bodyPr/>
        <a:lstStyle/>
        <a:p>
          <a:r>
            <a:rPr lang="es-ES" dirty="0"/>
            <a:t>Mostrar los resultados calculados por el servidor</a:t>
          </a:r>
          <a:endParaRPr lang="en-US" dirty="0"/>
        </a:p>
      </dgm:t>
    </dgm:pt>
    <dgm:pt modelId="{74305AAB-CE91-4086-B612-6EBDBF6D26AF}" type="parTrans" cxnId="{B860BEEF-3D87-49E1-B581-DE889A172C43}">
      <dgm:prSet/>
      <dgm:spPr/>
      <dgm:t>
        <a:bodyPr/>
        <a:lstStyle/>
        <a:p>
          <a:endParaRPr lang="en-US"/>
        </a:p>
      </dgm:t>
    </dgm:pt>
    <dgm:pt modelId="{9AD29AC8-989A-4F85-AC80-E5E614636CD1}" type="sibTrans" cxnId="{B860BEEF-3D87-49E1-B581-DE889A172C43}">
      <dgm:prSet/>
      <dgm:spPr/>
      <dgm:t>
        <a:bodyPr/>
        <a:lstStyle/>
        <a:p>
          <a:endParaRPr lang="en-US"/>
        </a:p>
      </dgm:t>
    </dgm:pt>
    <dgm:pt modelId="{4EA5C07F-10C3-4E03-A497-ED6CAFFA8943}" type="pres">
      <dgm:prSet presAssocID="{8A11CC9F-ED9A-4DB3-9464-5DA5E523F4B9}" presName="diagram" presStyleCnt="0">
        <dgm:presLayoutVars>
          <dgm:chPref val="1"/>
          <dgm:dir/>
          <dgm:animOne val="branch"/>
          <dgm:animLvl val="lvl"/>
          <dgm:resizeHandles val="exact"/>
        </dgm:presLayoutVars>
      </dgm:prSet>
      <dgm:spPr/>
    </dgm:pt>
    <dgm:pt modelId="{6B7B3740-C47C-45C7-9CB3-C9647B86BFB9}" type="pres">
      <dgm:prSet presAssocID="{F627A592-ED06-4AE1-A577-5A0BADD6BE73}" presName="root1" presStyleCnt="0"/>
      <dgm:spPr/>
    </dgm:pt>
    <dgm:pt modelId="{2B30A654-78D1-4D89-956C-EB4A35F41338}" type="pres">
      <dgm:prSet presAssocID="{F627A592-ED06-4AE1-A577-5A0BADD6BE73}" presName="LevelOneTextNode" presStyleLbl="node0" presStyleIdx="0" presStyleCnt="1">
        <dgm:presLayoutVars>
          <dgm:chPref val="3"/>
        </dgm:presLayoutVars>
      </dgm:prSet>
      <dgm:spPr/>
    </dgm:pt>
    <dgm:pt modelId="{2D3CA641-B642-4EE7-A49D-C032050E95E5}" type="pres">
      <dgm:prSet presAssocID="{F627A592-ED06-4AE1-A577-5A0BADD6BE73}" presName="level2hierChild" presStyleCnt="0"/>
      <dgm:spPr/>
    </dgm:pt>
    <dgm:pt modelId="{5BC427E1-043C-4339-8007-D7CCC37E7FD0}" type="pres">
      <dgm:prSet presAssocID="{63505014-E175-4499-80AF-5A9CCE2F9E4D}" presName="conn2-1" presStyleLbl="parChTrans1D2" presStyleIdx="0" presStyleCnt="1"/>
      <dgm:spPr/>
    </dgm:pt>
    <dgm:pt modelId="{68FBB16A-5DB2-4008-BF6D-AC8F5A895C9A}" type="pres">
      <dgm:prSet presAssocID="{63505014-E175-4499-80AF-5A9CCE2F9E4D}" presName="connTx" presStyleLbl="parChTrans1D2" presStyleIdx="0" presStyleCnt="1"/>
      <dgm:spPr/>
    </dgm:pt>
    <dgm:pt modelId="{7EF3E46F-CFF2-43D3-9F86-20602E62BB4B}" type="pres">
      <dgm:prSet presAssocID="{15568BAF-C5C6-446E-B7CF-76552CDF014D}" presName="root2" presStyleCnt="0"/>
      <dgm:spPr/>
    </dgm:pt>
    <dgm:pt modelId="{D80CCD6A-CE7C-438E-8D4A-4F824BB08B66}" type="pres">
      <dgm:prSet presAssocID="{15568BAF-C5C6-446E-B7CF-76552CDF014D}" presName="LevelTwoTextNode" presStyleLbl="node2" presStyleIdx="0" presStyleCnt="1">
        <dgm:presLayoutVars>
          <dgm:chPref val="3"/>
        </dgm:presLayoutVars>
      </dgm:prSet>
      <dgm:spPr/>
    </dgm:pt>
    <dgm:pt modelId="{35BD2F16-ACEF-411C-91DF-F0C01A130144}" type="pres">
      <dgm:prSet presAssocID="{15568BAF-C5C6-446E-B7CF-76552CDF014D}" presName="level3hierChild" presStyleCnt="0"/>
      <dgm:spPr/>
    </dgm:pt>
    <dgm:pt modelId="{BDA311E9-C70E-401F-8DF9-14EADEC79673}" type="pres">
      <dgm:prSet presAssocID="{A263F9C3-79C3-43B5-BB63-715B1219918E}" presName="conn2-1" presStyleLbl="parChTrans1D3" presStyleIdx="0" presStyleCnt="4"/>
      <dgm:spPr/>
    </dgm:pt>
    <dgm:pt modelId="{E96A7282-D4E3-4575-BC3E-F81A713664E5}" type="pres">
      <dgm:prSet presAssocID="{A263F9C3-79C3-43B5-BB63-715B1219918E}" presName="connTx" presStyleLbl="parChTrans1D3" presStyleIdx="0" presStyleCnt="4"/>
      <dgm:spPr/>
    </dgm:pt>
    <dgm:pt modelId="{310DC156-5962-4AD1-ABD7-1519A8A75CC1}" type="pres">
      <dgm:prSet presAssocID="{CCBFD9B7-0031-456B-9ADC-6D340578FE1A}" presName="root2" presStyleCnt="0"/>
      <dgm:spPr/>
    </dgm:pt>
    <dgm:pt modelId="{519ADCDA-DBB7-448C-B3D6-FF0CF861AD5A}" type="pres">
      <dgm:prSet presAssocID="{CCBFD9B7-0031-456B-9ADC-6D340578FE1A}" presName="LevelTwoTextNode" presStyleLbl="node3" presStyleIdx="0" presStyleCnt="4">
        <dgm:presLayoutVars>
          <dgm:chPref val="3"/>
        </dgm:presLayoutVars>
      </dgm:prSet>
      <dgm:spPr/>
    </dgm:pt>
    <dgm:pt modelId="{8E0828F4-A966-4E8B-A951-881262BD7657}" type="pres">
      <dgm:prSet presAssocID="{CCBFD9B7-0031-456B-9ADC-6D340578FE1A}" presName="level3hierChild" presStyleCnt="0"/>
      <dgm:spPr/>
    </dgm:pt>
    <dgm:pt modelId="{AFBDC424-FDF7-4EA1-8414-78DDC833AFD5}" type="pres">
      <dgm:prSet presAssocID="{2143A748-A832-4CB5-BF29-7D2C78208212}" presName="conn2-1" presStyleLbl="parChTrans1D3" presStyleIdx="1" presStyleCnt="4"/>
      <dgm:spPr/>
    </dgm:pt>
    <dgm:pt modelId="{227C5A45-1A44-4FC1-8F2B-D94639900BBE}" type="pres">
      <dgm:prSet presAssocID="{2143A748-A832-4CB5-BF29-7D2C78208212}" presName="connTx" presStyleLbl="parChTrans1D3" presStyleIdx="1" presStyleCnt="4"/>
      <dgm:spPr/>
    </dgm:pt>
    <dgm:pt modelId="{083D0751-0E30-47F0-B1CB-355F2AD0A141}" type="pres">
      <dgm:prSet presAssocID="{96D22BC9-E6F1-4AF3-B00F-C5842D84E25C}" presName="root2" presStyleCnt="0"/>
      <dgm:spPr/>
    </dgm:pt>
    <dgm:pt modelId="{7D2B4C02-C0DC-44A6-B3C5-025BC4A6EC89}" type="pres">
      <dgm:prSet presAssocID="{96D22BC9-E6F1-4AF3-B00F-C5842D84E25C}" presName="LevelTwoTextNode" presStyleLbl="node3" presStyleIdx="1" presStyleCnt="4">
        <dgm:presLayoutVars>
          <dgm:chPref val="3"/>
        </dgm:presLayoutVars>
      </dgm:prSet>
      <dgm:spPr/>
    </dgm:pt>
    <dgm:pt modelId="{4D863767-21C8-4FEE-9F1D-233E30518BC7}" type="pres">
      <dgm:prSet presAssocID="{96D22BC9-E6F1-4AF3-B00F-C5842D84E25C}" presName="level3hierChild" presStyleCnt="0"/>
      <dgm:spPr/>
    </dgm:pt>
    <dgm:pt modelId="{D059C86B-3FDA-490E-BD1E-8F4A3BB84A62}" type="pres">
      <dgm:prSet presAssocID="{EA20551D-F72C-4F9D-B53F-EC7394E8A0EA}" presName="conn2-1" presStyleLbl="parChTrans1D3" presStyleIdx="2" presStyleCnt="4"/>
      <dgm:spPr/>
    </dgm:pt>
    <dgm:pt modelId="{ED05A609-A515-4E23-9A9F-0B66F1030827}" type="pres">
      <dgm:prSet presAssocID="{EA20551D-F72C-4F9D-B53F-EC7394E8A0EA}" presName="connTx" presStyleLbl="parChTrans1D3" presStyleIdx="2" presStyleCnt="4"/>
      <dgm:spPr/>
    </dgm:pt>
    <dgm:pt modelId="{1605374C-CDD9-4913-A551-B3839736167C}" type="pres">
      <dgm:prSet presAssocID="{FA5D4922-1D8C-40C8-87E4-7D1AC4AE7C83}" presName="root2" presStyleCnt="0"/>
      <dgm:spPr/>
    </dgm:pt>
    <dgm:pt modelId="{89C240EE-0B91-42E9-9060-A19DF7AB051C}" type="pres">
      <dgm:prSet presAssocID="{FA5D4922-1D8C-40C8-87E4-7D1AC4AE7C83}" presName="LevelTwoTextNode" presStyleLbl="node3" presStyleIdx="2" presStyleCnt="4">
        <dgm:presLayoutVars>
          <dgm:chPref val="3"/>
        </dgm:presLayoutVars>
      </dgm:prSet>
      <dgm:spPr/>
    </dgm:pt>
    <dgm:pt modelId="{4FFDC4F2-1230-49A8-88DD-26DFB47AFED9}" type="pres">
      <dgm:prSet presAssocID="{FA5D4922-1D8C-40C8-87E4-7D1AC4AE7C83}" presName="level3hierChild" presStyleCnt="0"/>
      <dgm:spPr/>
    </dgm:pt>
    <dgm:pt modelId="{5B263C3C-4E1C-40D1-B24D-3F969C3F7045}" type="pres">
      <dgm:prSet presAssocID="{74305AAB-CE91-4086-B612-6EBDBF6D26AF}" presName="conn2-1" presStyleLbl="parChTrans1D3" presStyleIdx="3" presStyleCnt="4"/>
      <dgm:spPr/>
    </dgm:pt>
    <dgm:pt modelId="{EDEF4C1B-112F-48AC-BA19-FB7120C068E4}" type="pres">
      <dgm:prSet presAssocID="{74305AAB-CE91-4086-B612-6EBDBF6D26AF}" presName="connTx" presStyleLbl="parChTrans1D3" presStyleIdx="3" presStyleCnt="4"/>
      <dgm:spPr/>
    </dgm:pt>
    <dgm:pt modelId="{CEA0546D-0A8E-431F-8684-1C3E6C9D4994}" type="pres">
      <dgm:prSet presAssocID="{7103EBC4-3486-4E52-BC1D-AA6CCC0D4225}" presName="root2" presStyleCnt="0"/>
      <dgm:spPr/>
    </dgm:pt>
    <dgm:pt modelId="{FE2909FC-A2FA-4B7E-99DE-BD7E9EFC71B4}" type="pres">
      <dgm:prSet presAssocID="{7103EBC4-3486-4E52-BC1D-AA6CCC0D4225}" presName="LevelTwoTextNode" presStyleLbl="node3" presStyleIdx="3" presStyleCnt="4">
        <dgm:presLayoutVars>
          <dgm:chPref val="3"/>
        </dgm:presLayoutVars>
      </dgm:prSet>
      <dgm:spPr/>
    </dgm:pt>
    <dgm:pt modelId="{3C76C18E-E78F-452A-87A7-DF1B9BC02387}" type="pres">
      <dgm:prSet presAssocID="{7103EBC4-3486-4E52-BC1D-AA6CCC0D4225}" presName="level3hierChild" presStyleCnt="0"/>
      <dgm:spPr/>
    </dgm:pt>
  </dgm:ptLst>
  <dgm:cxnLst>
    <dgm:cxn modelId="{101EE610-D658-465F-B846-BF16663E7E25}" type="presOf" srcId="{63505014-E175-4499-80AF-5A9CCE2F9E4D}" destId="{68FBB16A-5DB2-4008-BF6D-AC8F5A895C9A}" srcOrd="1" destOrd="0" presId="urn:microsoft.com/office/officeart/2005/8/layout/hierarchy2"/>
    <dgm:cxn modelId="{E677D511-AA7D-453F-A8A7-6FF2E70EEA99}" type="presOf" srcId="{A263F9C3-79C3-43B5-BB63-715B1219918E}" destId="{BDA311E9-C70E-401F-8DF9-14EADEC79673}" srcOrd="0" destOrd="0" presId="urn:microsoft.com/office/officeart/2005/8/layout/hierarchy2"/>
    <dgm:cxn modelId="{EE547118-3DAB-443A-9F84-3BDAC29F720F}" srcId="{8A11CC9F-ED9A-4DB3-9464-5DA5E523F4B9}" destId="{F627A592-ED06-4AE1-A577-5A0BADD6BE73}" srcOrd="0" destOrd="0" parTransId="{704E364D-0F54-4C66-A2E8-C548199895B6}" sibTransId="{6FB84B78-DE5C-4E9F-8957-CD197B6DCDE7}"/>
    <dgm:cxn modelId="{1BD7AA1A-27B0-4067-BEE7-2A81E2BBFE05}" type="presOf" srcId="{2143A748-A832-4CB5-BF29-7D2C78208212}" destId="{227C5A45-1A44-4FC1-8F2B-D94639900BBE}" srcOrd="1" destOrd="0" presId="urn:microsoft.com/office/officeart/2005/8/layout/hierarchy2"/>
    <dgm:cxn modelId="{9DD05660-DA63-4219-8A12-A73B4B1D2841}" type="presOf" srcId="{74305AAB-CE91-4086-B612-6EBDBF6D26AF}" destId="{EDEF4C1B-112F-48AC-BA19-FB7120C068E4}" srcOrd="1" destOrd="0" presId="urn:microsoft.com/office/officeart/2005/8/layout/hierarchy2"/>
    <dgm:cxn modelId="{D207346F-2DA5-4AB5-94C6-2C2BC4BC3C0C}" srcId="{15568BAF-C5C6-446E-B7CF-76552CDF014D}" destId="{FA5D4922-1D8C-40C8-87E4-7D1AC4AE7C83}" srcOrd="2" destOrd="0" parTransId="{EA20551D-F72C-4F9D-B53F-EC7394E8A0EA}" sibTransId="{648EEC43-CEAC-45EF-AB8B-0EAD6B063CBD}"/>
    <dgm:cxn modelId="{54D90572-BEB6-4090-8EEB-A02C62EBE02F}" type="presOf" srcId="{A263F9C3-79C3-43B5-BB63-715B1219918E}" destId="{E96A7282-D4E3-4575-BC3E-F81A713664E5}" srcOrd="1" destOrd="0" presId="urn:microsoft.com/office/officeart/2005/8/layout/hierarchy2"/>
    <dgm:cxn modelId="{D6F19174-F31B-4098-9E01-1F90A3567DBC}" srcId="{F627A592-ED06-4AE1-A577-5A0BADD6BE73}" destId="{15568BAF-C5C6-446E-B7CF-76552CDF014D}" srcOrd="0" destOrd="0" parTransId="{63505014-E175-4499-80AF-5A9CCE2F9E4D}" sibTransId="{765E04ED-3DD3-4156-A553-1E102FF4B39D}"/>
    <dgm:cxn modelId="{6FD4287B-1573-4A6A-B080-F852A7BBFC22}" type="presOf" srcId="{2143A748-A832-4CB5-BF29-7D2C78208212}" destId="{AFBDC424-FDF7-4EA1-8414-78DDC833AFD5}" srcOrd="0" destOrd="0" presId="urn:microsoft.com/office/officeart/2005/8/layout/hierarchy2"/>
    <dgm:cxn modelId="{48A59B83-09F8-464F-AADC-20E8AB749FEB}" type="presOf" srcId="{F627A592-ED06-4AE1-A577-5A0BADD6BE73}" destId="{2B30A654-78D1-4D89-956C-EB4A35F41338}" srcOrd="0" destOrd="0" presId="urn:microsoft.com/office/officeart/2005/8/layout/hierarchy2"/>
    <dgm:cxn modelId="{9BAAFE87-F293-44AD-82F9-130A6B90AEBA}" type="presOf" srcId="{63505014-E175-4499-80AF-5A9CCE2F9E4D}" destId="{5BC427E1-043C-4339-8007-D7CCC37E7FD0}" srcOrd="0" destOrd="0" presId="urn:microsoft.com/office/officeart/2005/8/layout/hierarchy2"/>
    <dgm:cxn modelId="{E11E1E8A-1E79-42A7-9D61-6F8E4F732C22}" type="presOf" srcId="{CCBFD9B7-0031-456B-9ADC-6D340578FE1A}" destId="{519ADCDA-DBB7-448C-B3D6-FF0CF861AD5A}" srcOrd="0" destOrd="0" presId="urn:microsoft.com/office/officeart/2005/8/layout/hierarchy2"/>
    <dgm:cxn modelId="{AC7AC6B2-C3C1-4849-9305-5B5BD0E2F460}" type="presOf" srcId="{74305AAB-CE91-4086-B612-6EBDBF6D26AF}" destId="{5B263C3C-4E1C-40D1-B24D-3F969C3F7045}" srcOrd="0" destOrd="0" presId="urn:microsoft.com/office/officeart/2005/8/layout/hierarchy2"/>
    <dgm:cxn modelId="{A19E94BE-016E-43CC-A214-B4B07E7C14DE}" srcId="{15568BAF-C5C6-446E-B7CF-76552CDF014D}" destId="{CCBFD9B7-0031-456B-9ADC-6D340578FE1A}" srcOrd="0" destOrd="0" parTransId="{A263F9C3-79C3-43B5-BB63-715B1219918E}" sibTransId="{3E8C3A0F-E671-4B2F-BCA0-5F370FD7C00C}"/>
    <dgm:cxn modelId="{945F28C1-4C08-4F88-ABD9-E9345405A225}" type="presOf" srcId="{EA20551D-F72C-4F9D-B53F-EC7394E8A0EA}" destId="{ED05A609-A515-4E23-9A9F-0B66F1030827}" srcOrd="1" destOrd="0" presId="urn:microsoft.com/office/officeart/2005/8/layout/hierarchy2"/>
    <dgm:cxn modelId="{FF5B21D6-F214-4C81-B560-951753DE8AD1}" type="presOf" srcId="{15568BAF-C5C6-446E-B7CF-76552CDF014D}" destId="{D80CCD6A-CE7C-438E-8D4A-4F824BB08B66}" srcOrd="0" destOrd="0" presId="urn:microsoft.com/office/officeart/2005/8/layout/hierarchy2"/>
    <dgm:cxn modelId="{C19DFCE0-79AC-4DF4-A26F-E60D267B4223}" type="presOf" srcId="{FA5D4922-1D8C-40C8-87E4-7D1AC4AE7C83}" destId="{89C240EE-0B91-42E9-9060-A19DF7AB051C}" srcOrd="0" destOrd="0" presId="urn:microsoft.com/office/officeart/2005/8/layout/hierarchy2"/>
    <dgm:cxn modelId="{1D5A16E4-21BC-4D90-9C88-B51B0C512474}" type="presOf" srcId="{8A11CC9F-ED9A-4DB3-9464-5DA5E523F4B9}" destId="{4EA5C07F-10C3-4E03-A497-ED6CAFFA8943}" srcOrd="0" destOrd="0" presId="urn:microsoft.com/office/officeart/2005/8/layout/hierarchy2"/>
    <dgm:cxn modelId="{CD0313E7-6CB6-4BED-899D-3F4DAB21C4D0}" type="presOf" srcId="{96D22BC9-E6F1-4AF3-B00F-C5842D84E25C}" destId="{7D2B4C02-C0DC-44A6-B3C5-025BC4A6EC89}" srcOrd="0" destOrd="0" presId="urn:microsoft.com/office/officeart/2005/8/layout/hierarchy2"/>
    <dgm:cxn modelId="{34B752E9-3FCB-4E36-BFD1-95D7F659C13A}" type="presOf" srcId="{EA20551D-F72C-4F9D-B53F-EC7394E8A0EA}" destId="{D059C86B-3FDA-490E-BD1E-8F4A3BB84A62}" srcOrd="0" destOrd="0" presId="urn:microsoft.com/office/officeart/2005/8/layout/hierarchy2"/>
    <dgm:cxn modelId="{B860BEEF-3D87-49E1-B581-DE889A172C43}" srcId="{15568BAF-C5C6-446E-B7CF-76552CDF014D}" destId="{7103EBC4-3486-4E52-BC1D-AA6CCC0D4225}" srcOrd="3" destOrd="0" parTransId="{74305AAB-CE91-4086-B612-6EBDBF6D26AF}" sibTransId="{9AD29AC8-989A-4F85-AC80-E5E614636CD1}"/>
    <dgm:cxn modelId="{01CE75F7-0489-4013-B5A0-2E3925E40AC4}" srcId="{15568BAF-C5C6-446E-B7CF-76552CDF014D}" destId="{96D22BC9-E6F1-4AF3-B00F-C5842D84E25C}" srcOrd="1" destOrd="0" parTransId="{2143A748-A832-4CB5-BF29-7D2C78208212}" sibTransId="{B53EF2B3-1DF1-472A-BF24-63BBF6B48E37}"/>
    <dgm:cxn modelId="{587043FB-4221-465A-BB7C-AB8DAF91A026}" type="presOf" srcId="{7103EBC4-3486-4E52-BC1D-AA6CCC0D4225}" destId="{FE2909FC-A2FA-4B7E-99DE-BD7E9EFC71B4}" srcOrd="0" destOrd="0" presId="urn:microsoft.com/office/officeart/2005/8/layout/hierarchy2"/>
    <dgm:cxn modelId="{9A354BAC-01A1-4130-BE91-CDD636F75801}" type="presParOf" srcId="{4EA5C07F-10C3-4E03-A497-ED6CAFFA8943}" destId="{6B7B3740-C47C-45C7-9CB3-C9647B86BFB9}" srcOrd="0" destOrd="0" presId="urn:microsoft.com/office/officeart/2005/8/layout/hierarchy2"/>
    <dgm:cxn modelId="{DE290DA8-E766-4E18-94C7-5DEE276236ED}" type="presParOf" srcId="{6B7B3740-C47C-45C7-9CB3-C9647B86BFB9}" destId="{2B30A654-78D1-4D89-956C-EB4A35F41338}" srcOrd="0" destOrd="0" presId="urn:microsoft.com/office/officeart/2005/8/layout/hierarchy2"/>
    <dgm:cxn modelId="{40048A87-907D-4B07-81A8-56DEA766B88A}" type="presParOf" srcId="{6B7B3740-C47C-45C7-9CB3-C9647B86BFB9}" destId="{2D3CA641-B642-4EE7-A49D-C032050E95E5}" srcOrd="1" destOrd="0" presId="urn:microsoft.com/office/officeart/2005/8/layout/hierarchy2"/>
    <dgm:cxn modelId="{36102ED1-0A89-414F-A136-A257048D3234}" type="presParOf" srcId="{2D3CA641-B642-4EE7-A49D-C032050E95E5}" destId="{5BC427E1-043C-4339-8007-D7CCC37E7FD0}" srcOrd="0" destOrd="0" presId="urn:microsoft.com/office/officeart/2005/8/layout/hierarchy2"/>
    <dgm:cxn modelId="{670BC83E-8954-4EAC-BF0F-48FDA020CA71}" type="presParOf" srcId="{5BC427E1-043C-4339-8007-D7CCC37E7FD0}" destId="{68FBB16A-5DB2-4008-BF6D-AC8F5A895C9A}" srcOrd="0" destOrd="0" presId="urn:microsoft.com/office/officeart/2005/8/layout/hierarchy2"/>
    <dgm:cxn modelId="{238E472D-9BB6-4E7D-9EAC-2F0605C554B3}" type="presParOf" srcId="{2D3CA641-B642-4EE7-A49D-C032050E95E5}" destId="{7EF3E46F-CFF2-43D3-9F86-20602E62BB4B}" srcOrd="1" destOrd="0" presId="urn:microsoft.com/office/officeart/2005/8/layout/hierarchy2"/>
    <dgm:cxn modelId="{DB1EBEF1-975C-4ED2-9E5F-D6715265910B}" type="presParOf" srcId="{7EF3E46F-CFF2-43D3-9F86-20602E62BB4B}" destId="{D80CCD6A-CE7C-438E-8D4A-4F824BB08B66}" srcOrd="0" destOrd="0" presId="urn:microsoft.com/office/officeart/2005/8/layout/hierarchy2"/>
    <dgm:cxn modelId="{99C6F78F-D8F7-483E-BED1-934B8B3B7D3D}" type="presParOf" srcId="{7EF3E46F-CFF2-43D3-9F86-20602E62BB4B}" destId="{35BD2F16-ACEF-411C-91DF-F0C01A130144}" srcOrd="1" destOrd="0" presId="urn:microsoft.com/office/officeart/2005/8/layout/hierarchy2"/>
    <dgm:cxn modelId="{D7A1AF38-11B2-467A-B655-EA9D8362246B}" type="presParOf" srcId="{35BD2F16-ACEF-411C-91DF-F0C01A130144}" destId="{BDA311E9-C70E-401F-8DF9-14EADEC79673}" srcOrd="0" destOrd="0" presId="urn:microsoft.com/office/officeart/2005/8/layout/hierarchy2"/>
    <dgm:cxn modelId="{8E4DB58A-E701-4E38-835F-3DAE7EE684A4}" type="presParOf" srcId="{BDA311E9-C70E-401F-8DF9-14EADEC79673}" destId="{E96A7282-D4E3-4575-BC3E-F81A713664E5}" srcOrd="0" destOrd="0" presId="urn:microsoft.com/office/officeart/2005/8/layout/hierarchy2"/>
    <dgm:cxn modelId="{06BD71B2-00A5-45FC-ABF0-60A318F8065A}" type="presParOf" srcId="{35BD2F16-ACEF-411C-91DF-F0C01A130144}" destId="{310DC156-5962-4AD1-ABD7-1519A8A75CC1}" srcOrd="1" destOrd="0" presId="urn:microsoft.com/office/officeart/2005/8/layout/hierarchy2"/>
    <dgm:cxn modelId="{203B783D-557B-49E0-BF7D-86D81687CE7C}" type="presParOf" srcId="{310DC156-5962-4AD1-ABD7-1519A8A75CC1}" destId="{519ADCDA-DBB7-448C-B3D6-FF0CF861AD5A}" srcOrd="0" destOrd="0" presId="urn:microsoft.com/office/officeart/2005/8/layout/hierarchy2"/>
    <dgm:cxn modelId="{747BDE11-2D72-478D-822A-63542E4F214B}" type="presParOf" srcId="{310DC156-5962-4AD1-ABD7-1519A8A75CC1}" destId="{8E0828F4-A966-4E8B-A951-881262BD7657}" srcOrd="1" destOrd="0" presId="urn:microsoft.com/office/officeart/2005/8/layout/hierarchy2"/>
    <dgm:cxn modelId="{FA5A5BC6-BB09-4FAC-B721-AF8F0E6BD0AB}" type="presParOf" srcId="{35BD2F16-ACEF-411C-91DF-F0C01A130144}" destId="{AFBDC424-FDF7-4EA1-8414-78DDC833AFD5}" srcOrd="2" destOrd="0" presId="urn:microsoft.com/office/officeart/2005/8/layout/hierarchy2"/>
    <dgm:cxn modelId="{EA3DF6BF-2360-4AEA-811E-1A5668990823}" type="presParOf" srcId="{AFBDC424-FDF7-4EA1-8414-78DDC833AFD5}" destId="{227C5A45-1A44-4FC1-8F2B-D94639900BBE}" srcOrd="0" destOrd="0" presId="urn:microsoft.com/office/officeart/2005/8/layout/hierarchy2"/>
    <dgm:cxn modelId="{9738DD37-6B15-4D92-A40B-DA6D534D2687}" type="presParOf" srcId="{35BD2F16-ACEF-411C-91DF-F0C01A130144}" destId="{083D0751-0E30-47F0-B1CB-355F2AD0A141}" srcOrd="3" destOrd="0" presId="urn:microsoft.com/office/officeart/2005/8/layout/hierarchy2"/>
    <dgm:cxn modelId="{22B584F3-98CE-45F0-9BF7-B40E971AA066}" type="presParOf" srcId="{083D0751-0E30-47F0-B1CB-355F2AD0A141}" destId="{7D2B4C02-C0DC-44A6-B3C5-025BC4A6EC89}" srcOrd="0" destOrd="0" presId="urn:microsoft.com/office/officeart/2005/8/layout/hierarchy2"/>
    <dgm:cxn modelId="{F9934EBE-A917-42F4-BA92-921CA93E0A9D}" type="presParOf" srcId="{083D0751-0E30-47F0-B1CB-355F2AD0A141}" destId="{4D863767-21C8-4FEE-9F1D-233E30518BC7}" srcOrd="1" destOrd="0" presId="urn:microsoft.com/office/officeart/2005/8/layout/hierarchy2"/>
    <dgm:cxn modelId="{9915E070-3B78-4326-A934-82C6E5136D98}" type="presParOf" srcId="{35BD2F16-ACEF-411C-91DF-F0C01A130144}" destId="{D059C86B-3FDA-490E-BD1E-8F4A3BB84A62}" srcOrd="4" destOrd="0" presId="urn:microsoft.com/office/officeart/2005/8/layout/hierarchy2"/>
    <dgm:cxn modelId="{A50B0E95-08F4-43AD-B707-8C4F6D243BC2}" type="presParOf" srcId="{D059C86B-3FDA-490E-BD1E-8F4A3BB84A62}" destId="{ED05A609-A515-4E23-9A9F-0B66F1030827}" srcOrd="0" destOrd="0" presId="urn:microsoft.com/office/officeart/2005/8/layout/hierarchy2"/>
    <dgm:cxn modelId="{79C4BE61-B20A-4987-B550-8536FB31EF04}" type="presParOf" srcId="{35BD2F16-ACEF-411C-91DF-F0C01A130144}" destId="{1605374C-CDD9-4913-A551-B3839736167C}" srcOrd="5" destOrd="0" presId="urn:microsoft.com/office/officeart/2005/8/layout/hierarchy2"/>
    <dgm:cxn modelId="{083F0BBA-D677-4815-BC1E-26B12AC6414F}" type="presParOf" srcId="{1605374C-CDD9-4913-A551-B3839736167C}" destId="{89C240EE-0B91-42E9-9060-A19DF7AB051C}" srcOrd="0" destOrd="0" presId="urn:microsoft.com/office/officeart/2005/8/layout/hierarchy2"/>
    <dgm:cxn modelId="{ACC8E669-1CF9-486F-8246-78F9BEDAC19E}" type="presParOf" srcId="{1605374C-CDD9-4913-A551-B3839736167C}" destId="{4FFDC4F2-1230-49A8-88DD-26DFB47AFED9}" srcOrd="1" destOrd="0" presId="urn:microsoft.com/office/officeart/2005/8/layout/hierarchy2"/>
    <dgm:cxn modelId="{25B5AFB3-B218-4F95-83BD-17C868CDE15B}" type="presParOf" srcId="{35BD2F16-ACEF-411C-91DF-F0C01A130144}" destId="{5B263C3C-4E1C-40D1-B24D-3F969C3F7045}" srcOrd="6" destOrd="0" presId="urn:microsoft.com/office/officeart/2005/8/layout/hierarchy2"/>
    <dgm:cxn modelId="{AD4D2C02-464C-4ADE-8D13-A28045DA75A6}" type="presParOf" srcId="{5B263C3C-4E1C-40D1-B24D-3F969C3F7045}" destId="{EDEF4C1B-112F-48AC-BA19-FB7120C068E4}" srcOrd="0" destOrd="0" presId="urn:microsoft.com/office/officeart/2005/8/layout/hierarchy2"/>
    <dgm:cxn modelId="{A8ADDAB8-CF17-4502-A17D-F382C893390C}" type="presParOf" srcId="{35BD2F16-ACEF-411C-91DF-F0C01A130144}" destId="{CEA0546D-0A8E-431F-8684-1C3E6C9D4994}" srcOrd="7" destOrd="0" presId="urn:microsoft.com/office/officeart/2005/8/layout/hierarchy2"/>
    <dgm:cxn modelId="{A367314A-F856-4D7F-A8DC-0E7E027A3219}" type="presParOf" srcId="{CEA0546D-0A8E-431F-8684-1C3E6C9D4994}" destId="{FE2909FC-A2FA-4B7E-99DE-BD7E9EFC71B4}" srcOrd="0" destOrd="0" presId="urn:microsoft.com/office/officeart/2005/8/layout/hierarchy2"/>
    <dgm:cxn modelId="{4BE127A4-6614-4AF4-8951-FB5B322D39C5}" type="presParOf" srcId="{CEA0546D-0A8E-431F-8684-1C3E6C9D4994}" destId="{3C76C18E-E78F-452A-87A7-DF1B9BC02387}"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A11CC9F-ED9A-4DB3-9464-5DA5E523F4B9}" type="doc">
      <dgm:prSet loTypeId="urn:microsoft.com/office/officeart/2005/8/layout/hierarchy2" loCatId="hierarchy" qsTypeId="urn:microsoft.com/office/officeart/2005/8/quickstyle/simple2" qsCatId="simple" csTypeId="urn:microsoft.com/office/officeart/2005/8/colors/colorful5" csCatId="colorful" phldr="1"/>
      <dgm:spPr/>
      <dgm:t>
        <a:bodyPr/>
        <a:lstStyle/>
        <a:p>
          <a:endParaRPr lang="en-US"/>
        </a:p>
      </dgm:t>
    </dgm:pt>
    <dgm:pt modelId="{F627A592-ED06-4AE1-A577-5A0BADD6BE73}">
      <dgm:prSet custT="1"/>
      <dgm:spPr/>
      <dgm:t>
        <a:bodyPr/>
        <a:lstStyle/>
        <a:p>
          <a:r>
            <a:rPr lang="es-ES" sz="2000" baseline="0" dirty="0"/>
            <a:t>Arquitectura cliente-servidor</a:t>
          </a:r>
          <a:endParaRPr lang="en-US" sz="2000" dirty="0"/>
        </a:p>
      </dgm:t>
    </dgm:pt>
    <dgm:pt modelId="{704E364D-0F54-4C66-A2E8-C548199895B6}" type="parTrans" cxnId="{EE547118-3DAB-443A-9F84-3BDAC29F720F}">
      <dgm:prSet/>
      <dgm:spPr/>
      <dgm:t>
        <a:bodyPr/>
        <a:lstStyle/>
        <a:p>
          <a:endParaRPr lang="en-US"/>
        </a:p>
      </dgm:t>
    </dgm:pt>
    <dgm:pt modelId="{6FB84B78-DE5C-4E9F-8957-CD197B6DCDE7}" type="sibTrans" cxnId="{EE547118-3DAB-443A-9F84-3BDAC29F720F}">
      <dgm:prSet/>
      <dgm:spPr/>
      <dgm:t>
        <a:bodyPr/>
        <a:lstStyle/>
        <a:p>
          <a:endParaRPr lang="en-US"/>
        </a:p>
      </dgm:t>
    </dgm:pt>
    <dgm:pt modelId="{15568BAF-C5C6-446E-B7CF-76552CDF014D}">
      <dgm:prSet custT="1"/>
      <dgm:spPr/>
      <dgm:t>
        <a:bodyPr/>
        <a:lstStyle/>
        <a:p>
          <a:r>
            <a:rPr lang="es-ES" sz="2000" baseline="0" dirty="0"/>
            <a:t>Servidor</a:t>
          </a:r>
          <a:endParaRPr lang="en-US" sz="2000" dirty="0"/>
        </a:p>
      </dgm:t>
    </dgm:pt>
    <dgm:pt modelId="{63505014-E175-4499-80AF-5A9CCE2F9E4D}" type="parTrans" cxnId="{D6F19174-F31B-4098-9E01-1F90A3567DBC}">
      <dgm:prSet/>
      <dgm:spPr/>
      <dgm:t>
        <a:bodyPr/>
        <a:lstStyle/>
        <a:p>
          <a:endParaRPr lang="en-US"/>
        </a:p>
      </dgm:t>
    </dgm:pt>
    <dgm:pt modelId="{765E04ED-3DD3-4156-A553-1E102FF4B39D}" type="sibTrans" cxnId="{D6F19174-F31B-4098-9E01-1F90A3567DBC}">
      <dgm:prSet/>
      <dgm:spPr/>
      <dgm:t>
        <a:bodyPr/>
        <a:lstStyle/>
        <a:p>
          <a:endParaRPr lang="en-US"/>
        </a:p>
      </dgm:t>
    </dgm:pt>
    <dgm:pt modelId="{CCBFD9B7-0031-456B-9ADC-6D340578FE1A}">
      <dgm:prSet/>
      <dgm:spPr/>
      <dgm:t>
        <a:bodyPr/>
        <a:lstStyle/>
        <a:p>
          <a:r>
            <a:rPr lang="es-ES" dirty="0"/>
            <a:t>Recibir las entradas del usuario, validarlas y procesarlas</a:t>
          </a:r>
          <a:endParaRPr lang="en-US" dirty="0"/>
        </a:p>
      </dgm:t>
    </dgm:pt>
    <dgm:pt modelId="{A263F9C3-79C3-43B5-BB63-715B1219918E}" type="parTrans" cxnId="{A19E94BE-016E-43CC-A214-B4B07E7C14DE}">
      <dgm:prSet/>
      <dgm:spPr/>
      <dgm:t>
        <a:bodyPr/>
        <a:lstStyle/>
        <a:p>
          <a:endParaRPr lang="en-US"/>
        </a:p>
      </dgm:t>
    </dgm:pt>
    <dgm:pt modelId="{3E8C3A0F-E671-4B2F-BCA0-5F370FD7C00C}" type="sibTrans" cxnId="{A19E94BE-016E-43CC-A214-B4B07E7C14DE}">
      <dgm:prSet/>
      <dgm:spPr/>
      <dgm:t>
        <a:bodyPr/>
        <a:lstStyle/>
        <a:p>
          <a:endParaRPr lang="en-US"/>
        </a:p>
      </dgm:t>
    </dgm:pt>
    <dgm:pt modelId="{96D22BC9-E6F1-4AF3-B00F-C5842D84E25C}">
      <dgm:prSet/>
      <dgm:spPr/>
      <dgm:t>
        <a:bodyPr/>
        <a:lstStyle/>
        <a:p>
          <a:r>
            <a:rPr lang="es-ES" dirty="0"/>
            <a:t>Utilizar las funciones de cálculo para determinar el tamaño muestral.</a:t>
          </a:r>
          <a:endParaRPr lang="en-US" dirty="0"/>
        </a:p>
      </dgm:t>
    </dgm:pt>
    <dgm:pt modelId="{2143A748-A832-4CB5-BF29-7D2C78208212}" type="parTrans" cxnId="{01CE75F7-0489-4013-B5A0-2E3925E40AC4}">
      <dgm:prSet/>
      <dgm:spPr/>
      <dgm:t>
        <a:bodyPr/>
        <a:lstStyle/>
        <a:p>
          <a:endParaRPr lang="en-US"/>
        </a:p>
      </dgm:t>
    </dgm:pt>
    <dgm:pt modelId="{B53EF2B3-1DF1-472A-BF24-63BBF6B48E37}" type="sibTrans" cxnId="{01CE75F7-0489-4013-B5A0-2E3925E40AC4}">
      <dgm:prSet/>
      <dgm:spPr/>
      <dgm:t>
        <a:bodyPr/>
        <a:lstStyle/>
        <a:p>
          <a:endParaRPr lang="en-US"/>
        </a:p>
      </dgm:t>
    </dgm:pt>
    <dgm:pt modelId="{7103EBC4-3486-4E52-BC1D-AA6CCC0D4225}">
      <dgm:prSet/>
      <dgm:spPr/>
      <dgm:t>
        <a:bodyPr/>
        <a:lstStyle/>
        <a:p>
          <a:r>
            <a:rPr lang="es-ES" dirty="0"/>
            <a:t>Devolver los resultados calculados al cliente para su visualización.</a:t>
          </a:r>
          <a:endParaRPr lang="en-US" dirty="0"/>
        </a:p>
      </dgm:t>
    </dgm:pt>
    <dgm:pt modelId="{74305AAB-CE91-4086-B612-6EBDBF6D26AF}" type="parTrans" cxnId="{B860BEEF-3D87-49E1-B581-DE889A172C43}">
      <dgm:prSet/>
      <dgm:spPr/>
      <dgm:t>
        <a:bodyPr/>
        <a:lstStyle/>
        <a:p>
          <a:endParaRPr lang="en-US"/>
        </a:p>
      </dgm:t>
    </dgm:pt>
    <dgm:pt modelId="{9AD29AC8-989A-4F85-AC80-E5E614636CD1}" type="sibTrans" cxnId="{B860BEEF-3D87-49E1-B581-DE889A172C43}">
      <dgm:prSet/>
      <dgm:spPr/>
      <dgm:t>
        <a:bodyPr/>
        <a:lstStyle/>
        <a:p>
          <a:endParaRPr lang="en-US"/>
        </a:p>
      </dgm:t>
    </dgm:pt>
    <dgm:pt modelId="{4EA5C07F-10C3-4E03-A497-ED6CAFFA8943}" type="pres">
      <dgm:prSet presAssocID="{8A11CC9F-ED9A-4DB3-9464-5DA5E523F4B9}" presName="diagram" presStyleCnt="0">
        <dgm:presLayoutVars>
          <dgm:chPref val="1"/>
          <dgm:dir/>
          <dgm:animOne val="branch"/>
          <dgm:animLvl val="lvl"/>
          <dgm:resizeHandles val="exact"/>
        </dgm:presLayoutVars>
      </dgm:prSet>
      <dgm:spPr/>
    </dgm:pt>
    <dgm:pt modelId="{6B7B3740-C47C-45C7-9CB3-C9647B86BFB9}" type="pres">
      <dgm:prSet presAssocID="{F627A592-ED06-4AE1-A577-5A0BADD6BE73}" presName="root1" presStyleCnt="0"/>
      <dgm:spPr/>
    </dgm:pt>
    <dgm:pt modelId="{2B30A654-78D1-4D89-956C-EB4A35F41338}" type="pres">
      <dgm:prSet presAssocID="{F627A592-ED06-4AE1-A577-5A0BADD6BE73}" presName="LevelOneTextNode" presStyleLbl="node0" presStyleIdx="0" presStyleCnt="1">
        <dgm:presLayoutVars>
          <dgm:chPref val="3"/>
        </dgm:presLayoutVars>
      </dgm:prSet>
      <dgm:spPr/>
    </dgm:pt>
    <dgm:pt modelId="{2D3CA641-B642-4EE7-A49D-C032050E95E5}" type="pres">
      <dgm:prSet presAssocID="{F627A592-ED06-4AE1-A577-5A0BADD6BE73}" presName="level2hierChild" presStyleCnt="0"/>
      <dgm:spPr/>
    </dgm:pt>
    <dgm:pt modelId="{5BC427E1-043C-4339-8007-D7CCC37E7FD0}" type="pres">
      <dgm:prSet presAssocID="{63505014-E175-4499-80AF-5A9CCE2F9E4D}" presName="conn2-1" presStyleLbl="parChTrans1D2" presStyleIdx="0" presStyleCnt="1"/>
      <dgm:spPr/>
    </dgm:pt>
    <dgm:pt modelId="{68FBB16A-5DB2-4008-BF6D-AC8F5A895C9A}" type="pres">
      <dgm:prSet presAssocID="{63505014-E175-4499-80AF-5A9CCE2F9E4D}" presName="connTx" presStyleLbl="parChTrans1D2" presStyleIdx="0" presStyleCnt="1"/>
      <dgm:spPr/>
    </dgm:pt>
    <dgm:pt modelId="{7EF3E46F-CFF2-43D3-9F86-20602E62BB4B}" type="pres">
      <dgm:prSet presAssocID="{15568BAF-C5C6-446E-B7CF-76552CDF014D}" presName="root2" presStyleCnt="0"/>
      <dgm:spPr/>
    </dgm:pt>
    <dgm:pt modelId="{D80CCD6A-CE7C-438E-8D4A-4F824BB08B66}" type="pres">
      <dgm:prSet presAssocID="{15568BAF-C5C6-446E-B7CF-76552CDF014D}" presName="LevelTwoTextNode" presStyleLbl="node2" presStyleIdx="0" presStyleCnt="1">
        <dgm:presLayoutVars>
          <dgm:chPref val="3"/>
        </dgm:presLayoutVars>
      </dgm:prSet>
      <dgm:spPr/>
    </dgm:pt>
    <dgm:pt modelId="{35BD2F16-ACEF-411C-91DF-F0C01A130144}" type="pres">
      <dgm:prSet presAssocID="{15568BAF-C5C6-446E-B7CF-76552CDF014D}" presName="level3hierChild" presStyleCnt="0"/>
      <dgm:spPr/>
    </dgm:pt>
    <dgm:pt modelId="{BDA311E9-C70E-401F-8DF9-14EADEC79673}" type="pres">
      <dgm:prSet presAssocID="{A263F9C3-79C3-43B5-BB63-715B1219918E}" presName="conn2-1" presStyleLbl="parChTrans1D3" presStyleIdx="0" presStyleCnt="3"/>
      <dgm:spPr/>
    </dgm:pt>
    <dgm:pt modelId="{E96A7282-D4E3-4575-BC3E-F81A713664E5}" type="pres">
      <dgm:prSet presAssocID="{A263F9C3-79C3-43B5-BB63-715B1219918E}" presName="connTx" presStyleLbl="parChTrans1D3" presStyleIdx="0" presStyleCnt="3"/>
      <dgm:spPr/>
    </dgm:pt>
    <dgm:pt modelId="{310DC156-5962-4AD1-ABD7-1519A8A75CC1}" type="pres">
      <dgm:prSet presAssocID="{CCBFD9B7-0031-456B-9ADC-6D340578FE1A}" presName="root2" presStyleCnt="0"/>
      <dgm:spPr/>
    </dgm:pt>
    <dgm:pt modelId="{519ADCDA-DBB7-448C-B3D6-FF0CF861AD5A}" type="pres">
      <dgm:prSet presAssocID="{CCBFD9B7-0031-456B-9ADC-6D340578FE1A}" presName="LevelTwoTextNode" presStyleLbl="node3" presStyleIdx="0" presStyleCnt="3">
        <dgm:presLayoutVars>
          <dgm:chPref val="3"/>
        </dgm:presLayoutVars>
      </dgm:prSet>
      <dgm:spPr/>
    </dgm:pt>
    <dgm:pt modelId="{8E0828F4-A966-4E8B-A951-881262BD7657}" type="pres">
      <dgm:prSet presAssocID="{CCBFD9B7-0031-456B-9ADC-6D340578FE1A}" presName="level3hierChild" presStyleCnt="0"/>
      <dgm:spPr/>
    </dgm:pt>
    <dgm:pt modelId="{AFBDC424-FDF7-4EA1-8414-78DDC833AFD5}" type="pres">
      <dgm:prSet presAssocID="{2143A748-A832-4CB5-BF29-7D2C78208212}" presName="conn2-1" presStyleLbl="parChTrans1D3" presStyleIdx="1" presStyleCnt="3"/>
      <dgm:spPr/>
    </dgm:pt>
    <dgm:pt modelId="{227C5A45-1A44-4FC1-8F2B-D94639900BBE}" type="pres">
      <dgm:prSet presAssocID="{2143A748-A832-4CB5-BF29-7D2C78208212}" presName="connTx" presStyleLbl="parChTrans1D3" presStyleIdx="1" presStyleCnt="3"/>
      <dgm:spPr/>
    </dgm:pt>
    <dgm:pt modelId="{083D0751-0E30-47F0-B1CB-355F2AD0A141}" type="pres">
      <dgm:prSet presAssocID="{96D22BC9-E6F1-4AF3-B00F-C5842D84E25C}" presName="root2" presStyleCnt="0"/>
      <dgm:spPr/>
    </dgm:pt>
    <dgm:pt modelId="{7D2B4C02-C0DC-44A6-B3C5-025BC4A6EC89}" type="pres">
      <dgm:prSet presAssocID="{96D22BC9-E6F1-4AF3-B00F-C5842D84E25C}" presName="LevelTwoTextNode" presStyleLbl="node3" presStyleIdx="1" presStyleCnt="3">
        <dgm:presLayoutVars>
          <dgm:chPref val="3"/>
        </dgm:presLayoutVars>
      </dgm:prSet>
      <dgm:spPr/>
    </dgm:pt>
    <dgm:pt modelId="{4D863767-21C8-4FEE-9F1D-233E30518BC7}" type="pres">
      <dgm:prSet presAssocID="{96D22BC9-E6F1-4AF3-B00F-C5842D84E25C}" presName="level3hierChild" presStyleCnt="0"/>
      <dgm:spPr/>
    </dgm:pt>
    <dgm:pt modelId="{5B263C3C-4E1C-40D1-B24D-3F969C3F7045}" type="pres">
      <dgm:prSet presAssocID="{74305AAB-CE91-4086-B612-6EBDBF6D26AF}" presName="conn2-1" presStyleLbl="parChTrans1D3" presStyleIdx="2" presStyleCnt="3"/>
      <dgm:spPr/>
    </dgm:pt>
    <dgm:pt modelId="{EDEF4C1B-112F-48AC-BA19-FB7120C068E4}" type="pres">
      <dgm:prSet presAssocID="{74305AAB-CE91-4086-B612-6EBDBF6D26AF}" presName="connTx" presStyleLbl="parChTrans1D3" presStyleIdx="2" presStyleCnt="3"/>
      <dgm:spPr/>
    </dgm:pt>
    <dgm:pt modelId="{CEA0546D-0A8E-431F-8684-1C3E6C9D4994}" type="pres">
      <dgm:prSet presAssocID="{7103EBC4-3486-4E52-BC1D-AA6CCC0D4225}" presName="root2" presStyleCnt="0"/>
      <dgm:spPr/>
    </dgm:pt>
    <dgm:pt modelId="{FE2909FC-A2FA-4B7E-99DE-BD7E9EFC71B4}" type="pres">
      <dgm:prSet presAssocID="{7103EBC4-3486-4E52-BC1D-AA6CCC0D4225}" presName="LevelTwoTextNode" presStyleLbl="node3" presStyleIdx="2" presStyleCnt="3">
        <dgm:presLayoutVars>
          <dgm:chPref val="3"/>
        </dgm:presLayoutVars>
      </dgm:prSet>
      <dgm:spPr/>
    </dgm:pt>
    <dgm:pt modelId="{3C76C18E-E78F-452A-87A7-DF1B9BC02387}" type="pres">
      <dgm:prSet presAssocID="{7103EBC4-3486-4E52-BC1D-AA6CCC0D4225}" presName="level3hierChild" presStyleCnt="0"/>
      <dgm:spPr/>
    </dgm:pt>
  </dgm:ptLst>
  <dgm:cxnLst>
    <dgm:cxn modelId="{101EE610-D658-465F-B846-BF16663E7E25}" type="presOf" srcId="{63505014-E175-4499-80AF-5A9CCE2F9E4D}" destId="{68FBB16A-5DB2-4008-BF6D-AC8F5A895C9A}" srcOrd="1" destOrd="0" presId="urn:microsoft.com/office/officeart/2005/8/layout/hierarchy2"/>
    <dgm:cxn modelId="{E677D511-AA7D-453F-A8A7-6FF2E70EEA99}" type="presOf" srcId="{A263F9C3-79C3-43B5-BB63-715B1219918E}" destId="{BDA311E9-C70E-401F-8DF9-14EADEC79673}" srcOrd="0" destOrd="0" presId="urn:microsoft.com/office/officeart/2005/8/layout/hierarchy2"/>
    <dgm:cxn modelId="{EE547118-3DAB-443A-9F84-3BDAC29F720F}" srcId="{8A11CC9F-ED9A-4DB3-9464-5DA5E523F4B9}" destId="{F627A592-ED06-4AE1-A577-5A0BADD6BE73}" srcOrd="0" destOrd="0" parTransId="{704E364D-0F54-4C66-A2E8-C548199895B6}" sibTransId="{6FB84B78-DE5C-4E9F-8957-CD197B6DCDE7}"/>
    <dgm:cxn modelId="{1BD7AA1A-27B0-4067-BEE7-2A81E2BBFE05}" type="presOf" srcId="{2143A748-A832-4CB5-BF29-7D2C78208212}" destId="{227C5A45-1A44-4FC1-8F2B-D94639900BBE}" srcOrd="1" destOrd="0" presId="urn:microsoft.com/office/officeart/2005/8/layout/hierarchy2"/>
    <dgm:cxn modelId="{9DD05660-DA63-4219-8A12-A73B4B1D2841}" type="presOf" srcId="{74305AAB-CE91-4086-B612-6EBDBF6D26AF}" destId="{EDEF4C1B-112F-48AC-BA19-FB7120C068E4}" srcOrd="1" destOrd="0" presId="urn:microsoft.com/office/officeart/2005/8/layout/hierarchy2"/>
    <dgm:cxn modelId="{54D90572-BEB6-4090-8EEB-A02C62EBE02F}" type="presOf" srcId="{A263F9C3-79C3-43B5-BB63-715B1219918E}" destId="{E96A7282-D4E3-4575-BC3E-F81A713664E5}" srcOrd="1" destOrd="0" presId="urn:microsoft.com/office/officeart/2005/8/layout/hierarchy2"/>
    <dgm:cxn modelId="{D6F19174-F31B-4098-9E01-1F90A3567DBC}" srcId="{F627A592-ED06-4AE1-A577-5A0BADD6BE73}" destId="{15568BAF-C5C6-446E-B7CF-76552CDF014D}" srcOrd="0" destOrd="0" parTransId="{63505014-E175-4499-80AF-5A9CCE2F9E4D}" sibTransId="{765E04ED-3DD3-4156-A553-1E102FF4B39D}"/>
    <dgm:cxn modelId="{6FD4287B-1573-4A6A-B080-F852A7BBFC22}" type="presOf" srcId="{2143A748-A832-4CB5-BF29-7D2C78208212}" destId="{AFBDC424-FDF7-4EA1-8414-78DDC833AFD5}" srcOrd="0" destOrd="0" presId="urn:microsoft.com/office/officeart/2005/8/layout/hierarchy2"/>
    <dgm:cxn modelId="{48A59B83-09F8-464F-AADC-20E8AB749FEB}" type="presOf" srcId="{F627A592-ED06-4AE1-A577-5A0BADD6BE73}" destId="{2B30A654-78D1-4D89-956C-EB4A35F41338}" srcOrd="0" destOrd="0" presId="urn:microsoft.com/office/officeart/2005/8/layout/hierarchy2"/>
    <dgm:cxn modelId="{9BAAFE87-F293-44AD-82F9-130A6B90AEBA}" type="presOf" srcId="{63505014-E175-4499-80AF-5A9CCE2F9E4D}" destId="{5BC427E1-043C-4339-8007-D7CCC37E7FD0}" srcOrd="0" destOrd="0" presId="urn:microsoft.com/office/officeart/2005/8/layout/hierarchy2"/>
    <dgm:cxn modelId="{E11E1E8A-1E79-42A7-9D61-6F8E4F732C22}" type="presOf" srcId="{CCBFD9B7-0031-456B-9ADC-6D340578FE1A}" destId="{519ADCDA-DBB7-448C-B3D6-FF0CF861AD5A}" srcOrd="0" destOrd="0" presId="urn:microsoft.com/office/officeart/2005/8/layout/hierarchy2"/>
    <dgm:cxn modelId="{AC7AC6B2-C3C1-4849-9305-5B5BD0E2F460}" type="presOf" srcId="{74305AAB-CE91-4086-B612-6EBDBF6D26AF}" destId="{5B263C3C-4E1C-40D1-B24D-3F969C3F7045}" srcOrd="0" destOrd="0" presId="urn:microsoft.com/office/officeart/2005/8/layout/hierarchy2"/>
    <dgm:cxn modelId="{A19E94BE-016E-43CC-A214-B4B07E7C14DE}" srcId="{15568BAF-C5C6-446E-B7CF-76552CDF014D}" destId="{CCBFD9B7-0031-456B-9ADC-6D340578FE1A}" srcOrd="0" destOrd="0" parTransId="{A263F9C3-79C3-43B5-BB63-715B1219918E}" sibTransId="{3E8C3A0F-E671-4B2F-BCA0-5F370FD7C00C}"/>
    <dgm:cxn modelId="{FF5B21D6-F214-4C81-B560-951753DE8AD1}" type="presOf" srcId="{15568BAF-C5C6-446E-B7CF-76552CDF014D}" destId="{D80CCD6A-CE7C-438E-8D4A-4F824BB08B66}" srcOrd="0" destOrd="0" presId="urn:microsoft.com/office/officeart/2005/8/layout/hierarchy2"/>
    <dgm:cxn modelId="{1D5A16E4-21BC-4D90-9C88-B51B0C512474}" type="presOf" srcId="{8A11CC9F-ED9A-4DB3-9464-5DA5E523F4B9}" destId="{4EA5C07F-10C3-4E03-A497-ED6CAFFA8943}" srcOrd="0" destOrd="0" presId="urn:microsoft.com/office/officeart/2005/8/layout/hierarchy2"/>
    <dgm:cxn modelId="{CD0313E7-6CB6-4BED-899D-3F4DAB21C4D0}" type="presOf" srcId="{96D22BC9-E6F1-4AF3-B00F-C5842D84E25C}" destId="{7D2B4C02-C0DC-44A6-B3C5-025BC4A6EC89}" srcOrd="0" destOrd="0" presId="urn:microsoft.com/office/officeart/2005/8/layout/hierarchy2"/>
    <dgm:cxn modelId="{B860BEEF-3D87-49E1-B581-DE889A172C43}" srcId="{15568BAF-C5C6-446E-B7CF-76552CDF014D}" destId="{7103EBC4-3486-4E52-BC1D-AA6CCC0D4225}" srcOrd="2" destOrd="0" parTransId="{74305AAB-CE91-4086-B612-6EBDBF6D26AF}" sibTransId="{9AD29AC8-989A-4F85-AC80-E5E614636CD1}"/>
    <dgm:cxn modelId="{01CE75F7-0489-4013-B5A0-2E3925E40AC4}" srcId="{15568BAF-C5C6-446E-B7CF-76552CDF014D}" destId="{96D22BC9-E6F1-4AF3-B00F-C5842D84E25C}" srcOrd="1" destOrd="0" parTransId="{2143A748-A832-4CB5-BF29-7D2C78208212}" sibTransId="{B53EF2B3-1DF1-472A-BF24-63BBF6B48E37}"/>
    <dgm:cxn modelId="{587043FB-4221-465A-BB7C-AB8DAF91A026}" type="presOf" srcId="{7103EBC4-3486-4E52-BC1D-AA6CCC0D4225}" destId="{FE2909FC-A2FA-4B7E-99DE-BD7E9EFC71B4}" srcOrd="0" destOrd="0" presId="urn:microsoft.com/office/officeart/2005/8/layout/hierarchy2"/>
    <dgm:cxn modelId="{9A354BAC-01A1-4130-BE91-CDD636F75801}" type="presParOf" srcId="{4EA5C07F-10C3-4E03-A497-ED6CAFFA8943}" destId="{6B7B3740-C47C-45C7-9CB3-C9647B86BFB9}" srcOrd="0" destOrd="0" presId="urn:microsoft.com/office/officeart/2005/8/layout/hierarchy2"/>
    <dgm:cxn modelId="{DE290DA8-E766-4E18-94C7-5DEE276236ED}" type="presParOf" srcId="{6B7B3740-C47C-45C7-9CB3-C9647B86BFB9}" destId="{2B30A654-78D1-4D89-956C-EB4A35F41338}" srcOrd="0" destOrd="0" presId="urn:microsoft.com/office/officeart/2005/8/layout/hierarchy2"/>
    <dgm:cxn modelId="{40048A87-907D-4B07-81A8-56DEA766B88A}" type="presParOf" srcId="{6B7B3740-C47C-45C7-9CB3-C9647B86BFB9}" destId="{2D3CA641-B642-4EE7-A49D-C032050E95E5}" srcOrd="1" destOrd="0" presId="urn:microsoft.com/office/officeart/2005/8/layout/hierarchy2"/>
    <dgm:cxn modelId="{36102ED1-0A89-414F-A136-A257048D3234}" type="presParOf" srcId="{2D3CA641-B642-4EE7-A49D-C032050E95E5}" destId="{5BC427E1-043C-4339-8007-D7CCC37E7FD0}" srcOrd="0" destOrd="0" presId="urn:microsoft.com/office/officeart/2005/8/layout/hierarchy2"/>
    <dgm:cxn modelId="{670BC83E-8954-4EAC-BF0F-48FDA020CA71}" type="presParOf" srcId="{5BC427E1-043C-4339-8007-D7CCC37E7FD0}" destId="{68FBB16A-5DB2-4008-BF6D-AC8F5A895C9A}" srcOrd="0" destOrd="0" presId="urn:microsoft.com/office/officeart/2005/8/layout/hierarchy2"/>
    <dgm:cxn modelId="{238E472D-9BB6-4E7D-9EAC-2F0605C554B3}" type="presParOf" srcId="{2D3CA641-B642-4EE7-A49D-C032050E95E5}" destId="{7EF3E46F-CFF2-43D3-9F86-20602E62BB4B}" srcOrd="1" destOrd="0" presId="urn:microsoft.com/office/officeart/2005/8/layout/hierarchy2"/>
    <dgm:cxn modelId="{DB1EBEF1-975C-4ED2-9E5F-D6715265910B}" type="presParOf" srcId="{7EF3E46F-CFF2-43D3-9F86-20602E62BB4B}" destId="{D80CCD6A-CE7C-438E-8D4A-4F824BB08B66}" srcOrd="0" destOrd="0" presId="urn:microsoft.com/office/officeart/2005/8/layout/hierarchy2"/>
    <dgm:cxn modelId="{99C6F78F-D8F7-483E-BED1-934B8B3B7D3D}" type="presParOf" srcId="{7EF3E46F-CFF2-43D3-9F86-20602E62BB4B}" destId="{35BD2F16-ACEF-411C-91DF-F0C01A130144}" srcOrd="1" destOrd="0" presId="urn:microsoft.com/office/officeart/2005/8/layout/hierarchy2"/>
    <dgm:cxn modelId="{D7A1AF38-11B2-467A-B655-EA9D8362246B}" type="presParOf" srcId="{35BD2F16-ACEF-411C-91DF-F0C01A130144}" destId="{BDA311E9-C70E-401F-8DF9-14EADEC79673}" srcOrd="0" destOrd="0" presId="urn:microsoft.com/office/officeart/2005/8/layout/hierarchy2"/>
    <dgm:cxn modelId="{8E4DB58A-E701-4E38-835F-3DAE7EE684A4}" type="presParOf" srcId="{BDA311E9-C70E-401F-8DF9-14EADEC79673}" destId="{E96A7282-D4E3-4575-BC3E-F81A713664E5}" srcOrd="0" destOrd="0" presId="urn:microsoft.com/office/officeart/2005/8/layout/hierarchy2"/>
    <dgm:cxn modelId="{06BD71B2-00A5-45FC-ABF0-60A318F8065A}" type="presParOf" srcId="{35BD2F16-ACEF-411C-91DF-F0C01A130144}" destId="{310DC156-5962-4AD1-ABD7-1519A8A75CC1}" srcOrd="1" destOrd="0" presId="urn:microsoft.com/office/officeart/2005/8/layout/hierarchy2"/>
    <dgm:cxn modelId="{203B783D-557B-49E0-BF7D-86D81687CE7C}" type="presParOf" srcId="{310DC156-5962-4AD1-ABD7-1519A8A75CC1}" destId="{519ADCDA-DBB7-448C-B3D6-FF0CF861AD5A}" srcOrd="0" destOrd="0" presId="urn:microsoft.com/office/officeart/2005/8/layout/hierarchy2"/>
    <dgm:cxn modelId="{747BDE11-2D72-478D-822A-63542E4F214B}" type="presParOf" srcId="{310DC156-5962-4AD1-ABD7-1519A8A75CC1}" destId="{8E0828F4-A966-4E8B-A951-881262BD7657}" srcOrd="1" destOrd="0" presId="urn:microsoft.com/office/officeart/2005/8/layout/hierarchy2"/>
    <dgm:cxn modelId="{FA5A5BC6-BB09-4FAC-B721-AF8F0E6BD0AB}" type="presParOf" srcId="{35BD2F16-ACEF-411C-91DF-F0C01A130144}" destId="{AFBDC424-FDF7-4EA1-8414-78DDC833AFD5}" srcOrd="2" destOrd="0" presId="urn:microsoft.com/office/officeart/2005/8/layout/hierarchy2"/>
    <dgm:cxn modelId="{EA3DF6BF-2360-4AEA-811E-1A5668990823}" type="presParOf" srcId="{AFBDC424-FDF7-4EA1-8414-78DDC833AFD5}" destId="{227C5A45-1A44-4FC1-8F2B-D94639900BBE}" srcOrd="0" destOrd="0" presId="urn:microsoft.com/office/officeart/2005/8/layout/hierarchy2"/>
    <dgm:cxn modelId="{9738DD37-6B15-4D92-A40B-DA6D534D2687}" type="presParOf" srcId="{35BD2F16-ACEF-411C-91DF-F0C01A130144}" destId="{083D0751-0E30-47F0-B1CB-355F2AD0A141}" srcOrd="3" destOrd="0" presId="urn:microsoft.com/office/officeart/2005/8/layout/hierarchy2"/>
    <dgm:cxn modelId="{22B584F3-98CE-45F0-9BF7-B40E971AA066}" type="presParOf" srcId="{083D0751-0E30-47F0-B1CB-355F2AD0A141}" destId="{7D2B4C02-C0DC-44A6-B3C5-025BC4A6EC89}" srcOrd="0" destOrd="0" presId="urn:microsoft.com/office/officeart/2005/8/layout/hierarchy2"/>
    <dgm:cxn modelId="{F9934EBE-A917-42F4-BA92-921CA93E0A9D}" type="presParOf" srcId="{083D0751-0E30-47F0-B1CB-355F2AD0A141}" destId="{4D863767-21C8-4FEE-9F1D-233E30518BC7}" srcOrd="1" destOrd="0" presId="urn:microsoft.com/office/officeart/2005/8/layout/hierarchy2"/>
    <dgm:cxn modelId="{25B5AFB3-B218-4F95-83BD-17C868CDE15B}" type="presParOf" srcId="{35BD2F16-ACEF-411C-91DF-F0C01A130144}" destId="{5B263C3C-4E1C-40D1-B24D-3F969C3F7045}" srcOrd="4" destOrd="0" presId="urn:microsoft.com/office/officeart/2005/8/layout/hierarchy2"/>
    <dgm:cxn modelId="{AD4D2C02-464C-4ADE-8D13-A28045DA75A6}" type="presParOf" srcId="{5B263C3C-4E1C-40D1-B24D-3F969C3F7045}" destId="{EDEF4C1B-112F-48AC-BA19-FB7120C068E4}" srcOrd="0" destOrd="0" presId="urn:microsoft.com/office/officeart/2005/8/layout/hierarchy2"/>
    <dgm:cxn modelId="{A8ADDAB8-CF17-4502-A17D-F382C893390C}" type="presParOf" srcId="{35BD2F16-ACEF-411C-91DF-F0C01A130144}" destId="{CEA0546D-0A8E-431F-8684-1C3E6C9D4994}" srcOrd="5" destOrd="0" presId="urn:microsoft.com/office/officeart/2005/8/layout/hierarchy2"/>
    <dgm:cxn modelId="{A367314A-F856-4D7F-A8DC-0E7E027A3219}" type="presParOf" srcId="{CEA0546D-0A8E-431F-8684-1C3E6C9D4994}" destId="{FE2909FC-A2FA-4B7E-99DE-BD7E9EFC71B4}" srcOrd="0" destOrd="0" presId="urn:microsoft.com/office/officeart/2005/8/layout/hierarchy2"/>
    <dgm:cxn modelId="{4BE127A4-6614-4AF4-8951-FB5B322D39C5}" type="presParOf" srcId="{CEA0546D-0A8E-431F-8684-1C3E6C9D4994}" destId="{3C76C18E-E78F-452A-87A7-DF1B9BC02387}"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6294CBA-5FF5-46B8-8124-C14DEB64E8F1}" type="doc">
      <dgm:prSet loTypeId="urn:microsoft.com/office/officeart/2016/7/layout/VerticalSolidActionList" loCatId="List" qsTypeId="urn:microsoft.com/office/officeart/2005/8/quickstyle/simple2" qsCatId="simple" csTypeId="urn:microsoft.com/office/officeart/2005/8/colors/colorful2" csCatId="colorful" phldr="1"/>
      <dgm:spPr/>
      <dgm:t>
        <a:bodyPr/>
        <a:lstStyle/>
        <a:p>
          <a:endParaRPr lang="en-US"/>
        </a:p>
      </dgm:t>
    </dgm:pt>
    <dgm:pt modelId="{4C318FBE-5F2F-43F5-90A9-56BD38DBD07F}">
      <dgm:prSet custT="1"/>
      <dgm:spPr/>
      <dgm:t>
        <a:bodyPr/>
        <a:lstStyle/>
        <a:p>
          <a:pPr>
            <a:defRPr b="1"/>
          </a:pPr>
          <a:r>
            <a:rPr lang="es-ES" sz="2000" baseline="0" dirty="0"/>
            <a:t>Tecnologías utilizadas:</a:t>
          </a:r>
          <a:endParaRPr lang="en-US" sz="2000" dirty="0"/>
        </a:p>
      </dgm:t>
    </dgm:pt>
    <dgm:pt modelId="{B1E1D4B5-8AFF-49FF-BB96-DBC71932B151}" type="parTrans" cxnId="{0C71DF5C-79B1-4647-BB39-76A4DBADD932}">
      <dgm:prSet/>
      <dgm:spPr/>
      <dgm:t>
        <a:bodyPr/>
        <a:lstStyle/>
        <a:p>
          <a:endParaRPr lang="en-US"/>
        </a:p>
      </dgm:t>
    </dgm:pt>
    <dgm:pt modelId="{BBDD2FE8-D5A2-440F-9150-3FC80EF33F4F}" type="sibTrans" cxnId="{0C71DF5C-79B1-4647-BB39-76A4DBADD932}">
      <dgm:prSet/>
      <dgm:spPr/>
      <dgm:t>
        <a:bodyPr/>
        <a:lstStyle/>
        <a:p>
          <a:endParaRPr lang="en-US"/>
        </a:p>
      </dgm:t>
    </dgm:pt>
    <dgm:pt modelId="{0B99BE3E-0322-44C9-A22E-10384D89DAAE}">
      <dgm:prSet custT="1"/>
      <dgm:spPr/>
      <dgm:t>
        <a:bodyPr/>
        <a:lstStyle/>
        <a:p>
          <a:r>
            <a:rPr lang="es-ES" sz="1800" dirty="0"/>
            <a:t>R: Lenguaje de programación estadística.</a:t>
          </a:r>
          <a:endParaRPr lang="en-US" sz="1800" dirty="0"/>
        </a:p>
      </dgm:t>
    </dgm:pt>
    <dgm:pt modelId="{3F619897-3B5F-4130-8E50-4699E6B66836}" type="parTrans" cxnId="{A4C93D0E-761F-49FD-9F3F-495A9EDF8DC7}">
      <dgm:prSet/>
      <dgm:spPr/>
      <dgm:t>
        <a:bodyPr/>
        <a:lstStyle/>
        <a:p>
          <a:endParaRPr lang="en-US"/>
        </a:p>
      </dgm:t>
    </dgm:pt>
    <dgm:pt modelId="{C871B351-504C-4F69-A1A9-3DA9496CF00A}" type="sibTrans" cxnId="{A4C93D0E-761F-49FD-9F3F-495A9EDF8DC7}">
      <dgm:prSet/>
      <dgm:spPr/>
      <dgm:t>
        <a:bodyPr/>
        <a:lstStyle/>
        <a:p>
          <a:endParaRPr lang="en-US"/>
        </a:p>
      </dgm:t>
    </dgm:pt>
    <dgm:pt modelId="{DDE4DB29-140C-4132-B7C7-2BC2B8E44FC6}">
      <dgm:prSet custT="1"/>
      <dgm:spPr/>
      <dgm:t>
        <a:bodyPr/>
        <a:lstStyle/>
        <a:p>
          <a:r>
            <a:rPr lang="es-ES" sz="1800" dirty="0" err="1"/>
            <a:t>Shiny</a:t>
          </a:r>
          <a:r>
            <a:rPr lang="es-ES" sz="1800" dirty="0"/>
            <a:t>: Framework para aplicaciones web interactivas en R.</a:t>
          </a:r>
          <a:endParaRPr lang="en-US" sz="1800" dirty="0"/>
        </a:p>
      </dgm:t>
    </dgm:pt>
    <dgm:pt modelId="{0296C73A-D6B7-478B-B59F-99ED980AD5E4}" type="parTrans" cxnId="{BA5052B9-C938-4BC2-99F9-21ED4DF7FB5D}">
      <dgm:prSet/>
      <dgm:spPr/>
      <dgm:t>
        <a:bodyPr/>
        <a:lstStyle/>
        <a:p>
          <a:endParaRPr lang="en-US"/>
        </a:p>
      </dgm:t>
    </dgm:pt>
    <dgm:pt modelId="{5FC06D8A-B11C-41E6-9F52-CE6603912338}" type="sibTrans" cxnId="{BA5052B9-C938-4BC2-99F9-21ED4DF7FB5D}">
      <dgm:prSet/>
      <dgm:spPr/>
      <dgm:t>
        <a:bodyPr/>
        <a:lstStyle/>
        <a:p>
          <a:endParaRPr lang="en-US"/>
        </a:p>
      </dgm:t>
    </dgm:pt>
    <dgm:pt modelId="{7D6CDF16-59F8-4990-97E8-18EA37E5B8E4}">
      <dgm:prSet custT="1"/>
      <dgm:spPr/>
      <dgm:t>
        <a:bodyPr/>
        <a:lstStyle/>
        <a:p>
          <a:r>
            <a:rPr lang="es-ES" sz="1800" dirty="0" err="1"/>
            <a:t>RStudio</a:t>
          </a:r>
          <a:r>
            <a:rPr lang="es-ES" sz="1800" dirty="0"/>
            <a:t>: Entorno de desarrollo integrado para R.</a:t>
          </a:r>
          <a:endParaRPr lang="en-US" sz="1800" dirty="0"/>
        </a:p>
      </dgm:t>
    </dgm:pt>
    <dgm:pt modelId="{D3FC2464-2E33-4366-BD21-C6CCBF8C5392}" type="parTrans" cxnId="{96CB8DA9-EF7D-4F9E-8AC0-47668FACDB07}">
      <dgm:prSet/>
      <dgm:spPr/>
      <dgm:t>
        <a:bodyPr/>
        <a:lstStyle/>
        <a:p>
          <a:endParaRPr lang="en-US"/>
        </a:p>
      </dgm:t>
    </dgm:pt>
    <dgm:pt modelId="{F84989BA-DE9B-4782-A297-2393B7647F14}" type="sibTrans" cxnId="{96CB8DA9-EF7D-4F9E-8AC0-47668FACDB07}">
      <dgm:prSet/>
      <dgm:spPr/>
      <dgm:t>
        <a:bodyPr/>
        <a:lstStyle/>
        <a:p>
          <a:endParaRPr lang="en-US"/>
        </a:p>
      </dgm:t>
    </dgm:pt>
    <dgm:pt modelId="{DC000F6B-C146-4166-B3C4-60E514B96B73}">
      <dgm:prSet custT="1"/>
      <dgm:spPr/>
      <dgm:t>
        <a:bodyPr/>
        <a:lstStyle/>
        <a:p>
          <a:pPr>
            <a:defRPr b="1"/>
          </a:pPr>
          <a:r>
            <a:rPr lang="es-ES" sz="2000" baseline="0" dirty="0"/>
            <a:t>Componentes del sistema:</a:t>
          </a:r>
          <a:endParaRPr lang="en-US" sz="2000" dirty="0"/>
        </a:p>
      </dgm:t>
    </dgm:pt>
    <dgm:pt modelId="{7588FC8B-DDC2-479E-AD06-92628DBB698D}" type="parTrans" cxnId="{7308CC14-1E0D-4345-AAC7-F4B245FAF6B1}">
      <dgm:prSet/>
      <dgm:spPr/>
      <dgm:t>
        <a:bodyPr/>
        <a:lstStyle/>
        <a:p>
          <a:endParaRPr lang="en-US"/>
        </a:p>
      </dgm:t>
    </dgm:pt>
    <dgm:pt modelId="{B3CCB01A-A9F4-4490-89EE-2754DE80F156}" type="sibTrans" cxnId="{7308CC14-1E0D-4345-AAC7-F4B245FAF6B1}">
      <dgm:prSet/>
      <dgm:spPr/>
      <dgm:t>
        <a:bodyPr/>
        <a:lstStyle/>
        <a:p>
          <a:endParaRPr lang="en-US"/>
        </a:p>
      </dgm:t>
    </dgm:pt>
    <dgm:pt modelId="{6F0B9141-490A-423C-A5AE-6199B8EB8C2C}">
      <dgm:prSet custT="1"/>
      <dgm:spPr/>
      <dgm:t>
        <a:bodyPr/>
        <a:lstStyle/>
        <a:p>
          <a:r>
            <a:rPr lang="es-ES" sz="1800"/>
            <a:t>Interfaz de usuario: Diseño y funcionalidad.</a:t>
          </a:r>
          <a:endParaRPr lang="en-US" sz="1800"/>
        </a:p>
      </dgm:t>
    </dgm:pt>
    <dgm:pt modelId="{40CEE2B7-7DF3-4886-895A-A9268D3A2A59}" type="parTrans" cxnId="{CA1C054E-FC92-4078-8D0A-CE2015B23C10}">
      <dgm:prSet/>
      <dgm:spPr/>
      <dgm:t>
        <a:bodyPr/>
        <a:lstStyle/>
        <a:p>
          <a:endParaRPr lang="en-US"/>
        </a:p>
      </dgm:t>
    </dgm:pt>
    <dgm:pt modelId="{91516656-1E78-4E20-BD68-A0F90EFB70C6}" type="sibTrans" cxnId="{CA1C054E-FC92-4078-8D0A-CE2015B23C10}">
      <dgm:prSet/>
      <dgm:spPr/>
      <dgm:t>
        <a:bodyPr/>
        <a:lstStyle/>
        <a:p>
          <a:endParaRPr lang="en-US"/>
        </a:p>
      </dgm:t>
    </dgm:pt>
    <dgm:pt modelId="{1ABAC501-5439-4417-95B2-FB8FB2D88C21}">
      <dgm:prSet custT="1"/>
      <dgm:spPr/>
      <dgm:t>
        <a:bodyPr/>
        <a:lstStyle/>
        <a:p>
          <a:r>
            <a:rPr lang="es-ES" sz="1800"/>
            <a:t>Servidor: Lógica de cálculo y validación.</a:t>
          </a:r>
          <a:endParaRPr lang="en-US" sz="1800"/>
        </a:p>
      </dgm:t>
    </dgm:pt>
    <dgm:pt modelId="{A6A3B80D-E091-4B61-8069-628DE7159B22}" type="parTrans" cxnId="{BBA848A4-D62F-4F57-A09F-FBA381A39F0C}">
      <dgm:prSet/>
      <dgm:spPr/>
      <dgm:t>
        <a:bodyPr/>
        <a:lstStyle/>
        <a:p>
          <a:endParaRPr lang="en-US"/>
        </a:p>
      </dgm:t>
    </dgm:pt>
    <dgm:pt modelId="{EDECF4EA-5119-4BAF-9956-D1919E34D1AB}" type="sibTrans" cxnId="{BBA848A4-D62F-4F57-A09F-FBA381A39F0C}">
      <dgm:prSet/>
      <dgm:spPr/>
      <dgm:t>
        <a:bodyPr/>
        <a:lstStyle/>
        <a:p>
          <a:endParaRPr lang="en-US"/>
        </a:p>
      </dgm:t>
    </dgm:pt>
    <dgm:pt modelId="{8BC95054-3BA3-4418-AC34-C5A3C79FFE9D}">
      <dgm:prSet custT="1"/>
      <dgm:spPr/>
      <dgm:t>
        <a:bodyPr/>
        <a:lstStyle/>
        <a:p>
          <a:r>
            <a:rPr lang="es-ES" sz="1800" dirty="0"/>
            <a:t>Fórmulas: Funciones para calcular el tamaño muestral.</a:t>
          </a:r>
          <a:endParaRPr lang="en-US" sz="1800" dirty="0"/>
        </a:p>
      </dgm:t>
    </dgm:pt>
    <dgm:pt modelId="{4A633A71-0770-461A-AF56-B46C8BEE5F60}" type="parTrans" cxnId="{0A370851-BE3D-4EA0-9DB0-DC2DEB6BEB95}">
      <dgm:prSet/>
      <dgm:spPr/>
      <dgm:t>
        <a:bodyPr/>
        <a:lstStyle/>
        <a:p>
          <a:endParaRPr lang="en-US"/>
        </a:p>
      </dgm:t>
    </dgm:pt>
    <dgm:pt modelId="{599A2EF7-2C63-446C-9160-E84C43E9EB43}" type="sibTrans" cxnId="{0A370851-BE3D-4EA0-9DB0-DC2DEB6BEB95}">
      <dgm:prSet/>
      <dgm:spPr/>
      <dgm:t>
        <a:bodyPr/>
        <a:lstStyle/>
        <a:p>
          <a:endParaRPr lang="en-US"/>
        </a:p>
      </dgm:t>
    </dgm:pt>
    <dgm:pt modelId="{9F35ADD2-5CFC-4656-803C-A5D162333476}" type="pres">
      <dgm:prSet presAssocID="{A6294CBA-5FF5-46B8-8124-C14DEB64E8F1}" presName="Name0" presStyleCnt="0">
        <dgm:presLayoutVars>
          <dgm:dir/>
          <dgm:animLvl val="lvl"/>
          <dgm:resizeHandles val="exact"/>
        </dgm:presLayoutVars>
      </dgm:prSet>
      <dgm:spPr/>
    </dgm:pt>
    <dgm:pt modelId="{674F1A4A-E2B9-41CF-9AB3-E0C59C7EACD0}" type="pres">
      <dgm:prSet presAssocID="{4C318FBE-5F2F-43F5-90A9-56BD38DBD07F}" presName="linNode" presStyleCnt="0"/>
      <dgm:spPr/>
    </dgm:pt>
    <dgm:pt modelId="{FCD476E2-4DAE-439E-9375-BEF2FF268A78}" type="pres">
      <dgm:prSet presAssocID="{4C318FBE-5F2F-43F5-90A9-56BD38DBD07F}" presName="parentText" presStyleLbl="alignNode1" presStyleIdx="0" presStyleCnt="2" custScaleX="140602">
        <dgm:presLayoutVars>
          <dgm:chMax val="1"/>
          <dgm:bulletEnabled/>
        </dgm:presLayoutVars>
      </dgm:prSet>
      <dgm:spPr/>
    </dgm:pt>
    <dgm:pt modelId="{AB2F23E5-E0DE-4793-9201-97AB4274AC29}" type="pres">
      <dgm:prSet presAssocID="{4C318FBE-5F2F-43F5-90A9-56BD38DBD07F}" presName="descendantText" presStyleLbl="alignAccFollowNode1" presStyleIdx="0" presStyleCnt="2">
        <dgm:presLayoutVars>
          <dgm:bulletEnabled/>
        </dgm:presLayoutVars>
      </dgm:prSet>
      <dgm:spPr/>
    </dgm:pt>
    <dgm:pt modelId="{34436A0B-0F86-4077-B718-2781D59B87A8}" type="pres">
      <dgm:prSet presAssocID="{BBDD2FE8-D5A2-440F-9150-3FC80EF33F4F}" presName="sp" presStyleCnt="0"/>
      <dgm:spPr/>
    </dgm:pt>
    <dgm:pt modelId="{251F138B-ED0B-45CB-9F41-F2BC86FF61A0}" type="pres">
      <dgm:prSet presAssocID="{DC000F6B-C146-4166-B3C4-60E514B96B73}" presName="linNode" presStyleCnt="0"/>
      <dgm:spPr/>
    </dgm:pt>
    <dgm:pt modelId="{CDB08EF6-5EAB-4812-A8F0-DC9B6245C24F}" type="pres">
      <dgm:prSet presAssocID="{DC000F6B-C146-4166-B3C4-60E514B96B73}" presName="parentText" presStyleLbl="alignNode1" presStyleIdx="1" presStyleCnt="2" custScaleX="137144">
        <dgm:presLayoutVars>
          <dgm:chMax val="1"/>
          <dgm:bulletEnabled/>
        </dgm:presLayoutVars>
      </dgm:prSet>
      <dgm:spPr/>
    </dgm:pt>
    <dgm:pt modelId="{5958EFDE-E59F-4518-BF12-9D34A47C3018}" type="pres">
      <dgm:prSet presAssocID="{DC000F6B-C146-4166-B3C4-60E514B96B73}" presName="descendantText" presStyleLbl="alignAccFollowNode1" presStyleIdx="1" presStyleCnt="2">
        <dgm:presLayoutVars>
          <dgm:bulletEnabled/>
        </dgm:presLayoutVars>
      </dgm:prSet>
      <dgm:spPr/>
    </dgm:pt>
  </dgm:ptLst>
  <dgm:cxnLst>
    <dgm:cxn modelId="{A4C93D0E-761F-49FD-9F3F-495A9EDF8DC7}" srcId="{4C318FBE-5F2F-43F5-90A9-56BD38DBD07F}" destId="{0B99BE3E-0322-44C9-A22E-10384D89DAAE}" srcOrd="0" destOrd="0" parTransId="{3F619897-3B5F-4130-8E50-4699E6B66836}" sibTransId="{C871B351-504C-4F69-A1A9-3DA9496CF00A}"/>
    <dgm:cxn modelId="{7308CC14-1E0D-4345-AAC7-F4B245FAF6B1}" srcId="{A6294CBA-5FF5-46B8-8124-C14DEB64E8F1}" destId="{DC000F6B-C146-4166-B3C4-60E514B96B73}" srcOrd="1" destOrd="0" parTransId="{7588FC8B-DDC2-479E-AD06-92628DBB698D}" sibTransId="{B3CCB01A-A9F4-4490-89EE-2754DE80F156}"/>
    <dgm:cxn modelId="{0C71DF5C-79B1-4647-BB39-76A4DBADD932}" srcId="{A6294CBA-5FF5-46B8-8124-C14DEB64E8F1}" destId="{4C318FBE-5F2F-43F5-90A9-56BD38DBD07F}" srcOrd="0" destOrd="0" parTransId="{B1E1D4B5-8AFF-49FF-BB96-DBC71932B151}" sibTransId="{BBDD2FE8-D5A2-440F-9150-3FC80EF33F4F}"/>
    <dgm:cxn modelId="{9321C264-AE5E-4AE6-A6A3-0BB035F0489D}" type="presOf" srcId="{0B99BE3E-0322-44C9-A22E-10384D89DAAE}" destId="{AB2F23E5-E0DE-4793-9201-97AB4274AC29}" srcOrd="0" destOrd="0" presId="urn:microsoft.com/office/officeart/2016/7/layout/VerticalSolidActionList"/>
    <dgm:cxn modelId="{17FA1645-DC78-49AA-953D-B81F92CB2FEA}" type="presOf" srcId="{8BC95054-3BA3-4418-AC34-C5A3C79FFE9D}" destId="{5958EFDE-E59F-4518-BF12-9D34A47C3018}" srcOrd="0" destOrd="2" presId="urn:microsoft.com/office/officeart/2016/7/layout/VerticalSolidActionList"/>
    <dgm:cxn modelId="{1FF8E546-C8AA-4213-84BE-705DB3EB0739}" type="presOf" srcId="{1ABAC501-5439-4417-95B2-FB8FB2D88C21}" destId="{5958EFDE-E59F-4518-BF12-9D34A47C3018}" srcOrd="0" destOrd="1" presId="urn:microsoft.com/office/officeart/2016/7/layout/VerticalSolidActionList"/>
    <dgm:cxn modelId="{7897B34C-B1FC-4843-881D-B7458E68130E}" type="presOf" srcId="{6F0B9141-490A-423C-A5AE-6199B8EB8C2C}" destId="{5958EFDE-E59F-4518-BF12-9D34A47C3018}" srcOrd="0" destOrd="0" presId="urn:microsoft.com/office/officeart/2016/7/layout/VerticalSolidActionList"/>
    <dgm:cxn modelId="{CA1C054E-FC92-4078-8D0A-CE2015B23C10}" srcId="{DC000F6B-C146-4166-B3C4-60E514B96B73}" destId="{6F0B9141-490A-423C-A5AE-6199B8EB8C2C}" srcOrd="0" destOrd="0" parTransId="{40CEE2B7-7DF3-4886-895A-A9268D3A2A59}" sibTransId="{91516656-1E78-4E20-BD68-A0F90EFB70C6}"/>
    <dgm:cxn modelId="{0A370851-BE3D-4EA0-9DB0-DC2DEB6BEB95}" srcId="{DC000F6B-C146-4166-B3C4-60E514B96B73}" destId="{8BC95054-3BA3-4418-AC34-C5A3C79FFE9D}" srcOrd="2" destOrd="0" parTransId="{4A633A71-0770-461A-AF56-B46C8BEE5F60}" sibTransId="{599A2EF7-2C63-446C-9160-E84C43E9EB43}"/>
    <dgm:cxn modelId="{6EC45F90-C413-48F9-A7F8-7B175266F4F5}" type="presOf" srcId="{DDE4DB29-140C-4132-B7C7-2BC2B8E44FC6}" destId="{AB2F23E5-E0DE-4793-9201-97AB4274AC29}" srcOrd="0" destOrd="1" presId="urn:microsoft.com/office/officeart/2016/7/layout/VerticalSolidActionList"/>
    <dgm:cxn modelId="{BBA848A4-D62F-4F57-A09F-FBA381A39F0C}" srcId="{DC000F6B-C146-4166-B3C4-60E514B96B73}" destId="{1ABAC501-5439-4417-95B2-FB8FB2D88C21}" srcOrd="1" destOrd="0" parTransId="{A6A3B80D-E091-4B61-8069-628DE7159B22}" sibTransId="{EDECF4EA-5119-4BAF-9956-D1919E34D1AB}"/>
    <dgm:cxn modelId="{96CB8DA9-EF7D-4F9E-8AC0-47668FACDB07}" srcId="{4C318FBE-5F2F-43F5-90A9-56BD38DBD07F}" destId="{7D6CDF16-59F8-4990-97E8-18EA37E5B8E4}" srcOrd="2" destOrd="0" parTransId="{D3FC2464-2E33-4366-BD21-C6CCBF8C5392}" sibTransId="{F84989BA-DE9B-4782-A297-2393B7647F14}"/>
    <dgm:cxn modelId="{BA5052B9-C938-4BC2-99F9-21ED4DF7FB5D}" srcId="{4C318FBE-5F2F-43F5-90A9-56BD38DBD07F}" destId="{DDE4DB29-140C-4132-B7C7-2BC2B8E44FC6}" srcOrd="1" destOrd="0" parTransId="{0296C73A-D6B7-478B-B59F-99ED980AD5E4}" sibTransId="{5FC06D8A-B11C-41E6-9F52-CE6603912338}"/>
    <dgm:cxn modelId="{54B05DC1-28F9-4C8E-AAF7-14B87528F5F8}" type="presOf" srcId="{7D6CDF16-59F8-4990-97E8-18EA37E5B8E4}" destId="{AB2F23E5-E0DE-4793-9201-97AB4274AC29}" srcOrd="0" destOrd="2" presId="urn:microsoft.com/office/officeart/2016/7/layout/VerticalSolidActionList"/>
    <dgm:cxn modelId="{2DF5A9CF-9C04-4DFC-98FA-404CF2F56827}" type="presOf" srcId="{DC000F6B-C146-4166-B3C4-60E514B96B73}" destId="{CDB08EF6-5EAB-4812-A8F0-DC9B6245C24F}" srcOrd="0" destOrd="0" presId="urn:microsoft.com/office/officeart/2016/7/layout/VerticalSolidActionList"/>
    <dgm:cxn modelId="{CD6A2AD3-3C60-4539-95FE-1CD27672C989}" type="presOf" srcId="{A6294CBA-5FF5-46B8-8124-C14DEB64E8F1}" destId="{9F35ADD2-5CFC-4656-803C-A5D162333476}" srcOrd="0" destOrd="0" presId="urn:microsoft.com/office/officeart/2016/7/layout/VerticalSolidActionList"/>
    <dgm:cxn modelId="{772F5BE1-057F-440E-B863-EA216FD702ED}" type="presOf" srcId="{4C318FBE-5F2F-43F5-90A9-56BD38DBD07F}" destId="{FCD476E2-4DAE-439E-9375-BEF2FF268A78}" srcOrd="0" destOrd="0" presId="urn:microsoft.com/office/officeart/2016/7/layout/VerticalSolidActionList"/>
    <dgm:cxn modelId="{DBA792A4-879F-4386-9476-0A2DBA265FD4}" type="presParOf" srcId="{9F35ADD2-5CFC-4656-803C-A5D162333476}" destId="{674F1A4A-E2B9-41CF-9AB3-E0C59C7EACD0}" srcOrd="0" destOrd="0" presId="urn:microsoft.com/office/officeart/2016/7/layout/VerticalSolidActionList"/>
    <dgm:cxn modelId="{25CB5F78-D79C-480E-B600-A958D508E71B}" type="presParOf" srcId="{674F1A4A-E2B9-41CF-9AB3-E0C59C7EACD0}" destId="{FCD476E2-4DAE-439E-9375-BEF2FF268A78}" srcOrd="0" destOrd="0" presId="urn:microsoft.com/office/officeart/2016/7/layout/VerticalSolidActionList"/>
    <dgm:cxn modelId="{868B9A6B-80EE-476C-956B-008C27B0117E}" type="presParOf" srcId="{674F1A4A-E2B9-41CF-9AB3-E0C59C7EACD0}" destId="{AB2F23E5-E0DE-4793-9201-97AB4274AC29}" srcOrd="1" destOrd="0" presId="urn:microsoft.com/office/officeart/2016/7/layout/VerticalSolidActionList"/>
    <dgm:cxn modelId="{F68E54B0-EADF-422D-8FC1-7E55264DC9DD}" type="presParOf" srcId="{9F35ADD2-5CFC-4656-803C-A5D162333476}" destId="{34436A0B-0F86-4077-B718-2781D59B87A8}" srcOrd="1" destOrd="0" presId="urn:microsoft.com/office/officeart/2016/7/layout/VerticalSolidActionList"/>
    <dgm:cxn modelId="{FC8A0C70-099A-464A-943A-9DD085FC87F2}" type="presParOf" srcId="{9F35ADD2-5CFC-4656-803C-A5D162333476}" destId="{251F138B-ED0B-45CB-9F41-F2BC86FF61A0}" srcOrd="2" destOrd="0" presId="urn:microsoft.com/office/officeart/2016/7/layout/VerticalSolidActionList"/>
    <dgm:cxn modelId="{64F71B84-EE20-480D-9088-ABDDA2502BC2}" type="presParOf" srcId="{251F138B-ED0B-45CB-9F41-F2BC86FF61A0}" destId="{CDB08EF6-5EAB-4812-A8F0-DC9B6245C24F}" srcOrd="0" destOrd="0" presId="urn:microsoft.com/office/officeart/2016/7/layout/VerticalSolidActionList"/>
    <dgm:cxn modelId="{AF892000-64EA-4108-9398-E8F16A0CFCFF}" type="presParOf" srcId="{251F138B-ED0B-45CB-9F41-F2BC86FF61A0}" destId="{5958EFDE-E59F-4518-BF12-9D34A47C3018}"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7AD214-C443-44A9-9540-98FBF67AB155}">
      <dsp:nvSpPr>
        <dsp:cNvPr id="0" name=""/>
        <dsp:cNvSpPr/>
      </dsp:nvSpPr>
      <dsp:spPr>
        <a:xfrm>
          <a:off x="0" y="0"/>
          <a:ext cx="7467874" cy="1260443"/>
        </a:xfrm>
        <a:prstGeom prst="roundRect">
          <a:avLst>
            <a:gd name="adj" fmla="val 10000"/>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ES" sz="2000" kern="1200" baseline="0" dirty="0"/>
            <a:t>El cálculo del tamaño de muestra es fundamental en la planificación de estudios estadísticos. </a:t>
          </a:r>
          <a:endParaRPr lang="en-US" sz="2000" kern="1200" dirty="0"/>
        </a:p>
      </dsp:txBody>
      <dsp:txXfrm>
        <a:off x="36917" y="36917"/>
        <a:ext cx="6107758" cy="1186609"/>
      </dsp:txXfrm>
    </dsp:sp>
    <dsp:sp modelId="{13AE12D3-D04F-4377-8D4D-5DEF1BFB2CF7}">
      <dsp:nvSpPr>
        <dsp:cNvPr id="0" name=""/>
        <dsp:cNvSpPr/>
      </dsp:nvSpPr>
      <dsp:spPr>
        <a:xfrm>
          <a:off x="658930" y="1358753"/>
          <a:ext cx="7467874" cy="1483970"/>
        </a:xfrm>
        <a:prstGeom prst="roundRect">
          <a:avLst>
            <a:gd name="adj" fmla="val 10000"/>
          </a:avLst>
        </a:prstGeom>
        <a:solidFill>
          <a:schemeClr val="accent3">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ES" sz="2000" kern="1200" baseline="0" dirty="0"/>
            <a:t>Un tamaño muestral inadecuado puede afectar la validez de los resultados, ya sea por falta de poder estadístico en muestras pequeñas o por el desperdicio de recursos en muestras demasiado grandes. </a:t>
          </a:r>
          <a:endParaRPr lang="en-US" sz="2000" kern="1200" dirty="0"/>
        </a:p>
      </dsp:txBody>
      <dsp:txXfrm>
        <a:off x="702394" y="1402217"/>
        <a:ext cx="5902728" cy="1397042"/>
      </dsp:txXfrm>
    </dsp:sp>
    <dsp:sp modelId="{275F1AA9-CB82-41C9-B460-B0643F52BBC8}">
      <dsp:nvSpPr>
        <dsp:cNvPr id="0" name=""/>
        <dsp:cNvSpPr/>
      </dsp:nvSpPr>
      <dsp:spPr>
        <a:xfrm>
          <a:off x="1317860" y="2941034"/>
          <a:ext cx="7467874" cy="1260443"/>
        </a:xfrm>
        <a:prstGeom prst="roundRect">
          <a:avLst>
            <a:gd name="adj" fmla="val 10000"/>
          </a:avLst>
        </a:prstGeom>
        <a:solidFill>
          <a:schemeClr val="accent4">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ES" sz="2000" kern="1200" baseline="0" dirty="0"/>
            <a:t>Sin una herramienta adecuada, determinar el tamaño muestral puede ser complejo y propenso a errores, especialmente para usuarios sin un sólido conocimiento estadístico.</a:t>
          </a:r>
          <a:endParaRPr lang="en-US" sz="2000" kern="1200" dirty="0"/>
        </a:p>
      </dsp:txBody>
      <dsp:txXfrm>
        <a:off x="1354777" y="2977951"/>
        <a:ext cx="5915822" cy="1186609"/>
      </dsp:txXfrm>
    </dsp:sp>
    <dsp:sp modelId="{18B7816D-CAF8-4D32-9674-DA5447109101}">
      <dsp:nvSpPr>
        <dsp:cNvPr id="0" name=""/>
        <dsp:cNvSpPr/>
      </dsp:nvSpPr>
      <dsp:spPr>
        <a:xfrm>
          <a:off x="6648586" y="955836"/>
          <a:ext cx="819288" cy="819288"/>
        </a:xfrm>
        <a:prstGeom prst="downArrow">
          <a:avLst>
            <a:gd name="adj1" fmla="val 55000"/>
            <a:gd name="adj2" fmla="val 45000"/>
          </a:avLst>
        </a:prstGeom>
        <a:solidFill>
          <a:schemeClr val="accent2">
            <a:tint val="40000"/>
            <a:alpha val="90000"/>
            <a:hueOff val="0"/>
            <a:satOff val="0"/>
            <a:lumOff val="0"/>
            <a:alphaOff val="0"/>
          </a:schemeClr>
        </a:solidFill>
        <a:ln w="1397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832926" y="955836"/>
        <a:ext cx="450608" cy="616514"/>
      </dsp:txXfrm>
    </dsp:sp>
    <dsp:sp modelId="{7ADCEC02-FD6D-4876-B2B6-4799013D80ED}">
      <dsp:nvSpPr>
        <dsp:cNvPr id="0" name=""/>
        <dsp:cNvSpPr/>
      </dsp:nvSpPr>
      <dsp:spPr>
        <a:xfrm>
          <a:off x="7307516" y="2417950"/>
          <a:ext cx="819288" cy="819288"/>
        </a:xfrm>
        <a:prstGeom prst="downArrow">
          <a:avLst>
            <a:gd name="adj1" fmla="val 55000"/>
            <a:gd name="adj2" fmla="val 45000"/>
          </a:avLst>
        </a:prstGeom>
        <a:solidFill>
          <a:schemeClr val="accent3">
            <a:tint val="40000"/>
            <a:alpha val="90000"/>
            <a:hueOff val="0"/>
            <a:satOff val="0"/>
            <a:lumOff val="0"/>
            <a:alphaOff val="0"/>
          </a:schemeClr>
        </a:solidFill>
        <a:ln w="1397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491856" y="2417950"/>
        <a:ext cx="450608" cy="61651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942E41-0E92-4934-B204-2BBC41119DDC}">
      <dsp:nvSpPr>
        <dsp:cNvPr id="0" name=""/>
        <dsp:cNvSpPr/>
      </dsp:nvSpPr>
      <dsp:spPr>
        <a:xfrm>
          <a:off x="0" y="512"/>
          <a:ext cx="8777329" cy="120012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0063F4-3519-4C05-971B-27FF891EB4C8}">
      <dsp:nvSpPr>
        <dsp:cNvPr id="0" name=""/>
        <dsp:cNvSpPr/>
      </dsp:nvSpPr>
      <dsp:spPr>
        <a:xfrm>
          <a:off x="363039" y="270542"/>
          <a:ext cx="660071" cy="6600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DEBE6CF-6E4B-47D6-8448-72A53055DA24}">
      <dsp:nvSpPr>
        <dsp:cNvPr id="0" name=""/>
        <dsp:cNvSpPr/>
      </dsp:nvSpPr>
      <dsp:spPr>
        <a:xfrm>
          <a:off x="1386149" y="512"/>
          <a:ext cx="7391179" cy="1200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14" tIns="127014" rIns="127014" bIns="127014" numCol="1" spcCol="1270" anchor="ctr" anchorCtr="0">
          <a:noAutofit/>
        </a:bodyPr>
        <a:lstStyle/>
        <a:p>
          <a:pPr marL="0" lvl="0" indent="0" algn="l" defTabSz="1111250">
            <a:lnSpc>
              <a:spcPct val="90000"/>
            </a:lnSpc>
            <a:spcBef>
              <a:spcPct val="0"/>
            </a:spcBef>
            <a:spcAft>
              <a:spcPct val="35000"/>
            </a:spcAft>
            <a:buNone/>
          </a:pPr>
          <a:r>
            <a:rPr lang="es-ES" sz="2500" kern="1200" baseline="0"/>
            <a:t>Herramienta funcional y útil para el cálculo muestral.</a:t>
          </a:r>
          <a:endParaRPr lang="en-US" sz="2500" kern="1200"/>
        </a:p>
      </dsp:txBody>
      <dsp:txXfrm>
        <a:off x="1386149" y="512"/>
        <a:ext cx="7391179" cy="1200129"/>
      </dsp:txXfrm>
    </dsp:sp>
    <dsp:sp modelId="{7BF1B776-126A-42D7-AE75-57520608B6C1}">
      <dsp:nvSpPr>
        <dsp:cNvPr id="0" name=""/>
        <dsp:cNvSpPr/>
      </dsp:nvSpPr>
      <dsp:spPr>
        <a:xfrm>
          <a:off x="0" y="1500674"/>
          <a:ext cx="8777329" cy="120012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4BEC99-304D-4167-BD7E-052664F3CB53}">
      <dsp:nvSpPr>
        <dsp:cNvPr id="0" name=""/>
        <dsp:cNvSpPr/>
      </dsp:nvSpPr>
      <dsp:spPr>
        <a:xfrm>
          <a:off x="363039" y="1770703"/>
          <a:ext cx="660071" cy="6600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5C41D94-D18F-4E41-A141-8D57F696C1F0}">
      <dsp:nvSpPr>
        <dsp:cNvPr id="0" name=""/>
        <dsp:cNvSpPr/>
      </dsp:nvSpPr>
      <dsp:spPr>
        <a:xfrm>
          <a:off x="1386149" y="1500674"/>
          <a:ext cx="7391179" cy="1200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14" tIns="127014" rIns="127014" bIns="127014" numCol="1" spcCol="1270" anchor="ctr" anchorCtr="0">
          <a:noAutofit/>
        </a:bodyPr>
        <a:lstStyle/>
        <a:p>
          <a:pPr marL="0" lvl="0" indent="0" algn="l" defTabSz="1111250">
            <a:lnSpc>
              <a:spcPct val="90000"/>
            </a:lnSpc>
            <a:spcBef>
              <a:spcPct val="0"/>
            </a:spcBef>
            <a:spcAft>
              <a:spcPct val="35000"/>
            </a:spcAft>
            <a:buNone/>
          </a:pPr>
          <a:r>
            <a:rPr lang="es-ES" sz="2500" kern="1200" baseline="0"/>
            <a:t>Aprendizaje de nuevas tecnologías (R y Shiny).</a:t>
          </a:r>
          <a:endParaRPr lang="en-US" sz="2500" kern="1200"/>
        </a:p>
      </dsp:txBody>
      <dsp:txXfrm>
        <a:off x="1386149" y="1500674"/>
        <a:ext cx="7391179" cy="1200129"/>
      </dsp:txXfrm>
    </dsp:sp>
    <dsp:sp modelId="{1A1BFE67-3DC1-44EF-AF47-C9308D28E8CA}">
      <dsp:nvSpPr>
        <dsp:cNvPr id="0" name=""/>
        <dsp:cNvSpPr/>
      </dsp:nvSpPr>
      <dsp:spPr>
        <a:xfrm>
          <a:off x="0" y="3000836"/>
          <a:ext cx="8777329" cy="120012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58AAB5-E86E-41E6-8219-BCB6343D6F3C}">
      <dsp:nvSpPr>
        <dsp:cNvPr id="0" name=""/>
        <dsp:cNvSpPr/>
      </dsp:nvSpPr>
      <dsp:spPr>
        <a:xfrm>
          <a:off x="363039" y="3270865"/>
          <a:ext cx="660071" cy="6600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37B2D98-64A7-47D1-8F51-32ECF99CA15B}">
      <dsp:nvSpPr>
        <dsp:cNvPr id="0" name=""/>
        <dsp:cNvSpPr/>
      </dsp:nvSpPr>
      <dsp:spPr>
        <a:xfrm>
          <a:off x="1386149" y="3000836"/>
          <a:ext cx="7391179" cy="1200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14" tIns="127014" rIns="127014" bIns="127014" numCol="1" spcCol="1270" anchor="ctr" anchorCtr="0">
          <a:noAutofit/>
        </a:bodyPr>
        <a:lstStyle/>
        <a:p>
          <a:pPr marL="0" lvl="0" indent="0" algn="l" defTabSz="1111250">
            <a:lnSpc>
              <a:spcPct val="90000"/>
            </a:lnSpc>
            <a:spcBef>
              <a:spcPct val="0"/>
            </a:spcBef>
            <a:spcAft>
              <a:spcPct val="35000"/>
            </a:spcAft>
            <a:buNone/>
          </a:pPr>
          <a:r>
            <a:rPr lang="es-ES" sz="2500" kern="1200" baseline="0"/>
            <a:t>Diseño intuitivo para facilidad de uso.</a:t>
          </a:r>
          <a:endParaRPr lang="en-US" sz="2500" kern="1200"/>
        </a:p>
      </dsp:txBody>
      <dsp:txXfrm>
        <a:off x="1386149" y="3000836"/>
        <a:ext cx="7391179" cy="120012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1C11EB-32F3-46D8-9191-EF8871E01CE9}">
      <dsp:nvSpPr>
        <dsp:cNvPr id="0" name=""/>
        <dsp:cNvSpPr/>
      </dsp:nvSpPr>
      <dsp:spPr>
        <a:xfrm>
          <a:off x="0" y="30417"/>
          <a:ext cx="3162864" cy="1353991"/>
        </a:xfrm>
        <a:prstGeom prst="round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s-ES" sz="2200" kern="1200" baseline="0" dirty="0"/>
            <a:t>Añadir nuevos parámetros de interés y tipos de error</a:t>
          </a:r>
          <a:endParaRPr lang="en-US" sz="2200" kern="1200" dirty="0"/>
        </a:p>
      </dsp:txBody>
      <dsp:txXfrm>
        <a:off x="66096" y="96513"/>
        <a:ext cx="3030672" cy="1221799"/>
      </dsp:txXfrm>
    </dsp:sp>
    <dsp:sp modelId="{3E598910-3F78-4CE0-B300-8DC10389C4A5}">
      <dsp:nvSpPr>
        <dsp:cNvPr id="0" name=""/>
        <dsp:cNvSpPr/>
      </dsp:nvSpPr>
      <dsp:spPr>
        <a:xfrm>
          <a:off x="2811435" y="1423743"/>
          <a:ext cx="3162864" cy="1353991"/>
        </a:xfrm>
        <a:prstGeom prst="roundRect">
          <a:avLst/>
        </a:prstGeom>
        <a:solidFill>
          <a:schemeClr val="accent3">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s-ES" sz="2200" kern="1200" baseline="0"/>
            <a:t>Internacionalización</a:t>
          </a:r>
          <a:endParaRPr lang="en-US" sz="2200" kern="1200"/>
        </a:p>
      </dsp:txBody>
      <dsp:txXfrm>
        <a:off x="2877531" y="1489839"/>
        <a:ext cx="3030672" cy="1221799"/>
      </dsp:txXfrm>
    </dsp:sp>
    <dsp:sp modelId="{51C224ED-867C-4AB6-BC4A-35A0916337C2}">
      <dsp:nvSpPr>
        <dsp:cNvPr id="0" name=""/>
        <dsp:cNvSpPr/>
      </dsp:nvSpPr>
      <dsp:spPr>
        <a:xfrm>
          <a:off x="5622870" y="2847486"/>
          <a:ext cx="3162864" cy="1353991"/>
        </a:xfrm>
        <a:prstGeom prst="roundRect">
          <a:avLst/>
        </a:prstGeom>
        <a:solidFill>
          <a:schemeClr val="accent4">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s-ES" sz="2200" kern="1200" baseline="0" dirty="0"/>
            <a:t>Integración con bases de datos</a:t>
          </a:r>
          <a:endParaRPr lang="en-US" sz="2200" kern="1200" dirty="0"/>
        </a:p>
      </dsp:txBody>
      <dsp:txXfrm>
        <a:off x="5688966" y="2913582"/>
        <a:ext cx="3030672" cy="12217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0D5497-36C6-49B9-858F-E1F76D5C2D0F}">
      <dsp:nvSpPr>
        <dsp:cNvPr id="0" name=""/>
        <dsp:cNvSpPr/>
      </dsp:nvSpPr>
      <dsp:spPr>
        <a:xfrm>
          <a:off x="0" y="3209"/>
          <a:ext cx="8785735" cy="111992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F0C849-FEF4-46F3-87D8-EE3FD4F33176}">
      <dsp:nvSpPr>
        <dsp:cNvPr id="0" name=""/>
        <dsp:cNvSpPr/>
      </dsp:nvSpPr>
      <dsp:spPr>
        <a:xfrm>
          <a:off x="278488" y="310002"/>
          <a:ext cx="506342" cy="5063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E261B96-F54F-439A-8CEC-4525FAE61844}">
      <dsp:nvSpPr>
        <dsp:cNvPr id="0" name=""/>
        <dsp:cNvSpPr/>
      </dsp:nvSpPr>
      <dsp:spPr>
        <a:xfrm>
          <a:off x="1063319" y="102862"/>
          <a:ext cx="3953580" cy="920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33" tIns="97433" rIns="97433" bIns="97433" numCol="1" spcCol="1270" anchor="ctr" anchorCtr="0">
          <a:noAutofit/>
        </a:bodyPr>
        <a:lstStyle/>
        <a:p>
          <a:pPr marL="0" lvl="0" indent="0" algn="l" defTabSz="977900">
            <a:lnSpc>
              <a:spcPct val="100000"/>
            </a:lnSpc>
            <a:spcBef>
              <a:spcPct val="0"/>
            </a:spcBef>
            <a:spcAft>
              <a:spcPct val="35000"/>
            </a:spcAft>
            <a:buNone/>
          </a:pPr>
          <a:r>
            <a:rPr lang="es-ES" sz="2200" kern="1200"/>
            <a:t>Desarrollo de Algoritmos:</a:t>
          </a:r>
          <a:endParaRPr lang="en-US" sz="2200" kern="1200"/>
        </a:p>
      </dsp:txBody>
      <dsp:txXfrm>
        <a:off x="1063319" y="102862"/>
        <a:ext cx="3953580" cy="920622"/>
      </dsp:txXfrm>
    </dsp:sp>
    <dsp:sp modelId="{58FD8CCE-2793-4C2E-8303-08E9039603C7}">
      <dsp:nvSpPr>
        <dsp:cNvPr id="0" name=""/>
        <dsp:cNvSpPr/>
      </dsp:nvSpPr>
      <dsp:spPr>
        <a:xfrm>
          <a:off x="5016900" y="102862"/>
          <a:ext cx="3767795" cy="920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33" tIns="97433" rIns="97433" bIns="97433" numCol="1" spcCol="1270" anchor="ctr" anchorCtr="0">
          <a:noAutofit/>
        </a:bodyPr>
        <a:lstStyle/>
        <a:p>
          <a:pPr marL="0" lvl="0" indent="0" algn="l" defTabSz="800100">
            <a:lnSpc>
              <a:spcPct val="100000"/>
            </a:lnSpc>
            <a:spcBef>
              <a:spcPct val="0"/>
            </a:spcBef>
            <a:spcAft>
              <a:spcPct val="35000"/>
            </a:spcAft>
            <a:buNone/>
          </a:pPr>
          <a:r>
            <a:rPr lang="es-ES" sz="1800" kern="1200" dirty="0"/>
            <a:t>Implementar algoritmos para calcular el tamaño muestral para medias y proporciones poblacionales.</a:t>
          </a:r>
          <a:endParaRPr lang="en-US" sz="1800" kern="1200" dirty="0"/>
        </a:p>
      </dsp:txBody>
      <dsp:txXfrm>
        <a:off x="5016900" y="102862"/>
        <a:ext cx="3767795" cy="920622"/>
      </dsp:txXfrm>
    </dsp:sp>
    <dsp:sp modelId="{012E24EF-D94A-40FD-83A8-4C92077059CF}">
      <dsp:nvSpPr>
        <dsp:cNvPr id="0" name=""/>
        <dsp:cNvSpPr/>
      </dsp:nvSpPr>
      <dsp:spPr>
        <a:xfrm>
          <a:off x="0" y="1353293"/>
          <a:ext cx="8785735" cy="92062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D4A748-3AE3-443E-ABD1-CECF1ACF53FD}">
      <dsp:nvSpPr>
        <dsp:cNvPr id="0" name=""/>
        <dsp:cNvSpPr/>
      </dsp:nvSpPr>
      <dsp:spPr>
        <a:xfrm>
          <a:off x="278488" y="1560433"/>
          <a:ext cx="506342" cy="5063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002E27F-47C6-42D8-834D-15DA48BE815C}">
      <dsp:nvSpPr>
        <dsp:cNvPr id="0" name=""/>
        <dsp:cNvSpPr/>
      </dsp:nvSpPr>
      <dsp:spPr>
        <a:xfrm>
          <a:off x="1063319" y="1353293"/>
          <a:ext cx="3953580" cy="920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33" tIns="97433" rIns="97433" bIns="97433" numCol="1" spcCol="1270" anchor="ctr" anchorCtr="0">
          <a:noAutofit/>
        </a:bodyPr>
        <a:lstStyle/>
        <a:p>
          <a:pPr marL="0" lvl="0" indent="0" algn="l" defTabSz="977900">
            <a:lnSpc>
              <a:spcPct val="100000"/>
            </a:lnSpc>
            <a:spcBef>
              <a:spcPct val="0"/>
            </a:spcBef>
            <a:spcAft>
              <a:spcPct val="35000"/>
            </a:spcAft>
            <a:buNone/>
          </a:pPr>
          <a:r>
            <a:rPr lang="es-ES" sz="2200" kern="1200"/>
            <a:t>Diseño de Interfaz:</a:t>
          </a:r>
          <a:endParaRPr lang="en-US" sz="2200" kern="1200"/>
        </a:p>
      </dsp:txBody>
      <dsp:txXfrm>
        <a:off x="1063319" y="1353293"/>
        <a:ext cx="3953580" cy="920622"/>
      </dsp:txXfrm>
    </dsp:sp>
    <dsp:sp modelId="{36BDF04E-127C-4BCC-BF4F-2CA442F5934B}">
      <dsp:nvSpPr>
        <dsp:cNvPr id="0" name=""/>
        <dsp:cNvSpPr/>
      </dsp:nvSpPr>
      <dsp:spPr>
        <a:xfrm>
          <a:off x="5016900" y="1353293"/>
          <a:ext cx="3767795" cy="920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33" tIns="97433" rIns="97433" bIns="97433" numCol="1" spcCol="1270" anchor="ctr" anchorCtr="0">
          <a:noAutofit/>
        </a:bodyPr>
        <a:lstStyle/>
        <a:p>
          <a:pPr marL="0" lvl="0" indent="0" algn="l" defTabSz="800100">
            <a:lnSpc>
              <a:spcPct val="100000"/>
            </a:lnSpc>
            <a:spcBef>
              <a:spcPct val="0"/>
            </a:spcBef>
            <a:spcAft>
              <a:spcPct val="35000"/>
            </a:spcAft>
            <a:buNone/>
          </a:pPr>
          <a:r>
            <a:rPr lang="es-ES" sz="1800" kern="1200" dirty="0"/>
            <a:t>Crear una interfaz de usuario fácil de usar y accesible.</a:t>
          </a:r>
          <a:endParaRPr lang="en-US" sz="1800" kern="1200" dirty="0"/>
        </a:p>
      </dsp:txBody>
      <dsp:txXfrm>
        <a:off x="5016900" y="1353293"/>
        <a:ext cx="3767795" cy="920622"/>
      </dsp:txXfrm>
    </dsp:sp>
    <dsp:sp modelId="{41940B9C-5809-4E1E-AFA8-FA7ADD0C340A}">
      <dsp:nvSpPr>
        <dsp:cNvPr id="0" name=""/>
        <dsp:cNvSpPr/>
      </dsp:nvSpPr>
      <dsp:spPr>
        <a:xfrm>
          <a:off x="0" y="2504072"/>
          <a:ext cx="8785735" cy="92062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01BFC5-BC54-485A-86FD-21EB6CF34228}">
      <dsp:nvSpPr>
        <dsp:cNvPr id="0" name=""/>
        <dsp:cNvSpPr/>
      </dsp:nvSpPr>
      <dsp:spPr>
        <a:xfrm>
          <a:off x="278488" y="2711212"/>
          <a:ext cx="506342" cy="5063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9B29409-E125-4531-BD73-C0D7B750C11D}">
      <dsp:nvSpPr>
        <dsp:cNvPr id="0" name=""/>
        <dsp:cNvSpPr/>
      </dsp:nvSpPr>
      <dsp:spPr>
        <a:xfrm>
          <a:off x="1063319" y="2504072"/>
          <a:ext cx="3953580" cy="920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33" tIns="97433" rIns="97433" bIns="97433" numCol="1" spcCol="1270" anchor="ctr" anchorCtr="0">
          <a:noAutofit/>
        </a:bodyPr>
        <a:lstStyle/>
        <a:p>
          <a:pPr marL="0" lvl="0" indent="0" algn="l" defTabSz="977900">
            <a:lnSpc>
              <a:spcPct val="100000"/>
            </a:lnSpc>
            <a:spcBef>
              <a:spcPct val="0"/>
            </a:spcBef>
            <a:spcAft>
              <a:spcPct val="35000"/>
            </a:spcAft>
            <a:buNone/>
          </a:pPr>
          <a:r>
            <a:rPr lang="es-ES" sz="2200" kern="1200"/>
            <a:t>Validación:</a:t>
          </a:r>
          <a:endParaRPr lang="en-US" sz="2200" kern="1200"/>
        </a:p>
      </dsp:txBody>
      <dsp:txXfrm>
        <a:off x="1063319" y="2504072"/>
        <a:ext cx="3953580" cy="920622"/>
      </dsp:txXfrm>
    </dsp:sp>
    <dsp:sp modelId="{DF69C170-55B3-4FCC-9B2C-12D583AB8F31}">
      <dsp:nvSpPr>
        <dsp:cNvPr id="0" name=""/>
        <dsp:cNvSpPr/>
      </dsp:nvSpPr>
      <dsp:spPr>
        <a:xfrm>
          <a:off x="5016900" y="2504072"/>
          <a:ext cx="3767795" cy="920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33" tIns="97433" rIns="97433" bIns="97433" numCol="1" spcCol="1270" anchor="ctr" anchorCtr="0">
          <a:noAutofit/>
        </a:bodyPr>
        <a:lstStyle/>
        <a:p>
          <a:pPr marL="0" lvl="0" indent="0" algn="l" defTabSz="800100">
            <a:lnSpc>
              <a:spcPct val="100000"/>
            </a:lnSpc>
            <a:spcBef>
              <a:spcPct val="0"/>
            </a:spcBef>
            <a:spcAft>
              <a:spcPct val="35000"/>
            </a:spcAft>
            <a:buNone/>
          </a:pPr>
          <a:r>
            <a:rPr lang="es-ES" sz="1800" kern="1200" dirty="0"/>
            <a:t>Implementar </a:t>
          </a:r>
          <a:r>
            <a:rPr lang="es-ES" sz="1800" kern="1200" dirty="0" err="1"/>
            <a:t>feedback</a:t>
          </a:r>
          <a:r>
            <a:rPr lang="es-ES" sz="1800" kern="1200" dirty="0"/>
            <a:t> para informar sobre posibles errores en los datos ingresados.</a:t>
          </a:r>
          <a:endParaRPr lang="en-US" sz="1800" kern="1200" dirty="0"/>
        </a:p>
      </dsp:txBody>
      <dsp:txXfrm>
        <a:off x="5016900" y="2504072"/>
        <a:ext cx="3767795" cy="920622"/>
      </dsp:txXfrm>
    </dsp:sp>
    <dsp:sp modelId="{2F258E88-127D-4DF6-BDDD-4C178A02A2CF}">
      <dsp:nvSpPr>
        <dsp:cNvPr id="0" name=""/>
        <dsp:cNvSpPr/>
      </dsp:nvSpPr>
      <dsp:spPr>
        <a:xfrm>
          <a:off x="0" y="3654850"/>
          <a:ext cx="8785735" cy="127213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D5787C-F286-400B-8F82-434BE1FC0DDF}">
      <dsp:nvSpPr>
        <dsp:cNvPr id="0" name=""/>
        <dsp:cNvSpPr/>
      </dsp:nvSpPr>
      <dsp:spPr>
        <a:xfrm>
          <a:off x="278488" y="4037746"/>
          <a:ext cx="506342" cy="5063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29D011-162A-488E-A62D-A0AF58146CD8}">
      <dsp:nvSpPr>
        <dsp:cNvPr id="0" name=""/>
        <dsp:cNvSpPr/>
      </dsp:nvSpPr>
      <dsp:spPr>
        <a:xfrm>
          <a:off x="1063319" y="3830606"/>
          <a:ext cx="3953580" cy="920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33" tIns="97433" rIns="97433" bIns="97433" numCol="1" spcCol="1270" anchor="ctr" anchorCtr="0">
          <a:noAutofit/>
        </a:bodyPr>
        <a:lstStyle/>
        <a:p>
          <a:pPr marL="0" lvl="0" indent="0" algn="l" defTabSz="977900">
            <a:lnSpc>
              <a:spcPct val="100000"/>
            </a:lnSpc>
            <a:spcBef>
              <a:spcPct val="0"/>
            </a:spcBef>
            <a:spcAft>
              <a:spcPct val="35000"/>
            </a:spcAft>
            <a:buNone/>
          </a:pPr>
          <a:r>
            <a:rPr lang="es-ES" sz="2200" kern="1200" dirty="0"/>
            <a:t>Compatibilidad y Accesibilidad:</a:t>
          </a:r>
          <a:endParaRPr lang="en-US" sz="2200" kern="1200" dirty="0"/>
        </a:p>
      </dsp:txBody>
      <dsp:txXfrm>
        <a:off x="1063319" y="3830606"/>
        <a:ext cx="3953580" cy="920622"/>
      </dsp:txXfrm>
    </dsp:sp>
    <dsp:sp modelId="{3C8EC0DC-A5D7-4ED6-9B5A-C4132F9C2451}">
      <dsp:nvSpPr>
        <dsp:cNvPr id="0" name=""/>
        <dsp:cNvSpPr/>
      </dsp:nvSpPr>
      <dsp:spPr>
        <a:xfrm>
          <a:off x="5016900" y="3830606"/>
          <a:ext cx="3767795" cy="920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33" tIns="97433" rIns="97433" bIns="97433" numCol="1" spcCol="1270" anchor="ctr" anchorCtr="0">
          <a:noAutofit/>
        </a:bodyPr>
        <a:lstStyle/>
        <a:p>
          <a:pPr marL="0" lvl="0" indent="0" algn="l" defTabSz="800100">
            <a:lnSpc>
              <a:spcPct val="100000"/>
            </a:lnSpc>
            <a:spcBef>
              <a:spcPct val="0"/>
            </a:spcBef>
            <a:spcAft>
              <a:spcPct val="35000"/>
            </a:spcAft>
            <a:buNone/>
          </a:pPr>
          <a:r>
            <a:rPr lang="es-ES" sz="1800" kern="1200" dirty="0"/>
            <a:t>Hacer la aplicación accesible para usuarios con diferentes niveles de conocimiento estadístico.</a:t>
          </a:r>
          <a:endParaRPr lang="en-US" sz="1800" kern="1200" dirty="0"/>
        </a:p>
      </dsp:txBody>
      <dsp:txXfrm>
        <a:off x="5016900" y="3830606"/>
        <a:ext cx="3767795" cy="9206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D322E-659D-4F9A-9D08-3425B11F356F}">
      <dsp:nvSpPr>
        <dsp:cNvPr id="0" name=""/>
        <dsp:cNvSpPr/>
      </dsp:nvSpPr>
      <dsp:spPr>
        <a:xfrm>
          <a:off x="0" y="2929"/>
          <a:ext cx="8785735" cy="137001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CFFB9C-0C76-4EED-B44C-4EBEC689EFE5}">
      <dsp:nvSpPr>
        <dsp:cNvPr id="0" name=""/>
        <dsp:cNvSpPr/>
      </dsp:nvSpPr>
      <dsp:spPr>
        <a:xfrm>
          <a:off x="414430" y="311183"/>
          <a:ext cx="753509" cy="7535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397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2AB420-B5C9-45E6-B54A-0BF0D4193E0E}">
      <dsp:nvSpPr>
        <dsp:cNvPr id="0" name=""/>
        <dsp:cNvSpPr/>
      </dsp:nvSpPr>
      <dsp:spPr>
        <a:xfrm>
          <a:off x="1582369" y="2929"/>
          <a:ext cx="3953580" cy="1370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993" tIns="144993" rIns="144993" bIns="144993" numCol="1" spcCol="1270" anchor="ctr" anchorCtr="0">
          <a:noAutofit/>
        </a:bodyPr>
        <a:lstStyle/>
        <a:p>
          <a:pPr marL="0" lvl="0" indent="0" algn="l" defTabSz="1111250">
            <a:lnSpc>
              <a:spcPct val="100000"/>
            </a:lnSpc>
            <a:spcBef>
              <a:spcPct val="0"/>
            </a:spcBef>
            <a:spcAft>
              <a:spcPct val="35000"/>
            </a:spcAft>
            <a:buNone/>
          </a:pPr>
          <a:r>
            <a:rPr lang="es-ES" sz="2500" kern="1200" dirty="0"/>
            <a:t>Documentación:</a:t>
          </a:r>
          <a:endParaRPr lang="en-US" sz="2500" kern="1200" dirty="0"/>
        </a:p>
      </dsp:txBody>
      <dsp:txXfrm>
        <a:off x="1582369" y="2929"/>
        <a:ext cx="3953580" cy="1370016"/>
      </dsp:txXfrm>
    </dsp:sp>
    <dsp:sp modelId="{C118A939-B9F6-42FC-B334-C066DB4809F7}">
      <dsp:nvSpPr>
        <dsp:cNvPr id="0" name=""/>
        <dsp:cNvSpPr/>
      </dsp:nvSpPr>
      <dsp:spPr>
        <a:xfrm>
          <a:off x="5535950" y="2929"/>
          <a:ext cx="3248238" cy="1370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993" tIns="144993" rIns="144993" bIns="144993" numCol="1" spcCol="1270" anchor="ctr" anchorCtr="0">
          <a:noAutofit/>
        </a:bodyPr>
        <a:lstStyle/>
        <a:p>
          <a:pPr marL="0" lvl="0" indent="0" algn="l" defTabSz="800100">
            <a:lnSpc>
              <a:spcPct val="100000"/>
            </a:lnSpc>
            <a:spcBef>
              <a:spcPct val="0"/>
            </a:spcBef>
            <a:spcAft>
              <a:spcPct val="35000"/>
            </a:spcAft>
            <a:buNone/>
          </a:pPr>
          <a:r>
            <a:rPr lang="es-ES" sz="1800" kern="1200" dirty="0"/>
            <a:t>Crear documentación técnica y una sección de ayuda dentro de la aplicación.</a:t>
          </a:r>
          <a:endParaRPr lang="en-US" sz="1800" kern="1200" dirty="0"/>
        </a:p>
      </dsp:txBody>
      <dsp:txXfrm>
        <a:off x="5535950" y="2929"/>
        <a:ext cx="3248238" cy="1370016"/>
      </dsp:txXfrm>
    </dsp:sp>
    <dsp:sp modelId="{A1E41CC9-8737-4353-9972-EBAA2AAEC201}">
      <dsp:nvSpPr>
        <dsp:cNvPr id="0" name=""/>
        <dsp:cNvSpPr/>
      </dsp:nvSpPr>
      <dsp:spPr>
        <a:xfrm>
          <a:off x="0" y="1715450"/>
          <a:ext cx="8785735" cy="137001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BEFAF9-C013-4295-B2F4-B9090A5904D3}">
      <dsp:nvSpPr>
        <dsp:cNvPr id="0" name=""/>
        <dsp:cNvSpPr/>
      </dsp:nvSpPr>
      <dsp:spPr>
        <a:xfrm>
          <a:off x="414430" y="2023704"/>
          <a:ext cx="753509" cy="7535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5C880A-F86E-42D1-B8FA-124F00BC9C32}">
      <dsp:nvSpPr>
        <dsp:cNvPr id="0" name=""/>
        <dsp:cNvSpPr/>
      </dsp:nvSpPr>
      <dsp:spPr>
        <a:xfrm>
          <a:off x="1582369" y="1715450"/>
          <a:ext cx="3953580" cy="1370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993" tIns="144993" rIns="144993" bIns="144993" numCol="1" spcCol="1270" anchor="ctr" anchorCtr="0">
          <a:noAutofit/>
        </a:bodyPr>
        <a:lstStyle/>
        <a:p>
          <a:pPr marL="0" lvl="0" indent="0" algn="l" defTabSz="1111250">
            <a:lnSpc>
              <a:spcPct val="100000"/>
            </a:lnSpc>
            <a:spcBef>
              <a:spcPct val="0"/>
            </a:spcBef>
            <a:spcAft>
              <a:spcPct val="35000"/>
            </a:spcAft>
            <a:buNone/>
          </a:pPr>
          <a:r>
            <a:rPr lang="es-ES" sz="2500" kern="1200"/>
            <a:t>Aprendizaje y Desarrollo:</a:t>
          </a:r>
          <a:endParaRPr lang="en-US" sz="2500" kern="1200"/>
        </a:p>
      </dsp:txBody>
      <dsp:txXfrm>
        <a:off x="1582369" y="1715450"/>
        <a:ext cx="3953580" cy="1370016"/>
      </dsp:txXfrm>
    </dsp:sp>
    <dsp:sp modelId="{B8C26AF2-B138-495F-BA02-24C6901DFCC8}">
      <dsp:nvSpPr>
        <dsp:cNvPr id="0" name=""/>
        <dsp:cNvSpPr/>
      </dsp:nvSpPr>
      <dsp:spPr>
        <a:xfrm>
          <a:off x="5535950" y="1715450"/>
          <a:ext cx="3248238" cy="1370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993" tIns="144993" rIns="144993" bIns="144993" numCol="1" spcCol="1270" anchor="ctr" anchorCtr="0">
          <a:noAutofit/>
        </a:bodyPr>
        <a:lstStyle/>
        <a:p>
          <a:pPr marL="0" lvl="0" indent="0" algn="l" defTabSz="800100">
            <a:lnSpc>
              <a:spcPct val="100000"/>
            </a:lnSpc>
            <a:spcBef>
              <a:spcPct val="0"/>
            </a:spcBef>
            <a:spcAft>
              <a:spcPct val="35000"/>
            </a:spcAft>
            <a:buNone/>
          </a:pPr>
          <a:r>
            <a:rPr lang="es-ES" sz="1800" kern="1200" dirty="0"/>
            <a:t>Ampliar conocimientos en el lenguaje R aplicado al desarrollo web con </a:t>
          </a:r>
          <a:r>
            <a:rPr lang="es-ES" sz="1800" kern="1200" dirty="0" err="1"/>
            <a:t>Shiny</a:t>
          </a:r>
          <a:r>
            <a:rPr lang="es-ES" sz="1800" kern="1200" dirty="0"/>
            <a:t>.</a:t>
          </a:r>
          <a:endParaRPr lang="en-US" sz="1800" kern="1200" dirty="0"/>
        </a:p>
      </dsp:txBody>
      <dsp:txXfrm>
        <a:off x="5535950" y="1715450"/>
        <a:ext cx="3248238" cy="1370016"/>
      </dsp:txXfrm>
    </dsp:sp>
    <dsp:sp modelId="{8DBAEB51-193F-4E33-B03C-BC88E72F0654}">
      <dsp:nvSpPr>
        <dsp:cNvPr id="0" name=""/>
        <dsp:cNvSpPr/>
      </dsp:nvSpPr>
      <dsp:spPr>
        <a:xfrm>
          <a:off x="0" y="3427971"/>
          <a:ext cx="8785735" cy="137001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590C08-D9DF-4402-A80D-02FE394C2A91}">
      <dsp:nvSpPr>
        <dsp:cNvPr id="0" name=""/>
        <dsp:cNvSpPr/>
      </dsp:nvSpPr>
      <dsp:spPr>
        <a:xfrm>
          <a:off x="414430" y="3736225"/>
          <a:ext cx="753509" cy="7535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0414C7F-87C4-4510-9F3C-60503E1A9AA6}">
      <dsp:nvSpPr>
        <dsp:cNvPr id="0" name=""/>
        <dsp:cNvSpPr/>
      </dsp:nvSpPr>
      <dsp:spPr>
        <a:xfrm>
          <a:off x="1582369" y="3427971"/>
          <a:ext cx="3953580" cy="1370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993" tIns="144993" rIns="144993" bIns="144993" numCol="1" spcCol="1270" anchor="ctr" anchorCtr="0">
          <a:noAutofit/>
        </a:bodyPr>
        <a:lstStyle/>
        <a:p>
          <a:pPr marL="0" lvl="0" indent="0" algn="l" defTabSz="1111250">
            <a:lnSpc>
              <a:spcPct val="100000"/>
            </a:lnSpc>
            <a:spcBef>
              <a:spcPct val="0"/>
            </a:spcBef>
            <a:spcAft>
              <a:spcPct val="35000"/>
            </a:spcAft>
            <a:buNone/>
          </a:pPr>
          <a:r>
            <a:rPr lang="es-ES" sz="2500" kern="1200" dirty="0"/>
            <a:t>Publicación:</a:t>
          </a:r>
          <a:endParaRPr lang="en-US" sz="2500" kern="1200" dirty="0"/>
        </a:p>
      </dsp:txBody>
      <dsp:txXfrm>
        <a:off x="1582369" y="3427971"/>
        <a:ext cx="3953580" cy="1370016"/>
      </dsp:txXfrm>
    </dsp:sp>
    <dsp:sp modelId="{7ADD725C-CAAF-4639-B72E-CF72275360CF}">
      <dsp:nvSpPr>
        <dsp:cNvPr id="0" name=""/>
        <dsp:cNvSpPr/>
      </dsp:nvSpPr>
      <dsp:spPr>
        <a:xfrm>
          <a:off x="5535950" y="3427971"/>
          <a:ext cx="3248238" cy="1370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993" tIns="144993" rIns="144993" bIns="144993" numCol="1" spcCol="1270" anchor="ctr" anchorCtr="0">
          <a:noAutofit/>
        </a:bodyPr>
        <a:lstStyle/>
        <a:p>
          <a:pPr marL="0" lvl="0" indent="0" algn="l" defTabSz="800100">
            <a:lnSpc>
              <a:spcPct val="100000"/>
            </a:lnSpc>
            <a:spcBef>
              <a:spcPct val="0"/>
            </a:spcBef>
            <a:spcAft>
              <a:spcPct val="35000"/>
            </a:spcAft>
            <a:buNone/>
          </a:pPr>
          <a:r>
            <a:rPr lang="es-ES" sz="1800" kern="1200" dirty="0"/>
            <a:t>Publicar la aplicación en una plataforma accesible para su uso gratuito.</a:t>
          </a:r>
          <a:endParaRPr lang="en-US" sz="1800" kern="1200" dirty="0"/>
        </a:p>
      </dsp:txBody>
      <dsp:txXfrm>
        <a:off x="5535950" y="3427971"/>
        <a:ext cx="3248238" cy="13700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F0103-71CA-45C8-8F01-F0CC5303296C}">
      <dsp:nvSpPr>
        <dsp:cNvPr id="0" name=""/>
        <dsp:cNvSpPr/>
      </dsp:nvSpPr>
      <dsp:spPr>
        <a:xfrm>
          <a:off x="0" y="74018"/>
          <a:ext cx="8777329" cy="887445"/>
        </a:xfrm>
        <a:prstGeom prst="roundRect">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s-ES" sz="3700" kern="1200" baseline="0"/>
            <a:t>Ventajas:</a:t>
          </a:r>
          <a:endParaRPr lang="en-US" sz="3700" kern="1200"/>
        </a:p>
      </dsp:txBody>
      <dsp:txXfrm>
        <a:off x="43321" y="117339"/>
        <a:ext cx="8690687" cy="800803"/>
      </dsp:txXfrm>
    </dsp:sp>
    <dsp:sp modelId="{89EB4B83-4EF5-4014-BB3B-A79B9C239B46}">
      <dsp:nvSpPr>
        <dsp:cNvPr id="0" name=""/>
        <dsp:cNvSpPr/>
      </dsp:nvSpPr>
      <dsp:spPr>
        <a:xfrm>
          <a:off x="0" y="961463"/>
          <a:ext cx="8777329" cy="1378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8680" tIns="46990" rIns="263144" bIns="46990" numCol="1" spcCol="1270" anchor="t" anchorCtr="0">
          <a:noAutofit/>
        </a:bodyPr>
        <a:lstStyle/>
        <a:p>
          <a:pPr marL="285750" lvl="1" indent="-285750" algn="l" defTabSz="1289050">
            <a:lnSpc>
              <a:spcPct val="90000"/>
            </a:lnSpc>
            <a:spcBef>
              <a:spcPct val="0"/>
            </a:spcBef>
            <a:spcAft>
              <a:spcPct val="20000"/>
            </a:spcAft>
            <a:buChar char="•"/>
          </a:pPr>
          <a:r>
            <a:rPr lang="es-ES" sz="2900" kern="1200"/>
            <a:t>Específicamente diseñado para el cálculo muestral.</a:t>
          </a:r>
          <a:endParaRPr lang="en-US" sz="2900" kern="1200"/>
        </a:p>
        <a:p>
          <a:pPr marL="285750" lvl="1" indent="-285750" algn="l" defTabSz="1289050">
            <a:lnSpc>
              <a:spcPct val="90000"/>
            </a:lnSpc>
            <a:spcBef>
              <a:spcPct val="0"/>
            </a:spcBef>
            <a:spcAft>
              <a:spcPct val="20000"/>
            </a:spcAft>
            <a:buChar char="•"/>
          </a:pPr>
          <a:r>
            <a:rPr lang="es-ES" sz="2900" kern="1200"/>
            <a:t>Uso de R y Shiny para cálculos precisos.</a:t>
          </a:r>
          <a:endParaRPr lang="en-US" sz="2900" kern="1200"/>
        </a:p>
      </dsp:txBody>
      <dsp:txXfrm>
        <a:off x="0" y="961463"/>
        <a:ext cx="8777329" cy="1378620"/>
      </dsp:txXfrm>
    </dsp:sp>
    <dsp:sp modelId="{B4A774BD-628E-4612-BB89-3A31E8CF28DA}">
      <dsp:nvSpPr>
        <dsp:cNvPr id="0" name=""/>
        <dsp:cNvSpPr/>
      </dsp:nvSpPr>
      <dsp:spPr>
        <a:xfrm>
          <a:off x="0" y="2340083"/>
          <a:ext cx="8777329" cy="887445"/>
        </a:xfrm>
        <a:prstGeom prst="roundRect">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s-ES" sz="3700" kern="1200" baseline="0"/>
            <a:t>Desventajas:</a:t>
          </a:r>
          <a:endParaRPr lang="en-US" sz="3700" kern="1200"/>
        </a:p>
      </dsp:txBody>
      <dsp:txXfrm>
        <a:off x="43321" y="2383404"/>
        <a:ext cx="8690687" cy="800803"/>
      </dsp:txXfrm>
    </dsp:sp>
    <dsp:sp modelId="{A01EEC0C-E2D2-45C3-9F59-F4E7060B959B}">
      <dsp:nvSpPr>
        <dsp:cNvPr id="0" name=""/>
        <dsp:cNvSpPr/>
      </dsp:nvSpPr>
      <dsp:spPr>
        <a:xfrm>
          <a:off x="0" y="3227528"/>
          <a:ext cx="8777329" cy="899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8680" tIns="46990" rIns="263144" bIns="46990" numCol="1" spcCol="1270" anchor="t" anchorCtr="0">
          <a:noAutofit/>
        </a:bodyPr>
        <a:lstStyle/>
        <a:p>
          <a:pPr marL="285750" lvl="1" indent="-285750" algn="l" defTabSz="1289050">
            <a:lnSpc>
              <a:spcPct val="90000"/>
            </a:lnSpc>
            <a:spcBef>
              <a:spcPct val="0"/>
            </a:spcBef>
            <a:spcAft>
              <a:spcPct val="20000"/>
            </a:spcAft>
            <a:buChar char="•"/>
          </a:pPr>
          <a:r>
            <a:rPr lang="es-ES" sz="2900" kern="1200"/>
            <a:t>Menos funcionalidades de encuestas comparado con las otras herramientas.</a:t>
          </a:r>
          <a:endParaRPr lang="en-US" sz="2900" kern="1200"/>
        </a:p>
      </dsp:txBody>
      <dsp:txXfrm>
        <a:off x="0" y="3227528"/>
        <a:ext cx="8777329" cy="8999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7D78A7-D5B8-4E93-B122-7E939A002093}">
      <dsp:nvSpPr>
        <dsp:cNvPr id="0" name=""/>
        <dsp:cNvSpPr/>
      </dsp:nvSpPr>
      <dsp:spPr>
        <a:xfrm>
          <a:off x="0" y="2563"/>
          <a:ext cx="8785735" cy="116262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1B0F4C-BEAC-4DB5-9ED6-7F229F31BFFA}">
      <dsp:nvSpPr>
        <dsp:cNvPr id="0" name=""/>
        <dsp:cNvSpPr/>
      </dsp:nvSpPr>
      <dsp:spPr>
        <a:xfrm>
          <a:off x="351694" y="264154"/>
          <a:ext cx="640068" cy="6394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FAFC8BB-D028-43D3-A8BD-A95C372A3479}">
      <dsp:nvSpPr>
        <dsp:cNvPr id="0" name=""/>
        <dsp:cNvSpPr/>
      </dsp:nvSpPr>
      <dsp:spPr>
        <a:xfrm>
          <a:off x="1343457" y="2563"/>
          <a:ext cx="7421588" cy="1198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90" tIns="126890" rIns="126890" bIns="126890" numCol="1" spcCol="1270" anchor="ctr" anchorCtr="0">
          <a:noAutofit/>
        </a:bodyPr>
        <a:lstStyle/>
        <a:p>
          <a:pPr marL="0" lvl="0" indent="0" algn="l" defTabSz="622300">
            <a:lnSpc>
              <a:spcPct val="90000"/>
            </a:lnSpc>
            <a:spcBef>
              <a:spcPct val="0"/>
            </a:spcBef>
            <a:spcAft>
              <a:spcPct val="35000"/>
            </a:spcAft>
            <a:buNone/>
          </a:pPr>
          <a:r>
            <a:rPr lang="es-ES" sz="1400" kern="1200" baseline="0"/>
            <a:t>Denominamos POBLACIÓN a la colección de elementos sobre la que se desea examinar el comportamiento del experimento considerado. Los elementos de la población se denominan INDIVIDUOS.</a:t>
          </a:r>
          <a:endParaRPr lang="en-US" sz="1400" kern="1200"/>
        </a:p>
      </dsp:txBody>
      <dsp:txXfrm>
        <a:off x="1343457" y="2563"/>
        <a:ext cx="7421588" cy="1198957"/>
      </dsp:txXfrm>
    </dsp:sp>
    <dsp:sp modelId="{B54623E4-A50D-4662-BA01-1EFFC23D8EB6}">
      <dsp:nvSpPr>
        <dsp:cNvPr id="0" name=""/>
        <dsp:cNvSpPr/>
      </dsp:nvSpPr>
      <dsp:spPr>
        <a:xfrm>
          <a:off x="0" y="1501260"/>
          <a:ext cx="8785735" cy="116262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8C62A3-2276-4C63-AC6C-77E44435D24C}">
      <dsp:nvSpPr>
        <dsp:cNvPr id="0" name=""/>
        <dsp:cNvSpPr/>
      </dsp:nvSpPr>
      <dsp:spPr>
        <a:xfrm>
          <a:off x="351694" y="1762851"/>
          <a:ext cx="640068" cy="6394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211267B-D06F-40B6-B058-9450A1FDC516}">
      <dsp:nvSpPr>
        <dsp:cNvPr id="0" name=""/>
        <dsp:cNvSpPr/>
      </dsp:nvSpPr>
      <dsp:spPr>
        <a:xfrm>
          <a:off x="1343457" y="1501260"/>
          <a:ext cx="7421588" cy="1198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90" tIns="126890" rIns="126890" bIns="126890" numCol="1" spcCol="1270" anchor="ctr" anchorCtr="0">
          <a:noAutofit/>
        </a:bodyPr>
        <a:lstStyle/>
        <a:p>
          <a:pPr marL="0" lvl="0" indent="0" algn="l" defTabSz="622300">
            <a:lnSpc>
              <a:spcPct val="90000"/>
            </a:lnSpc>
            <a:spcBef>
              <a:spcPct val="0"/>
            </a:spcBef>
            <a:spcAft>
              <a:spcPct val="35000"/>
            </a:spcAft>
            <a:buNone/>
          </a:pPr>
          <a:r>
            <a:rPr lang="es-ES" sz="1400" kern="1200" baseline="0"/>
            <a:t>Llamamos MUESTRA al conjunto de individuos de la población de los cuales se obtiene información, cuando no es posible obtenerla de todos los individuos que la componen.</a:t>
          </a:r>
          <a:endParaRPr lang="en-US" sz="1400" kern="1200"/>
        </a:p>
      </dsp:txBody>
      <dsp:txXfrm>
        <a:off x="1343457" y="1501260"/>
        <a:ext cx="7421588" cy="1198957"/>
      </dsp:txXfrm>
    </dsp:sp>
    <dsp:sp modelId="{A28F60E1-F504-4EFE-9A31-01E209D61FC5}">
      <dsp:nvSpPr>
        <dsp:cNvPr id="0" name=""/>
        <dsp:cNvSpPr/>
      </dsp:nvSpPr>
      <dsp:spPr>
        <a:xfrm>
          <a:off x="0" y="2999956"/>
          <a:ext cx="8785735" cy="116262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115F3A-6B89-49EA-ABC2-9587B4D996A8}">
      <dsp:nvSpPr>
        <dsp:cNvPr id="0" name=""/>
        <dsp:cNvSpPr/>
      </dsp:nvSpPr>
      <dsp:spPr>
        <a:xfrm>
          <a:off x="352037" y="3261547"/>
          <a:ext cx="640068" cy="6394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F886ED-E6AF-496B-8660-6F5D0C1E2517}">
      <dsp:nvSpPr>
        <dsp:cNvPr id="0" name=""/>
        <dsp:cNvSpPr/>
      </dsp:nvSpPr>
      <dsp:spPr>
        <a:xfrm>
          <a:off x="1344144" y="2999956"/>
          <a:ext cx="7399585" cy="1198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90" tIns="126890" rIns="126890" bIns="126890" numCol="1" spcCol="1270" anchor="ctr" anchorCtr="0">
          <a:noAutofit/>
        </a:bodyPr>
        <a:lstStyle/>
        <a:p>
          <a:pPr marL="0" lvl="0" indent="0" algn="l" defTabSz="622300">
            <a:lnSpc>
              <a:spcPct val="90000"/>
            </a:lnSpc>
            <a:spcBef>
              <a:spcPct val="0"/>
            </a:spcBef>
            <a:spcAft>
              <a:spcPct val="35000"/>
            </a:spcAft>
            <a:buNone/>
          </a:pPr>
          <a:r>
            <a:rPr lang="es-ES" sz="1400" kern="1200" baseline="0"/>
            <a:t>Cuando se extrae una muestra, los datos obtenidos nos permiten inferir unos valores aproximados de la población en su totalidad. A estos valores aproximados se les denomina ESTIMACIONES, las cuales estarán afectadas por un error conocido como ERROR DEBIDO AL MUESTREO. Cuanto menor sea este error, mayor será la PRECISIÓN de las estimaciones.</a:t>
          </a:r>
          <a:endParaRPr lang="en-US" sz="1400" kern="1200"/>
        </a:p>
      </dsp:txBody>
      <dsp:txXfrm>
        <a:off x="1344144" y="2999956"/>
        <a:ext cx="7399585" cy="11989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62A006-F51B-488A-BE59-E850F7EAD444}">
      <dsp:nvSpPr>
        <dsp:cNvPr id="0" name=""/>
        <dsp:cNvSpPr/>
      </dsp:nvSpPr>
      <dsp:spPr>
        <a:xfrm>
          <a:off x="171" y="-4"/>
          <a:ext cx="2070043" cy="4479194"/>
        </a:xfrm>
        <a:prstGeom prst="rect">
          <a:avLst/>
        </a:prstGeom>
        <a:solidFill>
          <a:schemeClr val="accent2">
            <a:hueOff val="0"/>
            <a:satOff val="0"/>
            <a:lumOff val="0"/>
            <a:alphaOff val="0"/>
          </a:schemeClr>
        </a:solidFill>
        <a:ln w="1397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04474" tIns="0" rIns="204474" bIns="330200" numCol="1" spcCol="1270" anchor="t" anchorCtr="0">
          <a:noAutofit/>
        </a:bodyPr>
        <a:lstStyle/>
        <a:p>
          <a:pPr marL="0" lvl="0" indent="0" algn="l" defTabSz="622300">
            <a:lnSpc>
              <a:spcPct val="90000"/>
            </a:lnSpc>
            <a:spcBef>
              <a:spcPct val="0"/>
            </a:spcBef>
            <a:spcAft>
              <a:spcPct val="35000"/>
            </a:spcAft>
            <a:buNone/>
          </a:pPr>
          <a:r>
            <a:rPr lang="es-ES" sz="1400" b="1" kern="1200" baseline="0" dirty="0"/>
            <a:t>Análisis y diseño</a:t>
          </a:r>
          <a:r>
            <a:rPr lang="es-ES" sz="1400" kern="1200" baseline="0" dirty="0"/>
            <a:t>: desarrollo de la especificación de requisitos, diseño de los prototipos, planificación del servidor y la interfaz gráfica, así como análisis de la situación actual, alternativas y un estudio de las herramientas a utilizar.</a:t>
          </a:r>
          <a:endParaRPr lang="en-US" sz="1400" kern="1200" dirty="0"/>
        </a:p>
      </dsp:txBody>
      <dsp:txXfrm>
        <a:off x="171" y="1791673"/>
        <a:ext cx="2070043" cy="2687516"/>
      </dsp:txXfrm>
    </dsp:sp>
    <dsp:sp modelId="{343FB29C-128A-4470-8644-D1C81AF3AB79}">
      <dsp:nvSpPr>
        <dsp:cNvPr id="0" name=""/>
        <dsp:cNvSpPr/>
      </dsp:nvSpPr>
      <dsp:spPr>
        <a:xfrm>
          <a:off x="171" y="997566"/>
          <a:ext cx="2070043" cy="993621"/>
        </a:xfrm>
        <a:prstGeom prst="rect">
          <a:avLst/>
        </a:prstGeom>
        <a:noFill/>
        <a:ln w="1397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04474" tIns="165100" rIns="204474" bIns="165100" numCol="1" spcCol="1270" anchor="ctr" anchorCtr="0">
          <a:noAutofit/>
        </a:bodyPr>
        <a:lstStyle/>
        <a:p>
          <a:pPr marL="0" lvl="0" indent="0" algn="l" defTabSz="2133600">
            <a:lnSpc>
              <a:spcPct val="90000"/>
            </a:lnSpc>
            <a:spcBef>
              <a:spcPct val="0"/>
            </a:spcBef>
            <a:spcAft>
              <a:spcPct val="35000"/>
            </a:spcAft>
            <a:buNone/>
          </a:pPr>
          <a:r>
            <a:rPr lang="en-US" sz="4800" kern="1200"/>
            <a:t>01</a:t>
          </a:r>
          <a:endParaRPr lang="en-US" sz="4800" kern="1200" dirty="0"/>
        </a:p>
      </dsp:txBody>
      <dsp:txXfrm>
        <a:off x="171" y="997566"/>
        <a:ext cx="2070043" cy="993621"/>
      </dsp:txXfrm>
    </dsp:sp>
    <dsp:sp modelId="{46C4D046-5474-4F63-99D8-21D9A956C61B}">
      <dsp:nvSpPr>
        <dsp:cNvPr id="0" name=""/>
        <dsp:cNvSpPr/>
      </dsp:nvSpPr>
      <dsp:spPr>
        <a:xfrm>
          <a:off x="2235818" y="-4"/>
          <a:ext cx="2070043" cy="4479194"/>
        </a:xfrm>
        <a:prstGeom prst="rect">
          <a:avLst/>
        </a:prstGeom>
        <a:solidFill>
          <a:schemeClr val="accent3">
            <a:hueOff val="0"/>
            <a:satOff val="0"/>
            <a:lumOff val="0"/>
            <a:alphaOff val="0"/>
          </a:schemeClr>
        </a:solidFill>
        <a:ln w="1397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04474" tIns="0" rIns="204474" bIns="330200" numCol="1" spcCol="1270" anchor="t" anchorCtr="0">
          <a:noAutofit/>
        </a:bodyPr>
        <a:lstStyle/>
        <a:p>
          <a:pPr marL="0" lvl="0" indent="0" algn="l" defTabSz="622300">
            <a:lnSpc>
              <a:spcPct val="90000"/>
            </a:lnSpc>
            <a:spcBef>
              <a:spcPct val="0"/>
            </a:spcBef>
            <a:spcAft>
              <a:spcPct val="35000"/>
            </a:spcAft>
            <a:buNone/>
          </a:pPr>
          <a:r>
            <a:rPr lang="es-ES" sz="1400" b="1" kern="1200" baseline="0" dirty="0"/>
            <a:t>Implementación</a:t>
          </a:r>
          <a:r>
            <a:rPr lang="es-ES" sz="1400" kern="1200" baseline="0" dirty="0"/>
            <a:t>: contiene el desarrollo tanto de la parte de servidor como la parte de la interfaz gráfica. Además de la refactorización de código que se debe realizar a lo largo de todo el trabajo.</a:t>
          </a:r>
          <a:endParaRPr lang="en-US" sz="1400" kern="1200" dirty="0"/>
        </a:p>
      </dsp:txBody>
      <dsp:txXfrm>
        <a:off x="2235818" y="1791673"/>
        <a:ext cx="2070043" cy="2687516"/>
      </dsp:txXfrm>
    </dsp:sp>
    <dsp:sp modelId="{20F2A53E-A494-40A5-A834-247570444339}">
      <dsp:nvSpPr>
        <dsp:cNvPr id="0" name=""/>
        <dsp:cNvSpPr/>
      </dsp:nvSpPr>
      <dsp:spPr>
        <a:xfrm>
          <a:off x="2235818" y="997566"/>
          <a:ext cx="2070043" cy="993621"/>
        </a:xfrm>
        <a:prstGeom prst="rect">
          <a:avLst/>
        </a:prstGeom>
        <a:noFill/>
        <a:ln w="1397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04474" tIns="165100" rIns="204474" bIns="165100" numCol="1" spcCol="1270" anchor="ctr" anchorCtr="0">
          <a:noAutofit/>
        </a:bodyPr>
        <a:lstStyle/>
        <a:p>
          <a:pPr marL="0" lvl="0" indent="0" algn="l" defTabSz="2133600">
            <a:lnSpc>
              <a:spcPct val="90000"/>
            </a:lnSpc>
            <a:spcBef>
              <a:spcPct val="0"/>
            </a:spcBef>
            <a:spcAft>
              <a:spcPct val="35000"/>
            </a:spcAft>
            <a:buNone/>
          </a:pPr>
          <a:r>
            <a:rPr lang="en-US" sz="4800" kern="1200"/>
            <a:t>02</a:t>
          </a:r>
        </a:p>
      </dsp:txBody>
      <dsp:txXfrm>
        <a:off x="2235818" y="997566"/>
        <a:ext cx="2070043" cy="993621"/>
      </dsp:txXfrm>
    </dsp:sp>
    <dsp:sp modelId="{5A6E1EC7-B85E-4283-9C0F-16234FCFECE5}">
      <dsp:nvSpPr>
        <dsp:cNvPr id="0" name=""/>
        <dsp:cNvSpPr/>
      </dsp:nvSpPr>
      <dsp:spPr>
        <a:xfrm>
          <a:off x="4471466" y="-4"/>
          <a:ext cx="2070043" cy="4479194"/>
        </a:xfrm>
        <a:prstGeom prst="rect">
          <a:avLst/>
        </a:prstGeom>
        <a:solidFill>
          <a:schemeClr val="accent4">
            <a:hueOff val="0"/>
            <a:satOff val="0"/>
            <a:lumOff val="0"/>
            <a:alphaOff val="0"/>
          </a:schemeClr>
        </a:solidFill>
        <a:ln w="1397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04474" tIns="0" rIns="204474" bIns="330200" numCol="1" spcCol="1270" anchor="t" anchorCtr="0">
          <a:noAutofit/>
        </a:bodyPr>
        <a:lstStyle/>
        <a:p>
          <a:pPr marL="0" lvl="0" indent="0" algn="l" defTabSz="622300">
            <a:lnSpc>
              <a:spcPct val="90000"/>
            </a:lnSpc>
            <a:spcBef>
              <a:spcPct val="0"/>
            </a:spcBef>
            <a:spcAft>
              <a:spcPct val="35000"/>
            </a:spcAft>
            <a:buNone/>
          </a:pPr>
          <a:r>
            <a:rPr lang="es-ES" sz="1400" b="1" kern="1200" baseline="0" dirty="0"/>
            <a:t>Pruebas</a:t>
          </a:r>
          <a:r>
            <a:rPr lang="es-ES" sz="1400" kern="1200" baseline="0" dirty="0"/>
            <a:t>: incluye el diseño del plan de pruebas y la implementación de las pruebas unitarias, usabilidad y accesibilidad.</a:t>
          </a:r>
          <a:endParaRPr lang="en-US" sz="1400" kern="1200" dirty="0"/>
        </a:p>
      </dsp:txBody>
      <dsp:txXfrm>
        <a:off x="4471466" y="1791673"/>
        <a:ext cx="2070043" cy="2687516"/>
      </dsp:txXfrm>
    </dsp:sp>
    <dsp:sp modelId="{0DC442D7-FA12-40F9-B3D8-E90BAC6D7670}">
      <dsp:nvSpPr>
        <dsp:cNvPr id="0" name=""/>
        <dsp:cNvSpPr/>
      </dsp:nvSpPr>
      <dsp:spPr>
        <a:xfrm>
          <a:off x="4471466" y="997566"/>
          <a:ext cx="2070043" cy="993621"/>
        </a:xfrm>
        <a:prstGeom prst="rect">
          <a:avLst/>
        </a:prstGeom>
        <a:noFill/>
        <a:ln w="1397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04474" tIns="165100" rIns="204474" bIns="165100" numCol="1" spcCol="1270" anchor="ctr" anchorCtr="0">
          <a:noAutofit/>
        </a:bodyPr>
        <a:lstStyle/>
        <a:p>
          <a:pPr marL="0" lvl="0" indent="0" algn="l" defTabSz="2133600">
            <a:lnSpc>
              <a:spcPct val="90000"/>
            </a:lnSpc>
            <a:spcBef>
              <a:spcPct val="0"/>
            </a:spcBef>
            <a:spcAft>
              <a:spcPct val="35000"/>
            </a:spcAft>
            <a:buNone/>
          </a:pPr>
          <a:r>
            <a:rPr lang="en-US" sz="4800" kern="1200"/>
            <a:t>03</a:t>
          </a:r>
        </a:p>
      </dsp:txBody>
      <dsp:txXfrm>
        <a:off x="4471466" y="997566"/>
        <a:ext cx="2070043" cy="993621"/>
      </dsp:txXfrm>
    </dsp:sp>
    <dsp:sp modelId="{2362BACD-A731-456C-B3B7-4D21456BF90C}">
      <dsp:nvSpPr>
        <dsp:cNvPr id="0" name=""/>
        <dsp:cNvSpPr/>
      </dsp:nvSpPr>
      <dsp:spPr>
        <a:xfrm>
          <a:off x="6707113" y="-4"/>
          <a:ext cx="2070043" cy="4479194"/>
        </a:xfrm>
        <a:prstGeom prst="rect">
          <a:avLst/>
        </a:prstGeom>
        <a:solidFill>
          <a:schemeClr val="accent5">
            <a:hueOff val="0"/>
            <a:satOff val="0"/>
            <a:lumOff val="0"/>
            <a:alphaOff val="0"/>
          </a:schemeClr>
        </a:solidFill>
        <a:ln w="1397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04474" tIns="0" rIns="204474" bIns="330200" numCol="1" spcCol="1270" anchor="t" anchorCtr="0">
          <a:noAutofit/>
        </a:bodyPr>
        <a:lstStyle/>
        <a:p>
          <a:pPr marL="0" lvl="0" indent="0" algn="l" defTabSz="622300">
            <a:lnSpc>
              <a:spcPct val="90000"/>
            </a:lnSpc>
            <a:spcBef>
              <a:spcPct val="0"/>
            </a:spcBef>
            <a:spcAft>
              <a:spcPct val="35000"/>
            </a:spcAft>
            <a:buNone/>
          </a:pPr>
          <a:r>
            <a:rPr lang="es-ES" sz="1400" b="1" kern="1200" baseline="0" dirty="0"/>
            <a:t>Documentación</a:t>
          </a:r>
          <a:r>
            <a:rPr lang="es-ES" sz="1400" kern="1200" baseline="0" dirty="0"/>
            <a:t>: cada una de las fases anteriores producirá una serie de elementos que formarán parte de la memoria final.</a:t>
          </a:r>
          <a:endParaRPr lang="en-US" sz="1400" kern="1200" dirty="0"/>
        </a:p>
      </dsp:txBody>
      <dsp:txXfrm>
        <a:off x="6707113" y="1791673"/>
        <a:ext cx="2070043" cy="2687516"/>
      </dsp:txXfrm>
    </dsp:sp>
    <dsp:sp modelId="{0F4F1F79-6BFC-47BD-86B3-90747AF5AFE7}">
      <dsp:nvSpPr>
        <dsp:cNvPr id="0" name=""/>
        <dsp:cNvSpPr/>
      </dsp:nvSpPr>
      <dsp:spPr>
        <a:xfrm>
          <a:off x="6707113" y="997566"/>
          <a:ext cx="2070043" cy="993621"/>
        </a:xfrm>
        <a:prstGeom prst="rect">
          <a:avLst/>
        </a:prstGeom>
        <a:noFill/>
        <a:ln w="1397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04474" tIns="165100" rIns="204474" bIns="165100" numCol="1" spcCol="1270" anchor="ctr" anchorCtr="0">
          <a:noAutofit/>
        </a:bodyPr>
        <a:lstStyle/>
        <a:p>
          <a:pPr marL="0" lvl="0" indent="0" algn="l" defTabSz="2133600">
            <a:lnSpc>
              <a:spcPct val="90000"/>
            </a:lnSpc>
            <a:spcBef>
              <a:spcPct val="0"/>
            </a:spcBef>
            <a:spcAft>
              <a:spcPct val="35000"/>
            </a:spcAft>
            <a:buNone/>
          </a:pPr>
          <a:r>
            <a:rPr lang="en-US" sz="4800" kern="1200"/>
            <a:t>04</a:t>
          </a:r>
        </a:p>
      </dsp:txBody>
      <dsp:txXfrm>
        <a:off x="6707113" y="997566"/>
        <a:ext cx="2070043" cy="99362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30A654-78D1-4D89-956C-EB4A35F41338}">
      <dsp:nvSpPr>
        <dsp:cNvPr id="0" name=""/>
        <dsp:cNvSpPr/>
      </dsp:nvSpPr>
      <dsp:spPr>
        <a:xfrm>
          <a:off x="1215689" y="1951834"/>
          <a:ext cx="2261571" cy="1130785"/>
        </a:xfrm>
        <a:prstGeom prst="roundRect">
          <a:avLst>
            <a:gd name="adj" fmla="val 10000"/>
          </a:avLst>
        </a:prstGeom>
        <a:solidFill>
          <a:schemeClr val="accent4">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ES" sz="2000" kern="1200" baseline="0" dirty="0"/>
            <a:t>Arquitectura cliente-servidor</a:t>
          </a:r>
          <a:endParaRPr lang="en-US" sz="2000" kern="1200" dirty="0"/>
        </a:p>
      </dsp:txBody>
      <dsp:txXfrm>
        <a:off x="1248809" y="1984954"/>
        <a:ext cx="2195331" cy="1064545"/>
      </dsp:txXfrm>
    </dsp:sp>
    <dsp:sp modelId="{5BC427E1-043C-4339-8007-D7CCC37E7FD0}">
      <dsp:nvSpPr>
        <dsp:cNvPr id="0" name=""/>
        <dsp:cNvSpPr/>
      </dsp:nvSpPr>
      <dsp:spPr>
        <a:xfrm>
          <a:off x="3477261" y="2497012"/>
          <a:ext cx="904628" cy="40429"/>
        </a:xfrm>
        <a:custGeom>
          <a:avLst/>
          <a:gdLst/>
          <a:ahLst/>
          <a:cxnLst/>
          <a:rect l="0" t="0" r="0" b="0"/>
          <a:pathLst>
            <a:path>
              <a:moveTo>
                <a:pt x="0" y="20214"/>
              </a:moveTo>
              <a:lnTo>
                <a:pt x="904628" y="20214"/>
              </a:lnTo>
            </a:path>
          </a:pathLst>
        </a:custGeom>
        <a:noFill/>
        <a:ln w="1397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06960" y="2494611"/>
        <a:ext cx="45231" cy="45231"/>
      </dsp:txXfrm>
    </dsp:sp>
    <dsp:sp modelId="{D80CCD6A-CE7C-438E-8D4A-4F824BB08B66}">
      <dsp:nvSpPr>
        <dsp:cNvPr id="0" name=""/>
        <dsp:cNvSpPr/>
      </dsp:nvSpPr>
      <dsp:spPr>
        <a:xfrm>
          <a:off x="4381890" y="1951834"/>
          <a:ext cx="2261571" cy="1130785"/>
        </a:xfrm>
        <a:prstGeom prst="roundRect">
          <a:avLst>
            <a:gd name="adj" fmla="val 10000"/>
          </a:avLst>
        </a:prstGeom>
        <a:solidFill>
          <a:schemeClr val="accent6">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ES" sz="2000" kern="1200" baseline="0" dirty="0"/>
            <a:t>Cliente</a:t>
          </a:r>
          <a:endParaRPr lang="en-US" sz="2000" kern="1200" dirty="0"/>
        </a:p>
      </dsp:txBody>
      <dsp:txXfrm>
        <a:off x="4415010" y="1984954"/>
        <a:ext cx="2195331" cy="1064545"/>
      </dsp:txXfrm>
    </dsp:sp>
    <dsp:sp modelId="{BDA311E9-C70E-401F-8DF9-14EADEC79673}">
      <dsp:nvSpPr>
        <dsp:cNvPr id="0" name=""/>
        <dsp:cNvSpPr/>
      </dsp:nvSpPr>
      <dsp:spPr>
        <a:xfrm rot="17692822">
          <a:off x="6020693" y="1521709"/>
          <a:ext cx="2150166" cy="40429"/>
        </a:xfrm>
        <a:custGeom>
          <a:avLst/>
          <a:gdLst/>
          <a:ahLst/>
          <a:cxnLst/>
          <a:rect l="0" t="0" r="0" b="0"/>
          <a:pathLst>
            <a:path>
              <a:moveTo>
                <a:pt x="0" y="20214"/>
              </a:moveTo>
              <a:lnTo>
                <a:pt x="2150166" y="20214"/>
              </a:lnTo>
            </a:path>
          </a:pathLst>
        </a:custGeom>
        <a:noFill/>
        <a:ln w="1397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7042021" y="1488170"/>
        <a:ext cx="107508" cy="107508"/>
      </dsp:txXfrm>
    </dsp:sp>
    <dsp:sp modelId="{519ADCDA-DBB7-448C-B3D6-FF0CF861AD5A}">
      <dsp:nvSpPr>
        <dsp:cNvPr id="0" name=""/>
        <dsp:cNvSpPr/>
      </dsp:nvSpPr>
      <dsp:spPr>
        <a:xfrm>
          <a:off x="7548090" y="1229"/>
          <a:ext cx="2261571" cy="1130785"/>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ES" sz="1800" kern="1200" dirty="0"/>
            <a:t>Mostrar todos los componentes de la interfaz de usuario</a:t>
          </a:r>
          <a:endParaRPr lang="en-US" sz="1800" kern="1200" dirty="0"/>
        </a:p>
      </dsp:txBody>
      <dsp:txXfrm>
        <a:off x="7581210" y="34349"/>
        <a:ext cx="2195331" cy="1064545"/>
      </dsp:txXfrm>
    </dsp:sp>
    <dsp:sp modelId="{AFBDC424-FDF7-4EA1-8414-78DDC833AFD5}">
      <dsp:nvSpPr>
        <dsp:cNvPr id="0" name=""/>
        <dsp:cNvSpPr/>
      </dsp:nvSpPr>
      <dsp:spPr>
        <a:xfrm rot="19457599">
          <a:off x="6538749" y="2171911"/>
          <a:ext cx="1114053" cy="40429"/>
        </a:xfrm>
        <a:custGeom>
          <a:avLst/>
          <a:gdLst/>
          <a:ahLst/>
          <a:cxnLst/>
          <a:rect l="0" t="0" r="0" b="0"/>
          <a:pathLst>
            <a:path>
              <a:moveTo>
                <a:pt x="0" y="20214"/>
              </a:moveTo>
              <a:lnTo>
                <a:pt x="1114053" y="20214"/>
              </a:lnTo>
            </a:path>
          </a:pathLst>
        </a:custGeom>
        <a:noFill/>
        <a:ln w="1397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67924" y="2164275"/>
        <a:ext cx="55702" cy="55702"/>
      </dsp:txXfrm>
    </dsp:sp>
    <dsp:sp modelId="{7D2B4C02-C0DC-44A6-B3C5-025BC4A6EC89}">
      <dsp:nvSpPr>
        <dsp:cNvPr id="0" name=""/>
        <dsp:cNvSpPr/>
      </dsp:nvSpPr>
      <dsp:spPr>
        <a:xfrm>
          <a:off x="7548090" y="1301632"/>
          <a:ext cx="2261571" cy="1130785"/>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ES" sz="1800" kern="1200" dirty="0"/>
            <a:t>Validar los datos ingresados por el usuario antes de enviarlos al servidor</a:t>
          </a:r>
          <a:endParaRPr lang="en-US" sz="1800" kern="1200" dirty="0"/>
        </a:p>
      </dsp:txBody>
      <dsp:txXfrm>
        <a:off x="7581210" y="1334752"/>
        <a:ext cx="2195331" cy="1064545"/>
      </dsp:txXfrm>
    </dsp:sp>
    <dsp:sp modelId="{D059C86B-3FDA-490E-BD1E-8F4A3BB84A62}">
      <dsp:nvSpPr>
        <dsp:cNvPr id="0" name=""/>
        <dsp:cNvSpPr/>
      </dsp:nvSpPr>
      <dsp:spPr>
        <a:xfrm rot="2142401">
          <a:off x="6538749" y="2822113"/>
          <a:ext cx="1114053" cy="40429"/>
        </a:xfrm>
        <a:custGeom>
          <a:avLst/>
          <a:gdLst/>
          <a:ahLst/>
          <a:cxnLst/>
          <a:rect l="0" t="0" r="0" b="0"/>
          <a:pathLst>
            <a:path>
              <a:moveTo>
                <a:pt x="0" y="20214"/>
              </a:moveTo>
              <a:lnTo>
                <a:pt x="1114053" y="20214"/>
              </a:lnTo>
            </a:path>
          </a:pathLst>
        </a:custGeom>
        <a:noFill/>
        <a:ln w="1397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67924" y="2814477"/>
        <a:ext cx="55702" cy="55702"/>
      </dsp:txXfrm>
    </dsp:sp>
    <dsp:sp modelId="{89C240EE-0B91-42E9-9060-A19DF7AB051C}">
      <dsp:nvSpPr>
        <dsp:cNvPr id="0" name=""/>
        <dsp:cNvSpPr/>
      </dsp:nvSpPr>
      <dsp:spPr>
        <a:xfrm>
          <a:off x="7548090" y="2602036"/>
          <a:ext cx="2261571" cy="1130785"/>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ES" sz="1800" kern="1200" dirty="0"/>
            <a:t>Enviar solicitudes de procesamiento al servidor y recibir respuestas</a:t>
          </a:r>
          <a:endParaRPr lang="en-US" sz="1800" kern="1200" dirty="0"/>
        </a:p>
      </dsp:txBody>
      <dsp:txXfrm>
        <a:off x="7581210" y="2635156"/>
        <a:ext cx="2195331" cy="1064545"/>
      </dsp:txXfrm>
    </dsp:sp>
    <dsp:sp modelId="{5B263C3C-4E1C-40D1-B24D-3F969C3F7045}">
      <dsp:nvSpPr>
        <dsp:cNvPr id="0" name=""/>
        <dsp:cNvSpPr/>
      </dsp:nvSpPr>
      <dsp:spPr>
        <a:xfrm rot="3907178">
          <a:off x="6020693" y="3472315"/>
          <a:ext cx="2150166" cy="40429"/>
        </a:xfrm>
        <a:custGeom>
          <a:avLst/>
          <a:gdLst/>
          <a:ahLst/>
          <a:cxnLst/>
          <a:rect l="0" t="0" r="0" b="0"/>
          <a:pathLst>
            <a:path>
              <a:moveTo>
                <a:pt x="0" y="20214"/>
              </a:moveTo>
              <a:lnTo>
                <a:pt x="2150166" y="20214"/>
              </a:lnTo>
            </a:path>
          </a:pathLst>
        </a:custGeom>
        <a:noFill/>
        <a:ln w="1397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7042021" y="3438776"/>
        <a:ext cx="107508" cy="107508"/>
      </dsp:txXfrm>
    </dsp:sp>
    <dsp:sp modelId="{FE2909FC-A2FA-4B7E-99DE-BD7E9EFC71B4}">
      <dsp:nvSpPr>
        <dsp:cNvPr id="0" name=""/>
        <dsp:cNvSpPr/>
      </dsp:nvSpPr>
      <dsp:spPr>
        <a:xfrm>
          <a:off x="7548090" y="3902440"/>
          <a:ext cx="2261571" cy="1130785"/>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ES" sz="1800" kern="1200" dirty="0"/>
            <a:t>Mostrar los resultados calculados por el servidor</a:t>
          </a:r>
          <a:endParaRPr lang="en-US" sz="1800" kern="1200" dirty="0"/>
        </a:p>
      </dsp:txBody>
      <dsp:txXfrm>
        <a:off x="7581210" y="3935560"/>
        <a:ext cx="2195331" cy="106454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30A654-78D1-4D89-956C-EB4A35F41338}">
      <dsp:nvSpPr>
        <dsp:cNvPr id="0" name=""/>
        <dsp:cNvSpPr/>
      </dsp:nvSpPr>
      <dsp:spPr>
        <a:xfrm>
          <a:off x="3789" y="1814266"/>
          <a:ext cx="2832866" cy="1416433"/>
        </a:xfrm>
        <a:prstGeom prst="roundRect">
          <a:avLst>
            <a:gd name="adj" fmla="val 10000"/>
          </a:avLst>
        </a:prstGeom>
        <a:solidFill>
          <a:schemeClr val="accent4">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ES" sz="2000" kern="1200" baseline="0" dirty="0"/>
            <a:t>Arquitectura cliente-servidor</a:t>
          </a:r>
          <a:endParaRPr lang="en-US" sz="2000" kern="1200" dirty="0"/>
        </a:p>
      </dsp:txBody>
      <dsp:txXfrm>
        <a:off x="45275" y="1855752"/>
        <a:ext cx="2749894" cy="1333461"/>
      </dsp:txXfrm>
    </dsp:sp>
    <dsp:sp modelId="{5BC427E1-043C-4339-8007-D7CCC37E7FD0}">
      <dsp:nvSpPr>
        <dsp:cNvPr id="0" name=""/>
        <dsp:cNvSpPr/>
      </dsp:nvSpPr>
      <dsp:spPr>
        <a:xfrm>
          <a:off x="2836656" y="2497214"/>
          <a:ext cx="1133146" cy="50537"/>
        </a:xfrm>
        <a:custGeom>
          <a:avLst/>
          <a:gdLst/>
          <a:ahLst/>
          <a:cxnLst/>
          <a:rect l="0" t="0" r="0" b="0"/>
          <a:pathLst>
            <a:path>
              <a:moveTo>
                <a:pt x="0" y="25268"/>
              </a:moveTo>
              <a:lnTo>
                <a:pt x="1133146" y="25268"/>
              </a:lnTo>
            </a:path>
          </a:pathLst>
        </a:custGeom>
        <a:noFill/>
        <a:ln w="1397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74901" y="2494154"/>
        <a:ext cx="56657" cy="56657"/>
      </dsp:txXfrm>
    </dsp:sp>
    <dsp:sp modelId="{D80CCD6A-CE7C-438E-8D4A-4F824BB08B66}">
      <dsp:nvSpPr>
        <dsp:cNvPr id="0" name=""/>
        <dsp:cNvSpPr/>
      </dsp:nvSpPr>
      <dsp:spPr>
        <a:xfrm>
          <a:off x="3969803" y="1814266"/>
          <a:ext cx="2832866" cy="1416433"/>
        </a:xfrm>
        <a:prstGeom prst="roundRect">
          <a:avLst>
            <a:gd name="adj" fmla="val 10000"/>
          </a:avLst>
        </a:prstGeom>
        <a:solidFill>
          <a:schemeClr val="accent6">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ES" sz="2000" kern="1200" baseline="0" dirty="0"/>
            <a:t>Servidor</a:t>
          </a:r>
          <a:endParaRPr lang="en-US" sz="2000" kern="1200" dirty="0"/>
        </a:p>
      </dsp:txBody>
      <dsp:txXfrm>
        <a:off x="4011289" y="1855752"/>
        <a:ext cx="2749894" cy="1333461"/>
      </dsp:txXfrm>
    </dsp:sp>
    <dsp:sp modelId="{BDA311E9-C70E-401F-8DF9-14EADEC79673}">
      <dsp:nvSpPr>
        <dsp:cNvPr id="0" name=""/>
        <dsp:cNvSpPr/>
      </dsp:nvSpPr>
      <dsp:spPr>
        <a:xfrm rot="18289469">
          <a:off x="6377107" y="1682765"/>
          <a:ext cx="1984270" cy="50537"/>
        </a:xfrm>
        <a:custGeom>
          <a:avLst/>
          <a:gdLst/>
          <a:ahLst/>
          <a:cxnLst/>
          <a:rect l="0" t="0" r="0" b="0"/>
          <a:pathLst>
            <a:path>
              <a:moveTo>
                <a:pt x="0" y="25268"/>
              </a:moveTo>
              <a:lnTo>
                <a:pt x="1984270" y="25268"/>
              </a:lnTo>
            </a:path>
          </a:pathLst>
        </a:custGeom>
        <a:noFill/>
        <a:ln w="1397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7319636" y="1658427"/>
        <a:ext cx="99213" cy="99213"/>
      </dsp:txXfrm>
    </dsp:sp>
    <dsp:sp modelId="{519ADCDA-DBB7-448C-B3D6-FF0CF861AD5A}">
      <dsp:nvSpPr>
        <dsp:cNvPr id="0" name=""/>
        <dsp:cNvSpPr/>
      </dsp:nvSpPr>
      <dsp:spPr>
        <a:xfrm>
          <a:off x="7935816" y="185368"/>
          <a:ext cx="2832866" cy="1416433"/>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s-ES" sz="2100" kern="1200" dirty="0"/>
            <a:t>Recibir las entradas del usuario, validarlas y procesarlas</a:t>
          </a:r>
          <a:endParaRPr lang="en-US" sz="2100" kern="1200" dirty="0"/>
        </a:p>
      </dsp:txBody>
      <dsp:txXfrm>
        <a:off x="7977302" y="226854"/>
        <a:ext cx="2749894" cy="1333461"/>
      </dsp:txXfrm>
    </dsp:sp>
    <dsp:sp modelId="{AFBDC424-FDF7-4EA1-8414-78DDC833AFD5}">
      <dsp:nvSpPr>
        <dsp:cNvPr id="0" name=""/>
        <dsp:cNvSpPr/>
      </dsp:nvSpPr>
      <dsp:spPr>
        <a:xfrm>
          <a:off x="6802669" y="2497214"/>
          <a:ext cx="1133146" cy="50537"/>
        </a:xfrm>
        <a:custGeom>
          <a:avLst/>
          <a:gdLst/>
          <a:ahLst/>
          <a:cxnLst/>
          <a:rect l="0" t="0" r="0" b="0"/>
          <a:pathLst>
            <a:path>
              <a:moveTo>
                <a:pt x="0" y="25268"/>
              </a:moveTo>
              <a:lnTo>
                <a:pt x="1133146" y="25268"/>
              </a:lnTo>
            </a:path>
          </a:pathLst>
        </a:custGeom>
        <a:noFill/>
        <a:ln w="1397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340914" y="2494154"/>
        <a:ext cx="56657" cy="56657"/>
      </dsp:txXfrm>
    </dsp:sp>
    <dsp:sp modelId="{7D2B4C02-C0DC-44A6-B3C5-025BC4A6EC89}">
      <dsp:nvSpPr>
        <dsp:cNvPr id="0" name=""/>
        <dsp:cNvSpPr/>
      </dsp:nvSpPr>
      <dsp:spPr>
        <a:xfrm>
          <a:off x="7935816" y="1814266"/>
          <a:ext cx="2832866" cy="1416433"/>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s-ES" sz="2100" kern="1200" dirty="0"/>
            <a:t>Utilizar las funciones de cálculo para determinar el tamaño muestral.</a:t>
          </a:r>
          <a:endParaRPr lang="en-US" sz="2100" kern="1200" dirty="0"/>
        </a:p>
      </dsp:txBody>
      <dsp:txXfrm>
        <a:off x="7977302" y="1855752"/>
        <a:ext cx="2749894" cy="1333461"/>
      </dsp:txXfrm>
    </dsp:sp>
    <dsp:sp modelId="{5B263C3C-4E1C-40D1-B24D-3F969C3F7045}">
      <dsp:nvSpPr>
        <dsp:cNvPr id="0" name=""/>
        <dsp:cNvSpPr/>
      </dsp:nvSpPr>
      <dsp:spPr>
        <a:xfrm rot="3310531">
          <a:off x="6377107" y="3311663"/>
          <a:ext cx="1984270" cy="50537"/>
        </a:xfrm>
        <a:custGeom>
          <a:avLst/>
          <a:gdLst/>
          <a:ahLst/>
          <a:cxnLst/>
          <a:rect l="0" t="0" r="0" b="0"/>
          <a:pathLst>
            <a:path>
              <a:moveTo>
                <a:pt x="0" y="25268"/>
              </a:moveTo>
              <a:lnTo>
                <a:pt x="1984270" y="25268"/>
              </a:lnTo>
            </a:path>
          </a:pathLst>
        </a:custGeom>
        <a:noFill/>
        <a:ln w="1397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7319636" y="3287325"/>
        <a:ext cx="99213" cy="99213"/>
      </dsp:txXfrm>
    </dsp:sp>
    <dsp:sp modelId="{FE2909FC-A2FA-4B7E-99DE-BD7E9EFC71B4}">
      <dsp:nvSpPr>
        <dsp:cNvPr id="0" name=""/>
        <dsp:cNvSpPr/>
      </dsp:nvSpPr>
      <dsp:spPr>
        <a:xfrm>
          <a:off x="7935816" y="3443164"/>
          <a:ext cx="2832866" cy="1416433"/>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s-ES" sz="2100" kern="1200" dirty="0"/>
            <a:t>Devolver los resultados calculados al cliente para su visualización.</a:t>
          </a:r>
          <a:endParaRPr lang="en-US" sz="2100" kern="1200" dirty="0"/>
        </a:p>
      </dsp:txBody>
      <dsp:txXfrm>
        <a:off x="7977302" y="3484650"/>
        <a:ext cx="2749894" cy="133346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F23E5-E0DE-4793-9201-97AB4274AC29}">
      <dsp:nvSpPr>
        <dsp:cNvPr id="0" name=""/>
        <dsp:cNvSpPr/>
      </dsp:nvSpPr>
      <dsp:spPr>
        <a:xfrm>
          <a:off x="2283049" y="369"/>
          <a:ext cx="6493852" cy="2039194"/>
        </a:xfrm>
        <a:prstGeom prst="rect">
          <a:avLst/>
        </a:prstGeom>
        <a:solidFill>
          <a:schemeClr val="accent2">
            <a:tint val="40000"/>
            <a:alpha val="90000"/>
            <a:hueOff val="0"/>
            <a:satOff val="0"/>
            <a:lumOff val="0"/>
            <a:alphaOff val="0"/>
          </a:schemeClr>
        </a:solidFill>
        <a:ln w="1397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999" tIns="517955" rIns="125999" bIns="517955" numCol="1" spcCol="1270" anchor="ctr" anchorCtr="0">
          <a:noAutofit/>
        </a:bodyPr>
        <a:lstStyle/>
        <a:p>
          <a:pPr marL="0" lvl="0" indent="0" algn="l" defTabSz="800100">
            <a:lnSpc>
              <a:spcPct val="90000"/>
            </a:lnSpc>
            <a:spcBef>
              <a:spcPct val="0"/>
            </a:spcBef>
            <a:spcAft>
              <a:spcPct val="35000"/>
            </a:spcAft>
            <a:buNone/>
          </a:pPr>
          <a:r>
            <a:rPr lang="es-ES" sz="1800" kern="1200" dirty="0"/>
            <a:t>R: Lenguaje de programación estadística.</a:t>
          </a:r>
          <a:endParaRPr lang="en-US" sz="1800" kern="1200" dirty="0"/>
        </a:p>
        <a:p>
          <a:pPr marL="0" lvl="0" indent="0" algn="l" defTabSz="800100">
            <a:lnSpc>
              <a:spcPct val="90000"/>
            </a:lnSpc>
            <a:spcBef>
              <a:spcPct val="0"/>
            </a:spcBef>
            <a:spcAft>
              <a:spcPct val="35000"/>
            </a:spcAft>
            <a:buNone/>
          </a:pPr>
          <a:r>
            <a:rPr lang="es-ES" sz="1800" kern="1200" dirty="0" err="1"/>
            <a:t>Shiny</a:t>
          </a:r>
          <a:r>
            <a:rPr lang="es-ES" sz="1800" kern="1200" dirty="0"/>
            <a:t>: Framework para aplicaciones web interactivas en R.</a:t>
          </a:r>
          <a:endParaRPr lang="en-US" sz="1800" kern="1200" dirty="0"/>
        </a:p>
        <a:p>
          <a:pPr marL="0" lvl="0" indent="0" algn="l" defTabSz="800100">
            <a:lnSpc>
              <a:spcPct val="90000"/>
            </a:lnSpc>
            <a:spcBef>
              <a:spcPct val="0"/>
            </a:spcBef>
            <a:spcAft>
              <a:spcPct val="35000"/>
            </a:spcAft>
            <a:buNone/>
          </a:pPr>
          <a:r>
            <a:rPr lang="es-ES" sz="1800" kern="1200" dirty="0" err="1"/>
            <a:t>RStudio</a:t>
          </a:r>
          <a:r>
            <a:rPr lang="es-ES" sz="1800" kern="1200" dirty="0"/>
            <a:t>: Entorno de desarrollo integrado para R.</a:t>
          </a:r>
          <a:endParaRPr lang="en-US" sz="1800" kern="1200" dirty="0"/>
        </a:p>
      </dsp:txBody>
      <dsp:txXfrm>
        <a:off x="2283049" y="369"/>
        <a:ext cx="6493852" cy="2039194"/>
      </dsp:txXfrm>
    </dsp:sp>
    <dsp:sp modelId="{FCD476E2-4DAE-439E-9375-BEF2FF268A78}">
      <dsp:nvSpPr>
        <dsp:cNvPr id="0" name=""/>
        <dsp:cNvSpPr/>
      </dsp:nvSpPr>
      <dsp:spPr>
        <a:xfrm>
          <a:off x="427" y="369"/>
          <a:ext cx="2282621" cy="2039194"/>
        </a:xfrm>
        <a:prstGeom prst="rect">
          <a:avLst/>
        </a:prstGeom>
        <a:solidFill>
          <a:schemeClr val="accent2">
            <a:hueOff val="0"/>
            <a:satOff val="0"/>
            <a:lumOff val="0"/>
            <a:alphaOff val="0"/>
          </a:schemeClr>
        </a:solidFill>
        <a:ln w="1397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5908" tIns="201427" rIns="85908" bIns="201427" numCol="1" spcCol="1270" anchor="ctr" anchorCtr="0">
          <a:noAutofit/>
        </a:bodyPr>
        <a:lstStyle/>
        <a:p>
          <a:pPr marL="0" lvl="0" indent="0" algn="ctr" defTabSz="889000">
            <a:lnSpc>
              <a:spcPct val="90000"/>
            </a:lnSpc>
            <a:spcBef>
              <a:spcPct val="0"/>
            </a:spcBef>
            <a:spcAft>
              <a:spcPct val="35000"/>
            </a:spcAft>
            <a:buNone/>
            <a:defRPr b="1"/>
          </a:pPr>
          <a:r>
            <a:rPr lang="es-ES" sz="2000" kern="1200" baseline="0" dirty="0"/>
            <a:t>Tecnologías utilizadas:</a:t>
          </a:r>
          <a:endParaRPr lang="en-US" sz="2000" kern="1200" dirty="0"/>
        </a:p>
      </dsp:txBody>
      <dsp:txXfrm>
        <a:off x="427" y="369"/>
        <a:ext cx="2282621" cy="2039194"/>
      </dsp:txXfrm>
    </dsp:sp>
    <dsp:sp modelId="{5958EFDE-E59F-4518-BF12-9D34A47C3018}">
      <dsp:nvSpPr>
        <dsp:cNvPr id="0" name=""/>
        <dsp:cNvSpPr/>
      </dsp:nvSpPr>
      <dsp:spPr>
        <a:xfrm>
          <a:off x="2241016" y="2161915"/>
          <a:ext cx="6534995" cy="2039194"/>
        </a:xfrm>
        <a:prstGeom prst="rect">
          <a:avLst/>
        </a:prstGeom>
        <a:solidFill>
          <a:schemeClr val="accent2">
            <a:tint val="40000"/>
            <a:alpha val="90000"/>
            <a:hueOff val="-7408615"/>
            <a:satOff val="1581"/>
            <a:lumOff val="-519"/>
            <a:alphaOff val="0"/>
          </a:schemeClr>
        </a:solidFill>
        <a:ln w="13970" cap="flat" cmpd="sng" algn="ctr">
          <a:solidFill>
            <a:schemeClr val="accent2">
              <a:tint val="40000"/>
              <a:alpha val="90000"/>
              <a:hueOff val="-7408615"/>
              <a:satOff val="1581"/>
              <a:lumOff val="-51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6797" tIns="517955" rIns="126797" bIns="517955" numCol="1" spcCol="1270" anchor="ctr" anchorCtr="0">
          <a:noAutofit/>
        </a:bodyPr>
        <a:lstStyle/>
        <a:p>
          <a:pPr marL="0" lvl="0" indent="0" algn="l" defTabSz="800100">
            <a:lnSpc>
              <a:spcPct val="90000"/>
            </a:lnSpc>
            <a:spcBef>
              <a:spcPct val="0"/>
            </a:spcBef>
            <a:spcAft>
              <a:spcPct val="35000"/>
            </a:spcAft>
            <a:buNone/>
          </a:pPr>
          <a:r>
            <a:rPr lang="es-ES" sz="1800" kern="1200"/>
            <a:t>Interfaz de usuario: Diseño y funcionalidad.</a:t>
          </a:r>
          <a:endParaRPr lang="en-US" sz="1800" kern="1200"/>
        </a:p>
        <a:p>
          <a:pPr marL="0" lvl="0" indent="0" algn="l" defTabSz="800100">
            <a:lnSpc>
              <a:spcPct val="90000"/>
            </a:lnSpc>
            <a:spcBef>
              <a:spcPct val="0"/>
            </a:spcBef>
            <a:spcAft>
              <a:spcPct val="35000"/>
            </a:spcAft>
            <a:buNone/>
          </a:pPr>
          <a:r>
            <a:rPr lang="es-ES" sz="1800" kern="1200"/>
            <a:t>Servidor: Lógica de cálculo y validación.</a:t>
          </a:r>
          <a:endParaRPr lang="en-US" sz="1800" kern="1200"/>
        </a:p>
        <a:p>
          <a:pPr marL="0" lvl="0" indent="0" algn="l" defTabSz="800100">
            <a:lnSpc>
              <a:spcPct val="90000"/>
            </a:lnSpc>
            <a:spcBef>
              <a:spcPct val="0"/>
            </a:spcBef>
            <a:spcAft>
              <a:spcPct val="35000"/>
            </a:spcAft>
            <a:buNone/>
          </a:pPr>
          <a:r>
            <a:rPr lang="es-ES" sz="1800" kern="1200" dirty="0"/>
            <a:t>Fórmulas: Funciones para calcular el tamaño muestral.</a:t>
          </a:r>
          <a:endParaRPr lang="en-US" sz="1800" kern="1200" dirty="0"/>
        </a:p>
      </dsp:txBody>
      <dsp:txXfrm>
        <a:off x="2241016" y="2161915"/>
        <a:ext cx="6534995" cy="2039194"/>
      </dsp:txXfrm>
    </dsp:sp>
    <dsp:sp modelId="{CDB08EF6-5EAB-4812-A8F0-DC9B6245C24F}">
      <dsp:nvSpPr>
        <dsp:cNvPr id="0" name=""/>
        <dsp:cNvSpPr/>
      </dsp:nvSpPr>
      <dsp:spPr>
        <a:xfrm>
          <a:off x="427" y="2161915"/>
          <a:ext cx="2240588" cy="2039194"/>
        </a:xfrm>
        <a:prstGeom prst="rect">
          <a:avLst/>
        </a:prstGeom>
        <a:solidFill>
          <a:schemeClr val="accent2">
            <a:hueOff val="-7424668"/>
            <a:satOff val="2422"/>
            <a:lumOff val="-2157"/>
            <a:alphaOff val="0"/>
          </a:schemeClr>
        </a:solidFill>
        <a:ln w="13970" cap="flat" cmpd="sng" algn="ctr">
          <a:solidFill>
            <a:schemeClr val="accent2">
              <a:hueOff val="-7424668"/>
              <a:satOff val="2422"/>
              <a:lumOff val="-2157"/>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6453" tIns="201427" rIns="86453" bIns="201427" numCol="1" spcCol="1270" anchor="ctr" anchorCtr="0">
          <a:noAutofit/>
        </a:bodyPr>
        <a:lstStyle/>
        <a:p>
          <a:pPr marL="0" lvl="0" indent="0" algn="ctr" defTabSz="889000">
            <a:lnSpc>
              <a:spcPct val="90000"/>
            </a:lnSpc>
            <a:spcBef>
              <a:spcPct val="0"/>
            </a:spcBef>
            <a:spcAft>
              <a:spcPct val="35000"/>
            </a:spcAft>
            <a:buNone/>
            <a:defRPr b="1"/>
          </a:pPr>
          <a:r>
            <a:rPr lang="es-ES" sz="2000" kern="1200" baseline="0" dirty="0"/>
            <a:t>Componentes del sistema:</a:t>
          </a:r>
          <a:endParaRPr lang="en-US" sz="2000" kern="1200" dirty="0"/>
        </a:p>
      </dsp:txBody>
      <dsp:txXfrm>
        <a:off x="427" y="2161915"/>
        <a:ext cx="2240588" cy="203919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320F325-B1BA-7C91-6F12-D1EFB2BFF2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a:extLst>
              <a:ext uri="{FF2B5EF4-FFF2-40B4-BE49-F238E27FC236}">
                <a16:creationId xmlns:a16="http://schemas.microsoft.com/office/drawing/2014/main" id="{30BA07B1-C825-7DC6-4599-1E7703E4BF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D98736-186B-4BE6-AF89-007E2941968B}" type="datetimeFigureOut">
              <a:rPr lang="es-ES" smtClean="0"/>
              <a:t>20/07/2024</a:t>
            </a:fld>
            <a:endParaRPr lang="es-ES"/>
          </a:p>
        </p:txBody>
      </p:sp>
      <p:sp>
        <p:nvSpPr>
          <p:cNvPr id="4" name="Footer Placeholder 3">
            <a:extLst>
              <a:ext uri="{FF2B5EF4-FFF2-40B4-BE49-F238E27FC236}">
                <a16:creationId xmlns:a16="http://schemas.microsoft.com/office/drawing/2014/main" id="{FFCB7C69-FE63-4FE8-423C-1CAA7C5994B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Slide Number Placeholder 4">
            <a:extLst>
              <a:ext uri="{FF2B5EF4-FFF2-40B4-BE49-F238E27FC236}">
                <a16:creationId xmlns:a16="http://schemas.microsoft.com/office/drawing/2014/main" id="{86C5BA6F-6B9D-C7FC-E94B-BADC3A64E81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42A038-A05C-4163-BAEF-24B60C686C25}" type="slidenum">
              <a:rPr lang="es-ES" smtClean="0"/>
              <a:t>‹#›</a:t>
            </a:fld>
            <a:endParaRPr lang="es-ES"/>
          </a:p>
        </p:txBody>
      </p:sp>
    </p:spTree>
    <p:extLst>
      <p:ext uri="{BB962C8B-B14F-4D97-AF65-F5344CB8AC3E}">
        <p14:creationId xmlns:p14="http://schemas.microsoft.com/office/powerpoint/2010/main" val="11983284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08B374-B194-4296-BBE4-C2E45521BAA2}" type="datetimeFigureOut">
              <a:rPr lang="es-ES" smtClean="0"/>
              <a:t>20/07/2024</a:t>
            </a:fld>
            <a:endParaRPr lang="es-E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4E08C0-83E8-4D2F-BE59-7C19CDAED690}" type="slidenum">
              <a:rPr lang="es-ES" smtClean="0"/>
              <a:t>‹#›</a:t>
            </a:fld>
            <a:endParaRPr lang="es-ES"/>
          </a:p>
        </p:txBody>
      </p:sp>
    </p:spTree>
    <p:extLst>
      <p:ext uri="{BB962C8B-B14F-4D97-AF65-F5344CB8AC3E}">
        <p14:creationId xmlns:p14="http://schemas.microsoft.com/office/powerpoint/2010/main" val="363652710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1FBA8BA-3CDE-4741-BB99-E057A853DD1C}" type="datetime1">
              <a:rPr lang="es-ES" smtClean="0"/>
              <a:t>20/07/2024</a:t>
            </a:fld>
            <a:endParaRPr lang="es-E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s-E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29D1EE54-A0C0-4A28-880D-E306CF3679DD}" type="slidenum">
              <a:rPr lang="es-ES" smtClean="0"/>
              <a:t>‹#›</a:t>
            </a:fld>
            <a:endParaRPr lang="es-E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537266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7CA271-2212-45EB-AC76-7D9DB28FB0BD}" type="datetime1">
              <a:rPr lang="es-ES" smtClean="0"/>
              <a:t>20/07/2024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9D1EE54-A0C0-4A28-880D-E306CF3679DD}" type="slidenum">
              <a:rPr lang="es-ES" smtClean="0"/>
              <a:t>‹#›</a:t>
            </a:fld>
            <a:endParaRPr lang="es-ES"/>
          </a:p>
        </p:txBody>
      </p:sp>
    </p:spTree>
    <p:extLst>
      <p:ext uri="{BB962C8B-B14F-4D97-AF65-F5344CB8AC3E}">
        <p14:creationId xmlns:p14="http://schemas.microsoft.com/office/powerpoint/2010/main" val="3587610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7777FA-102F-45E6-A440-556E9451BCEF}" type="datetime1">
              <a:rPr lang="es-ES" smtClean="0"/>
              <a:t>20/07/2024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9D1EE54-A0C0-4A28-880D-E306CF3679DD}" type="slidenum">
              <a:rPr lang="es-ES" smtClean="0"/>
              <a:t>‹#›</a:t>
            </a:fld>
            <a:endParaRPr lang="es-ES"/>
          </a:p>
        </p:txBody>
      </p:sp>
    </p:spTree>
    <p:extLst>
      <p:ext uri="{BB962C8B-B14F-4D97-AF65-F5344CB8AC3E}">
        <p14:creationId xmlns:p14="http://schemas.microsoft.com/office/powerpoint/2010/main" val="306409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594D0D-B70B-4B3E-BC05-2FA4382531EC}" type="datetime1">
              <a:rPr lang="es-ES" smtClean="0"/>
              <a:t>20/07/2024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9D1EE54-A0C0-4A28-880D-E306CF3679DD}" type="slidenum">
              <a:rPr lang="es-ES" smtClean="0"/>
              <a:t>‹#›</a:t>
            </a:fld>
            <a:endParaRPr lang="es-ES"/>
          </a:p>
        </p:txBody>
      </p:sp>
    </p:spTree>
    <p:extLst>
      <p:ext uri="{BB962C8B-B14F-4D97-AF65-F5344CB8AC3E}">
        <p14:creationId xmlns:p14="http://schemas.microsoft.com/office/powerpoint/2010/main" val="3673288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7DFEB4-A885-4C1D-B750-A0DEF9EFA083}" type="datetime1">
              <a:rPr lang="es-ES" smtClean="0"/>
              <a:t>20/07/2024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9D1EE54-A0C0-4A28-880D-E306CF3679DD}" type="slidenum">
              <a:rPr lang="es-ES" smtClean="0"/>
              <a:t>‹#›</a:t>
            </a:fld>
            <a:endParaRPr lang="es-E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8807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3A25CB-E216-4673-AFF1-FEED9293CC32}" type="datetime1">
              <a:rPr lang="es-ES" smtClean="0"/>
              <a:t>20/07/2024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9D1EE54-A0C0-4A28-880D-E306CF3679DD}" type="slidenum">
              <a:rPr lang="es-ES" smtClean="0"/>
              <a:t>‹#›</a:t>
            </a:fld>
            <a:endParaRPr lang="es-ES"/>
          </a:p>
        </p:txBody>
      </p:sp>
    </p:spTree>
    <p:extLst>
      <p:ext uri="{BB962C8B-B14F-4D97-AF65-F5344CB8AC3E}">
        <p14:creationId xmlns:p14="http://schemas.microsoft.com/office/powerpoint/2010/main" val="2625616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12EE35-BD3E-4774-9DB5-E692B02BFA6A}" type="datetime1">
              <a:rPr lang="es-ES" smtClean="0"/>
              <a:t>20/07/2024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29D1EE54-A0C0-4A28-880D-E306CF3679DD}" type="slidenum">
              <a:rPr lang="es-ES" smtClean="0"/>
              <a:t>‹#›</a:t>
            </a:fld>
            <a:endParaRPr lang="es-ES"/>
          </a:p>
        </p:txBody>
      </p:sp>
    </p:spTree>
    <p:extLst>
      <p:ext uri="{BB962C8B-B14F-4D97-AF65-F5344CB8AC3E}">
        <p14:creationId xmlns:p14="http://schemas.microsoft.com/office/powerpoint/2010/main" val="3860866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F98CF9-4406-4D27-8620-BAE884876D22}" type="datetime1">
              <a:rPr lang="es-ES" smtClean="0"/>
              <a:t>20/07/2024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29D1EE54-A0C0-4A28-880D-E306CF3679DD}" type="slidenum">
              <a:rPr lang="es-ES" smtClean="0"/>
              <a:t>‹#›</a:t>
            </a:fld>
            <a:endParaRPr lang="es-ES"/>
          </a:p>
        </p:txBody>
      </p:sp>
    </p:spTree>
    <p:extLst>
      <p:ext uri="{BB962C8B-B14F-4D97-AF65-F5344CB8AC3E}">
        <p14:creationId xmlns:p14="http://schemas.microsoft.com/office/powerpoint/2010/main" val="51728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597F38-A9D2-4FBB-A2A5-0078B9C1A626}" type="datetime1">
              <a:rPr lang="es-ES" smtClean="0"/>
              <a:t>20/07/2024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29D1EE54-A0C0-4A28-880D-E306CF3679DD}" type="slidenum">
              <a:rPr lang="es-ES" smtClean="0"/>
              <a:t>‹#›</a:t>
            </a:fld>
            <a:endParaRPr lang="es-ES"/>
          </a:p>
        </p:txBody>
      </p:sp>
    </p:spTree>
    <p:extLst>
      <p:ext uri="{BB962C8B-B14F-4D97-AF65-F5344CB8AC3E}">
        <p14:creationId xmlns:p14="http://schemas.microsoft.com/office/powerpoint/2010/main" val="4214853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82945C-A7BB-4FDB-9B85-D3A061A618A2}" type="datetime1">
              <a:rPr lang="es-ES" smtClean="0"/>
              <a:t>20/07/2024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9D1EE54-A0C0-4A28-880D-E306CF3679DD}" type="slidenum">
              <a:rPr lang="es-ES" smtClean="0"/>
              <a:t>‹#›</a:t>
            </a:fld>
            <a:endParaRPr lang="es-ES"/>
          </a:p>
        </p:txBody>
      </p:sp>
    </p:spTree>
    <p:extLst>
      <p:ext uri="{BB962C8B-B14F-4D97-AF65-F5344CB8AC3E}">
        <p14:creationId xmlns:p14="http://schemas.microsoft.com/office/powerpoint/2010/main" val="212872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5C121D-4D63-4604-9551-AF78042F6EAB}" type="datetime1">
              <a:rPr lang="es-ES" smtClean="0"/>
              <a:t>20/07/2024</a:t>
            </a:fld>
            <a:endParaRPr lang="es-E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D1EE54-A0C0-4A28-880D-E306CF3679DD}" type="slidenum">
              <a:rPr lang="es-ES" smtClean="0"/>
              <a:t>‹#›</a:t>
            </a:fld>
            <a:endParaRPr lang="es-ES"/>
          </a:p>
        </p:txBody>
      </p:sp>
    </p:spTree>
    <p:extLst>
      <p:ext uri="{BB962C8B-B14F-4D97-AF65-F5344CB8AC3E}">
        <p14:creationId xmlns:p14="http://schemas.microsoft.com/office/powerpoint/2010/main" val="2270872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35A74F0F-815E-4C8D-AC7D-A522DFB6E1D4}" type="datetime1">
              <a:rPr lang="es-ES" smtClean="0"/>
              <a:t>20/07/2024</a:t>
            </a:fld>
            <a:endParaRPr lang="es-E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s-E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29D1EE54-A0C0-4A28-880D-E306CF3679DD}" type="slidenum">
              <a:rPr lang="es-ES" smtClean="0"/>
              <a:t>‹#›</a:t>
            </a:fld>
            <a:endParaRPr lang="es-ES"/>
          </a:p>
        </p:txBody>
      </p:sp>
    </p:spTree>
    <p:extLst>
      <p:ext uri="{BB962C8B-B14F-4D97-AF65-F5344CB8AC3E}">
        <p14:creationId xmlns:p14="http://schemas.microsoft.com/office/powerpoint/2010/main" val="117762461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image" Target="../media/image28.tmp"/><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26.tmp"/><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000"/>
            <a:lum/>
          </a:blip>
          <a:srcRect/>
          <a:tile tx="0" ty="0" sx="100000" sy="100000" flip="none" algn="tl"/>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6BC6A0D-8979-47FF-B606-70528EF8E5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6ADF9-1B45-4570-8DB3-194350E8BDBB}"/>
              </a:ext>
            </a:extLst>
          </p:cNvPr>
          <p:cNvSpPr>
            <a:spLocks noGrp="1"/>
          </p:cNvSpPr>
          <p:nvPr>
            <p:ph type="ctrTitle"/>
          </p:nvPr>
        </p:nvSpPr>
        <p:spPr>
          <a:xfrm>
            <a:off x="1442594" y="365760"/>
            <a:ext cx="9056876" cy="3675993"/>
          </a:xfrm>
        </p:spPr>
        <p:txBody>
          <a:bodyPr>
            <a:normAutofit/>
          </a:bodyPr>
          <a:lstStyle/>
          <a:p>
            <a:r>
              <a:rPr lang="es-ES" sz="6700" dirty="0"/>
              <a:t>Aplicación web interactiva para el cálculo del tamaño muestral con </a:t>
            </a:r>
            <a:r>
              <a:rPr lang="es-ES" sz="6700" dirty="0" err="1"/>
              <a:t>RShiny</a:t>
            </a:r>
            <a:endParaRPr lang="es-ES" sz="6700" dirty="0"/>
          </a:p>
        </p:txBody>
      </p:sp>
      <p:sp>
        <p:nvSpPr>
          <p:cNvPr id="3" name="Subtitle 2">
            <a:extLst>
              <a:ext uri="{FF2B5EF4-FFF2-40B4-BE49-F238E27FC236}">
                <a16:creationId xmlns:a16="http://schemas.microsoft.com/office/drawing/2014/main" id="{396629D3-1F20-B22C-A324-0ED2A3094878}"/>
              </a:ext>
            </a:extLst>
          </p:cNvPr>
          <p:cNvSpPr>
            <a:spLocks noGrp="1"/>
          </p:cNvSpPr>
          <p:nvPr>
            <p:ph type="subTitle" idx="1"/>
          </p:nvPr>
        </p:nvSpPr>
        <p:spPr>
          <a:xfrm>
            <a:off x="1442594" y="4041753"/>
            <a:ext cx="9056876" cy="391510"/>
          </a:xfrm>
        </p:spPr>
        <p:txBody>
          <a:bodyPr>
            <a:normAutofit lnSpcReduction="10000"/>
          </a:bodyPr>
          <a:lstStyle/>
          <a:p>
            <a:r>
              <a:rPr lang="es-ES" dirty="0">
                <a:solidFill>
                  <a:schemeClr val="tx2"/>
                </a:solidFill>
              </a:rPr>
              <a:t>Iñaki Salgado Uralde</a:t>
            </a:r>
          </a:p>
        </p:txBody>
      </p:sp>
      <p:sp>
        <p:nvSpPr>
          <p:cNvPr id="15" name="Rectangle 14">
            <a:extLst>
              <a:ext uri="{FF2B5EF4-FFF2-40B4-BE49-F238E27FC236}">
                <a16:creationId xmlns:a16="http://schemas.microsoft.com/office/drawing/2014/main" id="{3B92CCBF-1641-4D35-9B74-6E4981730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A logo with a blue and white striped emblem&#10;&#10;Description automatically generated with medium confidence">
            <a:extLst>
              <a:ext uri="{FF2B5EF4-FFF2-40B4-BE49-F238E27FC236}">
                <a16:creationId xmlns:a16="http://schemas.microsoft.com/office/drawing/2014/main" id="{4775E2E3-56CD-B354-A3F7-2F627F5EC2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5651" y="4776735"/>
            <a:ext cx="2690349" cy="1509605"/>
          </a:xfrm>
          <a:prstGeom prst="rect">
            <a:avLst/>
          </a:prstGeom>
        </p:spPr>
      </p:pic>
      <p:pic>
        <p:nvPicPr>
          <p:cNvPr id="7" name="Picture 6" descr="A logo for a university&#10;&#10;Description automatically generated">
            <a:extLst>
              <a:ext uri="{FF2B5EF4-FFF2-40B4-BE49-F238E27FC236}">
                <a16:creationId xmlns:a16="http://schemas.microsoft.com/office/drawing/2014/main" id="{0FDC2330-5261-0E63-8ABD-0355973DAB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1311" y="4557658"/>
            <a:ext cx="3457364" cy="1728682"/>
          </a:xfrm>
          <a:prstGeom prst="rect">
            <a:avLst/>
          </a:prstGeom>
        </p:spPr>
      </p:pic>
      <p:sp>
        <p:nvSpPr>
          <p:cNvPr id="9" name="TextBox 8">
            <a:extLst>
              <a:ext uri="{FF2B5EF4-FFF2-40B4-BE49-F238E27FC236}">
                <a16:creationId xmlns:a16="http://schemas.microsoft.com/office/drawing/2014/main" id="{677FDD78-3009-9F22-9EFB-20E3C13A24CE}"/>
              </a:ext>
            </a:extLst>
          </p:cNvPr>
          <p:cNvSpPr txBox="1"/>
          <p:nvPr/>
        </p:nvSpPr>
        <p:spPr>
          <a:xfrm>
            <a:off x="2665734" y="6299736"/>
            <a:ext cx="7491153" cy="369332"/>
          </a:xfrm>
          <a:prstGeom prst="rect">
            <a:avLst/>
          </a:prstGeom>
          <a:noFill/>
        </p:spPr>
        <p:txBody>
          <a:bodyPr wrap="none" rtlCol="0">
            <a:spAutoFit/>
          </a:bodyPr>
          <a:lstStyle/>
          <a:p>
            <a:r>
              <a:rPr lang="es-ES" dirty="0"/>
              <a:t>Trabajo Fin de Grado - Grado en Ingeniería Informática del Software</a:t>
            </a:r>
          </a:p>
        </p:txBody>
      </p:sp>
    </p:spTree>
    <p:extLst>
      <p:ext uri="{BB962C8B-B14F-4D97-AF65-F5344CB8AC3E}">
        <p14:creationId xmlns:p14="http://schemas.microsoft.com/office/powerpoint/2010/main" val="97971042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92633-55FF-5FA1-D3ED-757636305368}"/>
              </a:ext>
            </a:extLst>
          </p:cNvPr>
          <p:cNvSpPr>
            <a:spLocks noGrp="1"/>
          </p:cNvSpPr>
          <p:nvPr>
            <p:ph type="title"/>
          </p:nvPr>
        </p:nvSpPr>
        <p:spPr/>
        <p:txBody>
          <a:bodyPr/>
          <a:lstStyle/>
          <a:p>
            <a:r>
              <a:rPr lang="es-ES" dirty="0"/>
              <a:t>Aspectos teóricos III</a:t>
            </a:r>
          </a:p>
        </p:txBody>
      </p:sp>
      <p:sp>
        <p:nvSpPr>
          <p:cNvPr id="7" name="Text Placeholder 6">
            <a:extLst>
              <a:ext uri="{FF2B5EF4-FFF2-40B4-BE49-F238E27FC236}">
                <a16:creationId xmlns:a16="http://schemas.microsoft.com/office/drawing/2014/main" id="{77E77ACF-8BA4-5708-E977-9520F89FE811}"/>
              </a:ext>
            </a:extLst>
          </p:cNvPr>
          <p:cNvSpPr>
            <a:spLocks noGrp="1"/>
          </p:cNvSpPr>
          <p:nvPr>
            <p:ph type="body" sz="quarter" idx="3"/>
          </p:nvPr>
        </p:nvSpPr>
        <p:spPr>
          <a:xfrm>
            <a:off x="1261872" y="1691322"/>
            <a:ext cx="2616445" cy="319641"/>
          </a:xfrm>
        </p:spPr>
        <p:txBody>
          <a:bodyPr>
            <a:normAutofit fontScale="85000" lnSpcReduction="10000"/>
          </a:bodyPr>
          <a:lstStyle/>
          <a:p>
            <a:r>
              <a:rPr lang="es-ES" dirty="0"/>
              <a:t>Proporción poblacional</a:t>
            </a:r>
          </a:p>
        </p:txBody>
      </p:sp>
      <p:pic>
        <p:nvPicPr>
          <p:cNvPr id="4" name="Picture 3" descr="A white paper with black text&#10;&#10;Description automatically generated">
            <a:extLst>
              <a:ext uri="{FF2B5EF4-FFF2-40B4-BE49-F238E27FC236}">
                <a16:creationId xmlns:a16="http://schemas.microsoft.com/office/drawing/2014/main" id="{F03636A6-61D2-3AF7-0E74-FA2C26F6D4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5503" y="628519"/>
            <a:ext cx="4751459" cy="5777341"/>
          </a:xfrm>
          <a:prstGeom prst="rect">
            <a:avLst/>
          </a:prstGeom>
        </p:spPr>
      </p:pic>
      <p:pic>
        <p:nvPicPr>
          <p:cNvPr id="11" name="Picture 10" descr="A white sheet with black text and black text&#10;&#10;Description automatically generated">
            <a:extLst>
              <a:ext uri="{FF2B5EF4-FFF2-40B4-BE49-F238E27FC236}">
                <a16:creationId xmlns:a16="http://schemas.microsoft.com/office/drawing/2014/main" id="{9209E33A-137D-8D78-534B-369171F416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372" y="2511369"/>
            <a:ext cx="6268044" cy="2947564"/>
          </a:xfrm>
          <a:prstGeom prst="rect">
            <a:avLst/>
          </a:prstGeom>
        </p:spPr>
      </p:pic>
      <p:sp>
        <p:nvSpPr>
          <p:cNvPr id="3" name="Slide Number Placeholder 2">
            <a:extLst>
              <a:ext uri="{FF2B5EF4-FFF2-40B4-BE49-F238E27FC236}">
                <a16:creationId xmlns:a16="http://schemas.microsoft.com/office/drawing/2014/main" id="{13E5A0F5-9AE7-5634-55DD-2F1FE570F136}"/>
              </a:ext>
            </a:extLst>
          </p:cNvPr>
          <p:cNvSpPr>
            <a:spLocks noGrp="1"/>
          </p:cNvSpPr>
          <p:nvPr>
            <p:ph type="sldNum" sz="quarter" idx="12"/>
          </p:nvPr>
        </p:nvSpPr>
        <p:spPr/>
        <p:txBody>
          <a:bodyPr>
            <a:normAutofit lnSpcReduction="10000"/>
          </a:bodyPr>
          <a:lstStyle/>
          <a:p>
            <a:fld id="{29D1EE54-A0C0-4A28-880D-E306CF3679DD}" type="slidenum">
              <a:rPr lang="es-ES" smtClean="0"/>
              <a:t>10</a:t>
            </a:fld>
            <a:endParaRPr lang="es-ES"/>
          </a:p>
        </p:txBody>
      </p:sp>
    </p:spTree>
    <p:extLst>
      <p:ext uri="{BB962C8B-B14F-4D97-AF65-F5344CB8AC3E}">
        <p14:creationId xmlns:p14="http://schemas.microsoft.com/office/powerpoint/2010/main" val="1465708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176A7-7DDC-472B-7134-5BBF665D8665}"/>
              </a:ext>
            </a:extLst>
          </p:cNvPr>
          <p:cNvSpPr>
            <a:spLocks noGrp="1"/>
          </p:cNvSpPr>
          <p:nvPr>
            <p:ph type="title"/>
          </p:nvPr>
        </p:nvSpPr>
        <p:spPr>
          <a:xfrm>
            <a:off x="1261872" y="365760"/>
            <a:ext cx="9692640" cy="1325562"/>
          </a:xfrm>
        </p:spPr>
        <p:txBody>
          <a:bodyPr>
            <a:normAutofit/>
          </a:bodyPr>
          <a:lstStyle/>
          <a:p>
            <a:r>
              <a:rPr lang="es-ES"/>
              <a:t>Planificación</a:t>
            </a:r>
          </a:p>
        </p:txBody>
      </p:sp>
      <p:graphicFrame>
        <p:nvGraphicFramePr>
          <p:cNvPr id="14" name="Content Placeholder 2">
            <a:extLst>
              <a:ext uri="{FF2B5EF4-FFF2-40B4-BE49-F238E27FC236}">
                <a16:creationId xmlns:a16="http://schemas.microsoft.com/office/drawing/2014/main" id="{81D2235C-A584-B65E-BCAE-CAE5811646F6}"/>
              </a:ext>
            </a:extLst>
          </p:cNvPr>
          <p:cNvGraphicFramePr>
            <a:graphicFrameLocks noGrp="1"/>
          </p:cNvGraphicFramePr>
          <p:nvPr>
            <p:ph idx="1"/>
            <p:extLst>
              <p:ext uri="{D42A27DB-BD31-4B8C-83A1-F6EECF244321}">
                <p14:modId xmlns:p14="http://schemas.microsoft.com/office/powerpoint/2010/main" val="2007818689"/>
              </p:ext>
            </p:extLst>
          </p:nvPr>
        </p:nvGraphicFramePr>
        <p:xfrm>
          <a:off x="1262063" y="2013054"/>
          <a:ext cx="8777329" cy="44791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C278189A-0EC8-10E7-8B4C-68BFC18EEC6C}"/>
              </a:ext>
            </a:extLst>
          </p:cNvPr>
          <p:cNvSpPr>
            <a:spLocks noGrp="1"/>
          </p:cNvSpPr>
          <p:nvPr>
            <p:ph type="sldNum" sz="quarter" idx="12"/>
          </p:nvPr>
        </p:nvSpPr>
        <p:spPr/>
        <p:txBody>
          <a:bodyPr>
            <a:normAutofit lnSpcReduction="10000"/>
          </a:bodyPr>
          <a:lstStyle/>
          <a:p>
            <a:fld id="{29D1EE54-A0C0-4A28-880D-E306CF3679DD}" type="slidenum">
              <a:rPr lang="es-ES" smtClean="0"/>
              <a:t>11</a:t>
            </a:fld>
            <a:endParaRPr lang="es-ES"/>
          </a:p>
        </p:txBody>
      </p:sp>
    </p:spTree>
    <p:extLst>
      <p:ext uri="{BB962C8B-B14F-4D97-AF65-F5344CB8AC3E}">
        <p14:creationId xmlns:p14="http://schemas.microsoft.com/office/powerpoint/2010/main" val="4220361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D12C4-9C5D-A4D4-5283-B582130DCAB6}"/>
              </a:ext>
            </a:extLst>
          </p:cNvPr>
          <p:cNvSpPr>
            <a:spLocks noGrp="1"/>
          </p:cNvSpPr>
          <p:nvPr>
            <p:ph type="title"/>
          </p:nvPr>
        </p:nvSpPr>
        <p:spPr>
          <a:xfrm>
            <a:off x="1261872" y="365760"/>
            <a:ext cx="9692640" cy="1325562"/>
          </a:xfrm>
        </p:spPr>
        <p:txBody>
          <a:bodyPr vert="horz" lIns="91440" tIns="45720" rIns="91440" bIns="45720" rtlCol="0">
            <a:normAutofit/>
          </a:bodyPr>
          <a:lstStyle/>
          <a:p>
            <a:r>
              <a:rPr lang="en-US" err="1"/>
              <a:t>Presupuesto</a:t>
            </a:r>
            <a:endParaRPr lang="en-US"/>
          </a:p>
        </p:txBody>
      </p:sp>
      <p:pic>
        <p:nvPicPr>
          <p:cNvPr id="5" name="Content Placeholder 4" descr="A table with a number of items&#10;&#10;Description automatically generated with medium confidence">
            <a:extLst>
              <a:ext uri="{FF2B5EF4-FFF2-40B4-BE49-F238E27FC236}">
                <a16:creationId xmlns:a16="http://schemas.microsoft.com/office/drawing/2014/main" id="{7D159AFF-0601-B2FA-2AAB-FCC7BAB0A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939" y="1691322"/>
            <a:ext cx="6947653" cy="4811246"/>
          </a:xfrm>
          <a:prstGeom prst="rect">
            <a:avLst/>
          </a:prstGeom>
        </p:spPr>
      </p:pic>
      <p:sp>
        <p:nvSpPr>
          <p:cNvPr id="3" name="Slide Number Placeholder 2">
            <a:extLst>
              <a:ext uri="{FF2B5EF4-FFF2-40B4-BE49-F238E27FC236}">
                <a16:creationId xmlns:a16="http://schemas.microsoft.com/office/drawing/2014/main" id="{CE6781C6-8BDA-D29F-9125-7A6413C73A6F}"/>
              </a:ext>
            </a:extLst>
          </p:cNvPr>
          <p:cNvSpPr>
            <a:spLocks noGrp="1"/>
          </p:cNvSpPr>
          <p:nvPr>
            <p:ph type="sldNum" sz="quarter" idx="12"/>
          </p:nvPr>
        </p:nvSpPr>
        <p:spPr/>
        <p:txBody>
          <a:bodyPr>
            <a:normAutofit lnSpcReduction="10000"/>
          </a:bodyPr>
          <a:lstStyle/>
          <a:p>
            <a:fld id="{29D1EE54-A0C0-4A28-880D-E306CF3679DD}" type="slidenum">
              <a:rPr lang="es-ES" smtClean="0"/>
              <a:t>12</a:t>
            </a:fld>
            <a:endParaRPr lang="es-ES"/>
          </a:p>
        </p:txBody>
      </p:sp>
    </p:spTree>
    <p:extLst>
      <p:ext uri="{BB962C8B-B14F-4D97-AF65-F5344CB8AC3E}">
        <p14:creationId xmlns:p14="http://schemas.microsoft.com/office/powerpoint/2010/main" val="674311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A89E9-97F7-BF01-8E18-20C9B430A289}"/>
              </a:ext>
            </a:extLst>
          </p:cNvPr>
          <p:cNvSpPr>
            <a:spLocks noGrp="1"/>
          </p:cNvSpPr>
          <p:nvPr>
            <p:ph type="title"/>
          </p:nvPr>
        </p:nvSpPr>
        <p:spPr/>
        <p:txBody>
          <a:bodyPr>
            <a:normAutofit/>
          </a:bodyPr>
          <a:lstStyle/>
          <a:p>
            <a:r>
              <a:rPr lang="es-ES" sz="4000"/>
              <a:t>Análisis</a:t>
            </a:r>
            <a:endParaRPr lang="es-ES" sz="4000" dirty="0"/>
          </a:p>
        </p:txBody>
      </p:sp>
      <p:sp>
        <p:nvSpPr>
          <p:cNvPr id="4" name="Slide Number Placeholder 3">
            <a:extLst>
              <a:ext uri="{FF2B5EF4-FFF2-40B4-BE49-F238E27FC236}">
                <a16:creationId xmlns:a16="http://schemas.microsoft.com/office/drawing/2014/main" id="{8FE51BD9-2919-688E-AEF3-5F251F69A2DC}"/>
              </a:ext>
            </a:extLst>
          </p:cNvPr>
          <p:cNvSpPr>
            <a:spLocks noGrp="1"/>
          </p:cNvSpPr>
          <p:nvPr>
            <p:ph type="sldNum" sz="quarter" idx="12"/>
          </p:nvPr>
        </p:nvSpPr>
        <p:spPr/>
        <p:txBody>
          <a:bodyPr>
            <a:normAutofit/>
          </a:bodyPr>
          <a:lstStyle/>
          <a:p>
            <a:pPr>
              <a:lnSpc>
                <a:spcPct val="90000"/>
              </a:lnSpc>
              <a:spcAft>
                <a:spcPts val="600"/>
              </a:spcAft>
            </a:pPr>
            <a:fld id="{29D1EE54-A0C0-4A28-880D-E306CF3679DD}" type="slidenum">
              <a:rPr lang="es-ES" smtClean="0"/>
              <a:pPr>
                <a:lnSpc>
                  <a:spcPct val="90000"/>
                </a:lnSpc>
                <a:spcAft>
                  <a:spcPts val="600"/>
                </a:spcAft>
              </a:pPr>
              <a:t>13</a:t>
            </a:fld>
            <a:endParaRPr lang="es-ES"/>
          </a:p>
        </p:txBody>
      </p:sp>
      <p:pic>
        <p:nvPicPr>
          <p:cNvPr id="7" name="Picture 6" descr="A black background with white rectangles&#10;&#10;Description automatically generated">
            <a:extLst>
              <a:ext uri="{FF2B5EF4-FFF2-40B4-BE49-F238E27FC236}">
                <a16:creationId xmlns:a16="http://schemas.microsoft.com/office/drawing/2014/main" id="{E06CB06D-C802-2334-E13A-D7FE6F05F8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193" y="2269086"/>
            <a:ext cx="4232931" cy="2319827"/>
          </a:xfrm>
          <a:prstGeom prst="rect">
            <a:avLst/>
          </a:prstGeom>
        </p:spPr>
      </p:pic>
      <p:pic>
        <p:nvPicPr>
          <p:cNvPr id="9" name="Picture 8">
            <a:extLst>
              <a:ext uri="{FF2B5EF4-FFF2-40B4-BE49-F238E27FC236}">
                <a16:creationId xmlns:a16="http://schemas.microsoft.com/office/drawing/2014/main" id="{A45E72C9-C0AA-AA19-2D7C-152FF9BB87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289" y="1333089"/>
            <a:ext cx="5989407" cy="4843504"/>
          </a:xfrm>
          <a:prstGeom prst="rect">
            <a:avLst/>
          </a:prstGeom>
        </p:spPr>
      </p:pic>
      <p:cxnSp>
        <p:nvCxnSpPr>
          <p:cNvPr id="13" name="Straight Connector 12">
            <a:extLst>
              <a:ext uri="{FF2B5EF4-FFF2-40B4-BE49-F238E27FC236}">
                <a16:creationId xmlns:a16="http://schemas.microsoft.com/office/drawing/2014/main" id="{976AEEED-B961-726F-C934-897BB848A80A}"/>
              </a:ext>
            </a:extLst>
          </p:cNvPr>
          <p:cNvCxnSpPr>
            <a:cxnSpLocks/>
          </p:cNvCxnSpPr>
          <p:nvPr/>
        </p:nvCxnSpPr>
        <p:spPr>
          <a:xfrm>
            <a:off x="6579476" y="1460938"/>
            <a:ext cx="0" cy="447740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1764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5627F-8098-43E5-DEBA-35319D94E7BA}"/>
              </a:ext>
            </a:extLst>
          </p:cNvPr>
          <p:cNvSpPr>
            <a:spLocks noGrp="1"/>
          </p:cNvSpPr>
          <p:nvPr>
            <p:ph type="title"/>
          </p:nvPr>
        </p:nvSpPr>
        <p:spPr>
          <a:xfrm>
            <a:off x="1261872" y="365760"/>
            <a:ext cx="9692640" cy="1325562"/>
          </a:xfrm>
        </p:spPr>
        <p:txBody>
          <a:bodyPr>
            <a:normAutofit/>
          </a:bodyPr>
          <a:lstStyle/>
          <a:p>
            <a:r>
              <a:rPr lang="es-ES" dirty="0"/>
              <a:t>Diseño I</a:t>
            </a:r>
          </a:p>
        </p:txBody>
      </p:sp>
      <p:sp>
        <p:nvSpPr>
          <p:cNvPr id="4" name="Slide Number Placeholder 3">
            <a:extLst>
              <a:ext uri="{FF2B5EF4-FFF2-40B4-BE49-F238E27FC236}">
                <a16:creationId xmlns:a16="http://schemas.microsoft.com/office/drawing/2014/main" id="{5E1820B2-84A1-B1F5-CD79-8FDC749AE5AE}"/>
              </a:ext>
            </a:extLst>
          </p:cNvPr>
          <p:cNvSpPr>
            <a:spLocks noGrp="1"/>
          </p:cNvSpPr>
          <p:nvPr>
            <p:ph type="sldNum" sz="quarter" idx="12"/>
          </p:nvPr>
        </p:nvSpPr>
        <p:spPr>
          <a:xfrm>
            <a:off x="11292840" y="6172200"/>
            <a:ext cx="914400" cy="593725"/>
          </a:xfrm>
        </p:spPr>
        <p:txBody>
          <a:bodyPr>
            <a:normAutofit/>
          </a:bodyPr>
          <a:lstStyle/>
          <a:p>
            <a:pPr>
              <a:lnSpc>
                <a:spcPct val="90000"/>
              </a:lnSpc>
              <a:spcAft>
                <a:spcPts val="600"/>
              </a:spcAft>
            </a:pPr>
            <a:fld id="{29D1EE54-A0C0-4A28-880D-E306CF3679DD}" type="slidenum">
              <a:rPr lang="es-ES" smtClean="0"/>
              <a:pPr>
                <a:lnSpc>
                  <a:spcPct val="90000"/>
                </a:lnSpc>
                <a:spcAft>
                  <a:spcPts val="600"/>
                </a:spcAft>
              </a:pPr>
              <a:t>14</a:t>
            </a:fld>
            <a:endParaRPr lang="es-ES"/>
          </a:p>
        </p:txBody>
      </p:sp>
      <p:graphicFrame>
        <p:nvGraphicFramePr>
          <p:cNvPr id="7" name="Content Placeholder 2">
            <a:extLst>
              <a:ext uri="{FF2B5EF4-FFF2-40B4-BE49-F238E27FC236}">
                <a16:creationId xmlns:a16="http://schemas.microsoft.com/office/drawing/2014/main" id="{299522A4-5936-F4F9-3D5F-59656455A17F}"/>
              </a:ext>
            </a:extLst>
          </p:cNvPr>
          <p:cNvGraphicFramePr>
            <a:graphicFrameLocks noGrp="1"/>
          </p:cNvGraphicFramePr>
          <p:nvPr>
            <p:ph idx="1"/>
            <p:extLst>
              <p:ext uri="{D42A27DB-BD31-4B8C-83A1-F6EECF244321}">
                <p14:modId xmlns:p14="http://schemas.microsoft.com/office/powerpoint/2010/main" val="2230030923"/>
              </p:ext>
            </p:extLst>
          </p:nvPr>
        </p:nvGraphicFramePr>
        <p:xfrm>
          <a:off x="157655" y="1608082"/>
          <a:ext cx="11025352" cy="5034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9801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5627F-8098-43E5-DEBA-35319D94E7BA}"/>
              </a:ext>
            </a:extLst>
          </p:cNvPr>
          <p:cNvSpPr>
            <a:spLocks noGrp="1"/>
          </p:cNvSpPr>
          <p:nvPr>
            <p:ph type="title"/>
          </p:nvPr>
        </p:nvSpPr>
        <p:spPr/>
        <p:txBody>
          <a:bodyPr/>
          <a:lstStyle/>
          <a:p>
            <a:r>
              <a:rPr lang="es-ES" dirty="0"/>
              <a:t>Diseño II</a:t>
            </a:r>
          </a:p>
        </p:txBody>
      </p:sp>
      <p:sp>
        <p:nvSpPr>
          <p:cNvPr id="4" name="Slide Number Placeholder 3">
            <a:extLst>
              <a:ext uri="{FF2B5EF4-FFF2-40B4-BE49-F238E27FC236}">
                <a16:creationId xmlns:a16="http://schemas.microsoft.com/office/drawing/2014/main" id="{5E1820B2-84A1-B1F5-CD79-8FDC749AE5AE}"/>
              </a:ext>
            </a:extLst>
          </p:cNvPr>
          <p:cNvSpPr>
            <a:spLocks noGrp="1"/>
          </p:cNvSpPr>
          <p:nvPr>
            <p:ph type="sldNum" sz="quarter" idx="12"/>
          </p:nvPr>
        </p:nvSpPr>
        <p:spPr/>
        <p:txBody>
          <a:bodyPr>
            <a:normAutofit lnSpcReduction="10000"/>
          </a:bodyPr>
          <a:lstStyle/>
          <a:p>
            <a:fld id="{29D1EE54-A0C0-4A28-880D-E306CF3679DD}" type="slidenum">
              <a:rPr lang="es-ES" smtClean="0"/>
              <a:t>15</a:t>
            </a:fld>
            <a:endParaRPr lang="es-ES"/>
          </a:p>
        </p:txBody>
      </p:sp>
      <p:graphicFrame>
        <p:nvGraphicFramePr>
          <p:cNvPr id="8" name="Content Placeholder 2">
            <a:extLst>
              <a:ext uri="{FF2B5EF4-FFF2-40B4-BE49-F238E27FC236}">
                <a16:creationId xmlns:a16="http://schemas.microsoft.com/office/drawing/2014/main" id="{B07C9D4C-E909-AD84-EE84-CEB30F49EDDD}"/>
              </a:ext>
            </a:extLst>
          </p:cNvPr>
          <p:cNvGraphicFramePr>
            <a:graphicFrameLocks noGrp="1"/>
          </p:cNvGraphicFramePr>
          <p:nvPr>
            <p:ph idx="1"/>
            <p:extLst>
              <p:ext uri="{D42A27DB-BD31-4B8C-83A1-F6EECF244321}">
                <p14:modId xmlns:p14="http://schemas.microsoft.com/office/powerpoint/2010/main" val="726264262"/>
              </p:ext>
            </p:extLst>
          </p:nvPr>
        </p:nvGraphicFramePr>
        <p:xfrm>
          <a:off x="157655" y="1597572"/>
          <a:ext cx="10772473" cy="50449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4224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DE55C-8E96-5F6B-7718-46541F986ACD}"/>
              </a:ext>
            </a:extLst>
          </p:cNvPr>
          <p:cNvSpPr>
            <a:spLocks noGrp="1"/>
          </p:cNvSpPr>
          <p:nvPr>
            <p:ph type="title"/>
          </p:nvPr>
        </p:nvSpPr>
        <p:spPr/>
        <p:txBody>
          <a:bodyPr/>
          <a:lstStyle/>
          <a:p>
            <a:r>
              <a:rPr lang="es-ES" dirty="0"/>
              <a:t>Pruebas</a:t>
            </a:r>
          </a:p>
        </p:txBody>
      </p:sp>
      <p:sp>
        <p:nvSpPr>
          <p:cNvPr id="3" name="Content Placeholder 2">
            <a:extLst>
              <a:ext uri="{FF2B5EF4-FFF2-40B4-BE49-F238E27FC236}">
                <a16:creationId xmlns:a16="http://schemas.microsoft.com/office/drawing/2014/main" id="{5F5825A8-E8CC-B1C6-D011-9611B6E44955}"/>
              </a:ext>
            </a:extLst>
          </p:cNvPr>
          <p:cNvSpPr>
            <a:spLocks noGrp="1"/>
          </p:cNvSpPr>
          <p:nvPr>
            <p:ph idx="1"/>
          </p:nvPr>
        </p:nvSpPr>
        <p:spPr/>
        <p:txBody>
          <a:bodyPr>
            <a:normAutofit/>
          </a:bodyPr>
          <a:lstStyle/>
          <a:p>
            <a:r>
              <a:rPr lang="es-ES" sz="3200" dirty="0"/>
              <a:t>Unitarias</a:t>
            </a:r>
          </a:p>
          <a:p>
            <a:r>
              <a:rPr lang="es-ES" sz="3200" dirty="0"/>
              <a:t>Integración y del sistema</a:t>
            </a:r>
          </a:p>
          <a:p>
            <a:r>
              <a:rPr lang="es-ES" sz="3200" dirty="0"/>
              <a:t>Usabilidad</a:t>
            </a:r>
          </a:p>
          <a:p>
            <a:r>
              <a:rPr lang="es-ES" sz="3200" dirty="0"/>
              <a:t>Accesibilidad</a:t>
            </a:r>
          </a:p>
        </p:txBody>
      </p:sp>
      <p:sp>
        <p:nvSpPr>
          <p:cNvPr id="4" name="Slide Number Placeholder 3">
            <a:extLst>
              <a:ext uri="{FF2B5EF4-FFF2-40B4-BE49-F238E27FC236}">
                <a16:creationId xmlns:a16="http://schemas.microsoft.com/office/drawing/2014/main" id="{B147E21E-0D8C-EAED-CB00-7889DF89BDDC}"/>
              </a:ext>
            </a:extLst>
          </p:cNvPr>
          <p:cNvSpPr>
            <a:spLocks noGrp="1"/>
          </p:cNvSpPr>
          <p:nvPr>
            <p:ph type="sldNum" sz="quarter" idx="12"/>
          </p:nvPr>
        </p:nvSpPr>
        <p:spPr/>
        <p:txBody>
          <a:bodyPr>
            <a:normAutofit lnSpcReduction="10000"/>
          </a:bodyPr>
          <a:lstStyle/>
          <a:p>
            <a:fld id="{29D1EE54-A0C0-4A28-880D-E306CF3679DD}" type="slidenum">
              <a:rPr lang="es-ES" smtClean="0"/>
              <a:t>16</a:t>
            </a:fld>
            <a:endParaRPr lang="es-ES"/>
          </a:p>
        </p:txBody>
      </p:sp>
      <p:pic>
        <p:nvPicPr>
          <p:cNvPr id="6" name="Picture 5" descr="A screenshot of a computer program&#10;&#10;Description automatically generated">
            <a:extLst>
              <a:ext uri="{FF2B5EF4-FFF2-40B4-BE49-F238E27FC236}">
                <a16:creationId xmlns:a16="http://schemas.microsoft.com/office/drawing/2014/main" id="{0C3222A1-2BD3-4169-4CF4-1E41CFF43A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0649" y="557047"/>
            <a:ext cx="5436583" cy="1915438"/>
          </a:xfrm>
          <a:prstGeom prst="rect">
            <a:avLst/>
          </a:prstGeom>
          <a:effectLst>
            <a:outerShdw blurRad="127000" dist="50800" dir="5400000" algn="ctr" rotWithShape="0">
              <a:srgbClr val="000000">
                <a:alpha val="92000"/>
              </a:srgbClr>
            </a:outerShdw>
          </a:effectLst>
        </p:spPr>
      </p:pic>
      <p:pic>
        <p:nvPicPr>
          <p:cNvPr id="8" name="Picture 7" descr="A screenshot of a computer error&#10;&#10;Description automatically generated">
            <a:extLst>
              <a:ext uri="{FF2B5EF4-FFF2-40B4-BE49-F238E27FC236}">
                <a16:creationId xmlns:a16="http://schemas.microsoft.com/office/drawing/2014/main" id="{61904556-2335-71D5-7C20-B8AB0A31B0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5338" y="4385515"/>
            <a:ext cx="8244551" cy="1678954"/>
          </a:xfrm>
          <a:prstGeom prst="rect">
            <a:avLst/>
          </a:prstGeom>
          <a:effectLst>
            <a:outerShdw blurRad="50800" dist="50800" dir="5400000" algn="ctr" rotWithShape="0">
              <a:srgbClr val="000000">
                <a:alpha val="99000"/>
              </a:srgbClr>
            </a:outerShdw>
          </a:effectLst>
        </p:spPr>
      </p:pic>
    </p:spTree>
    <p:extLst>
      <p:ext uri="{BB962C8B-B14F-4D97-AF65-F5344CB8AC3E}">
        <p14:creationId xmlns:p14="http://schemas.microsoft.com/office/powerpoint/2010/main" val="3712221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AA20E-B602-F8C4-2E68-676B5067DE56}"/>
              </a:ext>
            </a:extLst>
          </p:cNvPr>
          <p:cNvSpPr>
            <a:spLocks noGrp="1"/>
          </p:cNvSpPr>
          <p:nvPr>
            <p:ph type="title"/>
          </p:nvPr>
        </p:nvSpPr>
        <p:spPr>
          <a:xfrm>
            <a:off x="1261872" y="365760"/>
            <a:ext cx="9692640" cy="1325562"/>
          </a:xfrm>
        </p:spPr>
        <p:txBody>
          <a:bodyPr>
            <a:normAutofit/>
          </a:bodyPr>
          <a:lstStyle/>
          <a:p>
            <a:r>
              <a:rPr lang="es-ES"/>
              <a:t>Implementación del sistema</a:t>
            </a:r>
          </a:p>
        </p:txBody>
      </p:sp>
      <p:graphicFrame>
        <p:nvGraphicFramePr>
          <p:cNvPr id="14" name="Content Placeholder 2">
            <a:extLst>
              <a:ext uri="{FF2B5EF4-FFF2-40B4-BE49-F238E27FC236}">
                <a16:creationId xmlns:a16="http://schemas.microsoft.com/office/drawing/2014/main" id="{35656972-4842-54C0-805E-3D092B6EBC39}"/>
              </a:ext>
            </a:extLst>
          </p:cNvPr>
          <p:cNvGraphicFramePr>
            <a:graphicFrameLocks noGrp="1"/>
          </p:cNvGraphicFramePr>
          <p:nvPr>
            <p:ph idx="1"/>
            <p:extLst>
              <p:ext uri="{D42A27DB-BD31-4B8C-83A1-F6EECF244321}">
                <p14:modId xmlns:p14="http://schemas.microsoft.com/office/powerpoint/2010/main" val="2157564481"/>
              </p:ext>
            </p:extLst>
          </p:nvPr>
        </p:nvGraphicFramePr>
        <p:xfrm>
          <a:off x="1262063" y="2013054"/>
          <a:ext cx="8777329" cy="42014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A3A5BFB6-3FE3-8E87-64C0-7AFE98EE2A92}"/>
              </a:ext>
            </a:extLst>
          </p:cNvPr>
          <p:cNvSpPr>
            <a:spLocks noGrp="1"/>
          </p:cNvSpPr>
          <p:nvPr>
            <p:ph type="sldNum" sz="quarter" idx="12"/>
          </p:nvPr>
        </p:nvSpPr>
        <p:spPr/>
        <p:txBody>
          <a:bodyPr>
            <a:normAutofit lnSpcReduction="10000"/>
          </a:bodyPr>
          <a:lstStyle/>
          <a:p>
            <a:fld id="{29D1EE54-A0C0-4A28-880D-E306CF3679DD}" type="slidenum">
              <a:rPr lang="es-ES" smtClean="0"/>
              <a:t>17</a:t>
            </a:fld>
            <a:endParaRPr lang="es-ES"/>
          </a:p>
        </p:txBody>
      </p:sp>
    </p:spTree>
    <p:extLst>
      <p:ext uri="{BB962C8B-B14F-4D97-AF65-F5344CB8AC3E}">
        <p14:creationId xmlns:p14="http://schemas.microsoft.com/office/powerpoint/2010/main" val="896661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16060-D195-7B11-2E2D-6364FD5ABCDE}"/>
              </a:ext>
            </a:extLst>
          </p:cNvPr>
          <p:cNvSpPr>
            <a:spLocks noGrp="1"/>
          </p:cNvSpPr>
          <p:nvPr>
            <p:ph type="title"/>
          </p:nvPr>
        </p:nvSpPr>
        <p:spPr>
          <a:xfrm>
            <a:off x="1261872" y="365760"/>
            <a:ext cx="9692640" cy="1325562"/>
          </a:xfrm>
        </p:spPr>
        <p:txBody>
          <a:bodyPr>
            <a:normAutofit/>
          </a:bodyPr>
          <a:lstStyle/>
          <a:p>
            <a:r>
              <a:rPr lang="es-ES" dirty="0"/>
              <a:t>Conclusiones</a:t>
            </a:r>
          </a:p>
        </p:txBody>
      </p:sp>
      <p:graphicFrame>
        <p:nvGraphicFramePr>
          <p:cNvPr id="14" name="Content Placeholder 2">
            <a:extLst>
              <a:ext uri="{FF2B5EF4-FFF2-40B4-BE49-F238E27FC236}">
                <a16:creationId xmlns:a16="http://schemas.microsoft.com/office/drawing/2014/main" id="{D3CB665B-A44C-A6B8-34FF-2D72A6E132A5}"/>
              </a:ext>
            </a:extLst>
          </p:cNvPr>
          <p:cNvGraphicFramePr>
            <a:graphicFrameLocks noGrp="1"/>
          </p:cNvGraphicFramePr>
          <p:nvPr>
            <p:ph idx="1"/>
            <p:extLst>
              <p:ext uri="{D42A27DB-BD31-4B8C-83A1-F6EECF244321}">
                <p14:modId xmlns:p14="http://schemas.microsoft.com/office/powerpoint/2010/main" val="1318702901"/>
              </p:ext>
            </p:extLst>
          </p:nvPr>
        </p:nvGraphicFramePr>
        <p:xfrm>
          <a:off x="1262063" y="2013054"/>
          <a:ext cx="8777329" cy="42014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0FC53F06-0545-FB46-AE4A-69F620D84D35}"/>
              </a:ext>
            </a:extLst>
          </p:cNvPr>
          <p:cNvSpPr>
            <a:spLocks noGrp="1"/>
          </p:cNvSpPr>
          <p:nvPr>
            <p:ph type="sldNum" sz="quarter" idx="12"/>
          </p:nvPr>
        </p:nvSpPr>
        <p:spPr/>
        <p:txBody>
          <a:bodyPr>
            <a:normAutofit lnSpcReduction="10000"/>
          </a:bodyPr>
          <a:lstStyle/>
          <a:p>
            <a:fld id="{29D1EE54-A0C0-4A28-880D-E306CF3679DD}" type="slidenum">
              <a:rPr lang="es-ES" smtClean="0"/>
              <a:t>18</a:t>
            </a:fld>
            <a:endParaRPr lang="es-ES"/>
          </a:p>
        </p:txBody>
      </p:sp>
    </p:spTree>
    <p:extLst>
      <p:ext uri="{BB962C8B-B14F-4D97-AF65-F5344CB8AC3E}">
        <p14:creationId xmlns:p14="http://schemas.microsoft.com/office/powerpoint/2010/main" val="2320322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005F7-1B2E-846C-0277-730A507BFEB2}"/>
              </a:ext>
            </a:extLst>
          </p:cNvPr>
          <p:cNvSpPr>
            <a:spLocks noGrp="1"/>
          </p:cNvSpPr>
          <p:nvPr>
            <p:ph type="title"/>
          </p:nvPr>
        </p:nvSpPr>
        <p:spPr>
          <a:xfrm>
            <a:off x="1261872" y="365760"/>
            <a:ext cx="9692640" cy="1325562"/>
          </a:xfrm>
        </p:spPr>
        <p:txBody>
          <a:bodyPr>
            <a:normAutofit/>
          </a:bodyPr>
          <a:lstStyle/>
          <a:p>
            <a:r>
              <a:rPr lang="es-ES" dirty="0"/>
              <a:t>Ampliaciones</a:t>
            </a:r>
          </a:p>
        </p:txBody>
      </p:sp>
      <p:graphicFrame>
        <p:nvGraphicFramePr>
          <p:cNvPr id="5" name="Content Placeholder 2">
            <a:extLst>
              <a:ext uri="{FF2B5EF4-FFF2-40B4-BE49-F238E27FC236}">
                <a16:creationId xmlns:a16="http://schemas.microsoft.com/office/drawing/2014/main" id="{F829C755-9E99-FA7E-2025-078307E55514}"/>
              </a:ext>
            </a:extLst>
          </p:cNvPr>
          <p:cNvGraphicFramePr>
            <a:graphicFrameLocks noGrp="1"/>
          </p:cNvGraphicFramePr>
          <p:nvPr>
            <p:ph idx="1"/>
            <p:extLst>
              <p:ext uri="{D42A27DB-BD31-4B8C-83A1-F6EECF244321}">
                <p14:modId xmlns:p14="http://schemas.microsoft.com/office/powerpoint/2010/main" val="234423066"/>
              </p:ext>
            </p:extLst>
          </p:nvPr>
        </p:nvGraphicFramePr>
        <p:xfrm>
          <a:off x="1261872" y="2044586"/>
          <a:ext cx="8785735"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07DC21DC-B3D3-0511-B3A4-0724DF2D8561}"/>
              </a:ext>
            </a:extLst>
          </p:cNvPr>
          <p:cNvSpPr>
            <a:spLocks noGrp="1"/>
          </p:cNvSpPr>
          <p:nvPr>
            <p:ph type="sldNum" sz="quarter" idx="12"/>
          </p:nvPr>
        </p:nvSpPr>
        <p:spPr/>
        <p:txBody>
          <a:bodyPr>
            <a:normAutofit lnSpcReduction="10000"/>
          </a:bodyPr>
          <a:lstStyle/>
          <a:p>
            <a:fld id="{29D1EE54-A0C0-4A28-880D-E306CF3679DD}" type="slidenum">
              <a:rPr lang="es-ES" smtClean="0"/>
              <a:t>19</a:t>
            </a:fld>
            <a:endParaRPr lang="es-ES"/>
          </a:p>
        </p:txBody>
      </p:sp>
    </p:spTree>
    <p:extLst>
      <p:ext uri="{BB962C8B-B14F-4D97-AF65-F5344CB8AC3E}">
        <p14:creationId xmlns:p14="http://schemas.microsoft.com/office/powerpoint/2010/main" val="3123202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B2B23-C60C-0469-1EF1-EACCB250AA25}"/>
              </a:ext>
            </a:extLst>
          </p:cNvPr>
          <p:cNvSpPr>
            <a:spLocks noGrp="1"/>
          </p:cNvSpPr>
          <p:nvPr>
            <p:ph type="title"/>
          </p:nvPr>
        </p:nvSpPr>
        <p:spPr>
          <a:xfrm>
            <a:off x="6420464" y="539087"/>
            <a:ext cx="4534047" cy="1584895"/>
          </a:xfrm>
        </p:spPr>
        <p:txBody>
          <a:bodyPr>
            <a:normAutofit/>
          </a:bodyPr>
          <a:lstStyle/>
          <a:p>
            <a:r>
              <a:rPr lang="es-ES" dirty="0"/>
              <a:t>Índice</a:t>
            </a:r>
          </a:p>
        </p:txBody>
      </p:sp>
      <p:pic>
        <p:nvPicPr>
          <p:cNvPr id="14" name="Picture 13" descr="Rompecabezas blanco con una pieza roja">
            <a:extLst>
              <a:ext uri="{FF2B5EF4-FFF2-40B4-BE49-F238E27FC236}">
                <a16:creationId xmlns:a16="http://schemas.microsoft.com/office/drawing/2014/main" id="{8160362C-0325-33B7-4B52-D17A94F4AB1D}"/>
              </a:ext>
            </a:extLst>
          </p:cNvPr>
          <p:cNvPicPr>
            <a:picLocks noChangeAspect="1"/>
          </p:cNvPicPr>
          <p:nvPr/>
        </p:nvPicPr>
        <p:blipFill>
          <a:blip r:embed="rId2"/>
          <a:srcRect l="25787" r="24223"/>
          <a:stretch/>
        </p:blipFill>
        <p:spPr>
          <a:xfrm>
            <a:off x="20" y="10"/>
            <a:ext cx="6094799" cy="6857990"/>
          </a:xfrm>
          <a:prstGeom prst="rect">
            <a:avLst/>
          </a:prstGeom>
        </p:spPr>
      </p:pic>
      <p:sp>
        <p:nvSpPr>
          <p:cNvPr id="3" name="Content Placeholder 2">
            <a:extLst>
              <a:ext uri="{FF2B5EF4-FFF2-40B4-BE49-F238E27FC236}">
                <a16:creationId xmlns:a16="http://schemas.microsoft.com/office/drawing/2014/main" id="{DF57F09F-A76D-B45C-32EF-CFB9906BC3C6}"/>
              </a:ext>
            </a:extLst>
          </p:cNvPr>
          <p:cNvSpPr>
            <a:spLocks noGrp="1"/>
          </p:cNvSpPr>
          <p:nvPr>
            <p:ph idx="1"/>
          </p:nvPr>
        </p:nvSpPr>
        <p:spPr>
          <a:xfrm>
            <a:off x="6420463" y="2438399"/>
            <a:ext cx="4572002" cy="3880514"/>
          </a:xfrm>
        </p:spPr>
        <p:txBody>
          <a:bodyPr>
            <a:normAutofit/>
          </a:bodyPr>
          <a:lstStyle/>
          <a:p>
            <a:r>
              <a:rPr lang="es-ES" dirty="0"/>
              <a:t>Motivación y objetivos</a:t>
            </a:r>
          </a:p>
          <a:p>
            <a:r>
              <a:rPr lang="es-ES" dirty="0"/>
              <a:t>Estudio de la situación actual</a:t>
            </a:r>
          </a:p>
          <a:p>
            <a:r>
              <a:rPr lang="es-ES" dirty="0"/>
              <a:t>Aspectos teóricos</a:t>
            </a:r>
          </a:p>
          <a:p>
            <a:r>
              <a:rPr lang="es-ES" dirty="0"/>
              <a:t>Planificación y presupuesto</a:t>
            </a:r>
          </a:p>
          <a:p>
            <a:r>
              <a:rPr lang="es-ES" dirty="0"/>
              <a:t>Análisis, diseño y pruebas</a:t>
            </a:r>
          </a:p>
          <a:p>
            <a:r>
              <a:rPr lang="es-ES" dirty="0"/>
              <a:t>Implementación del sistema</a:t>
            </a:r>
          </a:p>
          <a:p>
            <a:r>
              <a:rPr lang="es-ES" dirty="0"/>
              <a:t>Conclusiones y ampliaciones</a:t>
            </a:r>
          </a:p>
        </p:txBody>
      </p:sp>
      <p:sp>
        <p:nvSpPr>
          <p:cNvPr id="4" name="Slide Number Placeholder 3">
            <a:extLst>
              <a:ext uri="{FF2B5EF4-FFF2-40B4-BE49-F238E27FC236}">
                <a16:creationId xmlns:a16="http://schemas.microsoft.com/office/drawing/2014/main" id="{74D90B0D-E092-D9C4-7A73-F4B63D873F35}"/>
              </a:ext>
            </a:extLst>
          </p:cNvPr>
          <p:cNvSpPr>
            <a:spLocks noGrp="1"/>
          </p:cNvSpPr>
          <p:nvPr>
            <p:ph type="sldNum" sz="quarter" idx="12"/>
          </p:nvPr>
        </p:nvSpPr>
        <p:spPr>
          <a:xfrm>
            <a:off x="11292840" y="6172200"/>
            <a:ext cx="914400" cy="593725"/>
          </a:xfrm>
        </p:spPr>
        <p:txBody>
          <a:bodyPr>
            <a:normAutofit/>
          </a:bodyPr>
          <a:lstStyle/>
          <a:p>
            <a:pPr>
              <a:lnSpc>
                <a:spcPct val="90000"/>
              </a:lnSpc>
              <a:spcAft>
                <a:spcPts val="600"/>
              </a:spcAft>
            </a:pPr>
            <a:fld id="{29D1EE54-A0C0-4A28-880D-E306CF3679DD}" type="slidenum">
              <a:rPr lang="es-ES" smtClean="0"/>
              <a:pPr>
                <a:lnSpc>
                  <a:spcPct val="90000"/>
                </a:lnSpc>
                <a:spcAft>
                  <a:spcPts val="600"/>
                </a:spcAft>
              </a:pPr>
              <a:t>2</a:t>
            </a:fld>
            <a:endParaRPr lang="es-ES"/>
          </a:p>
        </p:txBody>
      </p:sp>
    </p:spTree>
    <p:extLst>
      <p:ext uri="{BB962C8B-B14F-4D97-AF65-F5344CB8AC3E}">
        <p14:creationId xmlns:p14="http://schemas.microsoft.com/office/powerpoint/2010/main" val="1728156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BA37-87D0-4CC1-D39F-F00D46EB1674}"/>
              </a:ext>
            </a:extLst>
          </p:cNvPr>
          <p:cNvSpPr>
            <a:spLocks noGrp="1"/>
          </p:cNvSpPr>
          <p:nvPr>
            <p:ph type="title"/>
          </p:nvPr>
        </p:nvSpPr>
        <p:spPr>
          <a:xfrm>
            <a:off x="895668" y="481373"/>
            <a:ext cx="9692640" cy="1325562"/>
          </a:xfrm>
        </p:spPr>
        <p:txBody>
          <a:bodyPr/>
          <a:lstStyle/>
          <a:p>
            <a:pPr algn="ctr"/>
            <a:r>
              <a:rPr lang="es-ES" dirty="0"/>
              <a:t>Gracias</a:t>
            </a:r>
          </a:p>
        </p:txBody>
      </p:sp>
      <p:pic>
        <p:nvPicPr>
          <p:cNvPr id="9" name="Content Placeholder 8" descr="A logo with a blue and white striped emblem&#10;&#10;Description automatically generated with medium confidence">
            <a:extLst>
              <a:ext uri="{FF2B5EF4-FFF2-40B4-BE49-F238E27FC236}">
                <a16:creationId xmlns:a16="http://schemas.microsoft.com/office/drawing/2014/main" id="{983DAF67-E253-B46F-5F0F-B79CFBDA8E5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62063" y="3083340"/>
            <a:ext cx="4479925" cy="2513769"/>
          </a:xfrm>
        </p:spPr>
      </p:pic>
      <p:pic>
        <p:nvPicPr>
          <p:cNvPr id="11" name="Content Placeholder 10" descr="A logo for a university&#10;&#10;Description automatically generated">
            <a:extLst>
              <a:ext uri="{FF2B5EF4-FFF2-40B4-BE49-F238E27FC236}">
                <a16:creationId xmlns:a16="http://schemas.microsoft.com/office/drawing/2014/main" id="{1A2464A8-763E-5321-D6CC-E54E0997CAE2}"/>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26163" y="3219847"/>
            <a:ext cx="4481512" cy="2240755"/>
          </a:xfrm>
        </p:spPr>
      </p:pic>
      <p:sp>
        <p:nvSpPr>
          <p:cNvPr id="3" name="Slide Number Placeholder 2">
            <a:extLst>
              <a:ext uri="{FF2B5EF4-FFF2-40B4-BE49-F238E27FC236}">
                <a16:creationId xmlns:a16="http://schemas.microsoft.com/office/drawing/2014/main" id="{5C81B0F5-5FD1-22CE-0F6A-51EBB8E73E5A}"/>
              </a:ext>
            </a:extLst>
          </p:cNvPr>
          <p:cNvSpPr>
            <a:spLocks noGrp="1"/>
          </p:cNvSpPr>
          <p:nvPr>
            <p:ph type="sldNum" sz="quarter" idx="12"/>
          </p:nvPr>
        </p:nvSpPr>
        <p:spPr/>
        <p:txBody>
          <a:bodyPr>
            <a:normAutofit lnSpcReduction="10000"/>
          </a:bodyPr>
          <a:lstStyle/>
          <a:p>
            <a:fld id="{29D1EE54-A0C0-4A28-880D-E306CF3679DD}" type="slidenum">
              <a:rPr lang="es-ES" smtClean="0"/>
              <a:t>20</a:t>
            </a:fld>
            <a:endParaRPr lang="es-ES"/>
          </a:p>
        </p:txBody>
      </p:sp>
    </p:spTree>
    <p:extLst>
      <p:ext uri="{BB962C8B-B14F-4D97-AF65-F5344CB8AC3E}">
        <p14:creationId xmlns:p14="http://schemas.microsoft.com/office/powerpoint/2010/main" val="235265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E2765-B7E8-F3A4-72F2-C6A64F8AB567}"/>
              </a:ext>
            </a:extLst>
          </p:cNvPr>
          <p:cNvSpPr>
            <a:spLocks noGrp="1"/>
          </p:cNvSpPr>
          <p:nvPr>
            <p:ph type="title"/>
          </p:nvPr>
        </p:nvSpPr>
        <p:spPr>
          <a:xfrm>
            <a:off x="1261872" y="365760"/>
            <a:ext cx="9692640" cy="1325562"/>
          </a:xfrm>
        </p:spPr>
        <p:txBody>
          <a:bodyPr>
            <a:normAutofit/>
          </a:bodyPr>
          <a:lstStyle/>
          <a:p>
            <a:r>
              <a:rPr lang="es-ES"/>
              <a:t>Motivación</a:t>
            </a:r>
          </a:p>
        </p:txBody>
      </p:sp>
      <p:sp>
        <p:nvSpPr>
          <p:cNvPr id="3" name="Slide Number Placeholder 2">
            <a:extLst>
              <a:ext uri="{FF2B5EF4-FFF2-40B4-BE49-F238E27FC236}">
                <a16:creationId xmlns:a16="http://schemas.microsoft.com/office/drawing/2014/main" id="{D6DB83F3-33DF-9F4A-2083-AD39168C445D}"/>
              </a:ext>
            </a:extLst>
          </p:cNvPr>
          <p:cNvSpPr>
            <a:spLocks noGrp="1"/>
          </p:cNvSpPr>
          <p:nvPr>
            <p:ph type="sldNum" sz="quarter" idx="12"/>
          </p:nvPr>
        </p:nvSpPr>
        <p:spPr>
          <a:xfrm>
            <a:off x="11292840" y="6172200"/>
            <a:ext cx="914400" cy="593725"/>
          </a:xfrm>
        </p:spPr>
        <p:txBody>
          <a:bodyPr>
            <a:normAutofit/>
          </a:bodyPr>
          <a:lstStyle/>
          <a:p>
            <a:pPr>
              <a:lnSpc>
                <a:spcPct val="90000"/>
              </a:lnSpc>
              <a:spcAft>
                <a:spcPts val="600"/>
              </a:spcAft>
            </a:pPr>
            <a:fld id="{29D1EE54-A0C0-4A28-880D-E306CF3679DD}" type="slidenum">
              <a:rPr lang="es-ES" smtClean="0"/>
              <a:pPr>
                <a:lnSpc>
                  <a:spcPct val="90000"/>
                </a:lnSpc>
                <a:spcAft>
                  <a:spcPts val="600"/>
                </a:spcAft>
              </a:pPr>
              <a:t>3</a:t>
            </a:fld>
            <a:endParaRPr lang="es-ES"/>
          </a:p>
        </p:txBody>
      </p:sp>
      <p:graphicFrame>
        <p:nvGraphicFramePr>
          <p:cNvPr id="14" name="Content Placeholder 2">
            <a:extLst>
              <a:ext uri="{FF2B5EF4-FFF2-40B4-BE49-F238E27FC236}">
                <a16:creationId xmlns:a16="http://schemas.microsoft.com/office/drawing/2014/main" id="{4CAB525D-4694-A5FF-54A4-3BA8DF3E8C0E}"/>
              </a:ext>
            </a:extLst>
          </p:cNvPr>
          <p:cNvGraphicFramePr>
            <a:graphicFrameLocks noGrp="1"/>
          </p:cNvGraphicFramePr>
          <p:nvPr>
            <p:ph idx="1"/>
            <p:extLst>
              <p:ext uri="{D42A27DB-BD31-4B8C-83A1-F6EECF244321}">
                <p14:modId xmlns:p14="http://schemas.microsoft.com/office/powerpoint/2010/main" val="3528179352"/>
              </p:ext>
            </p:extLst>
          </p:nvPr>
        </p:nvGraphicFramePr>
        <p:xfrm>
          <a:off x="1262063" y="2013055"/>
          <a:ext cx="8785735"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6668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C8E3E-1B1C-D139-28AD-4BA6B58BC98C}"/>
              </a:ext>
            </a:extLst>
          </p:cNvPr>
          <p:cNvSpPr>
            <a:spLocks noGrp="1"/>
          </p:cNvSpPr>
          <p:nvPr>
            <p:ph type="title"/>
          </p:nvPr>
        </p:nvSpPr>
        <p:spPr>
          <a:xfrm>
            <a:off x="1261872" y="365760"/>
            <a:ext cx="9692640" cy="1325562"/>
          </a:xfrm>
        </p:spPr>
        <p:txBody>
          <a:bodyPr>
            <a:normAutofit/>
          </a:bodyPr>
          <a:lstStyle/>
          <a:p>
            <a:r>
              <a:rPr lang="es-ES" dirty="0"/>
              <a:t>Objetivos I</a:t>
            </a:r>
          </a:p>
        </p:txBody>
      </p:sp>
      <p:graphicFrame>
        <p:nvGraphicFramePr>
          <p:cNvPr id="24" name="Content Placeholder 2">
            <a:extLst>
              <a:ext uri="{FF2B5EF4-FFF2-40B4-BE49-F238E27FC236}">
                <a16:creationId xmlns:a16="http://schemas.microsoft.com/office/drawing/2014/main" id="{E2C0882A-E23C-20EF-1C41-AC56D5A1798B}"/>
              </a:ext>
            </a:extLst>
          </p:cNvPr>
          <p:cNvGraphicFramePr>
            <a:graphicFrameLocks noGrp="1"/>
          </p:cNvGraphicFramePr>
          <p:nvPr>
            <p:ph idx="1"/>
            <p:extLst>
              <p:ext uri="{D42A27DB-BD31-4B8C-83A1-F6EECF244321}">
                <p14:modId xmlns:p14="http://schemas.microsoft.com/office/powerpoint/2010/main" val="649689488"/>
              </p:ext>
            </p:extLst>
          </p:nvPr>
        </p:nvGraphicFramePr>
        <p:xfrm>
          <a:off x="1262063" y="1691321"/>
          <a:ext cx="8785735" cy="4930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6049C839-3215-1B3B-9BD2-70B9AF874C9E}"/>
              </a:ext>
            </a:extLst>
          </p:cNvPr>
          <p:cNvSpPr>
            <a:spLocks noGrp="1"/>
          </p:cNvSpPr>
          <p:nvPr>
            <p:ph type="sldNum" sz="quarter" idx="12"/>
          </p:nvPr>
        </p:nvSpPr>
        <p:spPr/>
        <p:txBody>
          <a:bodyPr>
            <a:normAutofit lnSpcReduction="10000"/>
          </a:bodyPr>
          <a:lstStyle/>
          <a:p>
            <a:fld id="{29D1EE54-A0C0-4A28-880D-E306CF3679DD}" type="slidenum">
              <a:rPr lang="es-ES" smtClean="0"/>
              <a:t>4</a:t>
            </a:fld>
            <a:endParaRPr lang="es-ES"/>
          </a:p>
        </p:txBody>
      </p:sp>
    </p:spTree>
    <p:extLst>
      <p:ext uri="{BB962C8B-B14F-4D97-AF65-F5344CB8AC3E}">
        <p14:creationId xmlns:p14="http://schemas.microsoft.com/office/powerpoint/2010/main" val="3799702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C8E3E-1B1C-D139-28AD-4BA6B58BC98C}"/>
              </a:ext>
            </a:extLst>
          </p:cNvPr>
          <p:cNvSpPr>
            <a:spLocks noGrp="1"/>
          </p:cNvSpPr>
          <p:nvPr>
            <p:ph type="title"/>
          </p:nvPr>
        </p:nvSpPr>
        <p:spPr>
          <a:xfrm>
            <a:off x="1261872" y="365760"/>
            <a:ext cx="9692640" cy="1325562"/>
          </a:xfrm>
        </p:spPr>
        <p:txBody>
          <a:bodyPr>
            <a:normAutofit/>
          </a:bodyPr>
          <a:lstStyle/>
          <a:p>
            <a:r>
              <a:rPr lang="es-ES" dirty="0"/>
              <a:t>Objetivos II</a:t>
            </a:r>
          </a:p>
        </p:txBody>
      </p:sp>
      <p:graphicFrame>
        <p:nvGraphicFramePr>
          <p:cNvPr id="24" name="Content Placeholder 2">
            <a:extLst>
              <a:ext uri="{FF2B5EF4-FFF2-40B4-BE49-F238E27FC236}">
                <a16:creationId xmlns:a16="http://schemas.microsoft.com/office/drawing/2014/main" id="{E2C0882A-E23C-20EF-1C41-AC56D5A1798B}"/>
              </a:ext>
            </a:extLst>
          </p:cNvPr>
          <p:cNvGraphicFramePr>
            <a:graphicFrameLocks noGrp="1"/>
          </p:cNvGraphicFramePr>
          <p:nvPr>
            <p:ph idx="1"/>
            <p:extLst>
              <p:ext uri="{D42A27DB-BD31-4B8C-83A1-F6EECF244321}">
                <p14:modId xmlns:p14="http://schemas.microsoft.com/office/powerpoint/2010/main" val="3909916231"/>
              </p:ext>
            </p:extLst>
          </p:nvPr>
        </p:nvGraphicFramePr>
        <p:xfrm>
          <a:off x="1262063" y="1691322"/>
          <a:ext cx="8785735" cy="48009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6049C839-3215-1B3B-9BD2-70B9AF874C9E}"/>
              </a:ext>
            </a:extLst>
          </p:cNvPr>
          <p:cNvSpPr>
            <a:spLocks noGrp="1"/>
          </p:cNvSpPr>
          <p:nvPr>
            <p:ph type="sldNum" sz="quarter" idx="12"/>
          </p:nvPr>
        </p:nvSpPr>
        <p:spPr/>
        <p:txBody>
          <a:bodyPr>
            <a:normAutofit lnSpcReduction="10000"/>
          </a:bodyPr>
          <a:lstStyle/>
          <a:p>
            <a:fld id="{29D1EE54-A0C0-4A28-880D-E306CF3679DD}" type="slidenum">
              <a:rPr lang="es-ES" smtClean="0"/>
              <a:t>5</a:t>
            </a:fld>
            <a:endParaRPr lang="es-ES"/>
          </a:p>
        </p:txBody>
      </p:sp>
    </p:spTree>
    <p:extLst>
      <p:ext uri="{BB962C8B-B14F-4D97-AF65-F5344CB8AC3E}">
        <p14:creationId xmlns:p14="http://schemas.microsoft.com/office/powerpoint/2010/main" val="1982934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FA0A1AD-DEE2-4598-8D3B-C1F65F315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B3095B5-5045-8C50-FCBD-14578FD69686}"/>
              </a:ext>
            </a:extLst>
          </p:cNvPr>
          <p:cNvSpPr>
            <a:spLocks noGrp="1"/>
          </p:cNvSpPr>
          <p:nvPr>
            <p:ph type="title"/>
          </p:nvPr>
        </p:nvSpPr>
        <p:spPr>
          <a:xfrm>
            <a:off x="1261872" y="365760"/>
            <a:ext cx="9692640" cy="1325562"/>
          </a:xfrm>
        </p:spPr>
        <p:txBody>
          <a:bodyPr vert="horz" lIns="91440" tIns="45720" rIns="91440" bIns="45720" rtlCol="0" anchor="b">
            <a:normAutofit/>
          </a:bodyPr>
          <a:lstStyle/>
          <a:p>
            <a:r>
              <a:rPr lang="en-US" sz="4400"/>
              <a:t>Estudio de la situación actual I</a:t>
            </a:r>
          </a:p>
        </p:txBody>
      </p:sp>
      <p:sp>
        <p:nvSpPr>
          <p:cNvPr id="8" name="Text Placeholder 7">
            <a:extLst>
              <a:ext uri="{FF2B5EF4-FFF2-40B4-BE49-F238E27FC236}">
                <a16:creationId xmlns:a16="http://schemas.microsoft.com/office/drawing/2014/main" id="{34F718E2-8666-E4B7-553D-7892BD03947B}"/>
              </a:ext>
            </a:extLst>
          </p:cNvPr>
          <p:cNvSpPr>
            <a:spLocks noGrp="1"/>
          </p:cNvSpPr>
          <p:nvPr>
            <p:ph type="body" sz="half" idx="2"/>
          </p:nvPr>
        </p:nvSpPr>
        <p:spPr>
          <a:xfrm>
            <a:off x="367862" y="1933575"/>
            <a:ext cx="3079531" cy="2964246"/>
          </a:xfrm>
        </p:spPr>
        <p:txBody>
          <a:bodyPr vert="horz" lIns="91440" tIns="45720" rIns="91440" bIns="45720" rtlCol="0">
            <a:normAutofit/>
          </a:bodyPr>
          <a:lstStyle/>
          <a:p>
            <a:r>
              <a:rPr lang="en-US" sz="2000" dirty="0" err="1"/>
              <a:t>Aplicaciones</a:t>
            </a:r>
            <a:r>
              <a:rPr lang="en-US" sz="2000" dirty="0"/>
              <a:t> </a:t>
            </a:r>
            <a:r>
              <a:rPr lang="en-US" sz="2000" dirty="0" err="1"/>
              <a:t>similares</a:t>
            </a:r>
            <a:r>
              <a:rPr lang="en-US" sz="2000" dirty="0"/>
              <a:t>:</a:t>
            </a:r>
          </a:p>
          <a:p>
            <a:pPr marL="617220" lvl="1" indent="-342900">
              <a:buFont typeface="Arial" panose="020B0604020202020204" pitchFamily="34" charset="0"/>
              <a:buChar char="•"/>
            </a:pPr>
            <a:r>
              <a:rPr lang="en-US" sz="2000" dirty="0" err="1"/>
              <a:t>QuestionPro</a:t>
            </a:r>
            <a:endParaRPr lang="en-US" sz="2000" dirty="0"/>
          </a:p>
          <a:p>
            <a:pPr marL="617220" lvl="1" indent="-342900">
              <a:buFont typeface="Arial" panose="020B0604020202020204" pitchFamily="34" charset="0"/>
              <a:buChar char="•"/>
            </a:pPr>
            <a:r>
              <a:rPr lang="en-US" sz="2000" dirty="0"/>
              <a:t> SurveyMonkey</a:t>
            </a:r>
          </a:p>
          <a:p>
            <a:pPr marL="617220" lvl="1" indent="-342900">
              <a:buFont typeface="Arial" panose="020B0604020202020204" pitchFamily="34" charset="0"/>
              <a:buChar char="•"/>
            </a:pPr>
            <a:r>
              <a:rPr lang="en-US" sz="2000" dirty="0"/>
              <a:t>Qualtrics:</a:t>
            </a:r>
          </a:p>
          <a:p>
            <a:pPr indent="-182880"/>
            <a:endParaRPr lang="en-US" dirty="0"/>
          </a:p>
        </p:txBody>
      </p:sp>
      <p:pic>
        <p:nvPicPr>
          <p:cNvPr id="10" name="Content Placeholder 9" descr="A screenshot of a computer&#10;&#10;Description automatically generated">
            <a:extLst>
              <a:ext uri="{FF2B5EF4-FFF2-40B4-BE49-F238E27FC236}">
                <a16:creationId xmlns:a16="http://schemas.microsoft.com/office/drawing/2014/main" id="{D329E260-1A9B-AC90-97DE-24FF1649D6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20662" y="1834101"/>
            <a:ext cx="6730679" cy="4156193"/>
          </a:xfrm>
          <a:prstGeom prst="rect">
            <a:avLst/>
          </a:prstGeom>
          <a:effectLst>
            <a:outerShdw blurRad="50800" dist="50800" dir="5400000" sx="104000" sy="104000" algn="ctr" rotWithShape="0">
              <a:srgbClr val="000000">
                <a:alpha val="27000"/>
              </a:srgbClr>
            </a:outerShdw>
          </a:effectLst>
        </p:spPr>
      </p:pic>
      <p:sp>
        <p:nvSpPr>
          <p:cNvPr id="3" name="Slide Number Placeholder 2">
            <a:extLst>
              <a:ext uri="{FF2B5EF4-FFF2-40B4-BE49-F238E27FC236}">
                <a16:creationId xmlns:a16="http://schemas.microsoft.com/office/drawing/2014/main" id="{85C3CC33-C15A-C17E-D0A3-C452E1F5623C}"/>
              </a:ext>
            </a:extLst>
          </p:cNvPr>
          <p:cNvSpPr>
            <a:spLocks noGrp="1"/>
          </p:cNvSpPr>
          <p:nvPr>
            <p:ph type="sldNum" sz="quarter" idx="12"/>
          </p:nvPr>
        </p:nvSpPr>
        <p:spPr>
          <a:xfrm>
            <a:off x="11292840" y="6172200"/>
            <a:ext cx="914400" cy="593725"/>
          </a:xfrm>
        </p:spPr>
        <p:txBody>
          <a:bodyPr vert="horz" lIns="45720" tIns="45720" rIns="45720" bIns="45720" rtlCol="0" anchor="ctr">
            <a:normAutofit/>
          </a:bodyPr>
          <a:lstStyle/>
          <a:p>
            <a:pPr>
              <a:lnSpc>
                <a:spcPct val="90000"/>
              </a:lnSpc>
              <a:spcAft>
                <a:spcPts val="600"/>
              </a:spcAft>
            </a:pPr>
            <a:fld id="{29D1EE54-A0C0-4A28-880D-E306CF3679DD}" type="slidenum">
              <a:rPr lang="en-US">
                <a:solidFill>
                  <a:srgbClr val="46464A">
                    <a:lumMod val="60000"/>
                    <a:lumOff val="40000"/>
                  </a:srgbClr>
                </a:solidFill>
              </a:rPr>
              <a:pPr>
                <a:lnSpc>
                  <a:spcPct val="90000"/>
                </a:lnSpc>
                <a:spcAft>
                  <a:spcPts val="600"/>
                </a:spcAft>
              </a:pPr>
              <a:t>6</a:t>
            </a:fld>
            <a:endParaRPr lang="en-US">
              <a:solidFill>
                <a:srgbClr val="46464A">
                  <a:lumMod val="60000"/>
                  <a:lumOff val="40000"/>
                </a:srgbClr>
              </a:solidFill>
            </a:endParaRPr>
          </a:p>
        </p:txBody>
      </p:sp>
    </p:spTree>
    <p:extLst>
      <p:ext uri="{BB962C8B-B14F-4D97-AF65-F5344CB8AC3E}">
        <p14:creationId xmlns:p14="http://schemas.microsoft.com/office/powerpoint/2010/main" val="450564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B10C0-C2FA-5810-90AB-3D95AA059E0D}"/>
              </a:ext>
            </a:extLst>
          </p:cNvPr>
          <p:cNvSpPr>
            <a:spLocks noGrp="1"/>
          </p:cNvSpPr>
          <p:nvPr>
            <p:ph type="title"/>
          </p:nvPr>
        </p:nvSpPr>
        <p:spPr>
          <a:xfrm>
            <a:off x="1261872" y="365760"/>
            <a:ext cx="9692640" cy="1325562"/>
          </a:xfrm>
        </p:spPr>
        <p:txBody>
          <a:bodyPr>
            <a:normAutofit/>
          </a:bodyPr>
          <a:lstStyle/>
          <a:p>
            <a:r>
              <a:rPr lang="es-ES" dirty="0"/>
              <a:t>Estudio de la situación actual II</a:t>
            </a:r>
          </a:p>
        </p:txBody>
      </p:sp>
      <p:sp>
        <p:nvSpPr>
          <p:cNvPr id="4" name="Slide Number Placeholder 3">
            <a:extLst>
              <a:ext uri="{FF2B5EF4-FFF2-40B4-BE49-F238E27FC236}">
                <a16:creationId xmlns:a16="http://schemas.microsoft.com/office/drawing/2014/main" id="{82AB012A-F61F-706C-E273-37C18C99F84C}"/>
              </a:ext>
            </a:extLst>
          </p:cNvPr>
          <p:cNvSpPr>
            <a:spLocks noGrp="1"/>
          </p:cNvSpPr>
          <p:nvPr>
            <p:ph type="sldNum" sz="quarter" idx="12"/>
          </p:nvPr>
        </p:nvSpPr>
        <p:spPr>
          <a:xfrm>
            <a:off x="11292840" y="6172200"/>
            <a:ext cx="914400" cy="593725"/>
          </a:xfrm>
        </p:spPr>
        <p:txBody>
          <a:bodyPr>
            <a:normAutofit/>
          </a:bodyPr>
          <a:lstStyle/>
          <a:p>
            <a:pPr>
              <a:lnSpc>
                <a:spcPct val="90000"/>
              </a:lnSpc>
              <a:spcAft>
                <a:spcPts val="600"/>
              </a:spcAft>
            </a:pPr>
            <a:fld id="{29D1EE54-A0C0-4A28-880D-E306CF3679DD}" type="slidenum">
              <a:rPr lang="es-ES" smtClean="0"/>
              <a:pPr>
                <a:lnSpc>
                  <a:spcPct val="90000"/>
                </a:lnSpc>
                <a:spcAft>
                  <a:spcPts val="600"/>
                </a:spcAft>
              </a:pPr>
              <a:t>7</a:t>
            </a:fld>
            <a:endParaRPr lang="es-ES"/>
          </a:p>
        </p:txBody>
      </p:sp>
      <p:graphicFrame>
        <p:nvGraphicFramePr>
          <p:cNvPr id="6" name="Content Placeholder 2">
            <a:extLst>
              <a:ext uri="{FF2B5EF4-FFF2-40B4-BE49-F238E27FC236}">
                <a16:creationId xmlns:a16="http://schemas.microsoft.com/office/drawing/2014/main" id="{EDCB7C82-1364-B052-2BDE-40F542EAA1FA}"/>
              </a:ext>
            </a:extLst>
          </p:cNvPr>
          <p:cNvGraphicFramePr>
            <a:graphicFrameLocks noGrp="1"/>
          </p:cNvGraphicFramePr>
          <p:nvPr>
            <p:ph idx="1"/>
            <p:extLst>
              <p:ext uri="{D42A27DB-BD31-4B8C-83A1-F6EECF244321}">
                <p14:modId xmlns:p14="http://schemas.microsoft.com/office/powerpoint/2010/main" val="878942521"/>
              </p:ext>
            </p:extLst>
          </p:nvPr>
        </p:nvGraphicFramePr>
        <p:xfrm>
          <a:off x="1262063" y="2013054"/>
          <a:ext cx="8777329" cy="42014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2176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8CA4-665C-EEF3-C4AB-EA38063E5AB1}"/>
              </a:ext>
            </a:extLst>
          </p:cNvPr>
          <p:cNvSpPr>
            <a:spLocks noGrp="1"/>
          </p:cNvSpPr>
          <p:nvPr>
            <p:ph type="title"/>
          </p:nvPr>
        </p:nvSpPr>
        <p:spPr>
          <a:xfrm>
            <a:off x="1261872" y="365760"/>
            <a:ext cx="9692640" cy="1325562"/>
          </a:xfrm>
        </p:spPr>
        <p:txBody>
          <a:bodyPr>
            <a:normAutofit/>
          </a:bodyPr>
          <a:lstStyle/>
          <a:p>
            <a:r>
              <a:rPr lang="es-ES"/>
              <a:t>Aspectos teóricos I</a:t>
            </a:r>
          </a:p>
        </p:txBody>
      </p:sp>
      <p:graphicFrame>
        <p:nvGraphicFramePr>
          <p:cNvPr id="14" name="Content Placeholder 2">
            <a:extLst>
              <a:ext uri="{FF2B5EF4-FFF2-40B4-BE49-F238E27FC236}">
                <a16:creationId xmlns:a16="http://schemas.microsoft.com/office/drawing/2014/main" id="{25E82402-AED7-05B3-8F6B-4EB2E876B7CC}"/>
              </a:ext>
            </a:extLst>
          </p:cNvPr>
          <p:cNvGraphicFramePr>
            <a:graphicFrameLocks noGrp="1"/>
          </p:cNvGraphicFramePr>
          <p:nvPr>
            <p:ph idx="1"/>
            <p:extLst>
              <p:ext uri="{D42A27DB-BD31-4B8C-83A1-F6EECF244321}">
                <p14:modId xmlns:p14="http://schemas.microsoft.com/office/powerpoint/2010/main" val="3747101261"/>
              </p:ext>
            </p:extLst>
          </p:nvPr>
        </p:nvGraphicFramePr>
        <p:xfrm>
          <a:off x="1262063" y="2013055"/>
          <a:ext cx="8785735"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517AF0F1-4DD2-9756-1968-B7BBE705C672}"/>
              </a:ext>
            </a:extLst>
          </p:cNvPr>
          <p:cNvSpPr>
            <a:spLocks noGrp="1"/>
          </p:cNvSpPr>
          <p:nvPr>
            <p:ph type="sldNum" sz="quarter" idx="12"/>
          </p:nvPr>
        </p:nvSpPr>
        <p:spPr/>
        <p:txBody>
          <a:bodyPr>
            <a:normAutofit lnSpcReduction="10000"/>
          </a:bodyPr>
          <a:lstStyle/>
          <a:p>
            <a:fld id="{29D1EE54-A0C0-4A28-880D-E306CF3679DD}" type="slidenum">
              <a:rPr lang="es-ES" smtClean="0"/>
              <a:t>8</a:t>
            </a:fld>
            <a:endParaRPr lang="es-ES"/>
          </a:p>
        </p:txBody>
      </p:sp>
    </p:spTree>
    <p:extLst>
      <p:ext uri="{BB962C8B-B14F-4D97-AF65-F5344CB8AC3E}">
        <p14:creationId xmlns:p14="http://schemas.microsoft.com/office/powerpoint/2010/main" val="4184980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92633-55FF-5FA1-D3ED-757636305368}"/>
              </a:ext>
            </a:extLst>
          </p:cNvPr>
          <p:cNvSpPr>
            <a:spLocks noGrp="1"/>
          </p:cNvSpPr>
          <p:nvPr>
            <p:ph type="title"/>
          </p:nvPr>
        </p:nvSpPr>
        <p:spPr/>
        <p:txBody>
          <a:bodyPr/>
          <a:lstStyle/>
          <a:p>
            <a:r>
              <a:rPr lang="es-ES" dirty="0"/>
              <a:t>Aspectos teóricos II</a:t>
            </a:r>
          </a:p>
        </p:txBody>
      </p:sp>
      <p:pic>
        <p:nvPicPr>
          <p:cNvPr id="5" name="Content Placeholder 4" descr="A white paper with black text and numbers&#10;&#10;Description automatically generated">
            <a:extLst>
              <a:ext uri="{FF2B5EF4-FFF2-40B4-BE49-F238E27FC236}">
                <a16:creationId xmlns:a16="http://schemas.microsoft.com/office/drawing/2014/main" id="{0D5592BB-24F5-C22E-6036-99BB33E1E02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5236" y="2511470"/>
            <a:ext cx="6381838" cy="2914154"/>
          </a:xfrm>
        </p:spPr>
      </p:pic>
      <p:sp>
        <p:nvSpPr>
          <p:cNvPr id="7" name="Text Placeholder 6">
            <a:extLst>
              <a:ext uri="{FF2B5EF4-FFF2-40B4-BE49-F238E27FC236}">
                <a16:creationId xmlns:a16="http://schemas.microsoft.com/office/drawing/2014/main" id="{77E77ACF-8BA4-5708-E977-9520F89FE811}"/>
              </a:ext>
            </a:extLst>
          </p:cNvPr>
          <p:cNvSpPr>
            <a:spLocks noGrp="1"/>
          </p:cNvSpPr>
          <p:nvPr>
            <p:ph type="body" sz="quarter" idx="3"/>
          </p:nvPr>
        </p:nvSpPr>
        <p:spPr>
          <a:xfrm>
            <a:off x="1261872" y="1609566"/>
            <a:ext cx="2385218" cy="425588"/>
          </a:xfrm>
        </p:spPr>
        <p:txBody>
          <a:bodyPr/>
          <a:lstStyle/>
          <a:p>
            <a:r>
              <a:rPr lang="es-ES" dirty="0"/>
              <a:t>Media poblacional</a:t>
            </a:r>
          </a:p>
        </p:txBody>
      </p:sp>
      <p:pic>
        <p:nvPicPr>
          <p:cNvPr id="10" name="Content Placeholder 9" descr="A white paper with black text&#10;&#10;Description automatically generated">
            <a:extLst>
              <a:ext uri="{FF2B5EF4-FFF2-40B4-BE49-F238E27FC236}">
                <a16:creationId xmlns:a16="http://schemas.microsoft.com/office/drawing/2014/main" id="{D9C3ECDB-F465-93A4-9BBF-2440C042AE26}"/>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35503" y="483477"/>
            <a:ext cx="4724318" cy="5762296"/>
          </a:xfrm>
        </p:spPr>
      </p:pic>
      <p:sp>
        <p:nvSpPr>
          <p:cNvPr id="3" name="Slide Number Placeholder 2">
            <a:extLst>
              <a:ext uri="{FF2B5EF4-FFF2-40B4-BE49-F238E27FC236}">
                <a16:creationId xmlns:a16="http://schemas.microsoft.com/office/drawing/2014/main" id="{C7206162-1E4F-AD9E-42A6-663A7508B2E9}"/>
              </a:ext>
            </a:extLst>
          </p:cNvPr>
          <p:cNvSpPr>
            <a:spLocks noGrp="1"/>
          </p:cNvSpPr>
          <p:nvPr>
            <p:ph type="sldNum" sz="quarter" idx="12"/>
          </p:nvPr>
        </p:nvSpPr>
        <p:spPr/>
        <p:txBody>
          <a:bodyPr>
            <a:normAutofit lnSpcReduction="10000"/>
          </a:bodyPr>
          <a:lstStyle/>
          <a:p>
            <a:fld id="{29D1EE54-A0C0-4A28-880D-E306CF3679DD}" type="slidenum">
              <a:rPr lang="es-ES" smtClean="0"/>
              <a:t>9</a:t>
            </a:fld>
            <a:endParaRPr lang="es-ES"/>
          </a:p>
        </p:txBody>
      </p:sp>
    </p:spTree>
    <p:extLst>
      <p:ext uri="{BB962C8B-B14F-4D97-AF65-F5344CB8AC3E}">
        <p14:creationId xmlns:p14="http://schemas.microsoft.com/office/powerpoint/2010/main" val="2051670612"/>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282</TotalTime>
  <Words>753</Words>
  <Application>Microsoft Office PowerPoint</Application>
  <PresentationFormat>Widescreen</PresentationFormat>
  <Paragraphs>116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Century Schoolbook</vt:lpstr>
      <vt:lpstr>Wingdings 2</vt:lpstr>
      <vt:lpstr>View</vt:lpstr>
      <vt:lpstr>Aplicación web interactiva para el cálculo del tamaño muestral con RShiny</vt:lpstr>
      <vt:lpstr>Índice</vt:lpstr>
      <vt:lpstr>Motivación</vt:lpstr>
      <vt:lpstr>Objetivos I</vt:lpstr>
      <vt:lpstr>Objetivos II</vt:lpstr>
      <vt:lpstr>Estudio de la situación actual I</vt:lpstr>
      <vt:lpstr>Estudio de la situación actual II</vt:lpstr>
      <vt:lpstr>Aspectos teóricos I</vt:lpstr>
      <vt:lpstr>Aspectos teóricos II</vt:lpstr>
      <vt:lpstr>Aspectos teóricos III</vt:lpstr>
      <vt:lpstr>Planificación</vt:lpstr>
      <vt:lpstr>Presupuesto</vt:lpstr>
      <vt:lpstr>Análisis</vt:lpstr>
      <vt:lpstr>Diseño I</vt:lpstr>
      <vt:lpstr>Diseño II</vt:lpstr>
      <vt:lpstr>Pruebas</vt:lpstr>
      <vt:lpstr>Implementación del sistema</vt:lpstr>
      <vt:lpstr>Conclusiones</vt:lpstr>
      <vt:lpstr>Ampliaciones</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Aplicación web interactiva para el cálculo del tamaño muestral con RShiny.</dc:title>
  <dc:creator>Salgado Uralde, Iñaki</dc:creator>
  <cp:lastModifiedBy>Salgado Uralde, Iñaki</cp:lastModifiedBy>
  <cp:revision>16</cp:revision>
  <dcterms:created xsi:type="dcterms:W3CDTF">2024-07-12T09:50:50Z</dcterms:created>
  <dcterms:modified xsi:type="dcterms:W3CDTF">2024-07-20T18:56:39Z</dcterms:modified>
</cp:coreProperties>
</file>