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0c42d2a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0c42d2a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c42d2a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0c42d2a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c42d2a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0c42d2a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0c42d2a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0c42d2a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c42d2a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c42d2a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0c42d2a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0c42d2a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0c42d2a7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0c42d2a7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Trends in Speech Accent Recognition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Louis Chuo &amp; Henry 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Accent Bias in Speech Recognition Software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005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initial task is to determine how accent bias is affecting speech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first research on what is an accent bias and how it affects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then take a look at current commercial ASRs and see if they exhibit this bias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Then we look at research on current solutions being developed for this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Research on determining accent bias and how it affects ASR accuracy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common measurement is Word Error Rate (WER)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Modern</a:t>
            </a:r>
            <a:r>
              <a:rPr lang="en-GB"/>
              <a:t> Speech recognition software uses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bias resulting from the specific dialects or accents used in training, for different dialects the average WER is different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commonly spoken dialects are more commonly sampled; ASR systems are biased to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this is not the only </a:t>
            </a:r>
            <a:r>
              <a:rPr lang="en-GB"/>
              <a:t>factor</a:t>
            </a:r>
            <a:r>
              <a:rPr lang="en-GB"/>
              <a:t> affecting bias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ASR accuracy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Research on Black vs White American english on widely used ASRs like ones developed by Microsoft and Google yielded a 0.35 WER on blacks vs 0.19 for whites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Shows that current commercial ASRs are biased to white </a:t>
            </a:r>
            <a:r>
              <a:rPr lang="en-GB"/>
              <a:t>american</a:t>
            </a:r>
            <a:r>
              <a:rPr lang="en-GB"/>
              <a:t> english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currently no standardised dataset for accented speech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Closest is Mozilla’s voice corpus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Due to the nature of how the data was collected, it is saturated with american, british and indian english.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</a:t>
            </a:r>
            <a:r>
              <a:rPr lang="en-GB"/>
              <a:t>Research</a:t>
            </a:r>
            <a:r>
              <a:rPr lang="en-GB"/>
              <a:t> to solve this issue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linguistic knowledge of common sound changes to aid in ASR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a multi-task model to translate speech and classify it’s accent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Combine this with another model that learns accent embeddings, which can be used as auxiliary inputs on the first model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GB">
                <a:solidFill>
                  <a:srgbClr val="434343"/>
                </a:solidFill>
              </a:rPr>
              <a:t>Research shows definite improvement using this model, but there are a lot of overlaps on accents that can make “unseen”(i.e. not explicitly used to train the models) accents still fairly inaccurate.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524300"/>
            <a:ext cx="70389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0" y="1251900"/>
            <a:ext cx="36004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875" y="1818625"/>
            <a:ext cx="39624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Investigate if we can improve an ASR model to be more accurate on the NZ accent using </a:t>
            </a:r>
            <a:r>
              <a:rPr lang="en-GB"/>
              <a:t>linguistic</a:t>
            </a:r>
            <a:r>
              <a:rPr lang="en-GB"/>
              <a:t> analysis to provide bias adjustment.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