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3ca963e3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3ca963e3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3ca963e3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3ca963e3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087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Wav2Vec+DNN+CTC Model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Louis Chuo &amp; Henry 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a pre-trained wav2vec 2.0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Combined with two DNN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Fine-tuned to Mozilla Common Voice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Final </a:t>
            </a:r>
            <a:r>
              <a:rPr lang="en-GB"/>
              <a:t>acoustic representation is given to CTC decoder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DNN neurons size: 1024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DNN Type: Leaky ReLU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Wav2Vec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29350" y="2070950"/>
            <a:ext cx="49845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Multi-layer convolutional feature 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Imported model is Wav2Vec 2.0 Large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Trained on Libri-Light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CNN outputs latent speech repres</a:t>
            </a:r>
            <a:r>
              <a:rPr lang="en-GB"/>
              <a:t>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Fed into a </a:t>
            </a:r>
            <a:r>
              <a:rPr lang="en-GB"/>
              <a:t>transformer</a:t>
            </a:r>
            <a:r>
              <a:rPr lang="en-GB"/>
              <a:t> for building representations on an entire sequence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24" y="1149750"/>
            <a:ext cx="6305526" cy="3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