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2D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-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CA97-9E49-4D0A-9B3E-931615FB4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0A33A-E4B5-4237-AB9E-26B4B3B0D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9DA06-5874-4AF0-B60D-BD551E41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81E-7D8A-44D1-8AF0-898F938A4EAA}" type="datetimeFigureOut">
              <a:rPr lang="en-NZ" smtClean="0"/>
              <a:t>10/09/2021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4EC1B-8FF6-40A7-BA20-8B7BEA19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6171D-65D7-4CE3-95C9-704110E4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25D4-5401-4D4F-AEDA-079B570C6C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2800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241E-3863-4F0E-98CE-1BADBAD9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6DC90-B003-47E7-ABA8-C8A5FCC6A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051AB-5787-48CD-9050-6BB511B9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81E-7D8A-44D1-8AF0-898F938A4EAA}" type="datetimeFigureOut">
              <a:rPr lang="en-NZ" smtClean="0"/>
              <a:t>10/09/2021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05162-AD30-40E9-8E26-8DC7EAD8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563FE-CE25-4D68-970F-422F360C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25D4-5401-4D4F-AEDA-079B570C6C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744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664985-F9B6-45FC-BFE0-6F9BAB439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7EF48-6370-479D-AACD-6D1670727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E876E-660F-44A1-9B91-DBDA4DB0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81E-7D8A-44D1-8AF0-898F938A4EAA}" type="datetimeFigureOut">
              <a:rPr lang="en-NZ" smtClean="0"/>
              <a:t>10/09/2021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D5C65-723D-4C48-97FE-EF7486E7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268D-3911-4D05-AEC8-F03C1345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25D4-5401-4D4F-AEDA-079B570C6C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418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6DAD-6346-44EC-99FB-7A47D16B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8C442-588F-4775-87BE-6D2FF5C24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51332-44C8-46CA-8465-F1F5C44B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81E-7D8A-44D1-8AF0-898F938A4EAA}" type="datetimeFigureOut">
              <a:rPr lang="en-NZ" smtClean="0"/>
              <a:t>10/09/2021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DEF3D-8D0D-4E54-A9A6-1CC6CF4D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E2775-3A4B-48B0-A124-90A25399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25D4-5401-4D4F-AEDA-079B570C6C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563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5CFE-DDC9-47FE-B97C-856B0C275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1D469-3C4A-45C4-8E62-CAD2100BE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3381-4F9D-4E8F-8058-A25CFC0F6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81E-7D8A-44D1-8AF0-898F938A4EAA}" type="datetimeFigureOut">
              <a:rPr lang="en-NZ" smtClean="0"/>
              <a:t>10/09/2021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95DC1-41DB-43DC-AB7F-25C32A4B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46A89-4C67-4F93-BA0F-BFE51BE7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25D4-5401-4D4F-AEDA-079B570C6C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27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D5F4-404D-461E-8BD3-0B14014C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998F-E02A-493A-8B3C-579F1BA06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5004F-AF01-4189-BC74-8DF4E0299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AE8FC-9090-4533-A3FF-F83DB808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81E-7D8A-44D1-8AF0-898F938A4EAA}" type="datetimeFigureOut">
              <a:rPr lang="en-NZ" smtClean="0"/>
              <a:t>10/09/2021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46502-D3CA-47AA-8C3C-9B3C51E3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A0E12-6663-4889-ABC9-53C08A59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25D4-5401-4D4F-AEDA-079B570C6C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650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CD20-130C-46F6-B4B9-8523E5F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6C6A3-CA37-48C4-8E5B-C29D09BEC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B8587-277A-4056-B438-8F48686BA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97ADF0-5680-407B-9114-73C4DBB7F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6D148-0E4C-4868-86D4-2591DBCF0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43DD01-22EF-4C09-B597-131039B5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81E-7D8A-44D1-8AF0-898F938A4EAA}" type="datetimeFigureOut">
              <a:rPr lang="en-NZ" smtClean="0"/>
              <a:t>10/09/2021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CED93C-0253-44D7-A66B-B183A880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4C78E-F634-4595-BB44-AE708C4E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25D4-5401-4D4F-AEDA-079B570C6C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853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4FE-82FC-471A-9300-56F63078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515D9-089B-4EBE-A50C-C95D0976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81E-7D8A-44D1-8AF0-898F938A4EAA}" type="datetimeFigureOut">
              <a:rPr lang="en-NZ" smtClean="0"/>
              <a:t>10/09/2021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3B985-041D-46B3-9468-A8089554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CB45F-4F30-4388-9C17-82EA46F2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25D4-5401-4D4F-AEDA-079B570C6C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82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EB3E1-9B63-428A-90D9-3A2D4706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81E-7D8A-44D1-8AF0-898F938A4EAA}" type="datetimeFigureOut">
              <a:rPr lang="en-NZ" smtClean="0"/>
              <a:t>10/09/2021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47B1E-DBC2-41BA-9137-5256DD57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10144-7EAA-4A8B-BB01-0DFE6626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25D4-5401-4D4F-AEDA-079B570C6C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76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3CA1-4993-4440-BDE4-EE07C024E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7585B-E35A-4EDA-A7B2-879DA5B8A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916C8-3FF7-4044-A1A1-9D132F0B4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433E2-EF2C-4211-ACEB-11EAC9E2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81E-7D8A-44D1-8AF0-898F938A4EAA}" type="datetimeFigureOut">
              <a:rPr lang="en-NZ" smtClean="0"/>
              <a:t>10/09/2021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E52DC-F68E-47A8-948D-993CB30F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C4C7E-5761-4012-9F35-8502FE3E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25D4-5401-4D4F-AEDA-079B570C6C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4523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BA85-67A9-4B43-AAF2-EE235575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B5F2A-4D99-4C84-9D25-AACEAC488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0B7A4-9B77-4426-B3E1-71BCE878F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86552-9FBB-435F-A4F1-B133C2F5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81E-7D8A-44D1-8AF0-898F938A4EAA}" type="datetimeFigureOut">
              <a:rPr lang="en-NZ" smtClean="0"/>
              <a:t>10/09/2021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65642-4EAA-43D4-BB4B-29A22B14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02103-A343-4E65-9B91-D1429209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25D4-5401-4D4F-AEDA-079B570C6C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7124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CBC86-85CB-44DF-81EA-07B46D1D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91AC5-1C95-4D68-A0C7-75CEA1718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61565-DC72-4A26-BDF0-1A2617018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BF81E-7D8A-44D1-8AF0-898F938A4EAA}" type="datetimeFigureOut">
              <a:rPr lang="en-NZ" smtClean="0"/>
              <a:t>10/09/2021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D8E34-D74E-45FC-9911-24A1A302D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60E12-E4D3-45C6-8F49-689AB05C3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F25D4-5401-4D4F-AEDA-079B570C6C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603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FFBC13-AA32-496E-B105-EF1654CBA042}"/>
              </a:ext>
            </a:extLst>
          </p:cNvPr>
          <p:cNvSpPr/>
          <p:nvPr/>
        </p:nvSpPr>
        <p:spPr>
          <a:xfrm>
            <a:off x="3290123" y="885524"/>
            <a:ext cx="7200000" cy="720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1C1ACF-2393-473C-A46C-7123A5775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123" y="1471856"/>
            <a:ext cx="6480000" cy="19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4E6F8D-42DC-47FE-8F37-27FAF4D44B24}"/>
              </a:ext>
            </a:extLst>
          </p:cNvPr>
          <p:cNvSpPr/>
          <p:nvPr/>
        </p:nvSpPr>
        <p:spPr>
          <a:xfrm>
            <a:off x="4136149" y="3439083"/>
            <a:ext cx="5790368" cy="2092881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000" b="1" dirty="0">
                <a:ln w="0">
                  <a:solidFill>
                    <a:srgbClr val="782D8E"/>
                  </a:solidFill>
                </a:ln>
                <a:solidFill>
                  <a:srgbClr val="782D8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UX 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A4260F-BC4E-4064-B209-A15CF647EE28}"/>
              </a:ext>
            </a:extLst>
          </p:cNvPr>
          <p:cNvSpPr/>
          <p:nvPr/>
        </p:nvSpPr>
        <p:spPr>
          <a:xfrm>
            <a:off x="5424755" y="4442290"/>
            <a:ext cx="760396" cy="68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05801D-6B28-4171-A9E2-6BDE5890A537}"/>
              </a:ext>
            </a:extLst>
          </p:cNvPr>
          <p:cNvSpPr/>
          <p:nvPr/>
        </p:nvSpPr>
        <p:spPr>
          <a:xfrm>
            <a:off x="4137207" y="5592316"/>
            <a:ext cx="5788252" cy="1908215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000" dirty="0" err="1">
                <a:ln w="0">
                  <a:solidFill>
                    <a:srgbClr val="782D8E"/>
                  </a:solidFill>
                </a:ln>
                <a:solidFill>
                  <a:srgbClr val="782D8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smartdigitallab</a:t>
            </a:r>
            <a:endParaRPr lang="en-US" sz="7000" dirty="0">
              <a:ln w="0">
                <a:solidFill>
                  <a:srgbClr val="782D8E"/>
                </a:solidFill>
              </a:ln>
              <a:solidFill>
                <a:srgbClr val="782D8E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4700" dirty="0">
                <a:ln w="0">
                  <a:solidFill>
                    <a:srgbClr val="782D8E"/>
                  </a:solidFill>
                </a:ln>
                <a:solidFill>
                  <a:srgbClr val="782D8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University of Auckland</a:t>
            </a:r>
          </a:p>
        </p:txBody>
      </p:sp>
    </p:spTree>
    <p:extLst>
      <p:ext uri="{BB962C8B-B14F-4D97-AF65-F5344CB8AC3E}">
        <p14:creationId xmlns:p14="http://schemas.microsoft.com/office/powerpoint/2010/main" val="300988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Davies</dc:creator>
  <cp:lastModifiedBy>Roy Davies</cp:lastModifiedBy>
  <cp:revision>6</cp:revision>
  <dcterms:created xsi:type="dcterms:W3CDTF">2021-09-08T18:33:08Z</dcterms:created>
  <dcterms:modified xsi:type="dcterms:W3CDTF">2021-09-09T19:21:51Z</dcterms:modified>
</cp:coreProperties>
</file>