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0" r:id="rId2"/>
  </p:sldMasterIdLst>
  <p:notesMasterIdLst>
    <p:notesMasterId r:id="rId35"/>
  </p:notesMasterIdLst>
  <p:handoutMasterIdLst>
    <p:handoutMasterId r:id="rId36"/>
  </p:handoutMasterIdLst>
  <p:sldIdLst>
    <p:sldId id="510" r:id="rId3"/>
    <p:sldId id="957" r:id="rId4"/>
    <p:sldId id="541" r:id="rId5"/>
    <p:sldId id="261" r:id="rId6"/>
    <p:sldId id="1064" r:id="rId7"/>
    <p:sldId id="1086" r:id="rId8"/>
    <p:sldId id="1096" r:id="rId9"/>
    <p:sldId id="1092" r:id="rId10"/>
    <p:sldId id="1078" r:id="rId11"/>
    <p:sldId id="1069" r:id="rId12"/>
    <p:sldId id="1082" r:id="rId13"/>
    <p:sldId id="1083" r:id="rId14"/>
    <p:sldId id="1080" r:id="rId15"/>
    <p:sldId id="992" r:id="rId16"/>
    <p:sldId id="1076" r:id="rId17"/>
    <p:sldId id="1084" r:id="rId18"/>
    <p:sldId id="1087" r:id="rId19"/>
    <p:sldId id="1015" r:id="rId20"/>
    <p:sldId id="849" r:id="rId21"/>
    <p:sldId id="882" r:id="rId22"/>
    <p:sldId id="863" r:id="rId23"/>
    <p:sldId id="864" r:id="rId24"/>
    <p:sldId id="851" r:id="rId25"/>
    <p:sldId id="1109" r:id="rId26"/>
    <p:sldId id="1104" r:id="rId27"/>
    <p:sldId id="1106" r:id="rId28"/>
    <p:sldId id="1098" r:id="rId29"/>
    <p:sldId id="1099" r:id="rId30"/>
    <p:sldId id="1110" r:id="rId31"/>
    <p:sldId id="1100" r:id="rId32"/>
    <p:sldId id="1101" r:id="rId33"/>
    <p:sldId id="1102" r:id="rId34"/>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7">
          <p15:clr>
            <a:srgbClr val="A4A3A4"/>
          </p15:clr>
        </p15:guide>
        <p15:guide id="2" orient="horz" pos="550">
          <p15:clr>
            <a:srgbClr val="A4A3A4"/>
          </p15:clr>
        </p15:guide>
        <p15:guide id="3" orient="horz" pos="1397">
          <p15:clr>
            <a:srgbClr val="A4A3A4"/>
          </p15:clr>
        </p15:guide>
        <p15:guide id="4" orient="horz" pos="4054">
          <p15:clr>
            <a:srgbClr val="A4A3A4"/>
          </p15:clr>
        </p15:guide>
        <p15:guide id="5" orient="horz" pos="3559">
          <p15:clr>
            <a:srgbClr val="A4A3A4"/>
          </p15:clr>
        </p15:guide>
        <p15:guide id="6" orient="horz" pos="4124">
          <p15:clr>
            <a:srgbClr val="A4A3A4"/>
          </p15:clr>
        </p15:guide>
        <p15:guide id="7" orient="horz" pos="1276">
          <p15:clr>
            <a:srgbClr val="A4A3A4"/>
          </p15:clr>
        </p15:guide>
        <p15:guide id="8" orient="horz" pos="2154">
          <p15:clr>
            <a:srgbClr val="A4A3A4"/>
          </p15:clr>
        </p15:guide>
        <p15:guide id="9" pos="3101">
          <p15:clr>
            <a:srgbClr val="A4A3A4"/>
          </p15:clr>
        </p15:guide>
        <p15:guide id="10" pos="241">
          <p15:clr>
            <a:srgbClr val="A4A3A4"/>
          </p15:clr>
        </p15:guide>
        <p15:guide id="11" pos="405">
          <p15:clr>
            <a:srgbClr val="A4A3A4"/>
          </p15:clr>
        </p15:guide>
        <p15:guide id="12" pos="5759">
          <p15:clr>
            <a:srgbClr val="A4A3A4"/>
          </p15:clr>
        </p15:guide>
        <p15:guide id="13" pos="337">
          <p15:clr>
            <a:srgbClr val="A4A3A4"/>
          </p15:clr>
        </p15:guide>
        <p15:guide id="14" pos="245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anda Mowbray" initials="MM" lastIdx="2" clrIdx="0">
    <p:extLst>
      <p:ext uri="{19B8F6BF-5375-455C-9EA6-DF929625EA0E}">
        <p15:presenceInfo xmlns:p15="http://schemas.microsoft.com/office/powerpoint/2012/main" userId="Miranda Mowbra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DD2ED"/>
    <a:srgbClr val="500050"/>
    <a:srgbClr val="56378B"/>
    <a:srgbClr val="007FC5"/>
    <a:srgbClr val="48BAFE"/>
    <a:srgbClr val="C1E8FE"/>
    <a:srgbClr val="404040"/>
    <a:srgbClr val="7F807F"/>
    <a:srgbClr val="BFBFBF"/>
    <a:srgbClr val="8686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38925-907B-4635-8529-55E0AE44FE80}" v="28411" dt="2025-03-10T17:04:40.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74322" autoAdjust="0"/>
  </p:normalViewPr>
  <p:slideViewPr>
    <p:cSldViewPr snapToGrid="0">
      <p:cViewPr varScale="1">
        <p:scale>
          <a:sx n="37" d="100"/>
          <a:sy n="37" d="100"/>
        </p:scale>
        <p:origin x="936" y="28"/>
      </p:cViewPr>
      <p:guideLst>
        <p:guide orient="horz" pos="1947"/>
        <p:guide orient="horz" pos="550"/>
        <p:guide orient="horz" pos="1397"/>
        <p:guide orient="horz" pos="4054"/>
        <p:guide orient="horz" pos="3559"/>
        <p:guide orient="horz" pos="4124"/>
        <p:guide orient="horz" pos="1276"/>
        <p:guide orient="horz" pos="2154"/>
        <p:guide pos="3101"/>
        <p:guide pos="241"/>
        <p:guide pos="405"/>
        <p:guide pos="5759"/>
        <p:guide pos="337"/>
        <p:guide pos="2458"/>
      </p:guideLst>
    </p:cSldViewPr>
  </p:slideViewPr>
  <p:outlineViewPr>
    <p:cViewPr>
      <p:scale>
        <a:sx n="33" d="100"/>
        <a:sy n="33" d="100"/>
      </p:scale>
      <p:origin x="0" y="-5168"/>
    </p:cViewPr>
  </p:outlineViewPr>
  <p:notesTextViewPr>
    <p:cViewPr>
      <p:scale>
        <a:sx n="125" d="100"/>
        <a:sy n="125" d="100"/>
      </p:scale>
      <p:origin x="0" y="0"/>
    </p:cViewPr>
  </p:notesTextViewPr>
  <p:sorterViewPr>
    <p:cViewPr varScale="1">
      <p:scale>
        <a:sx n="1" d="1"/>
        <a:sy n="1" d="1"/>
      </p:scale>
      <p:origin x="0" y="-5328"/>
    </p:cViewPr>
  </p:sorterViewPr>
  <p:notesViewPr>
    <p:cSldViewPr snapToGrid="0">
      <p:cViewPr varScale="1">
        <p:scale>
          <a:sx n="35" d="100"/>
          <a:sy n="35" d="100"/>
        </p:scale>
        <p:origin x="2348"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nda Mowbray" userId="3f3d9c4fb96d3fa8" providerId="LiveId" clId="{AF01C922-BDE2-4C98-B4D7-15E6F6FF76DE}"/>
    <pc:docChg chg="modSld">
      <pc:chgData name="Miranda Mowbray" userId="3f3d9c4fb96d3fa8" providerId="LiveId" clId="{AF01C922-BDE2-4C98-B4D7-15E6F6FF76DE}" dt="2023-10-04T20:03:42.379" v="0" actId="1076"/>
      <pc:docMkLst>
        <pc:docMk/>
      </pc:docMkLst>
      <pc:sldChg chg="modSp mod">
        <pc:chgData name="Miranda Mowbray" userId="3f3d9c4fb96d3fa8" providerId="LiveId" clId="{AF01C922-BDE2-4C98-B4D7-15E6F6FF76DE}" dt="2023-10-04T20:03:42.379" v="0" actId="1076"/>
        <pc:sldMkLst>
          <pc:docMk/>
          <pc:sldMk cId="2032045097" sldId="1028"/>
        </pc:sldMkLst>
      </pc:sldChg>
    </pc:docChg>
  </pc:docChgLst>
  <pc:docChgLst>
    <pc:chgData name="Miranda Mowbray" userId="3f3d9c4fb96d3fa8" providerId="LiveId" clId="{A4A69C53-4A77-4907-B037-EAA426164E74}"/>
    <pc:docChg chg="custSel addSld delSld modSld sldOrd">
      <pc:chgData name="Miranda Mowbray" userId="3f3d9c4fb96d3fa8" providerId="LiveId" clId="{A4A69C53-4A77-4907-B037-EAA426164E74}" dt="2024-02-22T12:07:40.831" v="30467"/>
      <pc:docMkLst>
        <pc:docMk/>
      </pc:docMkLst>
      <pc:sldChg chg="modNotesTx">
        <pc:chgData name="Miranda Mowbray" userId="3f3d9c4fb96d3fa8" providerId="LiveId" clId="{A4A69C53-4A77-4907-B037-EAA426164E74}" dt="2024-02-10T20:02:07.778" v="189" actId="20577"/>
        <pc:sldMkLst>
          <pc:docMk/>
          <pc:sldMk cId="2478728897" sldId="510"/>
        </pc:sldMkLst>
      </pc:sldChg>
      <pc:sldChg chg="modSp mod">
        <pc:chgData name="Miranda Mowbray" userId="3f3d9c4fb96d3fa8" providerId="LiveId" clId="{A4A69C53-4A77-4907-B037-EAA426164E74}" dt="2024-02-22T10:49:23.686" v="29907" actId="20577"/>
        <pc:sldMkLst>
          <pc:docMk/>
          <pc:sldMk cId="3091901389" sldId="541"/>
        </pc:sldMkLst>
      </pc:sldChg>
      <pc:sldChg chg="modSp mod">
        <pc:chgData name="Miranda Mowbray" userId="3f3d9c4fb96d3fa8" providerId="LiveId" clId="{A4A69C53-4A77-4907-B037-EAA426164E74}" dt="2024-02-22T09:09:17.390" v="27534" actId="20577"/>
        <pc:sldMkLst>
          <pc:docMk/>
          <pc:sldMk cId="1154309908" sldId="585"/>
        </pc:sldMkLst>
      </pc:sldChg>
      <pc:sldChg chg="ord">
        <pc:chgData name="Miranda Mowbray" userId="3f3d9c4fb96d3fa8" providerId="LiveId" clId="{A4A69C53-4A77-4907-B037-EAA426164E74}" dt="2024-02-22T10:46:41.249" v="29874"/>
        <pc:sldMkLst>
          <pc:docMk/>
          <pc:sldMk cId="1569655586" sldId="596"/>
        </pc:sldMkLst>
      </pc:sldChg>
      <pc:sldChg chg="modSp mod">
        <pc:chgData name="Miranda Mowbray" userId="3f3d9c4fb96d3fa8" providerId="LiveId" clId="{A4A69C53-4A77-4907-B037-EAA426164E74}" dt="2024-02-15T10:57:35.757" v="4878" actId="255"/>
        <pc:sldMkLst>
          <pc:docMk/>
          <pc:sldMk cId="385861554" sldId="625"/>
        </pc:sldMkLst>
      </pc:sldChg>
      <pc:sldChg chg="modSp mod">
        <pc:chgData name="Miranda Mowbray" userId="3f3d9c4fb96d3fa8" providerId="LiveId" clId="{A4A69C53-4A77-4907-B037-EAA426164E74}" dt="2024-02-22T09:20:14.382" v="27775" actId="20577"/>
        <pc:sldMkLst>
          <pc:docMk/>
          <pc:sldMk cId="613018416" sldId="629"/>
        </pc:sldMkLst>
      </pc:sldChg>
      <pc:sldChg chg="modSp mod">
        <pc:chgData name="Miranda Mowbray" userId="3f3d9c4fb96d3fa8" providerId="LiveId" clId="{A4A69C53-4A77-4907-B037-EAA426164E74}" dt="2024-02-22T10:53:14.579" v="29908" actId="20577"/>
        <pc:sldMkLst>
          <pc:docMk/>
          <pc:sldMk cId="345762835" sldId="631"/>
        </pc:sldMkLst>
      </pc:sldChg>
      <pc:sldChg chg="modNotes">
        <pc:chgData name="Miranda Mowbray" userId="3f3d9c4fb96d3fa8" providerId="LiveId" clId="{A4A69C53-4A77-4907-B037-EAA426164E74}" dt="2024-02-10T20:12:46.454" v="191" actId="27636"/>
        <pc:sldMkLst>
          <pc:docMk/>
          <pc:sldMk cId="1221581745" sldId="632"/>
        </pc:sldMkLst>
      </pc:sldChg>
      <pc:sldChg chg="modSp mod">
        <pc:chgData name="Miranda Mowbray" userId="3f3d9c4fb96d3fa8" providerId="LiveId" clId="{A4A69C53-4A77-4907-B037-EAA426164E74}" dt="2024-02-15T11:32:58.079" v="6978" actId="20577"/>
        <pc:sldMkLst>
          <pc:docMk/>
          <pc:sldMk cId="3460149361" sldId="638"/>
        </pc:sldMkLst>
      </pc:sldChg>
      <pc:sldChg chg="modSp mod">
        <pc:chgData name="Miranda Mowbray" userId="3f3d9c4fb96d3fa8" providerId="LiveId" clId="{A4A69C53-4A77-4907-B037-EAA426164E74}" dt="2024-02-18T11:42:37.422" v="26923" actId="255"/>
        <pc:sldMkLst>
          <pc:docMk/>
          <pc:sldMk cId="1878964603" sldId="651"/>
        </pc:sldMkLst>
      </pc:sldChg>
      <pc:sldChg chg="modSp add mod setBg modNotesTx">
        <pc:chgData name="Miranda Mowbray" userId="3f3d9c4fb96d3fa8" providerId="LiveId" clId="{A4A69C53-4A77-4907-B037-EAA426164E74}" dt="2024-02-22T08:59:35.089" v="27327" actId="20577"/>
        <pc:sldMkLst>
          <pc:docMk/>
          <pc:sldMk cId="238490198" sldId="939"/>
        </pc:sldMkLst>
      </pc:sldChg>
      <pc:sldChg chg="modSp del mod modNotesTx">
        <pc:chgData name="Miranda Mowbray" userId="3f3d9c4fb96d3fa8" providerId="LiveId" clId="{A4A69C53-4A77-4907-B037-EAA426164E74}" dt="2024-02-22T11:25:44.072" v="30043" actId="47"/>
        <pc:sldMkLst>
          <pc:docMk/>
          <pc:sldMk cId="1549013230" sldId="984"/>
        </pc:sldMkLst>
      </pc:sldChg>
      <pc:sldChg chg="ord">
        <pc:chgData name="Miranda Mowbray" userId="3f3d9c4fb96d3fa8" providerId="LiveId" clId="{A4A69C53-4A77-4907-B037-EAA426164E74}" dt="2024-02-22T10:21:41.074" v="29694"/>
        <pc:sldMkLst>
          <pc:docMk/>
          <pc:sldMk cId="3299759179" sldId="989"/>
        </pc:sldMkLst>
      </pc:sldChg>
      <pc:sldChg chg="ord">
        <pc:chgData name="Miranda Mowbray" userId="3f3d9c4fb96d3fa8" providerId="LiveId" clId="{A4A69C53-4A77-4907-B037-EAA426164E74}" dt="2024-02-22T10:48:28.488" v="29886"/>
        <pc:sldMkLst>
          <pc:docMk/>
          <pc:sldMk cId="4232619915" sldId="1003"/>
        </pc:sldMkLst>
      </pc:sldChg>
      <pc:sldChg chg="ord">
        <pc:chgData name="Miranda Mowbray" userId="3f3d9c4fb96d3fa8" providerId="LiveId" clId="{A4A69C53-4A77-4907-B037-EAA426164E74}" dt="2024-02-22T10:21:58.363" v="29698"/>
        <pc:sldMkLst>
          <pc:docMk/>
          <pc:sldMk cId="4073274116" sldId="1015"/>
        </pc:sldMkLst>
      </pc:sldChg>
      <pc:sldChg chg="modSp mod ord setBg">
        <pc:chgData name="Miranda Mowbray" userId="3f3d9c4fb96d3fa8" providerId="LiveId" clId="{A4A69C53-4A77-4907-B037-EAA426164E74}" dt="2024-02-22T10:26:24.487" v="29824" actId="207"/>
        <pc:sldMkLst>
          <pc:docMk/>
          <pc:sldMk cId="2032045097" sldId="1028"/>
        </pc:sldMkLst>
      </pc:sldChg>
      <pc:sldChg chg="modSp mod modNotesTx">
        <pc:chgData name="Miranda Mowbray" userId="3f3d9c4fb96d3fa8" providerId="LiveId" clId="{A4A69C53-4A77-4907-B037-EAA426164E74}" dt="2024-02-22T09:55:04.111" v="28945" actId="20577"/>
        <pc:sldMkLst>
          <pc:docMk/>
          <pc:sldMk cId="3579527564" sldId="1040"/>
        </pc:sldMkLst>
      </pc:sldChg>
      <pc:sldChg chg="modSp add mod setBg modNotesTx">
        <pc:chgData name="Miranda Mowbray" userId="3f3d9c4fb96d3fa8" providerId="LiveId" clId="{A4A69C53-4A77-4907-B037-EAA426164E74}" dt="2024-02-18T09:34:35.937" v="20791"/>
        <pc:sldMkLst>
          <pc:docMk/>
          <pc:sldMk cId="2520214021" sldId="1042"/>
        </pc:sldMkLst>
      </pc:sldChg>
      <pc:sldChg chg="modSp add mod setBg modNotesTx">
        <pc:chgData name="Miranda Mowbray" userId="3f3d9c4fb96d3fa8" providerId="LiveId" clId="{A4A69C53-4A77-4907-B037-EAA426164E74}" dt="2024-02-22T09:01:00.238" v="27386" actId="20577"/>
        <pc:sldMkLst>
          <pc:docMk/>
          <pc:sldMk cId="260812246" sldId="1045"/>
        </pc:sldMkLst>
      </pc:sldChg>
      <pc:sldChg chg="delSp modSp add del mod setBg">
        <pc:chgData name="Miranda Mowbray" userId="3f3d9c4fb96d3fa8" providerId="LiveId" clId="{A4A69C53-4A77-4907-B037-EAA426164E74}" dt="2024-02-15T08:49:42.262" v="660" actId="47"/>
        <pc:sldMkLst>
          <pc:docMk/>
          <pc:sldMk cId="2713562977" sldId="1046"/>
        </pc:sldMkLst>
      </pc:sldChg>
      <pc:sldChg chg="modSp add mod modNotesTx">
        <pc:chgData name="Miranda Mowbray" userId="3f3d9c4fb96d3fa8" providerId="LiveId" clId="{A4A69C53-4A77-4907-B037-EAA426164E74}" dt="2024-02-22T11:42:00.088" v="30051" actId="20577"/>
        <pc:sldMkLst>
          <pc:docMk/>
          <pc:sldMk cId="525980042" sldId="1047"/>
        </pc:sldMkLst>
      </pc:sldChg>
      <pc:sldChg chg="modSp add mod ord modNotesTx">
        <pc:chgData name="Miranda Mowbray" userId="3f3d9c4fb96d3fa8" providerId="LiveId" clId="{A4A69C53-4A77-4907-B037-EAA426164E74}" dt="2024-02-22T11:26:36.892" v="30045"/>
        <pc:sldMkLst>
          <pc:docMk/>
          <pc:sldMk cId="2454765772" sldId="1048"/>
        </pc:sldMkLst>
      </pc:sldChg>
      <pc:sldChg chg="modSp add mod setBg">
        <pc:chgData name="Miranda Mowbray" userId="3f3d9c4fb96d3fa8" providerId="LiveId" clId="{A4A69C53-4A77-4907-B037-EAA426164E74}" dt="2024-02-15T10:13:14.585" v="3581" actId="20577"/>
        <pc:sldMkLst>
          <pc:docMk/>
          <pc:sldMk cId="729665417" sldId="1049"/>
        </pc:sldMkLst>
      </pc:sldChg>
      <pc:sldChg chg="modSp add mod ord modNotesTx">
        <pc:chgData name="Miranda Mowbray" userId="3f3d9c4fb96d3fa8" providerId="LiveId" clId="{A4A69C53-4A77-4907-B037-EAA426164E74}" dt="2024-02-22T12:03:03.098" v="30465" actId="313"/>
        <pc:sldMkLst>
          <pc:docMk/>
          <pc:sldMk cId="2484684948" sldId="1050"/>
        </pc:sldMkLst>
      </pc:sldChg>
      <pc:sldChg chg="modSp add del mod modNotesTx">
        <pc:chgData name="Miranda Mowbray" userId="3f3d9c4fb96d3fa8" providerId="LiveId" clId="{A4A69C53-4A77-4907-B037-EAA426164E74}" dt="2024-02-18T09:36:32.171" v="20943" actId="47"/>
        <pc:sldMkLst>
          <pc:docMk/>
          <pc:sldMk cId="2824374802" sldId="1051"/>
        </pc:sldMkLst>
      </pc:sldChg>
      <pc:sldChg chg="addSp delSp modSp add mod setBg modNotesTx">
        <pc:chgData name="Miranda Mowbray" userId="3f3d9c4fb96d3fa8" providerId="LiveId" clId="{A4A69C53-4A77-4907-B037-EAA426164E74}" dt="2024-02-18T09:34:08.498" v="20788"/>
        <pc:sldMkLst>
          <pc:docMk/>
          <pc:sldMk cId="1699151058" sldId="1052"/>
        </pc:sldMkLst>
      </pc:sldChg>
      <pc:sldChg chg="add del setBg">
        <pc:chgData name="Miranda Mowbray" userId="3f3d9c4fb96d3fa8" providerId="LiveId" clId="{A4A69C53-4A77-4907-B037-EAA426164E74}" dt="2024-02-15T11:52:37.099" v="8479" actId="47"/>
        <pc:sldMkLst>
          <pc:docMk/>
          <pc:sldMk cId="1435549597" sldId="1053"/>
        </pc:sldMkLst>
      </pc:sldChg>
      <pc:sldChg chg="modSp add mod setBg modNotesTx">
        <pc:chgData name="Miranda Mowbray" userId="3f3d9c4fb96d3fa8" providerId="LiveId" clId="{A4A69C53-4A77-4907-B037-EAA426164E74}" dt="2024-02-15T12:44:26.930" v="11441" actId="20577"/>
        <pc:sldMkLst>
          <pc:docMk/>
          <pc:sldMk cId="3480805832" sldId="1053"/>
        </pc:sldMkLst>
      </pc:sldChg>
      <pc:sldChg chg="add del setBg">
        <pc:chgData name="Miranda Mowbray" userId="3f3d9c4fb96d3fa8" providerId="LiveId" clId="{A4A69C53-4A77-4907-B037-EAA426164E74}" dt="2024-02-15T12:46:19.515" v="11454" actId="47"/>
        <pc:sldMkLst>
          <pc:docMk/>
          <pc:sldMk cId="4212854845" sldId="1054"/>
        </pc:sldMkLst>
      </pc:sldChg>
      <pc:sldChg chg="modSp add mod">
        <pc:chgData name="Miranda Mowbray" userId="3f3d9c4fb96d3fa8" providerId="LiveId" clId="{A4A69C53-4A77-4907-B037-EAA426164E74}" dt="2024-02-22T11:09:24.546" v="29993" actId="20577"/>
        <pc:sldMkLst>
          <pc:docMk/>
          <pc:sldMk cId="3382437089" sldId="1055"/>
        </pc:sldMkLst>
      </pc:sldChg>
      <pc:sldChg chg="delSp modSp add mod modAnim modNotesTx">
        <pc:chgData name="Miranda Mowbray" userId="3f3d9c4fb96d3fa8" providerId="LiveId" clId="{A4A69C53-4A77-4907-B037-EAA426164E74}" dt="2024-02-22T10:08:46.497" v="29643" actId="20577"/>
        <pc:sldMkLst>
          <pc:docMk/>
          <pc:sldMk cId="889072514" sldId="1056"/>
        </pc:sldMkLst>
      </pc:sldChg>
      <pc:sldChg chg="addSp modSp add mod ord modNotesTx">
        <pc:chgData name="Miranda Mowbray" userId="3f3d9c4fb96d3fa8" providerId="LiveId" clId="{A4A69C53-4A77-4907-B037-EAA426164E74}" dt="2024-02-18T10:26:27.046" v="24766"/>
        <pc:sldMkLst>
          <pc:docMk/>
          <pc:sldMk cId="4199188524" sldId="1057"/>
        </pc:sldMkLst>
      </pc:sldChg>
      <pc:sldChg chg="addSp modSp add mod ord modNotesTx">
        <pc:chgData name="Miranda Mowbray" userId="3f3d9c4fb96d3fa8" providerId="LiveId" clId="{A4A69C53-4A77-4907-B037-EAA426164E74}" dt="2024-02-22T12:07:40.831" v="30467"/>
        <pc:sldMkLst>
          <pc:docMk/>
          <pc:sldMk cId="3717717574" sldId="1058"/>
        </pc:sldMkLst>
      </pc:sldChg>
      <pc:sldChg chg="modSp add mod modAnim">
        <pc:chgData name="Miranda Mowbray" userId="3f3d9c4fb96d3fa8" providerId="LiveId" clId="{A4A69C53-4A77-4907-B037-EAA426164E74}" dt="2024-02-22T11:59:04.489" v="30386" actId="20577"/>
        <pc:sldMkLst>
          <pc:docMk/>
          <pc:sldMk cId="3906947218" sldId="1059"/>
        </pc:sldMkLst>
      </pc:sldChg>
      <pc:sldChg chg="modSp add mod">
        <pc:chgData name="Miranda Mowbray" userId="3f3d9c4fb96d3fa8" providerId="LiveId" clId="{A4A69C53-4A77-4907-B037-EAA426164E74}" dt="2024-02-18T11:33:11.299" v="26921" actId="20577"/>
        <pc:sldMkLst>
          <pc:docMk/>
          <pc:sldMk cId="1056327403" sldId="1060"/>
        </pc:sldMkLst>
      </pc:sldChg>
      <pc:sldChg chg="del ord">
        <pc:chgData name="Miranda Mowbray" userId="3f3d9c4fb96d3fa8" providerId="LiveId" clId="{A4A69C53-4A77-4907-B037-EAA426164E74}" dt="2024-02-22T10:21:23.748" v="29692" actId="47"/>
        <pc:sldMkLst>
          <pc:docMk/>
          <pc:sldMk cId="2901838321" sldId="1062"/>
        </pc:sldMkLst>
      </pc:sldChg>
      <pc:sldChg chg="modSp mod">
        <pc:chgData name="Miranda Mowbray" userId="3f3d9c4fb96d3fa8" providerId="LiveId" clId="{A4A69C53-4A77-4907-B037-EAA426164E74}" dt="2024-02-22T09:27:00.988" v="27851" actId="20577"/>
        <pc:sldMkLst>
          <pc:docMk/>
          <pc:sldMk cId="3132415826" sldId="1063"/>
        </pc:sldMkLst>
      </pc:sldChg>
      <pc:sldChg chg="add del">
        <pc:chgData name="Miranda Mowbray" userId="3f3d9c4fb96d3fa8" providerId="LiveId" clId="{A4A69C53-4A77-4907-B037-EAA426164E74}" dt="2024-02-22T10:16:53.084" v="29655" actId="47"/>
        <pc:sldMkLst>
          <pc:docMk/>
          <pc:sldMk cId="1592745696" sldId="1064"/>
        </pc:sldMkLst>
      </pc:sldChg>
      <pc:sldChg chg="modSp add mod ord">
        <pc:chgData name="Miranda Mowbray" userId="3f3d9c4fb96d3fa8" providerId="LiveId" clId="{A4A69C53-4A77-4907-B037-EAA426164E74}" dt="2024-02-22T10:23:14.051" v="29807" actId="20577"/>
        <pc:sldMkLst>
          <pc:docMk/>
          <pc:sldMk cId="3746207741" sldId="1064"/>
        </pc:sldMkLst>
      </pc:sldChg>
      <pc:sldChg chg="add del">
        <pc:chgData name="Miranda Mowbray" userId="3f3d9c4fb96d3fa8" providerId="LiveId" clId="{A4A69C53-4A77-4907-B037-EAA426164E74}" dt="2024-02-22T10:17:40.946" v="29657" actId="47"/>
        <pc:sldMkLst>
          <pc:docMk/>
          <pc:sldMk cId="4114162259" sldId="1064"/>
        </pc:sldMkLst>
      </pc:sldChg>
      <pc:sldChg chg="add del">
        <pc:chgData name="Miranda Mowbray" userId="3f3d9c4fb96d3fa8" providerId="LiveId" clId="{A4A69C53-4A77-4907-B037-EAA426164E74}" dt="2024-02-22T11:25:09.734" v="30042" actId="47"/>
        <pc:sldMkLst>
          <pc:docMk/>
          <pc:sldMk cId="1277154488" sldId="1065"/>
        </pc:sldMkLst>
      </pc:sldChg>
      <pc:sldChg chg="add del ord">
        <pc:chgData name="Miranda Mowbray" userId="3f3d9c4fb96d3fa8" providerId="LiveId" clId="{A4A69C53-4A77-4907-B037-EAA426164E74}" dt="2024-02-22T10:31:12.773" v="29834" actId="47"/>
        <pc:sldMkLst>
          <pc:docMk/>
          <pc:sldMk cId="247056465" sldId="1066"/>
        </pc:sldMkLst>
      </pc:sldChg>
      <pc:sldChg chg="add del setBg">
        <pc:chgData name="Miranda Mowbray" userId="3f3d9c4fb96d3fa8" providerId="LiveId" clId="{A4A69C53-4A77-4907-B037-EAA426164E74}" dt="2024-02-22T10:29:32.577" v="29826" actId="47"/>
        <pc:sldMkLst>
          <pc:docMk/>
          <pc:sldMk cId="1997981826" sldId="1066"/>
        </pc:sldMkLst>
      </pc:sldChg>
      <pc:sldChg chg="modSp add mod">
        <pc:chgData name="Miranda Mowbray" userId="3f3d9c4fb96d3fa8" providerId="LiveId" clId="{A4A69C53-4A77-4907-B037-EAA426164E74}" dt="2024-02-22T11:29:35.924" v="30049" actId="20577"/>
        <pc:sldMkLst>
          <pc:docMk/>
          <pc:sldMk cId="3561510726" sldId="1066"/>
        </pc:sldMkLst>
      </pc:sldChg>
      <pc:sldChg chg="add del setBg">
        <pc:chgData name="Miranda Mowbray" userId="3f3d9c4fb96d3fa8" providerId="LiveId" clId="{A4A69C53-4A77-4907-B037-EAA426164E74}" dt="2024-02-22T10:30:14.361" v="29828" actId="47"/>
        <pc:sldMkLst>
          <pc:docMk/>
          <pc:sldMk cId="4291151393" sldId="1066"/>
        </pc:sldMkLst>
      </pc:sldChg>
    </pc:docChg>
  </pc:docChgLst>
  <pc:docChgLst>
    <pc:chgData name="Miranda Mowbray" userId="3f3d9c4fb96d3fa8" providerId="LiveId" clId="{CCD8E6BA-D283-45ED-9E78-D5828529E919}"/>
    <pc:docChg chg="delSld">
      <pc:chgData name="Miranda Mowbray" userId="3f3d9c4fb96d3fa8" providerId="LiveId" clId="{CCD8E6BA-D283-45ED-9E78-D5828529E919}" dt="2024-09-22T10:51:32.126" v="2" actId="47"/>
      <pc:docMkLst>
        <pc:docMk/>
      </pc:docMkLst>
      <pc:sldChg chg="del">
        <pc:chgData name="Miranda Mowbray" userId="3f3d9c4fb96d3fa8" providerId="LiveId" clId="{CCD8E6BA-D283-45ED-9E78-D5828529E919}" dt="2024-09-22T10:51:30.185" v="1" actId="47"/>
        <pc:sldMkLst>
          <pc:docMk/>
          <pc:sldMk cId="4007872797" sldId="985"/>
        </pc:sldMkLst>
      </pc:sldChg>
      <pc:sldChg chg="del">
        <pc:chgData name="Miranda Mowbray" userId="3f3d9c4fb96d3fa8" providerId="LiveId" clId="{CCD8E6BA-D283-45ED-9E78-D5828529E919}" dt="2024-09-22T10:51:32.126" v="2" actId="47"/>
        <pc:sldMkLst>
          <pc:docMk/>
          <pc:sldMk cId="3308879410" sldId="1026"/>
        </pc:sldMkLst>
      </pc:sldChg>
      <pc:sldChg chg="del">
        <pc:chgData name="Miranda Mowbray" userId="3f3d9c4fb96d3fa8" providerId="LiveId" clId="{CCD8E6BA-D283-45ED-9E78-D5828529E919}" dt="2024-09-22T10:51:28.390" v="0" actId="47"/>
        <pc:sldMkLst>
          <pc:docMk/>
          <pc:sldMk cId="2642385686" sldId="1030"/>
        </pc:sldMkLst>
      </pc:sldChg>
    </pc:docChg>
  </pc:docChgLst>
  <pc:docChgLst>
    <pc:chgData name="Miranda Mowbray" userId="3f3d9c4fb96d3fa8" providerId="LiveId" clId="{B44757AB-827C-4675-BF87-3FA4E8F12CEF}"/>
    <pc:docChg chg="modSld">
      <pc:chgData name="Miranda Mowbray" userId="3f3d9c4fb96d3fa8" providerId="LiveId" clId="{B44757AB-827C-4675-BF87-3FA4E8F12CEF}" dt="2024-02-23T01:26:13.200" v="63" actId="113"/>
      <pc:docMkLst>
        <pc:docMk/>
      </pc:docMkLst>
      <pc:sldChg chg="modSp mod">
        <pc:chgData name="Miranda Mowbray" userId="3f3d9c4fb96d3fa8" providerId="LiveId" clId="{B44757AB-827C-4675-BF87-3FA4E8F12CEF}" dt="2024-02-23T01:26:13.200" v="63" actId="113"/>
        <pc:sldMkLst>
          <pc:docMk/>
          <pc:sldMk cId="729665417" sldId="1049"/>
        </pc:sldMkLst>
      </pc:sldChg>
    </pc:docChg>
  </pc:docChgLst>
  <pc:docChgLst>
    <pc:chgData name="Miranda Mowbray" userId="3f3d9c4fb96d3fa8" providerId="LiveId" clId="{10C38925-907B-4635-8529-55E0AE44FE80}"/>
    <pc:docChg chg="undo custSel addSld delSld modSld sldOrd">
      <pc:chgData name="Miranda Mowbray" userId="3f3d9c4fb96d3fa8" providerId="LiveId" clId="{10C38925-907B-4635-8529-55E0AE44FE80}" dt="2025-03-10T17:02:06.415" v="81989" actId="20577"/>
      <pc:docMkLst>
        <pc:docMk/>
      </pc:docMkLst>
      <pc:sldChg chg="addSp delSp modSp mod">
        <pc:chgData name="Miranda Mowbray" userId="3f3d9c4fb96d3fa8" providerId="LiveId" clId="{10C38925-907B-4635-8529-55E0AE44FE80}" dt="2025-02-15T11:07:47.596" v="25532" actId="962"/>
        <pc:sldMkLst>
          <pc:docMk/>
          <pc:sldMk cId="662256790" sldId="261"/>
        </pc:sldMkLst>
        <pc:spChg chg="mod">
          <ac:chgData name="Miranda Mowbray" userId="3f3d9c4fb96d3fa8" providerId="LiveId" clId="{10C38925-907B-4635-8529-55E0AE44FE80}" dt="2025-02-13T10:54:26.656" v="8662" actId="20577"/>
          <ac:spMkLst>
            <pc:docMk/>
            <pc:sldMk cId="662256790" sldId="261"/>
            <ac:spMk id="5" creationId="{00000000-0000-0000-0000-000000000000}"/>
          </ac:spMkLst>
        </pc:spChg>
        <pc:spChg chg="mod">
          <ac:chgData name="Miranda Mowbray" userId="3f3d9c4fb96d3fa8" providerId="LiveId" clId="{10C38925-907B-4635-8529-55E0AE44FE80}" dt="2025-02-13T10:50:14.599" v="8606" actId="113"/>
          <ac:spMkLst>
            <pc:docMk/>
            <pc:sldMk cId="662256790" sldId="261"/>
            <ac:spMk id="8" creationId="{00000000-0000-0000-0000-000000000000}"/>
          </ac:spMkLst>
        </pc:spChg>
        <pc:picChg chg="add mod">
          <ac:chgData name="Miranda Mowbray" userId="3f3d9c4fb96d3fa8" providerId="LiveId" clId="{10C38925-907B-4635-8529-55E0AE44FE80}" dt="2025-02-15T11:07:47.596" v="25532" actId="962"/>
          <ac:picMkLst>
            <pc:docMk/>
            <pc:sldMk cId="662256790" sldId="261"/>
            <ac:picMk id="3" creationId="{F9B6D49D-24D2-FB43-FDC6-F3D3D47223A2}"/>
          </ac:picMkLst>
        </pc:picChg>
      </pc:sldChg>
      <pc:sldChg chg="addSp delSp modSp mod modNotesTx">
        <pc:chgData name="Miranda Mowbray" userId="3f3d9c4fb96d3fa8" providerId="LiveId" clId="{10C38925-907B-4635-8529-55E0AE44FE80}" dt="2025-03-07T10:14:03.234" v="78305" actId="20577"/>
        <pc:sldMkLst>
          <pc:docMk/>
          <pc:sldMk cId="2478728897" sldId="510"/>
        </pc:sldMkLst>
        <pc:spChg chg="mod">
          <ac:chgData name="Miranda Mowbray" userId="3f3d9c4fb96d3fa8" providerId="LiveId" clId="{10C38925-907B-4635-8529-55E0AE44FE80}" dt="2025-03-07T10:14:03.234" v="78305" actId="20577"/>
          <ac:spMkLst>
            <pc:docMk/>
            <pc:sldMk cId="2478728897" sldId="510"/>
            <ac:spMk id="4" creationId="{00000000-0000-0000-0000-000000000000}"/>
          </ac:spMkLst>
        </pc:spChg>
        <pc:spChg chg="add mod ord">
          <ac:chgData name="Miranda Mowbray" userId="3f3d9c4fb96d3fa8" providerId="LiveId" clId="{10C38925-907B-4635-8529-55E0AE44FE80}" dt="2025-02-15T11:12:36.771" v="25541"/>
          <ac:spMkLst>
            <pc:docMk/>
            <pc:sldMk cId="2478728897" sldId="510"/>
            <ac:spMk id="5" creationId="{0393E0C2-7BC6-3321-24C3-7A1C2469DE07}"/>
          </ac:spMkLst>
        </pc:spChg>
        <pc:spChg chg="add mod ord">
          <ac:chgData name="Miranda Mowbray" userId="3f3d9c4fb96d3fa8" providerId="LiveId" clId="{10C38925-907B-4635-8529-55E0AE44FE80}" dt="2025-02-15T11:13:29.215" v="25548"/>
          <ac:spMkLst>
            <pc:docMk/>
            <pc:sldMk cId="2478728897" sldId="510"/>
            <ac:spMk id="7" creationId="{64BFF2CB-2695-D3EF-BC77-C3AEFA053772}"/>
          </ac:spMkLst>
        </pc:spChg>
        <pc:spChg chg="add mod ord">
          <ac:chgData name="Miranda Mowbray" userId="3f3d9c4fb96d3fa8" providerId="LiveId" clId="{10C38925-907B-4635-8529-55E0AE44FE80}" dt="2025-02-15T11:14:14.813" v="25557"/>
          <ac:spMkLst>
            <pc:docMk/>
            <pc:sldMk cId="2478728897" sldId="510"/>
            <ac:spMk id="9" creationId="{F42FB1E8-9353-C597-9974-BE92AAC5DB0F}"/>
          </ac:spMkLst>
        </pc:spChg>
      </pc:sldChg>
      <pc:sldChg chg="modSp mod modNotesTx">
        <pc:chgData name="Miranda Mowbray" userId="3f3d9c4fb96d3fa8" providerId="LiveId" clId="{10C38925-907B-4635-8529-55E0AE44FE80}" dt="2025-03-09T10:19:39.909" v="81164" actId="20577"/>
        <pc:sldMkLst>
          <pc:docMk/>
          <pc:sldMk cId="3091901389" sldId="541"/>
        </pc:sldMkLst>
        <pc:spChg chg="mod">
          <ac:chgData name="Miranda Mowbray" userId="3f3d9c4fb96d3fa8" providerId="LiveId" clId="{10C38925-907B-4635-8529-55E0AE44FE80}" dt="2025-03-09T10:19:39.909" v="81164" actId="20577"/>
          <ac:spMkLst>
            <pc:docMk/>
            <pc:sldMk cId="3091901389" sldId="541"/>
            <ac:spMk id="2" creationId="{9AB7227A-4612-4FE8-91F0-6912F86FE85B}"/>
          </ac:spMkLst>
        </pc:spChg>
      </pc:sldChg>
      <pc:sldChg chg="del">
        <pc:chgData name="Miranda Mowbray" userId="3f3d9c4fb96d3fa8" providerId="LiveId" clId="{10C38925-907B-4635-8529-55E0AE44FE80}" dt="2025-02-13T08:46:16.783" v="5298" actId="47"/>
        <pc:sldMkLst>
          <pc:docMk/>
          <pc:sldMk cId="1154309908" sldId="585"/>
        </pc:sldMkLst>
      </pc:sldChg>
      <pc:sldChg chg="modSp mod modNotesTx">
        <pc:chgData name="Miranda Mowbray" userId="3f3d9c4fb96d3fa8" providerId="LiveId" clId="{10C38925-907B-4635-8529-55E0AE44FE80}" dt="2025-02-26T03:33:51.294" v="65337" actId="20577"/>
        <pc:sldMkLst>
          <pc:docMk/>
          <pc:sldMk cId="413740493" sldId="849"/>
        </pc:sldMkLst>
        <pc:spChg chg="mod">
          <ac:chgData name="Miranda Mowbray" userId="3f3d9c4fb96d3fa8" providerId="LiveId" clId="{10C38925-907B-4635-8529-55E0AE44FE80}" dt="2025-02-14T21:24:45.157" v="22397" actId="255"/>
          <ac:spMkLst>
            <pc:docMk/>
            <pc:sldMk cId="413740493" sldId="849"/>
            <ac:spMk id="13" creationId="{9731E58D-2B0D-44C2-985F-3AE02C2A86FD}"/>
          </ac:spMkLst>
        </pc:spChg>
      </pc:sldChg>
      <pc:sldChg chg="modSp mod modNotes modNotesTx">
        <pc:chgData name="Miranda Mowbray" userId="3f3d9c4fb96d3fa8" providerId="LiveId" clId="{10C38925-907B-4635-8529-55E0AE44FE80}" dt="2025-02-22T18:58:48.594" v="45482" actId="20577"/>
        <pc:sldMkLst>
          <pc:docMk/>
          <pc:sldMk cId="4233601217" sldId="851"/>
        </pc:sldMkLst>
        <pc:spChg chg="mod">
          <ac:chgData name="Miranda Mowbray" userId="3f3d9c4fb96d3fa8" providerId="LiveId" clId="{10C38925-907B-4635-8529-55E0AE44FE80}" dt="2025-02-22T18:58:48.594" v="45482" actId="20577"/>
          <ac:spMkLst>
            <pc:docMk/>
            <pc:sldMk cId="4233601217" sldId="851"/>
            <ac:spMk id="13" creationId="{9731E58D-2B0D-44C2-985F-3AE02C2A86FD}"/>
          </ac:spMkLst>
        </pc:spChg>
      </pc:sldChg>
      <pc:sldChg chg="modSp del mod ord">
        <pc:chgData name="Miranda Mowbray" userId="3f3d9c4fb96d3fa8" providerId="LiveId" clId="{10C38925-907B-4635-8529-55E0AE44FE80}" dt="2025-03-10T16:30:01.086" v="81463" actId="47"/>
        <pc:sldMkLst>
          <pc:docMk/>
          <pc:sldMk cId="1972317887" sldId="853"/>
        </pc:sldMkLst>
      </pc:sldChg>
      <pc:sldChg chg="del ord">
        <pc:chgData name="Miranda Mowbray" userId="3f3d9c4fb96d3fa8" providerId="LiveId" clId="{10C38925-907B-4635-8529-55E0AE44FE80}" dt="2025-03-10T16:29:57.245" v="81462" actId="47"/>
        <pc:sldMkLst>
          <pc:docMk/>
          <pc:sldMk cId="2764987023" sldId="854"/>
        </pc:sldMkLst>
      </pc:sldChg>
      <pc:sldChg chg="modSp del mod ord">
        <pc:chgData name="Miranda Mowbray" userId="3f3d9c4fb96d3fa8" providerId="LiveId" clId="{10C38925-907B-4635-8529-55E0AE44FE80}" dt="2025-03-10T16:29:55.849" v="81461" actId="47"/>
        <pc:sldMkLst>
          <pc:docMk/>
          <pc:sldMk cId="72089422" sldId="855"/>
        </pc:sldMkLst>
      </pc:sldChg>
      <pc:sldChg chg="modNotes modNotesTx">
        <pc:chgData name="Miranda Mowbray" userId="3f3d9c4fb96d3fa8" providerId="LiveId" clId="{10C38925-907B-4635-8529-55E0AE44FE80}" dt="2025-02-15T14:59:03.658" v="28629" actId="27636"/>
        <pc:sldMkLst>
          <pc:docMk/>
          <pc:sldMk cId="4233220299" sldId="863"/>
        </pc:sldMkLst>
      </pc:sldChg>
      <pc:sldChg chg="modNotes modNotesTx">
        <pc:chgData name="Miranda Mowbray" userId="3f3d9c4fb96d3fa8" providerId="LiveId" clId="{10C38925-907B-4635-8529-55E0AE44FE80}" dt="2025-02-15T14:59:21.389" v="28631" actId="27636"/>
        <pc:sldMkLst>
          <pc:docMk/>
          <pc:sldMk cId="702629029" sldId="864"/>
        </pc:sldMkLst>
      </pc:sldChg>
      <pc:sldChg chg="add setBg modNotes modNotesTx">
        <pc:chgData name="Miranda Mowbray" userId="3f3d9c4fb96d3fa8" providerId="LiveId" clId="{10C38925-907B-4635-8529-55E0AE44FE80}" dt="2025-02-19T10:57:06.190" v="31755" actId="27636"/>
        <pc:sldMkLst>
          <pc:docMk/>
          <pc:sldMk cId="163476920" sldId="882"/>
        </pc:sldMkLst>
      </pc:sldChg>
      <pc:sldChg chg="del">
        <pc:chgData name="Miranda Mowbray" userId="3f3d9c4fb96d3fa8" providerId="LiveId" clId="{10C38925-907B-4635-8529-55E0AE44FE80}" dt="2025-03-10T16:29:54.879" v="81460" actId="47"/>
        <pc:sldMkLst>
          <pc:docMk/>
          <pc:sldMk cId="1550689969" sldId="883"/>
        </pc:sldMkLst>
      </pc:sldChg>
      <pc:sldChg chg="del">
        <pc:chgData name="Miranda Mowbray" userId="3f3d9c4fb96d3fa8" providerId="LiveId" clId="{10C38925-907B-4635-8529-55E0AE44FE80}" dt="2025-03-10T16:30:08.671" v="81465" actId="47"/>
        <pc:sldMkLst>
          <pc:docMk/>
          <pc:sldMk cId="3938975435" sldId="922"/>
        </pc:sldMkLst>
      </pc:sldChg>
      <pc:sldChg chg="del ord modNotesTx">
        <pc:chgData name="Miranda Mowbray" userId="3f3d9c4fb96d3fa8" providerId="LiveId" clId="{10C38925-907B-4635-8529-55E0AE44FE80}" dt="2025-03-10T16:29:50.529" v="81458" actId="47"/>
        <pc:sldMkLst>
          <pc:docMk/>
          <pc:sldMk cId="2808964476" sldId="948"/>
        </pc:sldMkLst>
      </pc:sldChg>
      <pc:sldChg chg="add ord setBg modNotesTx">
        <pc:chgData name="Miranda Mowbray" userId="3f3d9c4fb96d3fa8" providerId="LiveId" clId="{10C38925-907B-4635-8529-55E0AE44FE80}" dt="2025-03-09T10:30:30.775" v="81176" actId="20577"/>
        <pc:sldMkLst>
          <pc:docMk/>
          <pc:sldMk cId="1011094308" sldId="957"/>
        </pc:sldMkLst>
      </pc:sldChg>
      <pc:sldChg chg="delSp modSp del mod ord modNotesTx">
        <pc:chgData name="Miranda Mowbray" userId="3f3d9c4fb96d3fa8" providerId="LiveId" clId="{10C38925-907B-4635-8529-55E0AE44FE80}" dt="2025-03-10T16:28:59.080" v="81453" actId="47"/>
        <pc:sldMkLst>
          <pc:docMk/>
          <pc:sldMk cId="1336396997" sldId="959"/>
        </pc:sldMkLst>
      </pc:sldChg>
      <pc:sldChg chg="modSp del mod">
        <pc:chgData name="Miranda Mowbray" userId="3f3d9c4fb96d3fa8" providerId="LiveId" clId="{10C38925-907B-4635-8529-55E0AE44FE80}" dt="2025-03-10T16:30:10.205" v="81466" actId="47"/>
        <pc:sldMkLst>
          <pc:docMk/>
          <pc:sldMk cId="2152662359" sldId="985"/>
        </pc:sldMkLst>
      </pc:sldChg>
      <pc:sldChg chg="del">
        <pc:chgData name="Miranda Mowbray" userId="3f3d9c4fb96d3fa8" providerId="LiveId" clId="{10C38925-907B-4635-8529-55E0AE44FE80}" dt="2025-02-13T08:45:56.886" v="5297" actId="47"/>
        <pc:sldMkLst>
          <pc:docMk/>
          <pc:sldMk cId="948146627" sldId="988"/>
        </pc:sldMkLst>
      </pc:sldChg>
      <pc:sldChg chg="modSp mod ord modAnim modNotesTx">
        <pc:chgData name="Miranda Mowbray" userId="3f3d9c4fb96d3fa8" providerId="LiveId" clId="{10C38925-907B-4635-8529-55E0AE44FE80}" dt="2025-03-09T11:57:50.241" v="81442" actId="20577"/>
        <pc:sldMkLst>
          <pc:docMk/>
          <pc:sldMk cId="2676357921" sldId="992"/>
        </pc:sldMkLst>
        <pc:spChg chg="mod">
          <ac:chgData name="Miranda Mowbray" userId="3f3d9c4fb96d3fa8" providerId="LiveId" clId="{10C38925-907B-4635-8529-55E0AE44FE80}" dt="2025-03-09T11:57:50.241" v="81442" actId="20577"/>
          <ac:spMkLst>
            <pc:docMk/>
            <pc:sldMk cId="2676357921" sldId="992"/>
            <ac:spMk id="2" creationId="{E392E8C5-CB47-41AB-AAF9-3514716FAFE6}"/>
          </ac:spMkLst>
        </pc:spChg>
        <pc:spChg chg="mod">
          <ac:chgData name="Miranda Mowbray" userId="3f3d9c4fb96d3fa8" providerId="LiveId" clId="{10C38925-907B-4635-8529-55E0AE44FE80}" dt="2025-03-01T15:20:05.948" v="75646" actId="20577"/>
          <ac:spMkLst>
            <pc:docMk/>
            <pc:sldMk cId="2676357921" sldId="992"/>
            <ac:spMk id="4" creationId="{F9DA5A82-8FC4-41E0-AE3C-A721A68D7896}"/>
          </ac:spMkLst>
        </pc:spChg>
      </pc:sldChg>
      <pc:sldChg chg="modSp del mod ord setBg modNotesTx">
        <pc:chgData name="Miranda Mowbray" userId="3f3d9c4fb96d3fa8" providerId="LiveId" clId="{10C38925-907B-4635-8529-55E0AE44FE80}" dt="2025-03-10T16:29:44.222" v="81456" actId="47"/>
        <pc:sldMkLst>
          <pc:docMk/>
          <pc:sldMk cId="4140318181" sldId="1014"/>
        </pc:sldMkLst>
      </pc:sldChg>
      <pc:sldChg chg="modSp mod ord modAnim modNotesTx">
        <pc:chgData name="Miranda Mowbray" userId="3f3d9c4fb96d3fa8" providerId="LiveId" clId="{10C38925-907B-4635-8529-55E0AE44FE80}" dt="2025-03-09T11:17:23.491" v="81183"/>
        <pc:sldMkLst>
          <pc:docMk/>
          <pc:sldMk cId="4073274116" sldId="1015"/>
        </pc:sldMkLst>
        <pc:spChg chg="mod">
          <ac:chgData name="Miranda Mowbray" userId="3f3d9c4fb96d3fa8" providerId="LiveId" clId="{10C38925-907B-4635-8529-55E0AE44FE80}" dt="2025-03-09T08:58:33.771" v="80793" actId="20577"/>
          <ac:spMkLst>
            <pc:docMk/>
            <pc:sldMk cId="4073274116" sldId="1015"/>
            <ac:spMk id="2" creationId="{E392E8C5-CB47-41AB-AAF9-3514716FAFE6}"/>
          </ac:spMkLst>
        </pc:spChg>
        <pc:spChg chg="mod">
          <ac:chgData name="Miranda Mowbray" userId="3f3d9c4fb96d3fa8" providerId="LiveId" clId="{10C38925-907B-4635-8529-55E0AE44FE80}" dt="2025-03-09T08:59:05.183" v="80826" actId="20577"/>
          <ac:spMkLst>
            <pc:docMk/>
            <pc:sldMk cId="4073274116" sldId="1015"/>
            <ac:spMk id="4" creationId="{F9DA5A82-8FC4-41E0-AE3C-A721A68D7896}"/>
          </ac:spMkLst>
        </pc:spChg>
      </pc:sldChg>
      <pc:sldChg chg="del">
        <pc:chgData name="Miranda Mowbray" userId="3f3d9c4fb96d3fa8" providerId="LiveId" clId="{10C38925-907B-4635-8529-55E0AE44FE80}" dt="2025-02-13T08:45:54.712" v="5296" actId="47"/>
        <pc:sldMkLst>
          <pc:docMk/>
          <pc:sldMk cId="2444415437" sldId="1031"/>
        </pc:sldMkLst>
      </pc:sldChg>
      <pc:sldChg chg="del">
        <pc:chgData name="Miranda Mowbray" userId="3f3d9c4fb96d3fa8" providerId="LiveId" clId="{10C38925-907B-4635-8529-55E0AE44FE80}" dt="2025-03-10T16:30:06.810" v="81464" actId="47"/>
        <pc:sldMkLst>
          <pc:docMk/>
          <pc:sldMk cId="2236016020" sldId="1032"/>
        </pc:sldMkLst>
      </pc:sldChg>
      <pc:sldChg chg="del">
        <pc:chgData name="Miranda Mowbray" userId="3f3d9c4fb96d3fa8" providerId="LiveId" clId="{10C38925-907B-4635-8529-55E0AE44FE80}" dt="2025-02-13T08:46:31.089" v="5300" actId="47"/>
        <pc:sldMkLst>
          <pc:docMk/>
          <pc:sldMk cId="2167751977" sldId="1036"/>
        </pc:sldMkLst>
      </pc:sldChg>
      <pc:sldChg chg="del">
        <pc:chgData name="Miranda Mowbray" userId="3f3d9c4fb96d3fa8" providerId="LiveId" clId="{10C38925-907B-4635-8529-55E0AE44FE80}" dt="2025-02-13T08:46:27.047" v="5299" actId="47"/>
        <pc:sldMkLst>
          <pc:docMk/>
          <pc:sldMk cId="1453112767" sldId="1037"/>
        </pc:sldMkLst>
      </pc:sldChg>
      <pc:sldChg chg="del">
        <pc:chgData name="Miranda Mowbray" userId="3f3d9c4fb96d3fa8" providerId="LiveId" clId="{10C38925-907B-4635-8529-55E0AE44FE80}" dt="2025-02-13T08:43:24.010" v="5259" actId="47"/>
        <pc:sldMkLst>
          <pc:docMk/>
          <pc:sldMk cId="2520214021" sldId="1042"/>
        </pc:sldMkLst>
      </pc:sldChg>
      <pc:sldChg chg="del">
        <pc:chgData name="Miranda Mowbray" userId="3f3d9c4fb96d3fa8" providerId="LiveId" clId="{10C38925-907B-4635-8529-55E0AE44FE80}" dt="2025-02-13T08:43:26.834" v="5261" actId="47"/>
        <pc:sldMkLst>
          <pc:docMk/>
          <pc:sldMk cId="260812246" sldId="1045"/>
        </pc:sldMkLst>
      </pc:sldChg>
      <pc:sldChg chg="del">
        <pc:chgData name="Miranda Mowbray" userId="3f3d9c4fb96d3fa8" providerId="LiveId" clId="{10C38925-907B-4635-8529-55E0AE44FE80}" dt="2025-02-13T08:43:30.348" v="5262" actId="47"/>
        <pc:sldMkLst>
          <pc:docMk/>
          <pc:sldMk cId="525980042" sldId="1047"/>
        </pc:sldMkLst>
      </pc:sldChg>
      <pc:sldChg chg="del">
        <pc:chgData name="Miranda Mowbray" userId="3f3d9c4fb96d3fa8" providerId="LiveId" clId="{10C38925-907B-4635-8529-55E0AE44FE80}" dt="2025-02-13T08:47:02.318" v="5302" actId="47"/>
        <pc:sldMkLst>
          <pc:docMk/>
          <pc:sldMk cId="729665417" sldId="1049"/>
        </pc:sldMkLst>
      </pc:sldChg>
      <pc:sldChg chg="del">
        <pc:chgData name="Miranda Mowbray" userId="3f3d9c4fb96d3fa8" providerId="LiveId" clId="{10C38925-907B-4635-8529-55E0AE44FE80}" dt="2025-02-13T08:43:25.175" v="5260" actId="47"/>
        <pc:sldMkLst>
          <pc:docMk/>
          <pc:sldMk cId="2484684948" sldId="1050"/>
        </pc:sldMkLst>
      </pc:sldChg>
      <pc:sldChg chg="del">
        <pc:chgData name="Miranda Mowbray" userId="3f3d9c4fb96d3fa8" providerId="LiveId" clId="{10C38925-907B-4635-8529-55E0AE44FE80}" dt="2025-02-14T21:22:06.874" v="22364" actId="47"/>
        <pc:sldMkLst>
          <pc:docMk/>
          <pc:sldMk cId="3906947218" sldId="1059"/>
        </pc:sldMkLst>
      </pc:sldChg>
      <pc:sldChg chg="del">
        <pc:chgData name="Miranda Mowbray" userId="3f3d9c4fb96d3fa8" providerId="LiveId" clId="{10C38925-907B-4635-8529-55E0AE44FE80}" dt="2025-02-13T08:46:32.576" v="5301" actId="47"/>
        <pc:sldMkLst>
          <pc:docMk/>
          <pc:sldMk cId="1056327403" sldId="1060"/>
        </pc:sldMkLst>
      </pc:sldChg>
      <pc:sldChg chg="modSp del mod modAnim">
        <pc:chgData name="Miranda Mowbray" userId="3f3d9c4fb96d3fa8" providerId="LiveId" clId="{10C38925-907B-4635-8529-55E0AE44FE80}" dt="2025-02-14T15:09:52.524" v="16059" actId="47"/>
        <pc:sldMkLst>
          <pc:docMk/>
          <pc:sldMk cId="1666699459" sldId="1062"/>
        </pc:sldMkLst>
      </pc:sldChg>
      <pc:sldChg chg="del">
        <pc:chgData name="Miranda Mowbray" userId="3f3d9c4fb96d3fa8" providerId="LiveId" clId="{10C38925-907B-4635-8529-55E0AE44FE80}" dt="2025-02-13T14:44:20.088" v="12472" actId="47"/>
        <pc:sldMkLst>
          <pc:docMk/>
          <pc:sldMk cId="958392095" sldId="1063"/>
        </pc:sldMkLst>
      </pc:sldChg>
      <pc:sldChg chg="modSp mod ord modAnim modNotesTx">
        <pc:chgData name="Miranda Mowbray" userId="3f3d9c4fb96d3fa8" providerId="LiveId" clId="{10C38925-907B-4635-8529-55E0AE44FE80}" dt="2025-03-10T16:59:28.859" v="81980" actId="1076"/>
        <pc:sldMkLst>
          <pc:docMk/>
          <pc:sldMk cId="2481490781" sldId="1064"/>
        </pc:sldMkLst>
        <pc:spChg chg="mod">
          <ac:chgData name="Miranda Mowbray" userId="3f3d9c4fb96d3fa8" providerId="LiveId" clId="{10C38925-907B-4635-8529-55E0AE44FE80}" dt="2025-02-15T11:41:41.369" v="25742" actId="20577"/>
          <ac:spMkLst>
            <pc:docMk/>
            <pc:sldMk cId="2481490781" sldId="1064"/>
            <ac:spMk id="7" creationId="{52D5B6A6-EE8B-2397-B26B-58CEEAD949BA}"/>
          </ac:spMkLst>
        </pc:spChg>
        <pc:spChg chg="mod">
          <ac:chgData name="Miranda Mowbray" userId="3f3d9c4fb96d3fa8" providerId="LiveId" clId="{10C38925-907B-4635-8529-55E0AE44FE80}" dt="2025-02-15T11:41:37.431" v="25741" actId="20577"/>
          <ac:spMkLst>
            <pc:docMk/>
            <pc:sldMk cId="2481490781" sldId="1064"/>
            <ac:spMk id="10" creationId="{3184A975-2746-9976-19D0-EA15931C86CA}"/>
          </ac:spMkLst>
        </pc:spChg>
        <pc:spChg chg="mod">
          <ac:chgData name="Miranda Mowbray" userId="3f3d9c4fb96d3fa8" providerId="LiveId" clId="{10C38925-907B-4635-8529-55E0AE44FE80}" dt="2025-03-10T16:59:28.859" v="81980" actId="1076"/>
          <ac:spMkLst>
            <pc:docMk/>
            <pc:sldMk cId="2481490781" sldId="1064"/>
            <ac:spMk id="13" creationId="{57C814D3-6244-DE97-33ED-B3E8777AC57F}"/>
          </ac:spMkLst>
        </pc:spChg>
      </pc:sldChg>
      <pc:sldChg chg="modSp del mod ord modAnim modNotesTx">
        <pc:chgData name="Miranda Mowbray" userId="3f3d9c4fb96d3fa8" providerId="LiveId" clId="{10C38925-907B-4635-8529-55E0AE44FE80}" dt="2025-03-10T16:28:54.912" v="81451" actId="47"/>
        <pc:sldMkLst>
          <pc:docMk/>
          <pc:sldMk cId="3680195457" sldId="1065"/>
        </pc:sldMkLst>
      </pc:sldChg>
      <pc:sldChg chg="addSp delSp modSp del mod ord modNotesTx">
        <pc:chgData name="Miranda Mowbray" userId="3f3d9c4fb96d3fa8" providerId="LiveId" clId="{10C38925-907B-4635-8529-55E0AE44FE80}" dt="2025-03-10T16:29:00.617" v="81454" actId="47"/>
        <pc:sldMkLst>
          <pc:docMk/>
          <pc:sldMk cId="3226604096" sldId="1066"/>
        </pc:sldMkLst>
      </pc:sldChg>
      <pc:sldChg chg="modSp add del mod ord modAnim modNotesTx">
        <pc:chgData name="Miranda Mowbray" userId="3f3d9c4fb96d3fa8" providerId="LiveId" clId="{10C38925-907B-4635-8529-55E0AE44FE80}" dt="2025-03-10T16:28:57.079" v="81452" actId="47"/>
        <pc:sldMkLst>
          <pc:docMk/>
          <pc:sldMk cId="9924546" sldId="1067"/>
        </pc:sldMkLst>
      </pc:sldChg>
      <pc:sldChg chg="new del">
        <pc:chgData name="Miranda Mowbray" userId="3f3d9c4fb96d3fa8" providerId="LiveId" clId="{10C38925-907B-4635-8529-55E0AE44FE80}" dt="2025-02-09T18:17:27.890" v="89" actId="47"/>
        <pc:sldMkLst>
          <pc:docMk/>
          <pc:sldMk cId="2360698048" sldId="1067"/>
        </pc:sldMkLst>
      </pc:sldChg>
      <pc:sldChg chg="modSp add del mod modAnim modNotesTx">
        <pc:chgData name="Miranda Mowbray" userId="3f3d9c4fb96d3fa8" providerId="LiveId" clId="{10C38925-907B-4635-8529-55E0AE44FE80}" dt="2025-02-25T21:23:39.750" v="60226" actId="47"/>
        <pc:sldMkLst>
          <pc:docMk/>
          <pc:sldMk cId="3814030718" sldId="1068"/>
        </pc:sldMkLst>
      </pc:sldChg>
      <pc:sldChg chg="modSp add mod modAnim modNotesTx">
        <pc:chgData name="Miranda Mowbray" userId="3f3d9c4fb96d3fa8" providerId="LiveId" clId="{10C38925-907B-4635-8529-55E0AE44FE80}" dt="2025-03-01T17:21:47.059" v="76854" actId="20577"/>
        <pc:sldMkLst>
          <pc:docMk/>
          <pc:sldMk cId="2246830824" sldId="1069"/>
        </pc:sldMkLst>
        <pc:spChg chg="mod">
          <ac:chgData name="Miranda Mowbray" userId="3f3d9c4fb96d3fa8" providerId="LiveId" clId="{10C38925-907B-4635-8529-55E0AE44FE80}" dt="2025-02-13T15:39:15.438" v="12844" actId="20577"/>
          <ac:spMkLst>
            <pc:docMk/>
            <pc:sldMk cId="2246830824" sldId="1069"/>
            <ac:spMk id="7" creationId="{36366CD2-EB10-77FB-B726-0429ADA74583}"/>
          </ac:spMkLst>
        </pc:spChg>
        <pc:spChg chg="mod">
          <ac:chgData name="Miranda Mowbray" userId="3f3d9c4fb96d3fa8" providerId="LiveId" clId="{10C38925-907B-4635-8529-55E0AE44FE80}" dt="2025-03-01T17:21:47.059" v="76854" actId="20577"/>
          <ac:spMkLst>
            <pc:docMk/>
            <pc:sldMk cId="2246830824" sldId="1069"/>
            <ac:spMk id="13" creationId="{2FBD7F9D-786B-1059-4501-FE890CF59AAF}"/>
          </ac:spMkLst>
        </pc:spChg>
      </pc:sldChg>
      <pc:sldChg chg="modSp add del mod ord modAnim modNotesTx">
        <pc:chgData name="Miranda Mowbray" userId="3f3d9c4fb96d3fa8" providerId="LiveId" clId="{10C38925-907B-4635-8529-55E0AE44FE80}" dt="2025-03-10T16:29:06.434" v="81455" actId="47"/>
        <pc:sldMkLst>
          <pc:docMk/>
          <pc:sldMk cId="623354094" sldId="1070"/>
        </pc:sldMkLst>
      </pc:sldChg>
      <pc:sldChg chg="modSp add del mod ord modAnim modNotesTx">
        <pc:chgData name="Miranda Mowbray" userId="3f3d9c4fb96d3fa8" providerId="LiveId" clId="{10C38925-907B-4635-8529-55E0AE44FE80}" dt="2025-03-10T16:29:48.475" v="81457" actId="47"/>
        <pc:sldMkLst>
          <pc:docMk/>
          <pc:sldMk cId="1465205712" sldId="1071"/>
        </pc:sldMkLst>
      </pc:sldChg>
      <pc:sldChg chg="modSp add del modAnim">
        <pc:chgData name="Miranda Mowbray" userId="3f3d9c4fb96d3fa8" providerId="LiveId" clId="{10C38925-907B-4635-8529-55E0AE44FE80}" dt="2025-02-13T14:44:00.887" v="12471" actId="47"/>
        <pc:sldMkLst>
          <pc:docMk/>
          <pc:sldMk cId="1758967409" sldId="1072"/>
        </pc:sldMkLst>
      </pc:sldChg>
      <pc:sldChg chg="modSp add del mod ord modAnim modNotesTx">
        <pc:chgData name="Miranda Mowbray" userId="3f3d9c4fb96d3fa8" providerId="LiveId" clId="{10C38925-907B-4635-8529-55E0AE44FE80}" dt="2025-03-10T16:29:53.960" v="81459" actId="47"/>
        <pc:sldMkLst>
          <pc:docMk/>
          <pc:sldMk cId="318379784" sldId="1073"/>
        </pc:sldMkLst>
      </pc:sldChg>
      <pc:sldChg chg="add del">
        <pc:chgData name="Miranda Mowbray" userId="3f3d9c4fb96d3fa8" providerId="LiveId" clId="{10C38925-907B-4635-8529-55E0AE44FE80}" dt="2025-02-13T10:57:49.080" v="8672" actId="47"/>
        <pc:sldMkLst>
          <pc:docMk/>
          <pc:sldMk cId="198153813" sldId="1074"/>
        </pc:sldMkLst>
      </pc:sldChg>
      <pc:sldChg chg="addSp delSp modSp add del mod">
        <pc:chgData name="Miranda Mowbray" userId="3f3d9c4fb96d3fa8" providerId="LiveId" clId="{10C38925-907B-4635-8529-55E0AE44FE80}" dt="2025-02-13T09:49:55.309" v="6552" actId="47"/>
        <pc:sldMkLst>
          <pc:docMk/>
          <pc:sldMk cId="3003896213" sldId="1075"/>
        </pc:sldMkLst>
      </pc:sldChg>
      <pc:sldChg chg="modSp add mod ord modNotesTx">
        <pc:chgData name="Miranda Mowbray" userId="3f3d9c4fb96d3fa8" providerId="LiveId" clId="{10C38925-907B-4635-8529-55E0AE44FE80}" dt="2025-02-26T12:50:06.433" v="67663"/>
        <pc:sldMkLst>
          <pc:docMk/>
          <pc:sldMk cId="2293865433" sldId="1076"/>
        </pc:sldMkLst>
        <pc:spChg chg="mod">
          <ac:chgData name="Miranda Mowbray" userId="3f3d9c4fb96d3fa8" providerId="LiveId" clId="{10C38925-907B-4635-8529-55E0AE44FE80}" dt="2025-02-26T00:33:57.192" v="64657" actId="207"/>
          <ac:spMkLst>
            <pc:docMk/>
            <pc:sldMk cId="2293865433" sldId="1076"/>
            <ac:spMk id="2" creationId="{1AF26B46-836A-78BD-5811-B8E809DC032E}"/>
          </ac:spMkLst>
        </pc:spChg>
        <pc:spChg chg="mod">
          <ac:chgData name="Miranda Mowbray" userId="3f3d9c4fb96d3fa8" providerId="LiveId" clId="{10C38925-907B-4635-8529-55E0AE44FE80}" dt="2025-02-13T11:49:20.474" v="10082" actId="20577"/>
          <ac:spMkLst>
            <pc:docMk/>
            <pc:sldMk cId="2293865433" sldId="1076"/>
            <ac:spMk id="4" creationId="{CA02C9EF-70F2-577C-B811-F1380753F909}"/>
          </ac:spMkLst>
        </pc:spChg>
      </pc:sldChg>
      <pc:sldChg chg="modSp add del ord modAnim modNotesTx">
        <pc:chgData name="Miranda Mowbray" userId="3f3d9c4fb96d3fa8" providerId="LiveId" clId="{10C38925-907B-4635-8529-55E0AE44FE80}" dt="2025-02-13T14:44:47.741" v="12475" actId="47"/>
        <pc:sldMkLst>
          <pc:docMk/>
          <pc:sldMk cId="2336154006" sldId="1077"/>
        </pc:sldMkLst>
      </pc:sldChg>
      <pc:sldChg chg="addSp delSp modSp add mod">
        <pc:chgData name="Miranda Mowbray" userId="3f3d9c4fb96d3fa8" providerId="LiveId" clId="{10C38925-907B-4635-8529-55E0AE44FE80}" dt="2025-02-15T11:15:06.938" v="25564"/>
        <pc:sldMkLst>
          <pc:docMk/>
          <pc:sldMk cId="794900174" sldId="1078"/>
        </pc:sldMkLst>
        <pc:spChg chg="mod">
          <ac:chgData name="Miranda Mowbray" userId="3f3d9c4fb96d3fa8" providerId="LiveId" clId="{10C38925-907B-4635-8529-55E0AE44FE80}" dt="2025-02-13T10:53:39.003" v="8653" actId="20577"/>
          <ac:spMkLst>
            <pc:docMk/>
            <pc:sldMk cId="794900174" sldId="1078"/>
            <ac:spMk id="5" creationId="{72EF42D2-05EB-0F8C-7C9F-1E552BAAEC66}"/>
          </ac:spMkLst>
        </pc:spChg>
        <pc:spChg chg="mod ord">
          <ac:chgData name="Miranda Mowbray" userId="3f3d9c4fb96d3fa8" providerId="LiveId" clId="{10C38925-907B-4635-8529-55E0AE44FE80}" dt="2025-02-15T11:15:06.938" v="25564"/>
          <ac:spMkLst>
            <pc:docMk/>
            <pc:sldMk cId="794900174" sldId="1078"/>
            <ac:spMk id="7" creationId="{0DAE5779-7471-E9E0-51BE-3FA7606E5ADC}"/>
          </ac:spMkLst>
        </pc:spChg>
        <pc:spChg chg="mod">
          <ac:chgData name="Miranda Mowbray" userId="3f3d9c4fb96d3fa8" providerId="LiveId" clId="{10C38925-907B-4635-8529-55E0AE44FE80}" dt="2025-02-13T10:50:04.500" v="8605" actId="113"/>
          <ac:spMkLst>
            <pc:docMk/>
            <pc:sldMk cId="794900174" sldId="1078"/>
            <ac:spMk id="8" creationId="{9B6D038B-EF86-8A6D-6FDF-E49761E0857E}"/>
          </ac:spMkLst>
        </pc:spChg>
        <pc:picChg chg="add mod ord">
          <ac:chgData name="Miranda Mowbray" userId="3f3d9c4fb96d3fa8" providerId="LiveId" clId="{10C38925-907B-4635-8529-55E0AE44FE80}" dt="2025-02-15T11:14:50.331" v="25563"/>
          <ac:picMkLst>
            <pc:docMk/>
            <pc:sldMk cId="794900174" sldId="1078"/>
            <ac:picMk id="3" creationId="{E861B643-D9E4-40D9-F111-FB326FB8725B}"/>
          </ac:picMkLst>
        </pc:picChg>
        <pc:picChg chg="add mod">
          <ac:chgData name="Miranda Mowbray" userId="3f3d9c4fb96d3fa8" providerId="LiveId" clId="{10C38925-907B-4635-8529-55E0AE44FE80}" dt="2025-02-15T11:08:52.871" v="25536" actId="962"/>
          <ac:picMkLst>
            <pc:docMk/>
            <pc:sldMk cId="794900174" sldId="1078"/>
            <ac:picMk id="9" creationId="{82F17365-0D9D-51AD-DCF2-98914DADD3BA}"/>
          </ac:picMkLst>
        </pc:picChg>
      </pc:sldChg>
      <pc:sldChg chg="modSp add del mod ord modAnim modNotesTx">
        <pc:chgData name="Miranda Mowbray" userId="3f3d9c4fb96d3fa8" providerId="LiveId" clId="{10C38925-907B-4635-8529-55E0AE44FE80}" dt="2025-03-10T16:28:45.515" v="81448" actId="47"/>
        <pc:sldMkLst>
          <pc:docMk/>
          <pc:sldMk cId="3910761138" sldId="1079"/>
        </pc:sldMkLst>
      </pc:sldChg>
      <pc:sldChg chg="modSp add mod ord modNotesTx">
        <pc:chgData name="Miranda Mowbray" userId="3f3d9c4fb96d3fa8" providerId="LiveId" clId="{10C38925-907B-4635-8529-55E0AE44FE80}" dt="2025-03-09T10:00:40.679" v="81071" actId="20577"/>
        <pc:sldMkLst>
          <pc:docMk/>
          <pc:sldMk cId="3931950922" sldId="1080"/>
        </pc:sldMkLst>
        <pc:spChg chg="mod">
          <ac:chgData name="Miranda Mowbray" userId="3f3d9c4fb96d3fa8" providerId="LiveId" clId="{10C38925-907B-4635-8529-55E0AE44FE80}" dt="2025-02-22T15:25:22.470" v="44187" actId="20577"/>
          <ac:spMkLst>
            <pc:docMk/>
            <pc:sldMk cId="3931950922" sldId="1080"/>
            <ac:spMk id="7" creationId="{3782A474-93E0-8D4E-7A27-106F036BCC15}"/>
          </ac:spMkLst>
        </pc:spChg>
        <pc:spChg chg="mod">
          <ac:chgData name="Miranda Mowbray" userId="3f3d9c4fb96d3fa8" providerId="LiveId" clId="{10C38925-907B-4635-8529-55E0AE44FE80}" dt="2025-03-09T10:00:40.679" v="81071" actId="20577"/>
          <ac:spMkLst>
            <pc:docMk/>
            <pc:sldMk cId="3931950922" sldId="1080"/>
            <ac:spMk id="13" creationId="{04D6C7F6-35EB-2FEF-AFE7-6C708BEEBD2E}"/>
          </ac:spMkLst>
        </pc:spChg>
      </pc:sldChg>
      <pc:sldChg chg="addSp delSp modSp add del mod modNotesTx">
        <pc:chgData name="Miranda Mowbray" userId="3f3d9c4fb96d3fa8" providerId="LiveId" clId="{10C38925-907B-4635-8529-55E0AE44FE80}" dt="2025-02-14T17:18:24.264" v="20722" actId="47"/>
        <pc:sldMkLst>
          <pc:docMk/>
          <pc:sldMk cId="4218326513" sldId="1081"/>
        </pc:sldMkLst>
      </pc:sldChg>
      <pc:sldChg chg="modSp add mod ord modNotesTx">
        <pc:chgData name="Miranda Mowbray" userId="3f3d9c4fb96d3fa8" providerId="LiveId" clId="{10C38925-907B-4635-8529-55E0AE44FE80}" dt="2025-03-01T15:56:42.490" v="76141"/>
        <pc:sldMkLst>
          <pc:docMk/>
          <pc:sldMk cId="1987721237" sldId="1082"/>
        </pc:sldMkLst>
        <pc:spChg chg="mod">
          <ac:chgData name="Miranda Mowbray" userId="3f3d9c4fb96d3fa8" providerId="LiveId" clId="{10C38925-907B-4635-8529-55E0AE44FE80}" dt="2025-02-26T00:22:05.431" v="64512" actId="255"/>
          <ac:spMkLst>
            <pc:docMk/>
            <pc:sldMk cId="1987721237" sldId="1082"/>
            <ac:spMk id="3" creationId="{38590A26-31D8-50E1-A17C-98872D700C6B}"/>
          </ac:spMkLst>
        </pc:spChg>
        <pc:spChg chg="mod">
          <ac:chgData name="Miranda Mowbray" userId="3f3d9c4fb96d3fa8" providerId="LiveId" clId="{10C38925-907B-4635-8529-55E0AE44FE80}" dt="2025-02-14T21:22:29.245" v="22376" actId="20577"/>
          <ac:spMkLst>
            <pc:docMk/>
            <pc:sldMk cId="1987721237" sldId="1082"/>
            <ac:spMk id="4" creationId="{AE38A47A-FDDD-B606-2A6B-3BADC8DD93CA}"/>
          </ac:spMkLst>
        </pc:spChg>
        <pc:picChg chg="mod">
          <ac:chgData name="Miranda Mowbray" userId="3f3d9c4fb96d3fa8" providerId="LiveId" clId="{10C38925-907B-4635-8529-55E0AE44FE80}" dt="2025-02-15T11:09:49.238" v="25538" actId="962"/>
          <ac:picMkLst>
            <pc:docMk/>
            <pc:sldMk cId="1987721237" sldId="1082"/>
            <ac:picMk id="8" creationId="{C34A811A-58A4-EBF2-BE11-5635160A33D2}"/>
          </ac:picMkLst>
        </pc:picChg>
      </pc:sldChg>
      <pc:sldChg chg="addSp delSp modSp add mod ord modNotesTx">
        <pc:chgData name="Miranda Mowbray" userId="3f3d9c4fb96d3fa8" providerId="LiveId" clId="{10C38925-907B-4635-8529-55E0AE44FE80}" dt="2025-03-01T15:56:53.728" v="76143"/>
        <pc:sldMkLst>
          <pc:docMk/>
          <pc:sldMk cId="536268948" sldId="1083"/>
        </pc:sldMkLst>
        <pc:spChg chg="mod">
          <ac:chgData name="Miranda Mowbray" userId="3f3d9c4fb96d3fa8" providerId="LiveId" clId="{10C38925-907B-4635-8529-55E0AE44FE80}" dt="2025-02-26T00:22:26.471" v="64529" actId="255"/>
          <ac:spMkLst>
            <pc:docMk/>
            <pc:sldMk cId="536268948" sldId="1083"/>
            <ac:spMk id="3" creationId="{3035E91F-F71A-48D6-E98B-F15A4CE98591}"/>
          </ac:spMkLst>
        </pc:spChg>
        <pc:spChg chg="mod">
          <ac:chgData name="Miranda Mowbray" userId="3f3d9c4fb96d3fa8" providerId="LiveId" clId="{10C38925-907B-4635-8529-55E0AE44FE80}" dt="2025-02-19T11:31:03.856" v="38183" actId="20577"/>
          <ac:spMkLst>
            <pc:docMk/>
            <pc:sldMk cId="536268948" sldId="1083"/>
            <ac:spMk id="4" creationId="{81C01AAA-8074-B6A1-973D-F0AE7C75A9A0}"/>
          </ac:spMkLst>
        </pc:spChg>
        <pc:picChg chg="add mod">
          <ac:chgData name="Miranda Mowbray" userId="3f3d9c4fb96d3fa8" providerId="LiveId" clId="{10C38925-907B-4635-8529-55E0AE44FE80}" dt="2025-02-15T11:12:16.042" v="25540" actId="962"/>
          <ac:picMkLst>
            <pc:docMk/>
            <pc:sldMk cId="536268948" sldId="1083"/>
            <ac:picMk id="6" creationId="{DE9ED087-DDCB-EC66-EE3D-B322A4449F6D}"/>
          </ac:picMkLst>
        </pc:picChg>
      </pc:sldChg>
      <pc:sldChg chg="modSp add mod ord modAnim modNotesTx">
        <pc:chgData name="Miranda Mowbray" userId="3f3d9c4fb96d3fa8" providerId="LiveId" clId="{10C38925-907B-4635-8529-55E0AE44FE80}" dt="2025-03-01T19:03:48.131" v="77602" actId="20577"/>
        <pc:sldMkLst>
          <pc:docMk/>
          <pc:sldMk cId="1290209791" sldId="1084"/>
        </pc:sldMkLst>
        <pc:spChg chg="mod">
          <ac:chgData name="Miranda Mowbray" userId="3f3d9c4fb96d3fa8" providerId="LiveId" clId="{10C38925-907B-4635-8529-55E0AE44FE80}" dt="2025-02-22T15:24:42.904" v="44183" actId="20577"/>
          <ac:spMkLst>
            <pc:docMk/>
            <pc:sldMk cId="1290209791" sldId="1084"/>
            <ac:spMk id="7" creationId="{A7B583A2-9157-B23D-5B21-5FDECF48873E}"/>
          </ac:spMkLst>
        </pc:spChg>
        <pc:spChg chg="mod">
          <ac:chgData name="Miranda Mowbray" userId="3f3d9c4fb96d3fa8" providerId="LiveId" clId="{10C38925-907B-4635-8529-55E0AE44FE80}" dt="2025-03-01T14:09:43.053" v="73153" actId="20577"/>
          <ac:spMkLst>
            <pc:docMk/>
            <pc:sldMk cId="1290209791" sldId="1084"/>
            <ac:spMk id="13" creationId="{42E095CC-2DFF-166B-B307-FF2AB8E485CB}"/>
          </ac:spMkLst>
        </pc:spChg>
      </pc:sldChg>
      <pc:sldChg chg="delSp modSp add del mod ord modAnim modNotesTx">
        <pc:chgData name="Miranda Mowbray" userId="3f3d9c4fb96d3fa8" providerId="LiveId" clId="{10C38925-907B-4635-8529-55E0AE44FE80}" dt="2025-03-09T11:26:16.504" v="81184" actId="47"/>
        <pc:sldMkLst>
          <pc:docMk/>
          <pc:sldMk cId="2677600560" sldId="1085"/>
        </pc:sldMkLst>
      </pc:sldChg>
      <pc:sldChg chg="modSp add mod ord modAnim modNotesTx">
        <pc:chgData name="Miranda Mowbray" userId="3f3d9c4fb96d3fa8" providerId="LiveId" clId="{10C38925-907B-4635-8529-55E0AE44FE80}" dt="2025-03-09T08:54:21.101" v="80702" actId="20577"/>
        <pc:sldMkLst>
          <pc:docMk/>
          <pc:sldMk cId="1803882373" sldId="1086"/>
        </pc:sldMkLst>
        <pc:spChg chg="mod">
          <ac:chgData name="Miranda Mowbray" userId="3f3d9c4fb96d3fa8" providerId="LiveId" clId="{10C38925-907B-4635-8529-55E0AE44FE80}" dt="2025-03-07T10:06:41.288" v="78113" actId="20577"/>
          <ac:spMkLst>
            <pc:docMk/>
            <pc:sldMk cId="1803882373" sldId="1086"/>
            <ac:spMk id="7" creationId="{5801A119-12C0-9E50-626A-C85A51DB83CB}"/>
          </ac:spMkLst>
        </pc:spChg>
        <pc:spChg chg="mod">
          <ac:chgData name="Miranda Mowbray" userId="3f3d9c4fb96d3fa8" providerId="LiveId" clId="{10C38925-907B-4635-8529-55E0AE44FE80}" dt="2025-03-09T08:54:21.101" v="80702" actId="20577"/>
          <ac:spMkLst>
            <pc:docMk/>
            <pc:sldMk cId="1803882373" sldId="1086"/>
            <ac:spMk id="13" creationId="{2081567D-0A00-9FD6-2BA5-4ED08F0AEA61}"/>
          </ac:spMkLst>
        </pc:spChg>
      </pc:sldChg>
      <pc:sldChg chg="addSp delSp modSp add mod modAnim modNotesTx">
        <pc:chgData name="Miranda Mowbray" userId="3f3d9c4fb96d3fa8" providerId="LiveId" clId="{10C38925-907B-4635-8529-55E0AE44FE80}" dt="2025-03-10T17:02:06.415" v="81989" actId="20577"/>
        <pc:sldMkLst>
          <pc:docMk/>
          <pc:sldMk cId="3937984431" sldId="1087"/>
        </pc:sldMkLst>
        <pc:spChg chg="mod">
          <ac:chgData name="Miranda Mowbray" userId="3f3d9c4fb96d3fa8" providerId="LiveId" clId="{10C38925-907B-4635-8529-55E0AE44FE80}" dt="2025-03-01T16:20:34.277" v="76473" actId="114"/>
          <ac:spMkLst>
            <pc:docMk/>
            <pc:sldMk cId="3937984431" sldId="1087"/>
            <ac:spMk id="7" creationId="{11966F8C-C36A-6EA5-8E14-FB7BC0B5DF6E}"/>
          </ac:spMkLst>
        </pc:spChg>
        <pc:spChg chg="mod">
          <ac:chgData name="Miranda Mowbray" userId="3f3d9c4fb96d3fa8" providerId="LiveId" clId="{10C38925-907B-4635-8529-55E0AE44FE80}" dt="2025-03-10T17:02:06.415" v="81989" actId="20577"/>
          <ac:spMkLst>
            <pc:docMk/>
            <pc:sldMk cId="3937984431" sldId="1087"/>
            <ac:spMk id="13" creationId="{B095C552-D62B-F17F-7115-080CF5518DBB}"/>
          </ac:spMkLst>
        </pc:spChg>
      </pc:sldChg>
      <pc:sldChg chg="modSp add del mod">
        <pc:chgData name="Miranda Mowbray" userId="3f3d9c4fb96d3fa8" providerId="LiveId" clId="{10C38925-907B-4635-8529-55E0AE44FE80}" dt="2025-02-24T14:32:04.010" v="46480" actId="47"/>
        <pc:sldMkLst>
          <pc:docMk/>
          <pc:sldMk cId="335647761" sldId="1088"/>
        </pc:sldMkLst>
      </pc:sldChg>
      <pc:sldChg chg="modSp add del mod modNotesTx">
        <pc:chgData name="Miranda Mowbray" userId="3f3d9c4fb96d3fa8" providerId="LiveId" clId="{10C38925-907B-4635-8529-55E0AE44FE80}" dt="2025-02-25T18:42:15.130" v="56320" actId="47"/>
        <pc:sldMkLst>
          <pc:docMk/>
          <pc:sldMk cId="4102611616" sldId="1089"/>
        </pc:sldMkLst>
      </pc:sldChg>
      <pc:sldChg chg="addSp modSp add del mod ord modNotesTx">
        <pc:chgData name="Miranda Mowbray" userId="3f3d9c4fb96d3fa8" providerId="LiveId" clId="{10C38925-907B-4635-8529-55E0AE44FE80}" dt="2025-03-01T15:57:28.659" v="76144" actId="47"/>
        <pc:sldMkLst>
          <pc:docMk/>
          <pc:sldMk cId="3110591215" sldId="1090"/>
        </pc:sldMkLst>
      </pc:sldChg>
      <pc:sldChg chg="modSp add del mod ord">
        <pc:chgData name="Miranda Mowbray" userId="3f3d9c4fb96d3fa8" providerId="LiveId" clId="{10C38925-907B-4635-8529-55E0AE44FE80}" dt="2025-03-10T16:28:44.282" v="81447" actId="47"/>
        <pc:sldMkLst>
          <pc:docMk/>
          <pc:sldMk cId="3805344236" sldId="1091"/>
        </pc:sldMkLst>
      </pc:sldChg>
      <pc:sldChg chg="modSp add mod ord modAnim modNotesTx">
        <pc:chgData name="Miranda Mowbray" userId="3f3d9c4fb96d3fa8" providerId="LiveId" clId="{10C38925-907B-4635-8529-55E0AE44FE80}" dt="2025-03-01T17:50:58.901" v="77084"/>
        <pc:sldMkLst>
          <pc:docMk/>
          <pc:sldMk cId="3764222848" sldId="1092"/>
        </pc:sldMkLst>
        <pc:spChg chg="mod">
          <ac:chgData name="Miranda Mowbray" userId="3f3d9c4fb96d3fa8" providerId="LiveId" clId="{10C38925-907B-4635-8529-55E0AE44FE80}" dt="2025-02-25T22:54:34.834" v="62798" actId="20577"/>
          <ac:spMkLst>
            <pc:docMk/>
            <pc:sldMk cId="3764222848" sldId="1092"/>
            <ac:spMk id="7" creationId="{C07ABAE9-372B-9100-B46F-751A213D5021}"/>
          </ac:spMkLst>
        </pc:spChg>
        <pc:spChg chg="mod">
          <ac:chgData name="Miranda Mowbray" userId="3f3d9c4fb96d3fa8" providerId="LiveId" clId="{10C38925-907B-4635-8529-55E0AE44FE80}" dt="2025-03-01T10:47:05.337" v="72744" actId="20577"/>
          <ac:spMkLst>
            <pc:docMk/>
            <pc:sldMk cId="3764222848" sldId="1092"/>
            <ac:spMk id="13" creationId="{B768AB35-A5B1-C86E-C35D-0A03BF9CCFDE}"/>
          </ac:spMkLst>
        </pc:spChg>
      </pc:sldChg>
      <pc:sldChg chg="modSp add del mod ord">
        <pc:chgData name="Miranda Mowbray" userId="3f3d9c4fb96d3fa8" providerId="LiveId" clId="{10C38925-907B-4635-8529-55E0AE44FE80}" dt="2025-03-10T16:28:52.011" v="81450" actId="47"/>
        <pc:sldMkLst>
          <pc:docMk/>
          <pc:sldMk cId="1143817058" sldId="1093"/>
        </pc:sldMkLst>
      </pc:sldChg>
      <pc:sldChg chg="modSp add del mod ord modAnim modNotesTx">
        <pc:chgData name="Miranda Mowbray" userId="3f3d9c4fb96d3fa8" providerId="LiveId" clId="{10C38925-907B-4635-8529-55E0AE44FE80}" dt="2025-03-10T16:28:43.050" v="81446" actId="47"/>
        <pc:sldMkLst>
          <pc:docMk/>
          <pc:sldMk cId="2202447620" sldId="1094"/>
        </pc:sldMkLst>
      </pc:sldChg>
      <pc:sldChg chg="modSp add del mod modAnim modNotesTx">
        <pc:chgData name="Miranda Mowbray" userId="3f3d9c4fb96d3fa8" providerId="LiveId" clId="{10C38925-907B-4635-8529-55E0AE44FE80}" dt="2025-02-26T12:30:03.160" v="67136" actId="47"/>
        <pc:sldMkLst>
          <pc:docMk/>
          <pc:sldMk cId="2041727722" sldId="1095"/>
        </pc:sldMkLst>
      </pc:sldChg>
      <pc:sldChg chg="modSp add mod modNotesTx">
        <pc:chgData name="Miranda Mowbray" userId="3f3d9c4fb96d3fa8" providerId="LiveId" clId="{10C38925-907B-4635-8529-55E0AE44FE80}" dt="2025-03-01T10:13:37.331" v="72205" actId="20577"/>
        <pc:sldMkLst>
          <pc:docMk/>
          <pc:sldMk cId="1323307484" sldId="1096"/>
        </pc:sldMkLst>
        <pc:spChg chg="mod">
          <ac:chgData name="Miranda Mowbray" userId="3f3d9c4fb96d3fa8" providerId="LiveId" clId="{10C38925-907B-4635-8529-55E0AE44FE80}" dt="2025-02-25T16:55:19.398" v="53463" actId="20577"/>
          <ac:spMkLst>
            <pc:docMk/>
            <pc:sldMk cId="1323307484" sldId="1096"/>
            <ac:spMk id="7" creationId="{BBA073ED-5F96-E717-41D7-7D22E6B05E49}"/>
          </ac:spMkLst>
        </pc:spChg>
        <pc:spChg chg="mod">
          <ac:chgData name="Miranda Mowbray" userId="3f3d9c4fb96d3fa8" providerId="LiveId" clId="{10C38925-907B-4635-8529-55E0AE44FE80}" dt="2025-02-26T00:29:56.640" v="64642" actId="207"/>
          <ac:spMkLst>
            <pc:docMk/>
            <pc:sldMk cId="1323307484" sldId="1096"/>
            <ac:spMk id="13" creationId="{13AF97BC-61C0-8129-4169-8E24885DA750}"/>
          </ac:spMkLst>
        </pc:spChg>
      </pc:sldChg>
      <pc:sldChg chg="modSp add del mod ord modAnim">
        <pc:chgData name="Miranda Mowbray" userId="3f3d9c4fb96d3fa8" providerId="LiveId" clId="{10C38925-907B-4635-8529-55E0AE44FE80}" dt="2025-03-10T16:28:41.947" v="81445" actId="47"/>
        <pc:sldMkLst>
          <pc:docMk/>
          <pc:sldMk cId="1993160865" sldId="1097"/>
        </pc:sldMkLst>
      </pc:sldChg>
      <pc:sldChg chg="modSp add mod modNotesTx">
        <pc:chgData name="Miranda Mowbray" userId="3f3d9c4fb96d3fa8" providerId="LiveId" clId="{10C38925-907B-4635-8529-55E0AE44FE80}" dt="2025-03-10T16:52:58.160" v="81920" actId="20577"/>
        <pc:sldMkLst>
          <pc:docMk/>
          <pc:sldMk cId="93591908" sldId="1098"/>
        </pc:sldMkLst>
        <pc:spChg chg="mod">
          <ac:chgData name="Miranda Mowbray" userId="3f3d9c4fb96d3fa8" providerId="LiveId" clId="{10C38925-907B-4635-8529-55E0AE44FE80}" dt="2025-02-26T13:32:57.320" v="68769" actId="20577"/>
          <ac:spMkLst>
            <pc:docMk/>
            <pc:sldMk cId="93591908" sldId="1098"/>
            <ac:spMk id="7" creationId="{A653D4B7-2111-E58B-FF77-4D75ACC22E4A}"/>
          </ac:spMkLst>
        </pc:spChg>
        <pc:spChg chg="mod">
          <ac:chgData name="Miranda Mowbray" userId="3f3d9c4fb96d3fa8" providerId="LiveId" clId="{10C38925-907B-4635-8529-55E0AE44FE80}" dt="2025-03-10T16:52:58.160" v="81920" actId="20577"/>
          <ac:spMkLst>
            <pc:docMk/>
            <pc:sldMk cId="93591908" sldId="1098"/>
            <ac:spMk id="13" creationId="{CB3D9F32-726A-8455-0E94-337D1880B0C5}"/>
          </ac:spMkLst>
        </pc:spChg>
      </pc:sldChg>
      <pc:sldChg chg="modSp add del mod">
        <pc:chgData name="Miranda Mowbray" userId="3f3d9c4fb96d3fa8" providerId="LiveId" clId="{10C38925-907B-4635-8529-55E0AE44FE80}" dt="2025-02-25T19:30:47.988" v="57948" actId="47"/>
        <pc:sldMkLst>
          <pc:docMk/>
          <pc:sldMk cId="1842106265" sldId="1098"/>
        </pc:sldMkLst>
      </pc:sldChg>
      <pc:sldChg chg="modSp add mod modNotesTx">
        <pc:chgData name="Miranda Mowbray" userId="3f3d9c4fb96d3fa8" providerId="LiveId" clId="{10C38925-907B-4635-8529-55E0AE44FE80}" dt="2025-03-10T16:57:03.853" v="81969" actId="20577"/>
        <pc:sldMkLst>
          <pc:docMk/>
          <pc:sldMk cId="1791284405" sldId="1099"/>
        </pc:sldMkLst>
        <pc:spChg chg="mod">
          <ac:chgData name="Miranda Mowbray" userId="3f3d9c4fb96d3fa8" providerId="LiveId" clId="{10C38925-907B-4635-8529-55E0AE44FE80}" dt="2025-02-26T13:34:01.062" v="68783" actId="20577"/>
          <ac:spMkLst>
            <pc:docMk/>
            <pc:sldMk cId="1791284405" sldId="1099"/>
            <ac:spMk id="7" creationId="{6CAF9504-A84E-471D-6D2A-A918E156BDA7}"/>
          </ac:spMkLst>
        </pc:spChg>
        <pc:spChg chg="mod">
          <ac:chgData name="Miranda Mowbray" userId="3f3d9c4fb96d3fa8" providerId="LiveId" clId="{10C38925-907B-4635-8529-55E0AE44FE80}" dt="2025-03-10T16:57:03.853" v="81969" actId="20577"/>
          <ac:spMkLst>
            <pc:docMk/>
            <pc:sldMk cId="1791284405" sldId="1099"/>
            <ac:spMk id="13" creationId="{4E9A0018-8CD7-97F5-80E0-FDB863A86E4A}"/>
          </ac:spMkLst>
        </pc:spChg>
      </pc:sldChg>
      <pc:sldChg chg="modSp add mod modNotesTx">
        <pc:chgData name="Miranda Mowbray" userId="3f3d9c4fb96d3fa8" providerId="LiveId" clId="{10C38925-907B-4635-8529-55E0AE44FE80}" dt="2025-03-01T16:20:17.681" v="76472" actId="20577"/>
        <pc:sldMkLst>
          <pc:docMk/>
          <pc:sldMk cId="3887893403" sldId="1100"/>
        </pc:sldMkLst>
        <pc:spChg chg="mod">
          <ac:chgData name="Miranda Mowbray" userId="3f3d9c4fb96d3fa8" providerId="LiveId" clId="{10C38925-907B-4635-8529-55E0AE44FE80}" dt="2025-02-26T13:34:06.288" v="68784" actId="20577"/>
          <ac:spMkLst>
            <pc:docMk/>
            <pc:sldMk cId="3887893403" sldId="1100"/>
            <ac:spMk id="7" creationId="{72DFA16D-B415-DAB1-0CBF-042BD6061CFD}"/>
          </ac:spMkLst>
        </pc:spChg>
        <pc:spChg chg="mod">
          <ac:chgData name="Miranda Mowbray" userId="3f3d9c4fb96d3fa8" providerId="LiveId" clId="{10C38925-907B-4635-8529-55E0AE44FE80}" dt="2025-03-01T16:20:17.681" v="76472" actId="20577"/>
          <ac:spMkLst>
            <pc:docMk/>
            <pc:sldMk cId="3887893403" sldId="1100"/>
            <ac:spMk id="13" creationId="{3C2DFDC7-C69E-4201-63EB-A744E0651FA2}"/>
          </ac:spMkLst>
        </pc:spChg>
      </pc:sldChg>
      <pc:sldChg chg="modSp add mod modNotesTx">
        <pc:chgData name="Miranda Mowbray" userId="3f3d9c4fb96d3fa8" providerId="LiveId" clId="{10C38925-907B-4635-8529-55E0AE44FE80}" dt="2025-03-10T16:58:27.954" v="81979" actId="255"/>
        <pc:sldMkLst>
          <pc:docMk/>
          <pc:sldMk cId="2145575880" sldId="1101"/>
        </pc:sldMkLst>
        <pc:spChg chg="mod">
          <ac:chgData name="Miranda Mowbray" userId="3f3d9c4fb96d3fa8" providerId="LiveId" clId="{10C38925-907B-4635-8529-55E0AE44FE80}" dt="2025-02-26T13:34:11.599" v="68785" actId="20577"/>
          <ac:spMkLst>
            <pc:docMk/>
            <pc:sldMk cId="2145575880" sldId="1101"/>
            <ac:spMk id="7" creationId="{592681FA-0AAC-0E0A-6EB9-BE0B3EDA28D4}"/>
          </ac:spMkLst>
        </pc:spChg>
        <pc:spChg chg="mod">
          <ac:chgData name="Miranda Mowbray" userId="3f3d9c4fb96d3fa8" providerId="LiveId" clId="{10C38925-907B-4635-8529-55E0AE44FE80}" dt="2025-03-10T16:58:27.954" v="81979" actId="255"/>
          <ac:spMkLst>
            <pc:docMk/>
            <pc:sldMk cId="2145575880" sldId="1101"/>
            <ac:spMk id="13" creationId="{57318E3B-52F7-00DD-D449-F3F3BF230525}"/>
          </ac:spMkLst>
        </pc:spChg>
      </pc:sldChg>
      <pc:sldChg chg="modSp add mod modNotesTx">
        <pc:chgData name="Miranda Mowbray" userId="3f3d9c4fb96d3fa8" providerId="LiveId" clId="{10C38925-907B-4635-8529-55E0AE44FE80}" dt="2025-03-10T16:32:04.525" v="81482" actId="20577"/>
        <pc:sldMkLst>
          <pc:docMk/>
          <pc:sldMk cId="386950572" sldId="1102"/>
        </pc:sldMkLst>
        <pc:spChg chg="mod">
          <ac:chgData name="Miranda Mowbray" userId="3f3d9c4fb96d3fa8" providerId="LiveId" clId="{10C38925-907B-4635-8529-55E0AE44FE80}" dt="2025-02-26T13:34:16.587" v="68786" actId="20577"/>
          <ac:spMkLst>
            <pc:docMk/>
            <pc:sldMk cId="386950572" sldId="1102"/>
            <ac:spMk id="7" creationId="{B0DCFD6A-6DF3-3212-A8B2-64D3D3FAFB02}"/>
          </ac:spMkLst>
        </pc:spChg>
        <pc:spChg chg="mod">
          <ac:chgData name="Miranda Mowbray" userId="3f3d9c4fb96d3fa8" providerId="LiveId" clId="{10C38925-907B-4635-8529-55E0AE44FE80}" dt="2025-03-10T16:32:04.525" v="81482" actId="20577"/>
          <ac:spMkLst>
            <pc:docMk/>
            <pc:sldMk cId="386950572" sldId="1102"/>
            <ac:spMk id="13" creationId="{D93F1DFD-3884-FBC4-7525-EAB2AC435305}"/>
          </ac:spMkLst>
        </pc:spChg>
      </pc:sldChg>
      <pc:sldChg chg="add del ord">
        <pc:chgData name="Miranda Mowbray" userId="3f3d9c4fb96d3fa8" providerId="LiveId" clId="{10C38925-907B-4635-8529-55E0AE44FE80}" dt="2025-03-10T16:28:47.793" v="81449" actId="47"/>
        <pc:sldMkLst>
          <pc:docMk/>
          <pc:sldMk cId="987364479" sldId="1103"/>
        </pc:sldMkLst>
      </pc:sldChg>
      <pc:sldChg chg="add setBg">
        <pc:chgData name="Miranda Mowbray" userId="3f3d9c4fb96d3fa8" providerId="LiveId" clId="{10C38925-907B-4635-8529-55E0AE44FE80}" dt="2025-02-26T03:37:27.109" v="65340"/>
        <pc:sldMkLst>
          <pc:docMk/>
          <pc:sldMk cId="4279979423" sldId="1104"/>
        </pc:sldMkLst>
      </pc:sldChg>
      <pc:sldChg chg="modSp add del mod">
        <pc:chgData name="Miranda Mowbray" userId="3f3d9c4fb96d3fa8" providerId="LiveId" clId="{10C38925-907B-4635-8529-55E0AE44FE80}" dt="2025-02-26T13:33:55.520" v="68780" actId="47"/>
        <pc:sldMkLst>
          <pc:docMk/>
          <pc:sldMk cId="627719283" sldId="1105"/>
        </pc:sldMkLst>
      </pc:sldChg>
      <pc:sldChg chg="modSp add mod ord">
        <pc:chgData name="Miranda Mowbray" userId="3f3d9c4fb96d3fa8" providerId="LiveId" clId="{10C38925-907B-4635-8529-55E0AE44FE80}" dt="2025-03-07T10:08:20.994" v="78214" actId="20577"/>
        <pc:sldMkLst>
          <pc:docMk/>
          <pc:sldMk cId="3863937273" sldId="1106"/>
        </pc:sldMkLst>
        <pc:spChg chg="mod">
          <ac:chgData name="Miranda Mowbray" userId="3f3d9c4fb96d3fa8" providerId="LiveId" clId="{10C38925-907B-4635-8529-55E0AE44FE80}" dt="2025-02-26T13:25:44.180" v="68238" actId="20577"/>
          <ac:spMkLst>
            <pc:docMk/>
            <pc:sldMk cId="3863937273" sldId="1106"/>
            <ac:spMk id="7" creationId="{86EE2FFC-B2B6-6CFC-83E4-6AFA4E2BEF94}"/>
          </ac:spMkLst>
        </pc:spChg>
        <pc:spChg chg="mod">
          <ac:chgData name="Miranda Mowbray" userId="3f3d9c4fb96d3fa8" providerId="LiveId" clId="{10C38925-907B-4635-8529-55E0AE44FE80}" dt="2025-03-07T10:08:20.994" v="78214" actId="20577"/>
          <ac:spMkLst>
            <pc:docMk/>
            <pc:sldMk cId="3863937273" sldId="1106"/>
            <ac:spMk id="13" creationId="{9852604C-B264-C29C-1F0C-15620F17CBC1}"/>
          </ac:spMkLst>
        </pc:spChg>
      </pc:sldChg>
      <pc:sldChg chg="modSp add del mod ord">
        <pc:chgData name="Miranda Mowbray" userId="3f3d9c4fb96d3fa8" providerId="LiveId" clId="{10C38925-907B-4635-8529-55E0AE44FE80}" dt="2025-03-10T16:28:38.287" v="81443" actId="47"/>
        <pc:sldMkLst>
          <pc:docMk/>
          <pc:sldMk cId="3287483396" sldId="1107"/>
        </pc:sldMkLst>
      </pc:sldChg>
      <pc:sldChg chg="modSp add del mod ord">
        <pc:chgData name="Miranda Mowbray" userId="3f3d9c4fb96d3fa8" providerId="LiveId" clId="{10C38925-907B-4635-8529-55E0AE44FE80}" dt="2025-03-10T16:28:41.043" v="81444" actId="47"/>
        <pc:sldMkLst>
          <pc:docMk/>
          <pc:sldMk cId="222836374" sldId="1108"/>
        </pc:sldMkLst>
      </pc:sldChg>
      <pc:sldChg chg="add del">
        <pc:chgData name="Miranda Mowbray" userId="3f3d9c4fb96d3fa8" providerId="LiveId" clId="{10C38925-907B-4635-8529-55E0AE44FE80}" dt="2025-03-01T14:32:10.941" v="74480" actId="47"/>
        <pc:sldMkLst>
          <pc:docMk/>
          <pc:sldMk cId="4060583933" sldId="1108"/>
        </pc:sldMkLst>
      </pc:sldChg>
      <pc:sldChg chg="modSp add del mod">
        <pc:chgData name="Miranda Mowbray" userId="3f3d9c4fb96d3fa8" providerId="LiveId" clId="{10C38925-907B-4635-8529-55E0AE44FE80}" dt="2025-03-01T14:24:50.053" v="74300" actId="47"/>
        <pc:sldMkLst>
          <pc:docMk/>
          <pc:sldMk cId="315112118" sldId="1109"/>
        </pc:sldMkLst>
      </pc:sldChg>
      <pc:sldChg chg="modSp add mod ord setBg modNotesTx">
        <pc:chgData name="Miranda Mowbray" userId="3f3d9c4fb96d3fa8" providerId="LiveId" clId="{10C38925-907B-4635-8529-55E0AE44FE80}" dt="2025-03-09T10:04:23.464" v="81076"/>
        <pc:sldMkLst>
          <pc:docMk/>
          <pc:sldMk cId="4057941943" sldId="1109"/>
        </pc:sldMkLst>
        <pc:spChg chg="mod">
          <ac:chgData name="Miranda Mowbray" userId="3f3d9c4fb96d3fa8" providerId="LiveId" clId="{10C38925-907B-4635-8529-55E0AE44FE80}" dt="2025-03-09T09:59:49.957" v="81044" actId="1076"/>
          <ac:spMkLst>
            <pc:docMk/>
            <pc:sldMk cId="4057941943" sldId="1109"/>
            <ac:spMk id="2" creationId="{9C249AAA-E570-2EEC-0D47-09452359292F}"/>
          </ac:spMkLst>
        </pc:spChg>
        <pc:spChg chg="mod">
          <ac:chgData name="Miranda Mowbray" userId="3f3d9c4fb96d3fa8" providerId="LiveId" clId="{10C38925-907B-4635-8529-55E0AE44FE80}" dt="2025-03-09T09:59:43.564" v="81043" actId="20577"/>
          <ac:spMkLst>
            <pc:docMk/>
            <pc:sldMk cId="4057941943" sldId="1109"/>
            <ac:spMk id="8" creationId="{A4D651DF-163E-3383-C778-B9CEA29E9916}"/>
          </ac:spMkLst>
        </pc:spChg>
      </pc:sldChg>
      <pc:sldChg chg="modSp add mod">
        <pc:chgData name="Miranda Mowbray" userId="3f3d9c4fb96d3fa8" providerId="LiveId" clId="{10C38925-907B-4635-8529-55E0AE44FE80}" dt="2025-03-10T16:57:59.425" v="81978" actId="14100"/>
        <pc:sldMkLst>
          <pc:docMk/>
          <pc:sldMk cId="1088968187" sldId="1110"/>
        </pc:sldMkLst>
        <pc:spChg chg="mod">
          <ac:chgData name="Miranda Mowbray" userId="3f3d9c4fb96d3fa8" providerId="LiveId" clId="{10C38925-907B-4635-8529-55E0AE44FE80}" dt="2025-03-10T16:57:18.281" v="81972" actId="20577"/>
          <ac:spMkLst>
            <pc:docMk/>
            <pc:sldMk cId="1088968187" sldId="1110"/>
            <ac:spMk id="7" creationId="{073D2256-9A81-6406-5AC2-5089481A6580}"/>
          </ac:spMkLst>
        </pc:spChg>
        <pc:spChg chg="mod">
          <ac:chgData name="Miranda Mowbray" userId="3f3d9c4fb96d3fa8" providerId="LiveId" clId="{10C38925-907B-4635-8529-55E0AE44FE80}" dt="2025-03-10T16:57:59.425" v="81978" actId="14100"/>
          <ac:spMkLst>
            <pc:docMk/>
            <pc:sldMk cId="1088968187" sldId="1110"/>
            <ac:spMk id="13" creationId="{978E8EE3-4202-6CCE-1596-5C97EF1EFB05}"/>
          </ac:spMkLst>
        </pc:spChg>
      </pc:sldChg>
    </pc:docChg>
  </pc:docChgLst>
  <pc:docChgLst>
    <pc:chgData name="Miranda Mowbray" userId="3f3d9c4fb96d3fa8" providerId="LiveId" clId="{675CC228-CCC8-4153-89C4-58F3B7C3DF59}"/>
    <pc:docChg chg="custSel addSld delSld modSld sldOrd">
      <pc:chgData name="Miranda Mowbray" userId="3f3d9c4fb96d3fa8" providerId="LiveId" clId="{675CC228-CCC8-4153-89C4-58F3B7C3DF59}" dt="2024-11-19T18:49:10.760" v="1183" actId="255"/>
      <pc:docMkLst>
        <pc:docMk/>
      </pc:docMkLst>
      <pc:sldChg chg="addSp delSp modSp add mod setBg modNotesTx">
        <pc:chgData name="Miranda Mowbray" userId="3f3d9c4fb96d3fa8" providerId="LiveId" clId="{675CC228-CCC8-4153-89C4-58F3B7C3DF59}" dt="2024-10-29T16:08:35.244" v="1137"/>
        <pc:sldMkLst>
          <pc:docMk/>
          <pc:sldMk cId="662256790" sldId="261"/>
        </pc:sldMkLst>
      </pc:sldChg>
      <pc:sldChg chg="modSp mod">
        <pc:chgData name="Miranda Mowbray" userId="3f3d9c4fb96d3fa8" providerId="LiveId" clId="{675CC228-CCC8-4153-89C4-58F3B7C3DF59}" dt="2024-10-28T12:11:53.840" v="52" actId="14100"/>
        <pc:sldMkLst>
          <pc:docMk/>
          <pc:sldMk cId="2478728897" sldId="510"/>
        </pc:sldMkLst>
      </pc:sldChg>
      <pc:sldChg chg="del">
        <pc:chgData name="Miranda Mowbray" userId="3f3d9c4fb96d3fa8" providerId="LiveId" clId="{675CC228-CCC8-4153-89C4-58F3B7C3DF59}" dt="2024-10-28T12:13:38.576" v="148" actId="47"/>
        <pc:sldMkLst>
          <pc:docMk/>
          <pc:sldMk cId="2349819482" sldId="523"/>
        </pc:sldMkLst>
      </pc:sldChg>
      <pc:sldChg chg="del">
        <pc:chgData name="Miranda Mowbray" userId="3f3d9c4fb96d3fa8" providerId="LiveId" clId="{675CC228-CCC8-4153-89C4-58F3B7C3DF59}" dt="2024-10-28T12:13:36.896" v="147" actId="47"/>
        <pc:sldMkLst>
          <pc:docMk/>
          <pc:sldMk cId="4106102101" sldId="529"/>
        </pc:sldMkLst>
      </pc:sldChg>
      <pc:sldChg chg="del">
        <pc:chgData name="Miranda Mowbray" userId="3f3d9c4fb96d3fa8" providerId="LiveId" clId="{675CC228-CCC8-4153-89C4-58F3B7C3DF59}" dt="2024-10-28T12:13:46.090" v="152" actId="47"/>
        <pc:sldMkLst>
          <pc:docMk/>
          <pc:sldMk cId="624552709" sldId="532"/>
        </pc:sldMkLst>
      </pc:sldChg>
      <pc:sldChg chg="del">
        <pc:chgData name="Miranda Mowbray" userId="3f3d9c4fb96d3fa8" providerId="LiveId" clId="{675CC228-CCC8-4153-89C4-58F3B7C3DF59}" dt="2024-10-28T12:13:48.201" v="153" actId="47"/>
        <pc:sldMkLst>
          <pc:docMk/>
          <pc:sldMk cId="2276068964" sldId="533"/>
        </pc:sldMkLst>
      </pc:sldChg>
      <pc:sldChg chg="modSp mod">
        <pc:chgData name="Miranda Mowbray" userId="3f3d9c4fb96d3fa8" providerId="LiveId" clId="{675CC228-CCC8-4153-89C4-58F3B7C3DF59}" dt="2024-11-19T18:48:14.859" v="1180" actId="20577"/>
        <pc:sldMkLst>
          <pc:docMk/>
          <pc:sldMk cId="3091901389" sldId="541"/>
        </pc:sldMkLst>
      </pc:sldChg>
      <pc:sldChg chg="del">
        <pc:chgData name="Miranda Mowbray" userId="3f3d9c4fb96d3fa8" providerId="LiveId" clId="{675CC228-CCC8-4153-89C4-58F3B7C3DF59}" dt="2024-10-28T12:13:44.204" v="151" actId="47"/>
        <pc:sldMkLst>
          <pc:docMk/>
          <pc:sldMk cId="4262900337" sldId="545"/>
        </pc:sldMkLst>
      </pc:sldChg>
      <pc:sldChg chg="del">
        <pc:chgData name="Miranda Mowbray" userId="3f3d9c4fb96d3fa8" providerId="LiveId" clId="{675CC228-CCC8-4153-89C4-58F3B7C3DF59}" dt="2024-10-28T12:13:42.406" v="150" actId="47"/>
        <pc:sldMkLst>
          <pc:docMk/>
          <pc:sldMk cId="2029100901" sldId="546"/>
        </pc:sldMkLst>
      </pc:sldChg>
      <pc:sldChg chg="del">
        <pc:chgData name="Miranda Mowbray" userId="3f3d9c4fb96d3fa8" providerId="LiveId" clId="{675CC228-CCC8-4153-89C4-58F3B7C3DF59}" dt="2024-10-28T12:13:30.319" v="144" actId="47"/>
        <pc:sldMkLst>
          <pc:docMk/>
          <pc:sldMk cId="1672186963" sldId="570"/>
        </pc:sldMkLst>
      </pc:sldChg>
      <pc:sldChg chg="del">
        <pc:chgData name="Miranda Mowbray" userId="3f3d9c4fb96d3fa8" providerId="LiveId" clId="{675CC228-CCC8-4153-89C4-58F3B7C3DF59}" dt="2024-10-28T12:15:18.701" v="184" actId="47"/>
        <pc:sldMkLst>
          <pc:docMk/>
          <pc:sldMk cId="3616812831" sldId="584"/>
        </pc:sldMkLst>
      </pc:sldChg>
      <pc:sldChg chg="del">
        <pc:chgData name="Miranda Mowbray" userId="3f3d9c4fb96d3fa8" providerId="LiveId" clId="{675CC228-CCC8-4153-89C4-58F3B7C3DF59}" dt="2024-10-28T12:13:50.511" v="154" actId="47"/>
        <pc:sldMkLst>
          <pc:docMk/>
          <pc:sldMk cId="589959038" sldId="590"/>
        </pc:sldMkLst>
      </pc:sldChg>
      <pc:sldChg chg="del">
        <pc:chgData name="Miranda Mowbray" userId="3f3d9c4fb96d3fa8" providerId="LiveId" clId="{675CC228-CCC8-4153-89C4-58F3B7C3DF59}" dt="2024-10-28T12:13:52.548" v="155" actId="47"/>
        <pc:sldMkLst>
          <pc:docMk/>
          <pc:sldMk cId="1569655586" sldId="596"/>
        </pc:sldMkLst>
      </pc:sldChg>
      <pc:sldChg chg="del">
        <pc:chgData name="Miranda Mowbray" userId="3f3d9c4fb96d3fa8" providerId="LiveId" clId="{675CC228-CCC8-4153-89C4-58F3B7C3DF59}" dt="2024-10-28T12:13:35.087" v="146" actId="47"/>
        <pc:sldMkLst>
          <pc:docMk/>
          <pc:sldMk cId="3799353368" sldId="620"/>
        </pc:sldMkLst>
      </pc:sldChg>
      <pc:sldChg chg="del">
        <pc:chgData name="Miranda Mowbray" userId="3f3d9c4fb96d3fa8" providerId="LiveId" clId="{675CC228-CCC8-4153-89C4-58F3B7C3DF59}" dt="2024-10-28T12:15:20.894" v="185" actId="47"/>
        <pc:sldMkLst>
          <pc:docMk/>
          <pc:sldMk cId="385861554" sldId="625"/>
        </pc:sldMkLst>
      </pc:sldChg>
      <pc:sldChg chg="del">
        <pc:chgData name="Miranda Mowbray" userId="3f3d9c4fb96d3fa8" providerId="LiveId" clId="{675CC228-CCC8-4153-89C4-58F3B7C3DF59}" dt="2024-10-28T12:15:30.477" v="186" actId="47"/>
        <pc:sldMkLst>
          <pc:docMk/>
          <pc:sldMk cId="613018416" sldId="629"/>
        </pc:sldMkLst>
      </pc:sldChg>
      <pc:sldChg chg="del">
        <pc:chgData name="Miranda Mowbray" userId="3f3d9c4fb96d3fa8" providerId="LiveId" clId="{675CC228-CCC8-4153-89C4-58F3B7C3DF59}" dt="2024-10-28T12:13:56.659" v="157" actId="47"/>
        <pc:sldMkLst>
          <pc:docMk/>
          <pc:sldMk cId="345762835" sldId="631"/>
        </pc:sldMkLst>
      </pc:sldChg>
      <pc:sldChg chg="del">
        <pc:chgData name="Miranda Mowbray" userId="3f3d9c4fb96d3fa8" providerId="LiveId" clId="{675CC228-CCC8-4153-89C4-58F3B7C3DF59}" dt="2024-10-28T12:13:33.386" v="145" actId="47"/>
        <pc:sldMkLst>
          <pc:docMk/>
          <pc:sldMk cId="1221581745" sldId="632"/>
        </pc:sldMkLst>
      </pc:sldChg>
      <pc:sldChg chg="del">
        <pc:chgData name="Miranda Mowbray" userId="3f3d9c4fb96d3fa8" providerId="LiveId" clId="{675CC228-CCC8-4153-89C4-58F3B7C3DF59}" dt="2024-10-28T12:14:16.253" v="167" actId="47"/>
        <pc:sldMkLst>
          <pc:docMk/>
          <pc:sldMk cId="3460149361" sldId="638"/>
        </pc:sldMkLst>
      </pc:sldChg>
      <pc:sldChg chg="del">
        <pc:chgData name="Miranda Mowbray" userId="3f3d9c4fb96d3fa8" providerId="LiveId" clId="{675CC228-CCC8-4153-89C4-58F3B7C3DF59}" dt="2024-10-28T12:14:04.602" v="161" actId="47"/>
        <pc:sldMkLst>
          <pc:docMk/>
          <pc:sldMk cId="1878964603" sldId="651"/>
        </pc:sldMkLst>
      </pc:sldChg>
      <pc:sldChg chg="del">
        <pc:chgData name="Miranda Mowbray" userId="3f3d9c4fb96d3fa8" providerId="LiveId" clId="{675CC228-CCC8-4153-89C4-58F3B7C3DF59}" dt="2024-10-28T12:11:10.907" v="12" actId="47"/>
        <pc:sldMkLst>
          <pc:docMk/>
          <pc:sldMk cId="2382237100" sldId="836"/>
        </pc:sldMkLst>
      </pc:sldChg>
      <pc:sldChg chg="del">
        <pc:chgData name="Miranda Mowbray" userId="3f3d9c4fb96d3fa8" providerId="LiveId" clId="{675CC228-CCC8-4153-89C4-58F3B7C3DF59}" dt="2024-10-28T12:11:17.075" v="16" actId="47"/>
        <pc:sldMkLst>
          <pc:docMk/>
          <pc:sldMk cId="2568077305" sldId="837"/>
        </pc:sldMkLst>
      </pc:sldChg>
      <pc:sldChg chg="del">
        <pc:chgData name="Miranda Mowbray" userId="3f3d9c4fb96d3fa8" providerId="LiveId" clId="{675CC228-CCC8-4153-89C4-58F3B7C3DF59}" dt="2024-10-28T12:11:12.393" v="13" actId="47"/>
        <pc:sldMkLst>
          <pc:docMk/>
          <pc:sldMk cId="3431784865" sldId="838"/>
        </pc:sldMkLst>
      </pc:sldChg>
      <pc:sldChg chg="del">
        <pc:chgData name="Miranda Mowbray" userId="3f3d9c4fb96d3fa8" providerId="LiveId" clId="{675CC228-CCC8-4153-89C4-58F3B7C3DF59}" dt="2024-10-28T12:14:47.462" v="174" actId="47"/>
        <pc:sldMkLst>
          <pc:docMk/>
          <pc:sldMk cId="540529872" sldId="841"/>
        </pc:sldMkLst>
      </pc:sldChg>
      <pc:sldChg chg="del">
        <pc:chgData name="Miranda Mowbray" userId="3f3d9c4fb96d3fa8" providerId="LiveId" clId="{675CC228-CCC8-4153-89C4-58F3B7C3DF59}" dt="2024-10-28T12:14:59.330" v="179" actId="47"/>
        <pc:sldMkLst>
          <pc:docMk/>
          <pc:sldMk cId="3686342308" sldId="842"/>
        </pc:sldMkLst>
      </pc:sldChg>
      <pc:sldChg chg="del">
        <pc:chgData name="Miranda Mowbray" userId="3f3d9c4fb96d3fa8" providerId="LiveId" clId="{675CC228-CCC8-4153-89C4-58F3B7C3DF59}" dt="2024-10-28T12:14:52.221" v="177" actId="47"/>
        <pc:sldMkLst>
          <pc:docMk/>
          <pc:sldMk cId="1193744102" sldId="845"/>
        </pc:sldMkLst>
      </pc:sldChg>
      <pc:sldChg chg="modSp add mod setBg">
        <pc:chgData name="Miranda Mowbray" userId="3f3d9c4fb96d3fa8" providerId="LiveId" clId="{675CC228-CCC8-4153-89C4-58F3B7C3DF59}" dt="2024-10-29T14:28:37.723" v="1012"/>
        <pc:sldMkLst>
          <pc:docMk/>
          <pc:sldMk cId="413740493" sldId="849"/>
        </pc:sldMkLst>
      </pc:sldChg>
      <pc:sldChg chg="add setBg">
        <pc:chgData name="Miranda Mowbray" userId="3f3d9c4fb96d3fa8" providerId="LiveId" clId="{675CC228-CCC8-4153-89C4-58F3B7C3DF59}" dt="2024-10-28T12:24:34.631" v="216"/>
        <pc:sldMkLst>
          <pc:docMk/>
          <pc:sldMk cId="4233601217" sldId="851"/>
        </pc:sldMkLst>
      </pc:sldChg>
      <pc:sldChg chg="add setBg">
        <pc:chgData name="Miranda Mowbray" userId="3f3d9c4fb96d3fa8" providerId="LiveId" clId="{675CC228-CCC8-4153-89C4-58F3B7C3DF59}" dt="2024-10-28T12:21:22.592" v="199"/>
        <pc:sldMkLst>
          <pc:docMk/>
          <pc:sldMk cId="1972317887" sldId="853"/>
        </pc:sldMkLst>
      </pc:sldChg>
      <pc:sldChg chg="add setBg">
        <pc:chgData name="Miranda Mowbray" userId="3f3d9c4fb96d3fa8" providerId="LiveId" clId="{675CC228-CCC8-4153-89C4-58F3B7C3DF59}" dt="2024-10-28T12:18:58.224" v="192"/>
        <pc:sldMkLst>
          <pc:docMk/>
          <pc:sldMk cId="2764987023" sldId="854"/>
        </pc:sldMkLst>
      </pc:sldChg>
      <pc:sldChg chg="add setBg">
        <pc:chgData name="Miranda Mowbray" userId="3f3d9c4fb96d3fa8" providerId="LiveId" clId="{675CC228-CCC8-4153-89C4-58F3B7C3DF59}" dt="2024-10-28T12:20:00.638" v="194"/>
        <pc:sldMkLst>
          <pc:docMk/>
          <pc:sldMk cId="72089422" sldId="855"/>
        </pc:sldMkLst>
      </pc:sldChg>
      <pc:sldChg chg="del">
        <pc:chgData name="Miranda Mowbray" userId="3f3d9c4fb96d3fa8" providerId="LiveId" clId="{675CC228-CCC8-4153-89C4-58F3B7C3DF59}" dt="2024-10-28T12:14:50.625" v="176" actId="47"/>
        <pc:sldMkLst>
          <pc:docMk/>
          <pc:sldMk cId="1696881569" sldId="861"/>
        </pc:sldMkLst>
      </pc:sldChg>
      <pc:sldChg chg="add setBg">
        <pc:chgData name="Miranda Mowbray" userId="3f3d9c4fb96d3fa8" providerId="LiveId" clId="{675CC228-CCC8-4153-89C4-58F3B7C3DF59}" dt="2024-10-28T12:22:32.962" v="206"/>
        <pc:sldMkLst>
          <pc:docMk/>
          <pc:sldMk cId="4233220299" sldId="863"/>
        </pc:sldMkLst>
      </pc:sldChg>
      <pc:sldChg chg="add ord setBg modNotes">
        <pc:chgData name="Miranda Mowbray" userId="3f3d9c4fb96d3fa8" providerId="LiveId" clId="{675CC228-CCC8-4153-89C4-58F3B7C3DF59}" dt="2024-10-28T12:24:17.564" v="214"/>
        <pc:sldMkLst>
          <pc:docMk/>
          <pc:sldMk cId="702629029" sldId="864"/>
        </pc:sldMkLst>
      </pc:sldChg>
      <pc:sldChg chg="del">
        <pc:chgData name="Miranda Mowbray" userId="3f3d9c4fb96d3fa8" providerId="LiveId" clId="{675CC228-CCC8-4153-89C4-58F3B7C3DF59}" dt="2024-10-28T12:14:48.962" v="175" actId="47"/>
        <pc:sldMkLst>
          <pc:docMk/>
          <pc:sldMk cId="765222941" sldId="867"/>
        </pc:sldMkLst>
      </pc:sldChg>
      <pc:sldChg chg="del">
        <pc:chgData name="Miranda Mowbray" userId="3f3d9c4fb96d3fa8" providerId="LiveId" clId="{675CC228-CCC8-4153-89C4-58F3B7C3DF59}" dt="2024-10-28T12:11:08.444" v="11" actId="47"/>
        <pc:sldMkLst>
          <pc:docMk/>
          <pc:sldMk cId="2875543426" sldId="868"/>
        </pc:sldMkLst>
      </pc:sldChg>
      <pc:sldChg chg="modSp add setBg">
        <pc:chgData name="Miranda Mowbray" userId="3f3d9c4fb96d3fa8" providerId="LiveId" clId="{675CC228-CCC8-4153-89C4-58F3B7C3DF59}" dt="2024-10-29T16:13:08.143" v="1152" actId="167"/>
        <pc:sldMkLst>
          <pc:docMk/>
          <pc:sldMk cId="1550689969" sldId="883"/>
        </pc:sldMkLst>
      </pc:sldChg>
      <pc:sldChg chg="del">
        <pc:chgData name="Miranda Mowbray" userId="3f3d9c4fb96d3fa8" providerId="LiveId" clId="{675CC228-CCC8-4153-89C4-58F3B7C3DF59}" dt="2024-10-28T12:14:45.739" v="173" actId="47"/>
        <pc:sldMkLst>
          <pc:docMk/>
          <pc:sldMk cId="3549051432" sldId="889"/>
        </pc:sldMkLst>
      </pc:sldChg>
      <pc:sldChg chg="add setBg">
        <pc:chgData name="Miranda Mowbray" userId="3f3d9c4fb96d3fa8" providerId="LiveId" clId="{675CC228-CCC8-4153-89C4-58F3B7C3DF59}" dt="2024-10-28T12:25:44.409" v="220"/>
        <pc:sldMkLst>
          <pc:docMk/>
          <pc:sldMk cId="3938975435" sldId="922"/>
        </pc:sldMkLst>
      </pc:sldChg>
      <pc:sldChg chg="modSp mod">
        <pc:chgData name="Miranda Mowbray" userId="3f3d9c4fb96d3fa8" providerId="LiveId" clId="{675CC228-CCC8-4153-89C4-58F3B7C3DF59}" dt="2024-10-29T14:04:44.057" v="990" actId="207"/>
        <pc:sldMkLst>
          <pc:docMk/>
          <pc:sldMk cId="2808964476" sldId="948"/>
        </pc:sldMkLst>
      </pc:sldChg>
      <pc:sldChg chg="del">
        <pc:chgData name="Miranda Mowbray" userId="3f3d9c4fb96d3fa8" providerId="LiveId" clId="{675CC228-CCC8-4153-89C4-58F3B7C3DF59}" dt="2024-10-28T12:15:01.674" v="180" actId="47"/>
        <pc:sldMkLst>
          <pc:docMk/>
          <pc:sldMk cId="181392282" sldId="955"/>
        </pc:sldMkLst>
      </pc:sldChg>
      <pc:sldChg chg="del">
        <pc:chgData name="Miranda Mowbray" userId="3f3d9c4fb96d3fa8" providerId="LiveId" clId="{675CC228-CCC8-4153-89C4-58F3B7C3DF59}" dt="2024-10-28T12:11:13.709" v="14" actId="47"/>
        <pc:sldMkLst>
          <pc:docMk/>
          <pc:sldMk cId="348562469" sldId="963"/>
        </pc:sldMkLst>
      </pc:sldChg>
      <pc:sldChg chg="add setBg">
        <pc:chgData name="Miranda Mowbray" userId="3f3d9c4fb96d3fa8" providerId="LiveId" clId="{675CC228-CCC8-4153-89C4-58F3B7C3DF59}" dt="2024-10-28T12:25:09.026" v="218"/>
        <pc:sldMkLst>
          <pc:docMk/>
          <pc:sldMk cId="2152662359" sldId="985"/>
        </pc:sldMkLst>
      </pc:sldChg>
      <pc:sldChg chg="del">
        <pc:chgData name="Miranda Mowbray" userId="3f3d9c4fb96d3fa8" providerId="LiveId" clId="{675CC228-CCC8-4153-89C4-58F3B7C3DF59}" dt="2024-10-28T12:11:15.352" v="15" actId="47"/>
        <pc:sldMkLst>
          <pc:docMk/>
          <pc:sldMk cId="4135378369" sldId="990"/>
        </pc:sldMkLst>
      </pc:sldChg>
      <pc:sldChg chg="add del setBg modNotes">
        <pc:chgData name="Miranda Mowbray" userId="3f3d9c4fb96d3fa8" providerId="LiveId" clId="{675CC228-CCC8-4153-89C4-58F3B7C3DF59}" dt="2024-10-29T14:04:58.569" v="991" actId="47"/>
        <pc:sldMkLst>
          <pc:docMk/>
          <pc:sldMk cId="278094640" sldId="991"/>
        </pc:sldMkLst>
      </pc:sldChg>
      <pc:sldChg chg="add setBg">
        <pc:chgData name="Miranda Mowbray" userId="3f3d9c4fb96d3fa8" providerId="LiveId" clId="{675CC228-CCC8-4153-89C4-58F3B7C3DF59}" dt="2024-10-29T14:29:24.148" v="1016"/>
        <pc:sldMkLst>
          <pc:docMk/>
          <pc:sldMk cId="2676357921" sldId="992"/>
        </pc:sldMkLst>
      </pc:sldChg>
      <pc:sldChg chg="del">
        <pc:chgData name="Miranda Mowbray" userId="3f3d9c4fb96d3fa8" providerId="LiveId" clId="{675CC228-CCC8-4153-89C4-58F3B7C3DF59}" dt="2024-10-28T12:13:40.524" v="149" actId="47"/>
        <pc:sldMkLst>
          <pc:docMk/>
          <pc:sldMk cId="2566372142" sldId="995"/>
        </pc:sldMkLst>
      </pc:sldChg>
      <pc:sldChg chg="del">
        <pc:chgData name="Miranda Mowbray" userId="3f3d9c4fb96d3fa8" providerId="LiveId" clId="{675CC228-CCC8-4153-89C4-58F3B7C3DF59}" dt="2024-10-28T12:14:18.579" v="168" actId="47"/>
        <pc:sldMkLst>
          <pc:docMk/>
          <pc:sldMk cId="2884198055" sldId="996"/>
        </pc:sldMkLst>
      </pc:sldChg>
      <pc:sldChg chg="del">
        <pc:chgData name="Miranda Mowbray" userId="3f3d9c4fb96d3fa8" providerId="LiveId" clId="{675CC228-CCC8-4153-89C4-58F3B7C3DF59}" dt="2024-10-28T12:14:22.348" v="170" actId="47"/>
        <pc:sldMkLst>
          <pc:docMk/>
          <pc:sldMk cId="522479230" sldId="998"/>
        </pc:sldMkLst>
      </pc:sldChg>
      <pc:sldChg chg="del">
        <pc:chgData name="Miranda Mowbray" userId="3f3d9c4fb96d3fa8" providerId="LiveId" clId="{675CC228-CCC8-4153-89C4-58F3B7C3DF59}" dt="2024-10-28T12:13:59.099" v="158" actId="47"/>
        <pc:sldMkLst>
          <pc:docMk/>
          <pc:sldMk cId="3557807309" sldId="1001"/>
        </pc:sldMkLst>
      </pc:sldChg>
      <pc:sldChg chg="del">
        <pc:chgData name="Miranda Mowbray" userId="3f3d9c4fb96d3fa8" providerId="LiveId" clId="{675CC228-CCC8-4153-89C4-58F3B7C3DF59}" dt="2024-10-28T12:14:00.858" v="159" actId="47"/>
        <pc:sldMkLst>
          <pc:docMk/>
          <pc:sldMk cId="3567564331" sldId="1002"/>
        </pc:sldMkLst>
      </pc:sldChg>
      <pc:sldChg chg="del">
        <pc:chgData name="Miranda Mowbray" userId="3f3d9c4fb96d3fa8" providerId="LiveId" clId="{675CC228-CCC8-4153-89C4-58F3B7C3DF59}" dt="2024-10-28T12:13:54.704" v="156" actId="47"/>
        <pc:sldMkLst>
          <pc:docMk/>
          <pc:sldMk cId="4232619915" sldId="1003"/>
        </pc:sldMkLst>
      </pc:sldChg>
      <pc:sldChg chg="add setBg">
        <pc:chgData name="Miranda Mowbray" userId="3f3d9c4fb96d3fa8" providerId="LiveId" clId="{675CC228-CCC8-4153-89C4-58F3B7C3DF59}" dt="2024-10-29T14:28:30.127" v="1011"/>
        <pc:sldMkLst>
          <pc:docMk/>
          <pc:sldMk cId="4140318181" sldId="1014"/>
        </pc:sldMkLst>
      </pc:sldChg>
      <pc:sldChg chg="add setBg">
        <pc:chgData name="Miranda Mowbray" userId="3f3d9c4fb96d3fa8" providerId="LiveId" clId="{675CC228-CCC8-4153-89C4-58F3B7C3DF59}" dt="2024-10-29T14:30:10.593" v="1018"/>
        <pc:sldMkLst>
          <pc:docMk/>
          <pc:sldMk cId="4073274116" sldId="1015"/>
        </pc:sldMkLst>
      </pc:sldChg>
      <pc:sldChg chg="del">
        <pc:chgData name="Miranda Mowbray" userId="3f3d9c4fb96d3fa8" providerId="LiveId" clId="{675CC228-CCC8-4153-89C4-58F3B7C3DF59}" dt="2024-10-28T12:14:26.286" v="172" actId="47"/>
        <pc:sldMkLst>
          <pc:docMk/>
          <pc:sldMk cId="3872750484" sldId="1019"/>
        </pc:sldMkLst>
      </pc:sldChg>
      <pc:sldChg chg="del">
        <pc:chgData name="Miranda Mowbray" userId="3f3d9c4fb96d3fa8" providerId="LiveId" clId="{675CC228-CCC8-4153-89C4-58F3B7C3DF59}" dt="2024-10-28T12:14:20.574" v="169" actId="47"/>
        <pc:sldMkLst>
          <pc:docMk/>
          <pc:sldMk cId="807292577" sldId="1021"/>
        </pc:sldMkLst>
      </pc:sldChg>
      <pc:sldChg chg="del">
        <pc:chgData name="Miranda Mowbray" userId="3f3d9c4fb96d3fa8" providerId="LiveId" clId="{675CC228-CCC8-4153-89C4-58F3B7C3DF59}" dt="2024-10-28T12:14:24.413" v="171" actId="47"/>
        <pc:sldMkLst>
          <pc:docMk/>
          <pc:sldMk cId="611858183" sldId="1024"/>
        </pc:sldMkLst>
      </pc:sldChg>
      <pc:sldChg chg="del">
        <pc:chgData name="Miranda Mowbray" userId="3f3d9c4fb96d3fa8" providerId="LiveId" clId="{675CC228-CCC8-4153-89C4-58F3B7C3DF59}" dt="2024-10-28T12:15:16.047" v="183" actId="47"/>
        <pc:sldMkLst>
          <pc:docMk/>
          <pc:sldMk cId="1130399142" sldId="1034"/>
        </pc:sldMkLst>
      </pc:sldChg>
      <pc:sldChg chg="del">
        <pc:chgData name="Miranda Mowbray" userId="3f3d9c4fb96d3fa8" providerId="LiveId" clId="{675CC228-CCC8-4153-89C4-58F3B7C3DF59}" dt="2024-10-28T12:16:38.246" v="189" actId="47"/>
        <pc:sldMkLst>
          <pc:docMk/>
          <pc:sldMk cId="728075772" sldId="1035"/>
        </pc:sldMkLst>
      </pc:sldChg>
      <pc:sldChg chg="del">
        <pc:chgData name="Miranda Mowbray" userId="3f3d9c4fb96d3fa8" providerId="LiveId" clId="{675CC228-CCC8-4153-89C4-58F3B7C3DF59}" dt="2024-10-28T12:15:06.103" v="181" actId="47"/>
        <pc:sldMkLst>
          <pc:docMk/>
          <pc:sldMk cId="2749895325" sldId="1038"/>
        </pc:sldMkLst>
      </pc:sldChg>
      <pc:sldChg chg="del">
        <pc:chgData name="Miranda Mowbray" userId="3f3d9c4fb96d3fa8" providerId="LiveId" clId="{675CC228-CCC8-4153-89C4-58F3B7C3DF59}" dt="2024-10-28T12:15:10.821" v="182" actId="47"/>
        <pc:sldMkLst>
          <pc:docMk/>
          <pc:sldMk cId="682830974" sldId="1039"/>
        </pc:sldMkLst>
      </pc:sldChg>
      <pc:sldChg chg="del">
        <pc:chgData name="Miranda Mowbray" userId="3f3d9c4fb96d3fa8" providerId="LiveId" clId="{675CC228-CCC8-4153-89C4-58F3B7C3DF59}" dt="2024-10-28T12:14:02.817" v="160" actId="47"/>
        <pc:sldMkLst>
          <pc:docMk/>
          <pc:sldMk cId="3579527564" sldId="1040"/>
        </pc:sldMkLst>
      </pc:sldChg>
      <pc:sldChg chg="del">
        <pc:chgData name="Miranda Mowbray" userId="3f3d9c4fb96d3fa8" providerId="LiveId" clId="{675CC228-CCC8-4153-89C4-58F3B7C3DF59}" dt="2024-10-28T12:16:09.511" v="188" actId="47"/>
        <pc:sldMkLst>
          <pc:docMk/>
          <pc:sldMk cId="624877507" sldId="1041"/>
        </pc:sldMkLst>
      </pc:sldChg>
      <pc:sldChg chg="add setBg">
        <pc:chgData name="Miranda Mowbray" userId="3f3d9c4fb96d3fa8" providerId="LiveId" clId="{675CC228-CCC8-4153-89C4-58F3B7C3DF59}" dt="2024-10-29T14:21:05.562" v="993"/>
        <pc:sldMkLst>
          <pc:docMk/>
          <pc:sldMk cId="2520214021" sldId="1042"/>
        </pc:sldMkLst>
      </pc:sldChg>
      <pc:sldChg chg="add setBg">
        <pc:chgData name="Miranda Mowbray" userId="3f3d9c4fb96d3fa8" providerId="LiveId" clId="{675CC228-CCC8-4153-89C4-58F3B7C3DF59}" dt="2024-10-29T14:22:20.907" v="997"/>
        <pc:sldMkLst>
          <pc:docMk/>
          <pc:sldMk cId="260812246" sldId="1045"/>
        </pc:sldMkLst>
      </pc:sldChg>
      <pc:sldChg chg="add setBg">
        <pc:chgData name="Miranda Mowbray" userId="3f3d9c4fb96d3fa8" providerId="LiveId" clId="{675CC228-CCC8-4153-89C4-58F3B7C3DF59}" dt="2024-10-29T14:22:35.451" v="999"/>
        <pc:sldMkLst>
          <pc:docMk/>
          <pc:sldMk cId="525980042" sldId="1047"/>
        </pc:sldMkLst>
      </pc:sldChg>
      <pc:sldChg chg="modSp mod">
        <pc:chgData name="Miranda Mowbray" userId="3f3d9c4fb96d3fa8" providerId="LiveId" clId="{675CC228-CCC8-4153-89C4-58F3B7C3DF59}" dt="2024-10-28T12:17:42.341" v="190" actId="255"/>
        <pc:sldMkLst>
          <pc:docMk/>
          <pc:sldMk cId="729665417" sldId="1049"/>
        </pc:sldMkLst>
      </pc:sldChg>
      <pc:sldChg chg="add setBg">
        <pc:chgData name="Miranda Mowbray" userId="3f3d9c4fb96d3fa8" providerId="LiveId" clId="{675CC228-CCC8-4153-89C4-58F3B7C3DF59}" dt="2024-10-29T14:21:46.014" v="995"/>
        <pc:sldMkLst>
          <pc:docMk/>
          <pc:sldMk cId="2484684948" sldId="1050"/>
        </pc:sldMkLst>
      </pc:sldChg>
      <pc:sldChg chg="del">
        <pc:chgData name="Miranda Mowbray" userId="3f3d9c4fb96d3fa8" providerId="LiveId" clId="{675CC228-CCC8-4153-89C4-58F3B7C3DF59}" dt="2024-10-28T12:14:06.965" v="162" actId="47"/>
        <pc:sldMkLst>
          <pc:docMk/>
          <pc:sldMk cId="1699151058" sldId="1052"/>
        </pc:sldMkLst>
      </pc:sldChg>
      <pc:sldChg chg="del">
        <pc:chgData name="Miranda Mowbray" userId="3f3d9c4fb96d3fa8" providerId="LiveId" clId="{675CC228-CCC8-4153-89C4-58F3B7C3DF59}" dt="2024-10-28T12:14:08.953" v="163" actId="47"/>
        <pc:sldMkLst>
          <pc:docMk/>
          <pc:sldMk cId="3480805832" sldId="1053"/>
        </pc:sldMkLst>
      </pc:sldChg>
      <pc:sldChg chg="del">
        <pc:chgData name="Miranda Mowbray" userId="3f3d9c4fb96d3fa8" providerId="LiveId" clId="{675CC228-CCC8-4153-89C4-58F3B7C3DF59}" dt="2024-10-28T12:14:10.573" v="164" actId="47"/>
        <pc:sldMkLst>
          <pc:docMk/>
          <pc:sldMk cId="3382437089" sldId="1055"/>
        </pc:sldMkLst>
      </pc:sldChg>
      <pc:sldChg chg="del">
        <pc:chgData name="Miranda Mowbray" userId="3f3d9c4fb96d3fa8" providerId="LiveId" clId="{675CC228-CCC8-4153-89C4-58F3B7C3DF59}" dt="2024-10-28T12:14:14.211" v="166" actId="47"/>
        <pc:sldMkLst>
          <pc:docMk/>
          <pc:sldMk cId="889072514" sldId="1056"/>
        </pc:sldMkLst>
      </pc:sldChg>
      <pc:sldChg chg="add setBg">
        <pc:chgData name="Miranda Mowbray" userId="3f3d9c4fb96d3fa8" providerId="LiveId" clId="{675CC228-CCC8-4153-89C4-58F3B7C3DF59}" dt="2024-10-29T14:22:49.643" v="1001"/>
        <pc:sldMkLst>
          <pc:docMk/>
          <pc:sldMk cId="3906947218" sldId="1059"/>
        </pc:sldMkLst>
      </pc:sldChg>
      <pc:sldChg chg="del">
        <pc:chgData name="Miranda Mowbray" userId="3f3d9c4fb96d3fa8" providerId="LiveId" clId="{675CC228-CCC8-4153-89C4-58F3B7C3DF59}" dt="2024-10-28T12:14:12.277" v="165" actId="47"/>
        <pc:sldMkLst>
          <pc:docMk/>
          <pc:sldMk cId="1563332978" sldId="1061"/>
        </pc:sldMkLst>
      </pc:sldChg>
      <pc:sldChg chg="modSp add del mod modAnim modNotesTx">
        <pc:chgData name="Miranda Mowbray" userId="3f3d9c4fb96d3fa8" providerId="LiveId" clId="{675CC228-CCC8-4153-89C4-58F3B7C3DF59}" dt="2024-10-29T10:37:47.640" v="262" actId="47"/>
        <pc:sldMkLst>
          <pc:docMk/>
          <pc:sldMk cId="3017021364" sldId="1061"/>
        </pc:sldMkLst>
      </pc:sldChg>
      <pc:sldChg chg="modSp add del mod modAnim modNotesTx">
        <pc:chgData name="Miranda Mowbray" userId="3f3d9c4fb96d3fa8" providerId="LiveId" clId="{675CC228-CCC8-4153-89C4-58F3B7C3DF59}" dt="2024-10-29T15:34:51.449" v="1058" actId="47"/>
        <pc:sldMkLst>
          <pc:docMk/>
          <pc:sldMk cId="3118654836" sldId="1061"/>
        </pc:sldMkLst>
      </pc:sldChg>
      <pc:sldChg chg="modSp add mod modAnim">
        <pc:chgData name="Miranda Mowbray" userId="3f3d9c4fb96d3fa8" providerId="LiveId" clId="{675CC228-CCC8-4153-89C4-58F3B7C3DF59}" dt="2024-11-19T18:49:10.760" v="1183" actId="255"/>
        <pc:sldMkLst>
          <pc:docMk/>
          <pc:sldMk cId="1666699459" sldId="1062"/>
        </pc:sldMkLst>
      </pc:sldChg>
      <pc:sldChg chg="modSp add mod modAnim">
        <pc:chgData name="Miranda Mowbray" userId="3f3d9c4fb96d3fa8" providerId="LiveId" clId="{675CC228-CCC8-4153-89C4-58F3B7C3DF59}" dt="2024-10-29T16:09:30.385" v="1143"/>
        <pc:sldMkLst>
          <pc:docMk/>
          <pc:sldMk cId="958392095" sldId="1063"/>
        </pc:sldMkLst>
      </pc:sldChg>
      <pc:sldChg chg="del">
        <pc:chgData name="Miranda Mowbray" userId="3f3d9c4fb96d3fa8" providerId="LiveId" clId="{675CC228-CCC8-4153-89C4-58F3B7C3DF59}" dt="2024-10-28T12:15:32.328" v="187" actId="47"/>
        <pc:sldMkLst>
          <pc:docMk/>
          <pc:sldMk cId="3132415826" sldId="1063"/>
        </pc:sldMkLst>
      </pc:sldChg>
      <pc:sldChg chg="add del setBg">
        <pc:chgData name="Miranda Mowbray" userId="3f3d9c4fb96d3fa8" providerId="LiveId" clId="{675CC228-CCC8-4153-89C4-58F3B7C3DF59}" dt="2024-10-29T14:28:52.584" v="1014" actId="47"/>
        <pc:sldMkLst>
          <pc:docMk/>
          <pc:sldMk cId="1471141164" sldId="1064"/>
        </pc:sldMkLst>
      </pc:sldChg>
      <pc:sldChg chg="add del setBg">
        <pc:chgData name="Miranda Mowbray" userId="3f3d9c4fb96d3fa8" providerId="LiveId" clId="{675CC228-CCC8-4153-89C4-58F3B7C3DF59}" dt="2024-10-29T14:27:00.613" v="1005" actId="47"/>
        <pc:sldMkLst>
          <pc:docMk/>
          <pc:sldMk cId="1750024071" sldId="1064"/>
        </pc:sldMkLst>
      </pc:sldChg>
      <pc:sldChg chg="modSp add">
        <pc:chgData name="Miranda Mowbray" userId="3f3d9c4fb96d3fa8" providerId="LiveId" clId="{675CC228-CCC8-4153-89C4-58F3B7C3DF59}" dt="2024-10-29T16:08:49.563" v="1139"/>
        <pc:sldMkLst>
          <pc:docMk/>
          <pc:sldMk cId="2481490781" sldId="1064"/>
        </pc:sldMkLst>
      </pc:sldChg>
    </pc:docChg>
  </pc:docChgLst>
  <pc:docChgLst>
    <pc:chgData name="Miranda Mowbray" userId="3f3d9c4fb96d3fa8" providerId="LiveId" clId="{1D7FCA13-1E04-4B34-9938-0C73856C086F}"/>
    <pc:docChg chg="custSel addSld modSld sldOrd">
      <pc:chgData name="Miranda Mowbray" userId="3f3d9c4fb96d3fa8" providerId="LiveId" clId="{1D7FCA13-1E04-4B34-9938-0C73856C086F}" dt="2025-01-23T18:22:05.542" v="2058" actId="20577"/>
      <pc:docMkLst>
        <pc:docMk/>
      </pc:docMkLst>
      <pc:sldChg chg="ord">
        <pc:chgData name="Miranda Mowbray" userId="3f3d9c4fb96d3fa8" providerId="LiveId" clId="{1D7FCA13-1E04-4B34-9938-0C73856C086F}" dt="2025-01-23T17:31:31.308" v="4"/>
        <pc:sldMkLst>
          <pc:docMk/>
          <pc:sldMk cId="3091901389" sldId="541"/>
        </pc:sldMkLst>
      </pc:sldChg>
      <pc:sldChg chg="modSp add mod ord setBg">
        <pc:chgData name="Miranda Mowbray" userId="3f3d9c4fb96d3fa8" providerId="LiveId" clId="{1D7FCA13-1E04-4B34-9938-0C73856C086F}" dt="2025-01-23T18:22:05.542" v="2058" actId="20577"/>
        <pc:sldMkLst>
          <pc:docMk/>
          <pc:sldMk cId="1336396997" sldId="959"/>
        </pc:sldMkLst>
      </pc:sldChg>
      <pc:sldChg chg="modSp mod">
        <pc:chgData name="Miranda Mowbray" userId="3f3d9c4fb96d3fa8" providerId="LiveId" clId="{1D7FCA13-1E04-4B34-9938-0C73856C086F}" dt="2025-01-23T17:31:53.278" v="38" actId="20577"/>
        <pc:sldMkLst>
          <pc:docMk/>
          <pc:sldMk cId="3680195457" sldId="1065"/>
        </pc:sldMkLst>
      </pc:sldChg>
      <pc:sldChg chg="modSp add mod ord">
        <pc:chgData name="Miranda Mowbray" userId="3f3d9c4fb96d3fa8" providerId="LiveId" clId="{1D7FCA13-1E04-4B34-9938-0C73856C086F}" dt="2025-01-23T18:15:55.012" v="1827" actId="20577"/>
        <pc:sldMkLst>
          <pc:docMk/>
          <pc:sldMk cId="3226604096" sldId="1066"/>
        </pc:sldMkLst>
      </pc:sldChg>
    </pc:docChg>
  </pc:docChgLst>
  <pc:docChgLst>
    <pc:chgData name="Miranda Mowbray" userId="3f3d9c4fb96d3fa8" providerId="LiveId" clId="{7AFE2B52-694E-4EB2-AD0B-B8428442F84D}"/>
    <pc:docChg chg="modSld">
      <pc:chgData name="Miranda Mowbray" userId="3f3d9c4fb96d3fa8" providerId="LiveId" clId="{7AFE2B52-694E-4EB2-AD0B-B8428442F84D}" dt="2023-11-11T17:28:55.912" v="9" actId="20577"/>
      <pc:docMkLst>
        <pc:docMk/>
      </pc:docMkLst>
      <pc:sldChg chg="modSp mod">
        <pc:chgData name="Miranda Mowbray" userId="3f3d9c4fb96d3fa8" providerId="LiveId" clId="{7AFE2B52-694E-4EB2-AD0B-B8428442F84D}" dt="2023-11-11T17:28:55.912" v="9" actId="20577"/>
        <pc:sldMkLst>
          <pc:docMk/>
          <pc:sldMk cId="1878964603" sldId="6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AA678B55-319B-2D4F-AE49-6C1B6E1A4DDA}" type="datetimeFigureOut">
              <a:rPr lang="en-US" smtClean="0"/>
              <a:pPr/>
              <a:t>3/10/2025</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1B27340-60F0-7D46-BC5B-91B08A318A82}" type="slidenum">
              <a:rPr lang="en-GB" smtClean="0"/>
              <a:pPr/>
              <a:t>‹#›</a:t>
            </a:fld>
            <a:endParaRPr lang="en-GB"/>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2D9CAF8C-0805-8440-B43D-DCCAAA4D80CE}" type="datetimeFigureOut">
              <a:rPr lang="en-US" smtClean="0"/>
              <a:pPr/>
              <a:t>3/10/2025</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853E8-D85F-5D49-95D2-E1D96ABFE2B9}" type="slidenum">
              <a:rPr lang="en-GB" smtClean="0"/>
              <a:pPr/>
              <a:t>‹#›</a:t>
            </a:fld>
            <a:endParaRPr lang="en-GB"/>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I’m not a lawyer. I will be talking about legal issues in this session. If you think you need to apply something I say that has legal implications, check with a lawyer.</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a:p>
        </p:txBody>
      </p:sp>
    </p:spTree>
    <p:extLst>
      <p:ext uri="{BB962C8B-B14F-4D97-AF65-F5344CB8AC3E}">
        <p14:creationId xmlns:p14="http://schemas.microsoft.com/office/powerpoint/2010/main" val="295439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161E0-FE96-95E9-517E-E04FEBE7D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B6D21-FCD1-A787-985C-71EAF654AF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236D8-5728-BBDA-8EA1-44B2A3B81C1F}"/>
              </a:ext>
            </a:extLst>
          </p:cNvPr>
          <p:cNvSpPr>
            <a:spLocks noGrp="1"/>
          </p:cNvSpPr>
          <p:nvPr>
            <p:ph type="body" idx="1"/>
          </p:nvPr>
        </p:nvSpPr>
        <p:spPr/>
        <p:txBody>
          <a:bodyPr>
            <a:normAutofit/>
          </a:bodyPr>
          <a:lstStyle/>
          <a:p>
            <a:r>
              <a:rPr lang="en-US" sz="1000" dirty="0"/>
              <a:t>Copyright is for original artistic works in fixed form. So spoken words are not copyright but a recorded speech is. Software is considered a literary work. You get copyright on your work automatically when you create it in fixed form. If two people independently come up with the same expression, they each get copyright in their own work, because copyright restricts copying, not creation.</a:t>
            </a:r>
          </a:p>
          <a:p>
            <a:r>
              <a:rPr lang="en-US" sz="1000" dirty="0"/>
              <a:t>Copyright is about technology. Before small printing presses were available, there was no copyright. The small printing presses made it a lot cheaper to copy someone’s work than create a new work. Copyright expires after the copyright term, and there are also exemptions, that is, uses of copyright works that are allowed without permission from the copyright holder. In the UK these include comment, criticism, some limited research uses, helping disabled people, and some other things – see the reference for a full list. Copyright law is a balance between incentivizing the production of creative works, which is a reason for restricting the copying and distribution, and allowing access to them for socially useful purposes, which is a reason for not restricting them. Every time there’s a new technology for creating, copying or distributing work, the balance may need to be reconsidered, and that’s why questions about copyright and generative AI are a hot topic right now.</a:t>
            </a:r>
          </a:p>
          <a:p>
            <a:endParaRPr lang="en-US" sz="1000" dirty="0"/>
          </a:p>
        </p:txBody>
      </p:sp>
      <p:sp>
        <p:nvSpPr>
          <p:cNvPr id="4" name="Slide Number Placeholder 3">
            <a:extLst>
              <a:ext uri="{FF2B5EF4-FFF2-40B4-BE49-F238E27FC236}">
                <a16:creationId xmlns:a16="http://schemas.microsoft.com/office/drawing/2014/main" id="{B42DD52A-291F-F100-EEC3-ECDB872F7643}"/>
              </a:ext>
            </a:extLst>
          </p:cNvPr>
          <p:cNvSpPr>
            <a:spLocks noGrp="1"/>
          </p:cNvSpPr>
          <p:nvPr>
            <p:ph type="sldNum" sz="quarter" idx="10"/>
          </p:nvPr>
        </p:nvSpPr>
        <p:spPr/>
        <p:txBody>
          <a:bodyPr/>
          <a:lstStyle/>
          <a:p>
            <a:fld id="{22A853E8-D85F-5D49-95D2-E1D96ABFE2B9}" type="slidenum">
              <a:rPr lang="en-GB" smtClean="0"/>
              <a:pPr/>
              <a:t>10</a:t>
            </a:fld>
            <a:endParaRPr lang="en-GB"/>
          </a:p>
        </p:txBody>
      </p:sp>
    </p:spTree>
    <p:extLst>
      <p:ext uri="{BB962C8B-B14F-4D97-AF65-F5344CB8AC3E}">
        <p14:creationId xmlns:p14="http://schemas.microsoft.com/office/powerpoint/2010/main" val="191912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93E7A-C665-63EE-B779-9C07679C00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934E6-ADCB-B916-B8C0-5CE2FD869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5849A-4A62-598B-066B-BD02D33ECFA2}"/>
              </a:ext>
            </a:extLst>
          </p:cNvPr>
          <p:cNvSpPr>
            <a:spLocks noGrp="1"/>
          </p:cNvSpPr>
          <p:nvPr>
            <p:ph type="body" idx="1"/>
          </p:nvPr>
        </p:nvSpPr>
        <p:spPr/>
        <p:txBody>
          <a:bodyPr/>
          <a:lstStyle/>
          <a:p>
            <a:r>
              <a:rPr lang="en-US" sz="1000" dirty="0"/>
              <a:t>This picture is copyright of the Wall Street Journal. I can show it to you because of a copyright exemption. In UK law there are some rather narrowly-drawn exemptions for educational use, one of which is use of a copyright image in a course at a recognized educational establishment in order to make a point related to the course. I have to not show you more than is necessary to make the point, and to give sufficient credit.</a:t>
            </a:r>
            <a:endParaRPr lang="en-GB" sz="1000" dirty="0"/>
          </a:p>
          <a:p>
            <a:r>
              <a:rPr lang="en-GB" sz="1000" dirty="0"/>
              <a:t>Mira </a:t>
            </a:r>
            <a:r>
              <a:rPr lang="en-GB" sz="1000" dirty="0" err="1"/>
              <a:t>Murati</a:t>
            </a:r>
            <a:r>
              <a:rPr lang="en-GB" sz="1000" dirty="0"/>
              <a:t>, then CTO of OpenAI, is asked by Joanna Stern what data was used to train Sora. She says, we used publicly available data and licenced data.</a:t>
            </a:r>
          </a:p>
          <a:p>
            <a:r>
              <a:rPr lang="en-GB" sz="1000" dirty="0"/>
              <a:t>Joanna Stern then asked “So, videos on YouTube”.</a:t>
            </a:r>
            <a:endParaRPr lang="en-US" sz="1000" dirty="0"/>
          </a:p>
        </p:txBody>
      </p:sp>
      <p:sp>
        <p:nvSpPr>
          <p:cNvPr id="4" name="Slide Number Placeholder 3">
            <a:extLst>
              <a:ext uri="{FF2B5EF4-FFF2-40B4-BE49-F238E27FC236}">
                <a16:creationId xmlns:a16="http://schemas.microsoft.com/office/drawing/2014/main" id="{4C7F229D-A9B9-5911-C40D-B6B73C003816}"/>
              </a:ext>
            </a:extLst>
          </p:cNvPr>
          <p:cNvSpPr>
            <a:spLocks noGrp="1"/>
          </p:cNvSpPr>
          <p:nvPr>
            <p:ph type="sldNum" sz="quarter" idx="10"/>
          </p:nvPr>
        </p:nvSpPr>
        <p:spPr/>
        <p:txBody>
          <a:bodyPr/>
          <a:lstStyle/>
          <a:p>
            <a:fld id="{AB2AB4BB-1CE4-421C-B8B3-1E6B497F5EF8}" type="slidenum">
              <a:rPr lang="en-GB" smtClean="0"/>
              <a:t>11</a:t>
            </a:fld>
            <a:endParaRPr lang="en-GB"/>
          </a:p>
        </p:txBody>
      </p:sp>
    </p:spTree>
    <p:extLst>
      <p:ext uri="{BB962C8B-B14F-4D97-AF65-F5344CB8AC3E}">
        <p14:creationId xmlns:p14="http://schemas.microsoft.com/office/powerpoint/2010/main" val="1891016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203CD-9AC2-EA98-2A7E-7E02FE5E63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2F0B-4451-6C05-C983-E444E5D3A0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B5FF6-6CFD-9831-61E0-CCF71F8D2F63}"/>
              </a:ext>
            </a:extLst>
          </p:cNvPr>
          <p:cNvSpPr>
            <a:spLocks noGrp="1"/>
          </p:cNvSpPr>
          <p:nvPr>
            <p:ph type="body" idx="1"/>
          </p:nvPr>
        </p:nvSpPr>
        <p:spPr/>
        <p:txBody>
          <a:bodyPr/>
          <a:lstStyle/>
          <a:p>
            <a:r>
              <a:rPr lang="en-US" sz="1000" dirty="0"/>
              <a:t>Mira </a:t>
            </a:r>
            <a:r>
              <a:rPr lang="en-US" sz="1000" dirty="0" err="1"/>
              <a:t>Murati</a:t>
            </a:r>
            <a:r>
              <a:rPr lang="en-US" sz="1000" dirty="0"/>
              <a:t> makes this face. </a:t>
            </a:r>
          </a:p>
          <a:p>
            <a:r>
              <a:rPr lang="en-US" sz="1000" dirty="0"/>
              <a:t>In copyright law, just because something’s publicly available to read doesn’t necessarily mean that you have the right to use it in ways other than reading it, unless there’s a copyright exemption.</a:t>
            </a:r>
          </a:p>
        </p:txBody>
      </p:sp>
      <p:sp>
        <p:nvSpPr>
          <p:cNvPr id="4" name="Slide Number Placeholder 3">
            <a:extLst>
              <a:ext uri="{FF2B5EF4-FFF2-40B4-BE49-F238E27FC236}">
                <a16:creationId xmlns:a16="http://schemas.microsoft.com/office/drawing/2014/main" id="{B065F880-BD57-FDED-3FEE-22940DF5C401}"/>
              </a:ext>
            </a:extLst>
          </p:cNvPr>
          <p:cNvSpPr>
            <a:spLocks noGrp="1"/>
          </p:cNvSpPr>
          <p:nvPr>
            <p:ph type="sldNum" sz="quarter" idx="10"/>
          </p:nvPr>
        </p:nvSpPr>
        <p:spPr/>
        <p:txBody>
          <a:bodyPr/>
          <a:lstStyle/>
          <a:p>
            <a:fld id="{AB2AB4BB-1CE4-421C-B8B3-1E6B497F5EF8}" type="slidenum">
              <a:rPr lang="en-GB" smtClean="0"/>
              <a:t>12</a:t>
            </a:fld>
            <a:endParaRPr lang="en-GB"/>
          </a:p>
        </p:txBody>
      </p:sp>
    </p:spTree>
    <p:extLst>
      <p:ext uri="{BB962C8B-B14F-4D97-AF65-F5344CB8AC3E}">
        <p14:creationId xmlns:p14="http://schemas.microsoft.com/office/powerpoint/2010/main" val="279681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1617E-2B45-52CD-E03C-90B3846BB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EB076-BDD9-AFEF-3679-5A90FC0A6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9C6F7-2301-EF84-1031-AF1431B2EA8C}"/>
              </a:ext>
            </a:extLst>
          </p:cNvPr>
          <p:cNvSpPr>
            <a:spLocks noGrp="1"/>
          </p:cNvSpPr>
          <p:nvPr>
            <p:ph type="body" idx="1"/>
          </p:nvPr>
        </p:nvSpPr>
        <p:spPr/>
        <p:txBody>
          <a:bodyPr>
            <a:normAutofit/>
          </a:bodyPr>
          <a:lstStyle/>
          <a:p>
            <a:r>
              <a:rPr lang="en-US" sz="1000" dirty="0"/>
              <a:t>What do you think? </a:t>
            </a:r>
          </a:p>
        </p:txBody>
      </p:sp>
      <p:sp>
        <p:nvSpPr>
          <p:cNvPr id="4" name="Slide Number Placeholder 3">
            <a:extLst>
              <a:ext uri="{FF2B5EF4-FFF2-40B4-BE49-F238E27FC236}">
                <a16:creationId xmlns:a16="http://schemas.microsoft.com/office/drawing/2014/main" id="{A6F590E1-4F6B-373F-3955-A2CF291035D8}"/>
              </a:ext>
            </a:extLst>
          </p:cNvPr>
          <p:cNvSpPr>
            <a:spLocks noGrp="1"/>
          </p:cNvSpPr>
          <p:nvPr>
            <p:ph type="sldNum" sz="quarter" idx="10"/>
          </p:nvPr>
        </p:nvSpPr>
        <p:spPr/>
        <p:txBody>
          <a:bodyPr/>
          <a:lstStyle/>
          <a:p>
            <a:fld id="{22A853E8-D85F-5D49-95D2-E1D96ABFE2B9}" type="slidenum">
              <a:rPr lang="en-GB" smtClean="0"/>
              <a:pPr/>
              <a:t>13</a:t>
            </a:fld>
            <a:endParaRPr lang="en-GB"/>
          </a:p>
        </p:txBody>
      </p:sp>
    </p:spTree>
    <p:extLst>
      <p:ext uri="{BB962C8B-B14F-4D97-AF65-F5344CB8AC3E}">
        <p14:creationId xmlns:p14="http://schemas.microsoft.com/office/powerpoint/2010/main" val="18348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amendment about web crawlers says they need to inform web site owners of the purpose they’re gathering data for, and give a point of contact for copyright holders to object. The amendment about data transparency says that the operators of web crawlers and gen AI models have to say where they got their data, giving enough information that copyright holders can work out whether their works have been trained on. There are counter-amendments and we don’t know whether the law will be passed, so it’s all a bit unclear at the moment.</a:t>
            </a:r>
          </a:p>
        </p:txBody>
      </p:sp>
      <p:sp>
        <p:nvSpPr>
          <p:cNvPr id="4" name="Slide Number Placeholder 3"/>
          <p:cNvSpPr>
            <a:spLocks noGrp="1"/>
          </p:cNvSpPr>
          <p:nvPr>
            <p:ph type="sldNum" sz="quarter" idx="10"/>
          </p:nvPr>
        </p:nvSpPr>
        <p:spPr/>
        <p:txBody>
          <a:bodyPr/>
          <a:lstStyle/>
          <a:p>
            <a:fld id="{AB2AB4BB-1CE4-421C-B8B3-1E6B497F5EF8}" type="slidenum">
              <a:rPr lang="en-GB" smtClean="0"/>
              <a:t>14</a:t>
            </a:fld>
            <a:endParaRPr lang="en-GB"/>
          </a:p>
        </p:txBody>
      </p:sp>
    </p:spTree>
    <p:extLst>
      <p:ext uri="{BB962C8B-B14F-4D97-AF65-F5344CB8AC3E}">
        <p14:creationId xmlns:p14="http://schemas.microsoft.com/office/powerpoint/2010/main" val="143784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8B45D-92B5-ADAE-C1CC-5289743EC9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8BB4E-3567-824C-C5DA-0F9F66D4A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F9F5C3-0055-94BA-DC24-B2D3C826DDBA}"/>
              </a:ext>
            </a:extLst>
          </p:cNvPr>
          <p:cNvSpPr>
            <a:spLocks noGrp="1"/>
          </p:cNvSpPr>
          <p:nvPr>
            <p:ph type="body" idx="1"/>
          </p:nvPr>
        </p:nvSpPr>
        <p:spPr/>
        <p:txBody>
          <a:bodyPr/>
          <a:lstStyle/>
          <a:p>
            <a:endParaRPr lang="en-GB" dirty="0"/>
          </a:p>
          <a:p>
            <a:r>
              <a:rPr lang="en-GB" sz="1000" dirty="0"/>
              <a:t>Some of these are class action cases, so not just one company </a:t>
            </a:r>
            <a:r>
              <a:rPr lang="en-GB" sz="1000" dirty="0" err="1"/>
              <a:t>sueing</a:t>
            </a:r>
            <a:r>
              <a:rPr lang="en-GB" sz="1000" dirty="0"/>
              <a:t> but a large number in the same media industry. This is just cases about training on copyright data. (The bot also follows some other AI copyright-related cases). </a:t>
            </a:r>
          </a:p>
          <a:p>
            <a:r>
              <a:rPr lang="en-GB" sz="1000" dirty="0"/>
              <a:t>One argument being used by plaintiffs is that because of memorization, sometimes generative AI can generate output that is identical or near-identical to items in the training data, and maybe that’s copyright infringement, so the AI companies are enabling their users to do copyright infringement (deliberately or unwittingly). The other is that in order to train the AI at all the companies have to copy the data, and maybe copying the data for that purpose is copyright infringement.</a:t>
            </a:r>
          </a:p>
        </p:txBody>
      </p:sp>
      <p:sp>
        <p:nvSpPr>
          <p:cNvPr id="4" name="Slide Number Placeholder 3">
            <a:extLst>
              <a:ext uri="{FF2B5EF4-FFF2-40B4-BE49-F238E27FC236}">
                <a16:creationId xmlns:a16="http://schemas.microsoft.com/office/drawing/2014/main" id="{0AF1B417-BB59-9339-2138-F1B7CDB912AE}"/>
              </a:ext>
            </a:extLst>
          </p:cNvPr>
          <p:cNvSpPr>
            <a:spLocks noGrp="1"/>
          </p:cNvSpPr>
          <p:nvPr>
            <p:ph type="sldNum" sz="quarter" idx="10"/>
          </p:nvPr>
        </p:nvSpPr>
        <p:spPr/>
        <p:txBody>
          <a:bodyPr/>
          <a:lstStyle/>
          <a:p>
            <a:fld id="{AB2AB4BB-1CE4-421C-B8B3-1E6B497F5EF8}" type="slidenum">
              <a:rPr lang="en-GB" smtClean="0"/>
              <a:t>15</a:t>
            </a:fld>
            <a:endParaRPr lang="en-GB"/>
          </a:p>
        </p:txBody>
      </p:sp>
    </p:spTree>
    <p:extLst>
      <p:ext uri="{BB962C8B-B14F-4D97-AF65-F5344CB8AC3E}">
        <p14:creationId xmlns:p14="http://schemas.microsoft.com/office/powerpoint/2010/main" val="763138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843A2-3C9C-509B-B6D0-8C17C69E7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A4B2E8-5DB7-4C10-C1FA-ADE86C7D4F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FEC4F5-9CA0-F350-0D0B-E52506B137B6}"/>
              </a:ext>
            </a:extLst>
          </p:cNvPr>
          <p:cNvSpPr>
            <a:spLocks noGrp="1"/>
          </p:cNvSpPr>
          <p:nvPr>
            <p:ph type="body" idx="1"/>
          </p:nvPr>
        </p:nvSpPr>
        <p:spPr/>
        <p:txBody>
          <a:bodyPr>
            <a:normAutofit/>
          </a:bodyPr>
          <a:lstStyle/>
          <a:p>
            <a:r>
              <a:rPr lang="en-US" sz="1000" baseline="0" dirty="0"/>
              <a:t>Google’s privacy policy says that they use some publicly available data to train their AI – but it doesn’t say which publicly available data, and it took some </a:t>
            </a:r>
            <a:r>
              <a:rPr lang="en-US" sz="1000" baseline="0" dirty="0" err="1"/>
              <a:t>Youtube</a:t>
            </a:r>
            <a:r>
              <a:rPr lang="en-US" sz="1000" baseline="0" dirty="0"/>
              <a:t> creators by surprise that their videos were used. </a:t>
            </a:r>
          </a:p>
        </p:txBody>
      </p:sp>
      <p:sp>
        <p:nvSpPr>
          <p:cNvPr id="4" name="Slide Number Placeholder 3">
            <a:extLst>
              <a:ext uri="{FF2B5EF4-FFF2-40B4-BE49-F238E27FC236}">
                <a16:creationId xmlns:a16="http://schemas.microsoft.com/office/drawing/2014/main" id="{AA60D82F-3517-1175-271A-6C19080F065F}"/>
              </a:ext>
            </a:extLst>
          </p:cNvPr>
          <p:cNvSpPr>
            <a:spLocks noGrp="1"/>
          </p:cNvSpPr>
          <p:nvPr>
            <p:ph type="sldNum" sz="quarter" idx="10"/>
          </p:nvPr>
        </p:nvSpPr>
        <p:spPr/>
        <p:txBody>
          <a:bodyPr/>
          <a:lstStyle/>
          <a:p>
            <a:fld id="{22A853E8-D85F-5D49-95D2-E1D96ABFE2B9}" type="slidenum">
              <a:rPr lang="en-GB" smtClean="0"/>
              <a:pPr/>
              <a:t>16</a:t>
            </a:fld>
            <a:endParaRPr lang="en-GB"/>
          </a:p>
        </p:txBody>
      </p:sp>
    </p:spTree>
    <p:extLst>
      <p:ext uri="{BB962C8B-B14F-4D97-AF65-F5344CB8AC3E}">
        <p14:creationId xmlns:p14="http://schemas.microsoft.com/office/powerpoint/2010/main" val="180556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4DAE4-89BC-9197-566A-BF0F93AF7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BC4080-9E55-2226-CC22-EC7B12342C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BC547C-52EE-641D-A040-21330EDA9EDB}"/>
              </a:ext>
            </a:extLst>
          </p:cNvPr>
          <p:cNvSpPr>
            <a:spLocks noGrp="1"/>
          </p:cNvSpPr>
          <p:nvPr>
            <p:ph type="body" idx="1"/>
          </p:nvPr>
        </p:nvSpPr>
        <p:spPr/>
        <p:txBody>
          <a:bodyPr>
            <a:normAutofit/>
          </a:bodyPr>
          <a:lstStyle/>
          <a:p>
            <a:r>
              <a:rPr lang="en-US" sz="1000" dirty="0"/>
              <a:t>The quotes are by Meta employees in internal communications that were revealed during document discovery  for this case.</a:t>
            </a:r>
          </a:p>
        </p:txBody>
      </p:sp>
      <p:sp>
        <p:nvSpPr>
          <p:cNvPr id="4" name="Slide Number Placeholder 3">
            <a:extLst>
              <a:ext uri="{FF2B5EF4-FFF2-40B4-BE49-F238E27FC236}">
                <a16:creationId xmlns:a16="http://schemas.microsoft.com/office/drawing/2014/main" id="{F4DC974B-8C34-52F1-23A6-77A3D5D83D5D}"/>
              </a:ext>
            </a:extLst>
          </p:cNvPr>
          <p:cNvSpPr>
            <a:spLocks noGrp="1"/>
          </p:cNvSpPr>
          <p:nvPr>
            <p:ph type="sldNum" sz="quarter" idx="10"/>
          </p:nvPr>
        </p:nvSpPr>
        <p:spPr/>
        <p:txBody>
          <a:bodyPr/>
          <a:lstStyle/>
          <a:p>
            <a:fld id="{22A853E8-D85F-5D49-95D2-E1D96ABFE2B9}" type="slidenum">
              <a:rPr lang="en-GB" smtClean="0"/>
              <a:pPr/>
              <a:t>17</a:t>
            </a:fld>
            <a:endParaRPr lang="en-GB"/>
          </a:p>
        </p:txBody>
      </p:sp>
    </p:spTree>
    <p:extLst>
      <p:ext uri="{BB962C8B-B14F-4D97-AF65-F5344CB8AC3E}">
        <p14:creationId xmlns:p14="http://schemas.microsoft.com/office/powerpoint/2010/main" val="225718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of these suggestions are just about training on copyright data, some also apply to training on personal data,</a:t>
            </a:r>
            <a:endParaRPr lang="en-GB" sz="1000" dirty="0"/>
          </a:p>
        </p:txBody>
      </p:sp>
      <p:sp>
        <p:nvSpPr>
          <p:cNvPr id="4" name="Slide Number Placeholder 3"/>
          <p:cNvSpPr>
            <a:spLocks noGrp="1"/>
          </p:cNvSpPr>
          <p:nvPr>
            <p:ph type="sldNum" sz="quarter" idx="10"/>
          </p:nvPr>
        </p:nvSpPr>
        <p:spPr/>
        <p:txBody>
          <a:bodyPr/>
          <a:lstStyle/>
          <a:p>
            <a:fld id="{AB2AB4BB-1CE4-421C-B8B3-1E6B497F5EF8}" type="slidenum">
              <a:rPr lang="en-GB" smtClean="0"/>
              <a:t>18</a:t>
            </a:fld>
            <a:endParaRPr lang="en-GB"/>
          </a:p>
        </p:txBody>
      </p:sp>
    </p:spTree>
    <p:extLst>
      <p:ext uri="{BB962C8B-B14F-4D97-AF65-F5344CB8AC3E}">
        <p14:creationId xmlns:p14="http://schemas.microsoft.com/office/powerpoint/2010/main" val="2844983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000" dirty="0">
                <a:effectLst/>
                <a:latin typeface="Calibri" panose="020F0502020204030204" pitchFamily="34" charset="0"/>
                <a:ea typeface="Calibri" panose="020F0502020204030204" pitchFamily="34" charset="0"/>
                <a:cs typeface="Times New Roman" panose="02020603050405020304" pitchFamily="18" charset="0"/>
              </a:rPr>
              <a:t>Now I’m going to talk about what you can do if you find yourself involved with something bad at work. For instance, if you’re the Meta employee who thought it should beyond an ethical threshold to use pirated data.</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a:p>
        </p:txBody>
      </p:sp>
    </p:spTree>
    <p:extLst>
      <p:ext uri="{BB962C8B-B14F-4D97-AF65-F5344CB8AC3E}">
        <p14:creationId xmlns:p14="http://schemas.microsoft.com/office/powerpoint/2010/main" val="2306818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I think you should all know about Rene Carmille. He was the head of the national statistical service in Vichy France during the second world war. That machine on the right is a 1940s computer of the kind he used, a Hollerith tabulator taking punch cards. Rene’ </a:t>
            </a:r>
            <a:r>
              <a:rPr lang="en-US" sz="1000" dirty="0" err="1"/>
              <a:t>Carmille’s</a:t>
            </a:r>
            <a:r>
              <a:rPr lang="en-US" sz="1000" dirty="0"/>
              <a:t> organization was asked to produce a national database of all the Jews. He basically sabotaged this, by using delaying tactics and putting resources into other projects. When in 1942 the order came to round up and deport all the Jews in France, there was no database, and the police had to use their own local records, which were patchy. There were acts of resistance by a lot of brave people, including members of the French police, which also reduced the death toll. But a very large number of French Jews, it’s been estimated tens of thousands of them, survived just because of Rene </a:t>
            </a:r>
            <a:r>
              <a:rPr lang="en-US" sz="1000" dirty="0" err="1"/>
              <a:t>Carmille</a:t>
            </a:r>
            <a:r>
              <a:rPr lang="en-US" sz="1000" dirty="0"/>
              <a:t>.</a:t>
            </a:r>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a:p>
        </p:txBody>
      </p:sp>
    </p:spTree>
    <p:extLst>
      <p:ext uri="{BB962C8B-B14F-4D97-AF65-F5344CB8AC3E}">
        <p14:creationId xmlns:p14="http://schemas.microsoft.com/office/powerpoint/2010/main" val="13160257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First, don’t get into this position in the first place. When you’re applying for jobs, read up about the companies you’re thinking of applying to and check that you’d be comfortable with their business. I’ve always brought up ethics in job interviews if they didn’t bring it up first, and it’s never gone down badly. The interviewer may well bring it up first, as ethical considerations are an increasingly important part of an AI researcher’s job. Even rather dodgy tech companies can think of themselves as very ethical, so do judge them by what they do rather than whether they say they’re ethical.</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Once you’ve joined, it may be possible to evade ethical problems, for example you may opt to work for one part of the company rather than another or avoid particular projects. One possibility though is to stay with a project that has a risk of going bad because you think you are likely to be able to steer it in the right direction. </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Keep your compass. Something that sometimes happens to people in start-ups, is that you’re working very long hours and socialize with your colleagues, and so everyone you meet is convinced that what the company’s planning is good, but if you asked anyone outside they’d say “what are you THINKING of?” To help keep your ethical compass, it’s a good idea to have more than one community. (This has other benefits too.) For instance, as a PhD student you may have your community of graduate students you hang out with, your family and friends from home, and another community of people connected with a hobby. Three is a good number of communities, it’s good to be in three communities that have different outlooks. For instance, if all your friends voted Leave or all your friends voted Remain, there may be conversations you’re missing that it would be useful for you to hear. </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Finally, to avoid getting into this situation, I suggest routinely thinking about ethical issues of your work. As computer scientists, you routinely think about whether you can make your code more accurate, or more efficient, or more reusable. You could also routinely think about whether you can make the code and its application more in line with your values. Ethics can be about improving something that’s already good, not just about avoiding disasters.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a:p>
        </p:txBody>
      </p:sp>
    </p:spTree>
    <p:extLst>
      <p:ext uri="{BB962C8B-B14F-4D97-AF65-F5344CB8AC3E}">
        <p14:creationId xmlns:p14="http://schemas.microsoft.com/office/powerpoint/2010/main" val="1474629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Now suppose that you didn’t manage to avoid the situation. You’re involved at work with something you think is bad. What do you do now? Sometimes it may be something that you can fix just by yourself, for example by choices in your coding, without having to get anyone else on board, in which case, just do it. But I’m assuming that’s not the case. The next stage is to talk about it within your team, and then if necessary, with the wider company. Get allies; it’s much easier to get a company to change what they’re doing if you’re not the only one asking for that. Start with the assumption that you’ll be listened to positively. Talk first with your peers, and your manager. If your manager isn’t sympathetic, you can talk with THEIR manager (and up the management chain): I’ve done that, it worked gratifyingly well.</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When you’re talking about it, don’t refer to your personal rules or values, instead look for corporate outcomes, rules or values supporting your case. You may be able to make a financial argument; if you can find another company that did a similar thing, and had a scandal and a drop in its share price or lost a lot of customers, that argument can be a strong one in industry. Perhaps what you object to breaks a national or international law or a regulation – for some people, though not all, that’s the end of the discussion. Or perhaps it goes against one of the company’s publicly stated values. </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I should perhaps say that using a financial argument may depend on what kind of problem it is and what the company is like. I’ve heard it said that if you use a financial argument for an ethical issue, you’ll lose. However, sometimes potential allies who actually want to agree for other reasons find it easier to sell a financial argument than a purely ethical one. And in cases where there’s good evidence that doing the right thing would also be financially beneficial, for instance increasing workforce diversity, then I don’t see why you shouldn’t make that argument.</a:t>
            </a: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Be factual – make sure you can give evidence to back up what you say. Keep personal grievances out of it. It may be that a manager acted unethically and also passed you over for a promotion: in that case don’t mention your non-promotion when you’re talking about the unethical behaviour, it’s a separate conversation. Suggest possible solutions: if a senior manager says “you’re right, what should we do about it?” you should have a suggestion ready. Perhaps take some time to collect evidence and think about feasible solutions before you talk about the problem. </a:t>
            </a:r>
          </a:p>
          <a:p>
            <a:pPr>
              <a:lnSpc>
                <a:spcPct val="107000"/>
              </a:lnSpc>
              <a:spcAft>
                <a:spcPts val="800"/>
              </a:spcAft>
            </a:pP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Most problems get resolved at this stage, within the team or company, in an undramatic way. If however this low-key, informal approach isn’t enough, then use the company’s ethics reporting procedure if there is one. It’s important that you use it, because if the company has a reporting procedure and you don’t use it, you can lose some legal protections.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a:p>
        </p:txBody>
      </p:sp>
    </p:spTree>
    <p:extLst>
      <p:ext uri="{BB962C8B-B14F-4D97-AF65-F5344CB8AC3E}">
        <p14:creationId xmlns:p14="http://schemas.microsoft.com/office/powerpoint/2010/main" val="452409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000" baseline="0" dirty="0">
                <a:effectLst/>
                <a:latin typeface="Calibri" panose="020F0502020204030204" pitchFamily="34" charset="0"/>
                <a:ea typeface="Calibri" panose="020F0502020204030204" pitchFamily="34" charset="0"/>
                <a:cs typeface="Times New Roman" panose="02020603050405020304" pitchFamily="18" charset="0"/>
              </a:rPr>
              <a:t>The third step is public whistleblowing; for instance, talking to a journalist. You might talk to an MP or a professional body instead, depending on the type of problem. Public whistleblowing is for heroes and heroines; don’t feel that you have to do it. Only do it after the previous steps have failed, and read the link I’ve given you first. There are support organizations for people thinking of whistleblowing, I’ve given you links in the references. </a:t>
            </a:r>
          </a:p>
          <a:p>
            <a:r>
              <a:rPr lang="en-GB" sz="1000" baseline="0" dirty="0">
                <a:effectLst/>
                <a:latin typeface="Calibri" panose="020F0502020204030204" pitchFamily="34" charset="0"/>
                <a:cs typeface="Times New Roman" panose="02020603050405020304" pitchFamily="18" charset="0"/>
              </a:rPr>
              <a:t>One thing worth mentioning is that non-disclosure agreements can’t prevent whistleblowing in the public interest. If a non-disclosure agreement says you can’t talk about the issue, that part of the agreement may not be valid. But whether a particular potential whistleblowing counts as being in the public interest depends on the situation, so do check with a lawyer or support organization first whether or not this is the case in your particular situation, before you </a:t>
            </a:r>
            <a:r>
              <a:rPr lang="en-GB" sz="1000" baseline="0" dirty="0" err="1">
                <a:effectLst/>
                <a:latin typeface="Calibri" panose="020F0502020204030204" pitchFamily="34" charset="0"/>
                <a:cs typeface="Times New Roman" panose="02020603050405020304" pitchFamily="18" charset="0"/>
              </a:rPr>
              <a:t>whistleblow</a:t>
            </a:r>
            <a:r>
              <a:rPr lang="en-GB" sz="1000" baseline="0" dirty="0">
                <a:effectLst/>
                <a:latin typeface="Calibri" panose="020F0502020204030204" pitchFamily="34" charset="0"/>
                <a:cs typeface="Times New Roman" panose="02020603050405020304" pitchFamily="18" charset="0"/>
              </a:rPr>
              <a:t>. </a:t>
            </a:r>
            <a:endParaRPr lang="en-US" sz="1000" baseline="0" dirty="0"/>
          </a:p>
          <a:p>
            <a:r>
              <a:rPr lang="en-US" sz="1000" baseline="0" dirty="0"/>
              <a:t>.</a:t>
            </a:r>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a:p>
        </p:txBody>
      </p:sp>
    </p:spTree>
    <p:extLst>
      <p:ext uri="{BB962C8B-B14F-4D97-AF65-F5344CB8AC3E}">
        <p14:creationId xmlns:p14="http://schemas.microsoft.com/office/powerpoint/2010/main" val="2565287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000" baseline="0" dirty="0">
                <a:effectLst/>
                <a:latin typeface="Calibri" panose="020F0502020204030204" pitchFamily="34" charset="0"/>
                <a:ea typeface="Calibri" panose="020F0502020204030204" pitchFamily="34" charset="0"/>
                <a:cs typeface="Times New Roman" panose="02020603050405020304" pitchFamily="18" charset="0"/>
              </a:rPr>
              <a:t>So far I’ve been talking from the perspective of an employee. What if you’re an employer, or a senior manager? Some of you are going to start your own companies, or be in senior management. What you should do is to create an open and supportive environment, and demonstrate that you welcome discussions. Demonstrate this, don’t just say it. You really do not want that the first you time you hear of a problem is when the Twitter hate campaign starts and journalists doorstep you. You want to hear about it at an early stage, when you have the opportunity to fix the issue without too much pain. As well as an open environment you need a reporting procedure. I’ll give you a reference on how to design one. </a:t>
            </a:r>
          </a:p>
          <a:p>
            <a:r>
              <a:rPr lang="en-GB" sz="1000" baseline="0" dirty="0">
                <a:effectLst/>
                <a:latin typeface="Calibri" panose="020F0502020204030204" pitchFamily="34" charset="0"/>
                <a:cs typeface="Times New Roman" panose="02020603050405020304" pitchFamily="18" charset="0"/>
              </a:rPr>
              <a:t>You should also add incentives for your employees to behave in the way you want. Think about what questions to ask in their performance evaluations or promotion applications, to let them demonstrate their ethical </a:t>
            </a:r>
            <a:r>
              <a:rPr lang="en-GB" sz="1000" baseline="0" dirty="0" err="1">
                <a:effectLst/>
                <a:latin typeface="Calibri" panose="020F0502020204030204" pitchFamily="34" charset="0"/>
                <a:cs typeface="Times New Roman" panose="02020603050405020304" pitchFamily="18" charset="0"/>
              </a:rPr>
              <a:t>behavour</a:t>
            </a:r>
            <a:r>
              <a:rPr lang="en-GB" sz="1000" baseline="0" dirty="0">
                <a:effectLst/>
                <a:latin typeface="Calibri" panose="020F0502020204030204" pitchFamily="34" charset="0"/>
                <a:cs typeface="Times New Roman" panose="02020603050405020304" pitchFamily="18" charset="0"/>
              </a:rPr>
              <a:t> or learning, or their following ethical procedures. Use results on how employees are doing in this regard to feed into the performance evaluation of their managers. One tool you can use for this is anonymous surveys, in which employees can say how well they think their part of the company (or, more specifically, their manager) is doing with respect to ethics.</a:t>
            </a:r>
            <a:endParaRPr lang="en-US" sz="1000" baseline="0"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a:p>
        </p:txBody>
      </p:sp>
    </p:spTree>
    <p:extLst>
      <p:ext uri="{BB962C8B-B14F-4D97-AF65-F5344CB8AC3E}">
        <p14:creationId xmlns:p14="http://schemas.microsoft.com/office/powerpoint/2010/main" val="3929598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23A6F-005B-29C1-D698-7793D93B91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55DFEB-9C2E-4A97-5CEB-A605BEDB54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81349-FF09-B0AE-C97F-38A28B5C223D}"/>
              </a:ext>
            </a:extLst>
          </p:cNvPr>
          <p:cNvSpPr>
            <a:spLocks noGrp="1"/>
          </p:cNvSpPr>
          <p:nvPr>
            <p:ph type="body" idx="1"/>
          </p:nvPr>
        </p:nvSpPr>
        <p:spPr/>
        <p:txBody>
          <a:bodyPr>
            <a:normAutofit/>
          </a:bodyPr>
          <a:lstStyle/>
          <a:p>
            <a:endParaRPr lang="en-US" sz="1000" dirty="0"/>
          </a:p>
        </p:txBody>
      </p:sp>
      <p:sp>
        <p:nvSpPr>
          <p:cNvPr id="4" name="Slide Number Placeholder 3">
            <a:extLst>
              <a:ext uri="{FF2B5EF4-FFF2-40B4-BE49-F238E27FC236}">
                <a16:creationId xmlns:a16="http://schemas.microsoft.com/office/drawing/2014/main" id="{12999BAD-1601-1A05-A787-D77BF514E00D}"/>
              </a:ext>
            </a:extLst>
          </p:cNvPr>
          <p:cNvSpPr>
            <a:spLocks noGrp="1"/>
          </p:cNvSpPr>
          <p:nvPr>
            <p:ph type="sldNum" sz="quarter" idx="10"/>
          </p:nvPr>
        </p:nvSpPr>
        <p:spPr/>
        <p:txBody>
          <a:bodyPr/>
          <a:lstStyle/>
          <a:p>
            <a:fld id="{22A853E8-D85F-5D49-95D2-E1D96ABFE2B9}" type="slidenum">
              <a:rPr lang="en-GB" smtClean="0"/>
              <a:pPr/>
              <a:t>24</a:t>
            </a:fld>
            <a:endParaRPr lang="en-GB"/>
          </a:p>
        </p:txBody>
      </p:sp>
    </p:spTree>
    <p:extLst>
      <p:ext uri="{BB962C8B-B14F-4D97-AF65-F5344CB8AC3E}">
        <p14:creationId xmlns:p14="http://schemas.microsoft.com/office/powerpoint/2010/main" val="2209059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816B-0B2B-285D-31E0-EAE008ACE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DDF32-2178-CA60-BCB1-D9EBE4624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A7255-9606-9433-4459-600730D1990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EE1A735-EFC0-B3D4-3598-328C98E472F4}"/>
              </a:ext>
            </a:extLst>
          </p:cNvPr>
          <p:cNvSpPr>
            <a:spLocks noGrp="1"/>
          </p:cNvSpPr>
          <p:nvPr>
            <p:ph type="sldNum" sz="quarter" idx="10"/>
          </p:nvPr>
        </p:nvSpPr>
        <p:spPr/>
        <p:txBody>
          <a:bodyPr/>
          <a:lstStyle/>
          <a:p>
            <a:fld id="{AB2AB4BB-1CE4-421C-B8B3-1E6B497F5EF8}" type="slidenum">
              <a:rPr lang="en-GB" smtClean="0"/>
              <a:t>25</a:t>
            </a:fld>
            <a:endParaRPr lang="en-GB"/>
          </a:p>
        </p:txBody>
      </p:sp>
    </p:spTree>
    <p:extLst>
      <p:ext uri="{BB962C8B-B14F-4D97-AF65-F5344CB8AC3E}">
        <p14:creationId xmlns:p14="http://schemas.microsoft.com/office/powerpoint/2010/main" val="686721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7BFCF-1911-7FD2-28F2-A467681433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ABE3E-3529-CD38-07CE-293BD8A198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23556-743A-8D5D-AAF6-313CDA62B85A}"/>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9EA5EC37-233C-1A1F-831F-46D822CC8A7A}"/>
              </a:ext>
            </a:extLst>
          </p:cNvPr>
          <p:cNvSpPr>
            <a:spLocks noGrp="1"/>
          </p:cNvSpPr>
          <p:nvPr>
            <p:ph type="sldNum" sz="quarter" idx="10"/>
          </p:nvPr>
        </p:nvSpPr>
        <p:spPr/>
        <p:txBody>
          <a:bodyPr/>
          <a:lstStyle/>
          <a:p>
            <a:fld id="{22A853E8-D85F-5D49-95D2-E1D96ABFE2B9}" type="slidenum">
              <a:rPr lang="en-GB" smtClean="0"/>
              <a:pPr/>
              <a:t>26</a:t>
            </a:fld>
            <a:endParaRPr lang="en-GB"/>
          </a:p>
        </p:txBody>
      </p:sp>
    </p:spTree>
    <p:extLst>
      <p:ext uri="{BB962C8B-B14F-4D97-AF65-F5344CB8AC3E}">
        <p14:creationId xmlns:p14="http://schemas.microsoft.com/office/powerpoint/2010/main" val="1556915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89CCA-A2CF-A44C-C66D-D4B9C3EE09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55F623-F55B-395E-0555-5BA0B44C0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5E18-CA8B-915C-89DB-F0F68FF358DC}"/>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9A907881-79D9-F0B1-6B41-7B660178FB9F}"/>
              </a:ext>
            </a:extLst>
          </p:cNvPr>
          <p:cNvSpPr>
            <a:spLocks noGrp="1"/>
          </p:cNvSpPr>
          <p:nvPr>
            <p:ph type="sldNum" sz="quarter" idx="10"/>
          </p:nvPr>
        </p:nvSpPr>
        <p:spPr/>
        <p:txBody>
          <a:bodyPr/>
          <a:lstStyle/>
          <a:p>
            <a:fld id="{22A853E8-D85F-5D49-95D2-E1D96ABFE2B9}" type="slidenum">
              <a:rPr lang="en-GB" smtClean="0"/>
              <a:pPr/>
              <a:t>27</a:t>
            </a:fld>
            <a:endParaRPr lang="en-GB"/>
          </a:p>
        </p:txBody>
      </p:sp>
    </p:spTree>
    <p:extLst>
      <p:ext uri="{BB962C8B-B14F-4D97-AF65-F5344CB8AC3E}">
        <p14:creationId xmlns:p14="http://schemas.microsoft.com/office/powerpoint/2010/main" val="3490730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A083B-27C6-FD8D-94E1-C38CCEC0AA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8A9507-4118-87D7-F025-65AF0A0955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49C78A-9832-52B0-B4D0-720EB199D26B}"/>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0DF2F913-4223-BE0F-43FF-6E8E473B8D81}"/>
              </a:ext>
            </a:extLst>
          </p:cNvPr>
          <p:cNvSpPr>
            <a:spLocks noGrp="1"/>
          </p:cNvSpPr>
          <p:nvPr>
            <p:ph type="sldNum" sz="quarter" idx="10"/>
          </p:nvPr>
        </p:nvSpPr>
        <p:spPr/>
        <p:txBody>
          <a:bodyPr/>
          <a:lstStyle/>
          <a:p>
            <a:fld id="{22A853E8-D85F-5D49-95D2-E1D96ABFE2B9}" type="slidenum">
              <a:rPr lang="en-GB" smtClean="0"/>
              <a:pPr/>
              <a:t>28</a:t>
            </a:fld>
            <a:endParaRPr lang="en-GB"/>
          </a:p>
        </p:txBody>
      </p:sp>
    </p:spTree>
    <p:extLst>
      <p:ext uri="{BB962C8B-B14F-4D97-AF65-F5344CB8AC3E}">
        <p14:creationId xmlns:p14="http://schemas.microsoft.com/office/powerpoint/2010/main" val="2406577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B5C0-AE16-AA46-624E-3B7D4AE8E3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441AA-EE67-4EEC-BD84-FC789387C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3CE60-EC73-8006-DF73-4A66D2CD1918}"/>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CC25DDAF-4BFE-C801-4674-F5371BBF3DBC}"/>
              </a:ext>
            </a:extLst>
          </p:cNvPr>
          <p:cNvSpPr>
            <a:spLocks noGrp="1"/>
          </p:cNvSpPr>
          <p:nvPr>
            <p:ph type="sldNum" sz="quarter" idx="10"/>
          </p:nvPr>
        </p:nvSpPr>
        <p:spPr/>
        <p:txBody>
          <a:bodyPr/>
          <a:lstStyle/>
          <a:p>
            <a:fld id="{22A853E8-D85F-5D49-95D2-E1D96ABFE2B9}" type="slidenum">
              <a:rPr lang="en-GB" smtClean="0"/>
              <a:pPr/>
              <a:t>29</a:t>
            </a:fld>
            <a:endParaRPr lang="en-GB"/>
          </a:p>
        </p:txBody>
      </p:sp>
    </p:spTree>
    <p:extLst>
      <p:ext uri="{BB962C8B-B14F-4D97-AF65-F5344CB8AC3E}">
        <p14:creationId xmlns:p14="http://schemas.microsoft.com/office/powerpoint/2010/main" val="4055351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00" dirty="0"/>
              <a:t>I was asked to do a session on privacy. Jack suggested I talk about copyright and generative AI training, which is a very hot topic right now. In this session I’ll also tell you what you can do if you find yourself involved with something at work that you think is unethical.</a:t>
            </a:r>
          </a:p>
          <a:p>
            <a:r>
              <a:rPr lang="en-US" sz="1000" dirty="0"/>
              <a:t>If you’d like to have a virtual office hour, email me and I’ll set up one.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a:p>
        </p:txBody>
      </p:sp>
    </p:spTree>
    <p:extLst>
      <p:ext uri="{BB962C8B-B14F-4D97-AF65-F5344CB8AC3E}">
        <p14:creationId xmlns:p14="http://schemas.microsoft.com/office/powerpoint/2010/main" val="2642991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0DE-BE5A-63E5-46AA-6F8F54949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301F95-ED80-7838-FA9F-EF0E9C673C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643F9-B923-4504-09D0-00DD2197A310}"/>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C44FC9A7-03C2-7528-6193-DBEAAABC4EC7}"/>
              </a:ext>
            </a:extLst>
          </p:cNvPr>
          <p:cNvSpPr>
            <a:spLocks noGrp="1"/>
          </p:cNvSpPr>
          <p:nvPr>
            <p:ph type="sldNum" sz="quarter" idx="10"/>
          </p:nvPr>
        </p:nvSpPr>
        <p:spPr/>
        <p:txBody>
          <a:bodyPr/>
          <a:lstStyle/>
          <a:p>
            <a:fld id="{22A853E8-D85F-5D49-95D2-E1D96ABFE2B9}" type="slidenum">
              <a:rPr lang="en-GB" smtClean="0"/>
              <a:pPr/>
              <a:t>30</a:t>
            </a:fld>
            <a:endParaRPr lang="en-GB"/>
          </a:p>
        </p:txBody>
      </p:sp>
    </p:spTree>
    <p:extLst>
      <p:ext uri="{BB962C8B-B14F-4D97-AF65-F5344CB8AC3E}">
        <p14:creationId xmlns:p14="http://schemas.microsoft.com/office/powerpoint/2010/main" val="664686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CB8B9-DC17-8969-CDEA-87BD9725C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5BC5-012F-635F-DC19-4A610D783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3553E-1652-8F38-1565-4BD744AA94AE}"/>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BDEE75D0-05CE-1814-E18E-6C3C8A63FD3E}"/>
              </a:ext>
            </a:extLst>
          </p:cNvPr>
          <p:cNvSpPr>
            <a:spLocks noGrp="1"/>
          </p:cNvSpPr>
          <p:nvPr>
            <p:ph type="sldNum" sz="quarter" idx="10"/>
          </p:nvPr>
        </p:nvSpPr>
        <p:spPr/>
        <p:txBody>
          <a:bodyPr/>
          <a:lstStyle/>
          <a:p>
            <a:fld id="{22A853E8-D85F-5D49-95D2-E1D96ABFE2B9}" type="slidenum">
              <a:rPr lang="en-GB" smtClean="0"/>
              <a:pPr/>
              <a:t>31</a:t>
            </a:fld>
            <a:endParaRPr lang="en-GB"/>
          </a:p>
        </p:txBody>
      </p:sp>
    </p:spTree>
    <p:extLst>
      <p:ext uri="{BB962C8B-B14F-4D97-AF65-F5344CB8AC3E}">
        <p14:creationId xmlns:p14="http://schemas.microsoft.com/office/powerpoint/2010/main" val="3967504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81441-A2C0-7A26-876D-35F7FC6BE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0B677-547B-77DD-23E0-B4BDCE01D0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987AFD-440F-5AD5-F15A-9C0C813FB0A2}"/>
              </a:ext>
            </a:extLst>
          </p:cNvPr>
          <p:cNvSpPr>
            <a:spLocks noGrp="1"/>
          </p:cNvSpPr>
          <p:nvPr>
            <p:ph type="body" idx="1"/>
          </p:nvPr>
        </p:nvSpPr>
        <p:spPr/>
        <p:txBody>
          <a:bodyPr>
            <a:normAutofit/>
          </a:bodyPr>
          <a:lstStyle/>
          <a:p>
            <a:endParaRPr lang="en-US" sz="1000" baseline="0" dirty="0"/>
          </a:p>
        </p:txBody>
      </p:sp>
      <p:sp>
        <p:nvSpPr>
          <p:cNvPr id="4" name="Slide Number Placeholder 3">
            <a:extLst>
              <a:ext uri="{FF2B5EF4-FFF2-40B4-BE49-F238E27FC236}">
                <a16:creationId xmlns:a16="http://schemas.microsoft.com/office/drawing/2014/main" id="{34D86E8A-2966-42D2-C3E6-C7EBB6A3480F}"/>
              </a:ext>
            </a:extLst>
          </p:cNvPr>
          <p:cNvSpPr>
            <a:spLocks noGrp="1"/>
          </p:cNvSpPr>
          <p:nvPr>
            <p:ph type="sldNum" sz="quarter" idx="10"/>
          </p:nvPr>
        </p:nvSpPr>
        <p:spPr/>
        <p:txBody>
          <a:bodyPr/>
          <a:lstStyle/>
          <a:p>
            <a:fld id="{22A853E8-D85F-5D49-95D2-E1D96ABFE2B9}" type="slidenum">
              <a:rPr lang="en-GB" smtClean="0"/>
              <a:pPr/>
              <a:t>32</a:t>
            </a:fld>
            <a:endParaRPr lang="en-GB"/>
          </a:p>
        </p:txBody>
      </p:sp>
    </p:spTree>
    <p:extLst>
      <p:ext uri="{BB962C8B-B14F-4D97-AF65-F5344CB8AC3E}">
        <p14:creationId xmlns:p14="http://schemas.microsoft.com/office/powerpoint/2010/main" val="387271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 </a:t>
            </a:r>
            <a:endParaRPr lang="en-GB" dirty="0"/>
          </a:p>
        </p:txBody>
      </p:sp>
      <p:sp>
        <p:nvSpPr>
          <p:cNvPr id="4" name="Slide Number Placeholder 3"/>
          <p:cNvSpPr>
            <a:spLocks noGrp="1"/>
          </p:cNvSpPr>
          <p:nvPr>
            <p:ph type="sldNum" sz="quarter" idx="10"/>
          </p:nvPr>
        </p:nvSpPr>
        <p:spPr/>
        <p:txBody>
          <a:bodyPr/>
          <a:lstStyle/>
          <a:p>
            <a:fld id="{AB2AB4BB-1CE4-421C-B8B3-1E6B497F5EF8}" type="slidenum">
              <a:rPr lang="en-GB" smtClean="0"/>
              <a:t>4</a:t>
            </a:fld>
            <a:endParaRPr lang="en-GB"/>
          </a:p>
        </p:txBody>
      </p:sp>
    </p:spTree>
    <p:extLst>
      <p:ext uri="{BB962C8B-B14F-4D97-AF65-F5344CB8AC3E}">
        <p14:creationId xmlns:p14="http://schemas.microsoft.com/office/powerpoint/2010/main" val="400146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B3CE1-BA2A-DFAE-30A2-6E15CB7C59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DC7FC-E5F0-1AB7-E09F-C8AA8EEAE0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7E706C-9E63-324D-FF37-AFCC3B71D705}"/>
              </a:ext>
            </a:extLst>
          </p:cNvPr>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Incorrect information relating to an identifiable individual is still personal information. Identifiable means that the individual can be identified by information reasonably likely to be available to you or a person processing the data. </a:t>
            </a:r>
            <a:r>
              <a:rPr lang="en-US" sz="1000" b="0" i="0" dirty="0">
                <a:solidFill>
                  <a:srgbClr val="000000"/>
                </a:solidFill>
                <a:effectLst/>
                <a:latin typeface="Arial" panose="020B0604020202020204" pitchFamily="34" charset="0"/>
                <a:cs typeface="Arial" panose="020B0604020202020204" pitchFamily="34" charset="0"/>
              </a:rPr>
              <a:t>What identifies an individual could be a name or a customer number or could include other identifiers such as an IP address or a cookie identifier, or other factors, including a combination of factors, for instance if you know my postcode and my age to within a decade that identifies me uniquely. There are a lot of tools that claim to be able to remove personal data from a data set, and they can remove the obvious stuff, but they’re unlikely to be able to deal with things like the combination of postcode and approximate age, so it can be hard to remove personal data entirely. </a:t>
            </a:r>
          </a:p>
        </p:txBody>
      </p:sp>
      <p:sp>
        <p:nvSpPr>
          <p:cNvPr id="4" name="Slide Number Placeholder 3">
            <a:extLst>
              <a:ext uri="{FF2B5EF4-FFF2-40B4-BE49-F238E27FC236}">
                <a16:creationId xmlns:a16="http://schemas.microsoft.com/office/drawing/2014/main" id="{4EB15001-D8BF-1FF4-EBC0-A239EBCE029B}"/>
              </a:ext>
            </a:extLst>
          </p:cNvPr>
          <p:cNvSpPr>
            <a:spLocks noGrp="1"/>
          </p:cNvSpPr>
          <p:nvPr>
            <p:ph type="sldNum" sz="quarter" idx="10"/>
          </p:nvPr>
        </p:nvSpPr>
        <p:spPr/>
        <p:txBody>
          <a:bodyPr/>
          <a:lstStyle/>
          <a:p>
            <a:fld id="{22A853E8-D85F-5D49-95D2-E1D96ABFE2B9}" type="slidenum">
              <a:rPr lang="en-GB" smtClean="0"/>
              <a:pPr/>
              <a:t>5</a:t>
            </a:fld>
            <a:endParaRPr lang="en-GB"/>
          </a:p>
        </p:txBody>
      </p:sp>
    </p:spTree>
    <p:extLst>
      <p:ext uri="{BB962C8B-B14F-4D97-AF65-F5344CB8AC3E}">
        <p14:creationId xmlns:p14="http://schemas.microsoft.com/office/powerpoint/2010/main" val="387414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7693F-3FF3-95F1-5678-92656E9C0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E1A1C-5258-6B58-97BC-A10654A943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A38F51-676A-E12B-A137-75149631E613}"/>
              </a:ext>
            </a:extLst>
          </p:cNvPr>
          <p:cNvSpPr>
            <a:spLocks noGrp="1"/>
          </p:cNvSpPr>
          <p:nvPr>
            <p:ph type="body" idx="1"/>
          </p:nvPr>
        </p:nvSpPr>
        <p:spPr/>
        <p:txBody>
          <a:bodyPr>
            <a:normAutofit/>
          </a:bodyPr>
          <a:lstStyle/>
          <a:p>
            <a:r>
              <a:rPr lang="en-US" sz="1000" dirty="0"/>
              <a:t>The website for the Information Commissioner’s Office has good guidance. </a:t>
            </a:r>
          </a:p>
        </p:txBody>
      </p:sp>
      <p:sp>
        <p:nvSpPr>
          <p:cNvPr id="4" name="Slide Number Placeholder 3">
            <a:extLst>
              <a:ext uri="{FF2B5EF4-FFF2-40B4-BE49-F238E27FC236}">
                <a16:creationId xmlns:a16="http://schemas.microsoft.com/office/drawing/2014/main" id="{087747DA-56E2-8CA8-D31F-03D75D4188E6}"/>
              </a:ext>
            </a:extLst>
          </p:cNvPr>
          <p:cNvSpPr>
            <a:spLocks noGrp="1"/>
          </p:cNvSpPr>
          <p:nvPr>
            <p:ph type="sldNum" sz="quarter" idx="10"/>
          </p:nvPr>
        </p:nvSpPr>
        <p:spPr/>
        <p:txBody>
          <a:bodyPr/>
          <a:lstStyle/>
          <a:p>
            <a:fld id="{22A853E8-D85F-5D49-95D2-E1D96ABFE2B9}" type="slidenum">
              <a:rPr lang="en-GB" smtClean="0"/>
              <a:pPr/>
              <a:t>6</a:t>
            </a:fld>
            <a:endParaRPr lang="en-GB"/>
          </a:p>
        </p:txBody>
      </p:sp>
    </p:spTree>
    <p:extLst>
      <p:ext uri="{BB962C8B-B14F-4D97-AF65-F5344CB8AC3E}">
        <p14:creationId xmlns:p14="http://schemas.microsoft.com/office/powerpoint/2010/main" val="132056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BF4FE-4D59-7D6C-265D-9C774493D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FF954-4723-2FC5-EE37-17A04E510A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ECBC3-63BF-1FC4-52C0-5F4415032774}"/>
              </a:ext>
            </a:extLst>
          </p:cNvPr>
          <p:cNvSpPr>
            <a:spLocks noGrp="1"/>
          </p:cNvSpPr>
          <p:nvPr>
            <p:ph type="body" idx="1"/>
          </p:nvPr>
        </p:nvSpPr>
        <p:spPr/>
        <p:txBody>
          <a:bodyPr>
            <a:normAutofit/>
          </a:bodyPr>
          <a:lstStyle/>
          <a:p>
            <a:r>
              <a:rPr lang="en-US" sz="1000" dirty="0"/>
              <a:t>The ICO also says in another document that this still applies if the data is public, and if you can’t communicate directly but are taking other measures you need to do a DPIA as well.</a:t>
            </a:r>
          </a:p>
        </p:txBody>
      </p:sp>
      <p:sp>
        <p:nvSpPr>
          <p:cNvPr id="4" name="Slide Number Placeholder 3">
            <a:extLst>
              <a:ext uri="{FF2B5EF4-FFF2-40B4-BE49-F238E27FC236}">
                <a16:creationId xmlns:a16="http://schemas.microsoft.com/office/drawing/2014/main" id="{F87651E2-C578-96D4-926A-1F4CB182F20B}"/>
              </a:ext>
            </a:extLst>
          </p:cNvPr>
          <p:cNvSpPr>
            <a:spLocks noGrp="1"/>
          </p:cNvSpPr>
          <p:nvPr>
            <p:ph type="sldNum" sz="quarter" idx="10"/>
          </p:nvPr>
        </p:nvSpPr>
        <p:spPr/>
        <p:txBody>
          <a:bodyPr/>
          <a:lstStyle/>
          <a:p>
            <a:fld id="{22A853E8-D85F-5D49-95D2-E1D96ABFE2B9}" type="slidenum">
              <a:rPr lang="en-GB" smtClean="0"/>
              <a:pPr/>
              <a:t>7</a:t>
            </a:fld>
            <a:endParaRPr lang="en-GB"/>
          </a:p>
        </p:txBody>
      </p:sp>
    </p:spTree>
    <p:extLst>
      <p:ext uri="{BB962C8B-B14F-4D97-AF65-F5344CB8AC3E}">
        <p14:creationId xmlns:p14="http://schemas.microsoft.com/office/powerpoint/2010/main" val="183911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D81CB-FE45-2DFB-33FD-7B1A949B8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ABF320-C6C2-F9B2-4881-5C5EED81D1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E60428-FD9B-8C4E-BB34-9E23A169BA8E}"/>
              </a:ext>
            </a:extLst>
          </p:cNvPr>
          <p:cNvSpPr>
            <a:spLocks noGrp="1"/>
          </p:cNvSpPr>
          <p:nvPr>
            <p:ph type="body" idx="1"/>
          </p:nvPr>
        </p:nvSpPr>
        <p:spPr/>
        <p:txBody>
          <a:bodyPr>
            <a:normAutofit/>
          </a:bodyPr>
          <a:lstStyle/>
          <a:p>
            <a:r>
              <a:rPr lang="en-US" sz="1000" dirty="0" err="1"/>
              <a:t>Lapine</a:t>
            </a:r>
            <a:r>
              <a:rPr lang="en-US" sz="1000" dirty="0"/>
              <a:t> had authorized no use of the photos except in her personal medical file, to be shared with no-one. The photos had somehow got onto the internet, and from there was collected into the LAION database. </a:t>
            </a:r>
          </a:p>
          <a:p>
            <a:r>
              <a:rPr lang="en-US" sz="1000" dirty="0"/>
              <a:t>Warning: the NSFW filter in haveibeentrained.com doesn’t catch everything, so if you check it you might see something you wish you hadn’t.</a:t>
            </a:r>
          </a:p>
        </p:txBody>
      </p:sp>
      <p:sp>
        <p:nvSpPr>
          <p:cNvPr id="4" name="Slide Number Placeholder 3">
            <a:extLst>
              <a:ext uri="{FF2B5EF4-FFF2-40B4-BE49-F238E27FC236}">
                <a16:creationId xmlns:a16="http://schemas.microsoft.com/office/drawing/2014/main" id="{5C3A09A1-0664-59FF-A012-437D2205D020}"/>
              </a:ext>
            </a:extLst>
          </p:cNvPr>
          <p:cNvSpPr>
            <a:spLocks noGrp="1"/>
          </p:cNvSpPr>
          <p:nvPr>
            <p:ph type="sldNum" sz="quarter" idx="10"/>
          </p:nvPr>
        </p:nvSpPr>
        <p:spPr/>
        <p:txBody>
          <a:bodyPr/>
          <a:lstStyle/>
          <a:p>
            <a:fld id="{22A853E8-D85F-5D49-95D2-E1D96ABFE2B9}" type="slidenum">
              <a:rPr lang="en-GB" smtClean="0"/>
              <a:pPr/>
              <a:t>8</a:t>
            </a:fld>
            <a:endParaRPr lang="en-GB"/>
          </a:p>
        </p:txBody>
      </p:sp>
    </p:spTree>
    <p:extLst>
      <p:ext uri="{BB962C8B-B14F-4D97-AF65-F5344CB8AC3E}">
        <p14:creationId xmlns:p14="http://schemas.microsoft.com/office/powerpoint/2010/main" val="77638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08992-E458-C266-723A-12CE7084E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70FCB-7565-DF0C-F51F-6A8477602E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8A04FB-2BF9-9128-69DC-2279B67539DF}"/>
              </a:ext>
            </a:extLst>
          </p:cNvPr>
          <p:cNvSpPr>
            <a:spLocks noGrp="1"/>
          </p:cNvSpPr>
          <p:nvPr>
            <p:ph type="body" idx="1"/>
          </p:nvPr>
        </p:nvSpPr>
        <p:spPr/>
        <p:txBody>
          <a:bodyPr/>
          <a:lstStyle/>
          <a:p>
            <a:r>
              <a:rPr lang="en-GB" baseline="0" dirty="0"/>
              <a:t> </a:t>
            </a:r>
            <a:endParaRPr lang="en-GB" dirty="0"/>
          </a:p>
        </p:txBody>
      </p:sp>
      <p:sp>
        <p:nvSpPr>
          <p:cNvPr id="4" name="Slide Number Placeholder 3">
            <a:extLst>
              <a:ext uri="{FF2B5EF4-FFF2-40B4-BE49-F238E27FC236}">
                <a16:creationId xmlns:a16="http://schemas.microsoft.com/office/drawing/2014/main" id="{0870DCC7-763F-7D1D-2815-56CE2EAA8AE8}"/>
              </a:ext>
            </a:extLst>
          </p:cNvPr>
          <p:cNvSpPr>
            <a:spLocks noGrp="1"/>
          </p:cNvSpPr>
          <p:nvPr>
            <p:ph type="sldNum" sz="quarter" idx="10"/>
          </p:nvPr>
        </p:nvSpPr>
        <p:spPr/>
        <p:txBody>
          <a:bodyPr/>
          <a:lstStyle/>
          <a:p>
            <a:fld id="{AB2AB4BB-1CE4-421C-B8B3-1E6B497F5EF8}" type="slidenum">
              <a:rPr lang="en-GB" smtClean="0"/>
              <a:t>9</a:t>
            </a:fld>
            <a:endParaRPr lang="en-GB"/>
          </a:p>
        </p:txBody>
      </p:sp>
    </p:spTree>
    <p:extLst>
      <p:ext uri="{BB962C8B-B14F-4D97-AF65-F5344CB8AC3E}">
        <p14:creationId xmlns:p14="http://schemas.microsoft.com/office/powerpoint/2010/main" val="4222520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_blue_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3464" y="2776155"/>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sp>
        <p:nvSpPr>
          <p:cNvPr id="3" name="Subtitle 2"/>
          <p:cNvSpPr>
            <a:spLocks noGrp="1"/>
          </p:cNvSpPr>
          <p:nvPr>
            <p:ph type="subTitle" idx="1"/>
          </p:nvPr>
        </p:nvSpPr>
        <p:spPr>
          <a:xfrm>
            <a:off x="373464" y="5478617"/>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pic>
        <p:nvPicPr>
          <p:cNvPr id="11" name="Picture 10"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232033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5" name="Parallelogram 14"/>
          <p:cNvSpPr/>
          <p:nvPr userDrawn="1"/>
        </p:nvSpPr>
        <p:spPr>
          <a:xfrm>
            <a:off x="-1752238" y="0"/>
            <a:ext cx="7014870" cy="6858000"/>
          </a:xfrm>
          <a:prstGeom prst="parallelogram">
            <a:avLst>
              <a:gd name="adj" fmla="val 22772"/>
            </a:avLst>
          </a:prstGeom>
          <a:gradFill flip="none" rotWithShape="1">
            <a:gsLst>
              <a:gs pos="0">
                <a:schemeClr val="tx1"/>
              </a:gs>
              <a:gs pos="100000">
                <a:srgbClr val="858689">
                  <a:alpha val="20000"/>
                </a:srgb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3" name="Subtitle 2"/>
          <p:cNvSpPr>
            <a:spLocks noGrp="1"/>
          </p:cNvSpPr>
          <p:nvPr>
            <p:ph type="subTitle" idx="1"/>
          </p:nvPr>
        </p:nvSpPr>
        <p:spPr>
          <a:xfrm>
            <a:off x="373465" y="5477256"/>
            <a:ext cx="4549373"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8"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a:t>Click to edit Master title style</a:t>
            </a:r>
          </a:p>
        </p:txBody>
      </p:sp>
      <p:pic>
        <p:nvPicPr>
          <p:cNvPr id="9" name="Picture 8"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
        <p:nvSpPr>
          <p:cNvPr id="7" name="Footer Placeholder 2"/>
          <p:cNvSpPr txBox="1">
            <a:spLocks/>
          </p:cNvSpPr>
          <p:nvPr userDrawn="1"/>
        </p:nvSpPr>
        <p:spPr>
          <a:xfrm>
            <a:off x="348906" y="6328419"/>
            <a:ext cx="3272643" cy="337415"/>
          </a:xfrm>
          <a:prstGeom prst="rect">
            <a:avLst/>
          </a:prstGeom>
          <a:noFill/>
        </p:spPr>
        <p:txBody>
          <a:bodyPr wrap="square" lIns="0" tIns="0" rIns="0" bIns="0" rtlCol="0" anchor="t" anchorCtr="0">
            <a:noAutofit/>
          </a:bodyPr>
          <a:lstStyle>
            <a:defPPr>
              <a:defRPr lang="en-US"/>
            </a:defPPr>
            <a:lvl1pPr marL="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Copyright 2011 Hewlett-Packard Development Company, L.P.  The information contained herein is subject to change without notice. Confidentiality label goes here  </a:t>
            </a:r>
          </a:p>
        </p:txBody>
      </p:sp>
    </p:spTree>
    <p:extLst>
      <p:ext uri="{BB962C8B-B14F-4D97-AF65-F5344CB8AC3E}">
        <p14:creationId xmlns:p14="http://schemas.microsoft.com/office/powerpoint/2010/main" val="28295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red (L)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8" name="Parallelogram 7"/>
          <p:cNvSpPr/>
          <p:nvPr userDrawn="1"/>
        </p:nvSpPr>
        <p:spPr>
          <a:xfrm>
            <a:off x="-1752238" y="0"/>
            <a:ext cx="7014870" cy="6858000"/>
          </a:xfrm>
          <a:prstGeom prst="parallelogram">
            <a:avLst>
              <a:gd name="adj" fmla="val 22772"/>
            </a:avLst>
          </a:prstGeom>
          <a:gradFill>
            <a:gsLst>
              <a:gs pos="100000">
                <a:srgbClr val="E41C19"/>
              </a:gs>
              <a:gs pos="1000">
                <a:srgbClr val="B94213">
                  <a:alpha val="75000"/>
                </a:srgb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331200" y="312635"/>
            <a:ext cx="3781140" cy="1192919"/>
          </a:xfrm>
          <a:prstGeom prst="rect">
            <a:avLst/>
          </a:prstGeom>
        </p:spPr>
        <p:txBody>
          <a:bodyPr wrap="square" lIns="0">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
        <p:nvSpPr>
          <p:cNvPr id="7" name="Footer Placeholder 2"/>
          <p:cNvSpPr txBox="1">
            <a:spLocks/>
          </p:cNvSpPr>
          <p:nvPr userDrawn="1"/>
        </p:nvSpPr>
        <p:spPr>
          <a:xfrm>
            <a:off x="348906" y="6328419"/>
            <a:ext cx="3272643" cy="337415"/>
          </a:xfrm>
          <a:prstGeom prst="rect">
            <a:avLst/>
          </a:prstGeom>
          <a:noFill/>
        </p:spPr>
        <p:txBody>
          <a:bodyPr wrap="square" lIns="0" tIns="0" rIns="0" bIns="0" rtlCol="0" anchor="t" anchorCtr="0">
            <a:noAutofit/>
          </a:bodyPr>
          <a:lstStyle>
            <a:defPPr>
              <a:defRPr lang="en-US"/>
            </a:defPPr>
            <a:lvl1pPr marL="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Copyright 2011 Hewlett-Packard Development Company, L.P.  The information contained herein is subject to change without notice. Confidentiality label goes here  </a:t>
            </a:r>
          </a:p>
        </p:txBody>
      </p:sp>
    </p:spTree>
    <p:extLst>
      <p:ext uri="{BB962C8B-B14F-4D97-AF65-F5344CB8AC3E}">
        <p14:creationId xmlns:p14="http://schemas.microsoft.com/office/powerpoint/2010/main" val="404719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red (R)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1" name="Parallelogram 10"/>
          <p:cNvSpPr/>
          <p:nvPr userDrawn="1"/>
        </p:nvSpPr>
        <p:spPr>
          <a:xfrm>
            <a:off x="3701132" y="0"/>
            <a:ext cx="7014870" cy="6858000"/>
          </a:xfrm>
          <a:prstGeom prst="parallelogram">
            <a:avLst>
              <a:gd name="adj" fmla="val 22772"/>
            </a:avLst>
          </a:prstGeom>
          <a:gradFill>
            <a:gsLst>
              <a:gs pos="100000">
                <a:srgbClr val="E41C19"/>
              </a:gs>
              <a:gs pos="0">
                <a:srgbClr val="B94213">
                  <a:alpha val="75000"/>
                </a:srgbClr>
              </a:gs>
            </a:gsLst>
            <a:lin ang="0" scaled="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noProof="0"/>
          </a:p>
        </p:txBody>
      </p:sp>
      <p:sp>
        <p:nvSpPr>
          <p:cNvPr id="7" name="Title 4"/>
          <p:cNvSpPr>
            <a:spLocks noGrp="1"/>
          </p:cNvSpPr>
          <p:nvPr>
            <p:ph type="title"/>
          </p:nvPr>
        </p:nvSpPr>
        <p:spPr>
          <a:xfrm>
            <a:off x="5362861" y="312635"/>
            <a:ext cx="3660229" cy="1192919"/>
          </a:xfrm>
          <a:prstGeom prst="rect">
            <a:avLst/>
          </a:prstGeom>
        </p:spPr>
        <p:txBody>
          <a:bodyPr wrap="square">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2337513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blue (L)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Parallelogram 8"/>
          <p:cNvSpPr/>
          <p:nvPr userDrawn="1"/>
        </p:nvSpPr>
        <p:spPr>
          <a:xfrm>
            <a:off x="-1752238" y="0"/>
            <a:ext cx="7014870" cy="6858000"/>
          </a:xfrm>
          <a:prstGeom prst="parallelogram">
            <a:avLst>
              <a:gd name="adj" fmla="val 22772"/>
            </a:avLst>
          </a:prstGeom>
          <a:gradFill flip="none" rotWithShape="1">
            <a:gsLst>
              <a:gs pos="100000">
                <a:srgbClr val="017FC5">
                  <a:alpha val="85000"/>
                </a:srgbClr>
              </a:gs>
              <a:gs pos="0">
                <a:srgbClr val="7ECEF0">
                  <a:alpha val="85000"/>
                </a:srgbClr>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331200" y="312635"/>
            <a:ext cx="3781140" cy="1192919"/>
          </a:xfrm>
          <a:prstGeom prst="rect">
            <a:avLst/>
          </a:prstGeom>
        </p:spPr>
        <p:txBody>
          <a:bodyPr wrap="square" lIns="0">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
        <p:nvSpPr>
          <p:cNvPr id="7" name="Footer Placeholder 2"/>
          <p:cNvSpPr txBox="1">
            <a:spLocks/>
          </p:cNvSpPr>
          <p:nvPr userDrawn="1"/>
        </p:nvSpPr>
        <p:spPr>
          <a:xfrm>
            <a:off x="348906" y="6328419"/>
            <a:ext cx="3272643" cy="337415"/>
          </a:xfrm>
          <a:prstGeom prst="rect">
            <a:avLst/>
          </a:prstGeom>
          <a:noFill/>
        </p:spPr>
        <p:txBody>
          <a:bodyPr wrap="square" lIns="0" tIns="0" rIns="0" bIns="0" rtlCol="0" anchor="t" anchorCtr="0">
            <a:noAutofit/>
          </a:bodyPr>
          <a:lstStyle>
            <a:defPPr>
              <a:defRPr lang="en-US"/>
            </a:defPPr>
            <a:lvl1pPr marL="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Copyright 2011 Hewlett-Packard Development Company, L.P.  The information contained herein is subject to change without notice. Confidentiality label goes here  </a:t>
            </a:r>
          </a:p>
        </p:txBody>
      </p:sp>
    </p:spTree>
    <p:extLst>
      <p:ext uri="{BB962C8B-B14F-4D97-AF65-F5344CB8AC3E}">
        <p14:creationId xmlns:p14="http://schemas.microsoft.com/office/powerpoint/2010/main" val="248731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blue (R)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Parallelogram 8"/>
          <p:cNvSpPr/>
          <p:nvPr userDrawn="1"/>
        </p:nvSpPr>
        <p:spPr>
          <a:xfrm>
            <a:off x="3701132" y="0"/>
            <a:ext cx="7014870" cy="6858000"/>
          </a:xfrm>
          <a:prstGeom prst="parallelogram">
            <a:avLst>
              <a:gd name="adj" fmla="val 22772"/>
            </a:avLst>
          </a:prstGeom>
          <a:gradFill flip="none" rotWithShape="1">
            <a:gsLst>
              <a:gs pos="100000">
                <a:srgbClr val="017FC5">
                  <a:alpha val="80000"/>
                </a:srgbClr>
              </a:gs>
              <a:gs pos="0">
                <a:srgbClr val="7ECEF0">
                  <a:alpha val="85000"/>
                </a:srgbClr>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5362861" y="312635"/>
            <a:ext cx="3660229" cy="1192919"/>
          </a:xfrm>
          <a:prstGeom prst="rect">
            <a:avLst/>
          </a:prstGeom>
        </p:spPr>
        <p:txBody>
          <a:bodyPr wrap="square">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297707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green (L)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Parallelogram 6"/>
          <p:cNvSpPr/>
          <p:nvPr userDrawn="1"/>
        </p:nvSpPr>
        <p:spPr>
          <a:xfrm>
            <a:off x="-1752238" y="0"/>
            <a:ext cx="7014870" cy="6858000"/>
          </a:xfrm>
          <a:prstGeom prst="parallelogram">
            <a:avLst>
              <a:gd name="adj" fmla="val 22772"/>
            </a:avLst>
          </a:prstGeom>
          <a:gradFill>
            <a:gsLst>
              <a:gs pos="0">
                <a:srgbClr val="01A145"/>
              </a:gs>
              <a:gs pos="100000">
                <a:srgbClr val="B1CB52">
                  <a:alpha val="80000"/>
                </a:srgbClr>
              </a:gs>
            </a:gsLst>
            <a:lin ang="0" scaled="0"/>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331200" y="312635"/>
            <a:ext cx="3781140" cy="1192919"/>
          </a:xfrm>
          <a:prstGeom prst="rect">
            <a:avLst/>
          </a:prstGeom>
        </p:spPr>
        <p:txBody>
          <a:bodyPr wrap="square" lIns="0">
            <a:noAutofit/>
          </a:bodyPr>
          <a:lstStyle>
            <a:lvl1pPr>
              <a:lnSpc>
                <a:spcPts val="3500"/>
              </a:lnSpc>
              <a:defRPr sz="2800"/>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
        <p:nvSpPr>
          <p:cNvPr id="8" name="Footer Placeholder 2"/>
          <p:cNvSpPr txBox="1">
            <a:spLocks/>
          </p:cNvSpPr>
          <p:nvPr userDrawn="1"/>
        </p:nvSpPr>
        <p:spPr>
          <a:xfrm>
            <a:off x="348906" y="6328419"/>
            <a:ext cx="3272643" cy="337415"/>
          </a:xfrm>
          <a:prstGeom prst="rect">
            <a:avLst/>
          </a:prstGeom>
          <a:noFill/>
        </p:spPr>
        <p:txBody>
          <a:bodyPr wrap="square" lIns="0" tIns="0" rIns="0" bIns="0" rtlCol="0" anchor="t" anchorCtr="0">
            <a:noAutofit/>
          </a:bodyPr>
          <a:lstStyle>
            <a:defPPr>
              <a:defRPr lang="en-US"/>
            </a:defPPr>
            <a:lvl1pPr marL="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Copyright 2011 Hewlett-Packard Development Company, L.P.  The information contained herein is subject to change without notice. Confidentiality label goes here  </a:t>
            </a:r>
          </a:p>
        </p:txBody>
      </p:sp>
    </p:spTree>
    <p:extLst>
      <p:ext uri="{BB962C8B-B14F-4D97-AF65-F5344CB8AC3E}">
        <p14:creationId xmlns:p14="http://schemas.microsoft.com/office/powerpoint/2010/main" val="2908288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green (R)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Parallelogram 6"/>
          <p:cNvSpPr/>
          <p:nvPr userDrawn="1"/>
        </p:nvSpPr>
        <p:spPr>
          <a:xfrm>
            <a:off x="3701132" y="0"/>
            <a:ext cx="7014870" cy="6858000"/>
          </a:xfrm>
          <a:prstGeom prst="parallelogram">
            <a:avLst>
              <a:gd name="adj" fmla="val 22772"/>
            </a:avLst>
          </a:prstGeom>
          <a:gradFill>
            <a:gsLst>
              <a:gs pos="0">
                <a:srgbClr val="01A145"/>
              </a:gs>
              <a:gs pos="100000">
                <a:srgbClr val="B1CB52">
                  <a:alpha val="80000"/>
                </a:srgbClr>
              </a:gs>
            </a:gsLst>
            <a:lin ang="10800000" scaled="0"/>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5362861" y="312635"/>
            <a:ext cx="3660229" cy="1192919"/>
          </a:xfrm>
          <a:prstGeom prst="rect">
            <a:avLst/>
          </a:prstGeom>
        </p:spPr>
        <p:txBody>
          <a:bodyPr wrap="square">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4086903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grey (L)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Parallelogram 6"/>
          <p:cNvSpPr/>
          <p:nvPr userDrawn="1"/>
        </p:nvSpPr>
        <p:spPr>
          <a:xfrm>
            <a:off x="-1752238" y="0"/>
            <a:ext cx="7014870" cy="6858000"/>
          </a:xfrm>
          <a:prstGeom prst="parallelogram">
            <a:avLst>
              <a:gd name="adj" fmla="val 22772"/>
            </a:avLst>
          </a:prstGeom>
          <a:gradFill flip="none" rotWithShape="1">
            <a:gsLst>
              <a:gs pos="0">
                <a:schemeClr val="tx1"/>
              </a:gs>
              <a:gs pos="100000">
                <a:srgbClr val="858689">
                  <a:alpha val="80000"/>
                </a:srgb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331200" y="312635"/>
            <a:ext cx="3781140" cy="1192919"/>
          </a:xfrm>
          <a:prstGeom prst="rect">
            <a:avLst/>
          </a:prstGeom>
        </p:spPr>
        <p:txBody>
          <a:bodyPr wrap="square" lIns="0">
            <a:noAutofit/>
          </a:bodyPr>
          <a:lstStyle>
            <a:lvl1pPr>
              <a:lnSpc>
                <a:spcPts val="3500"/>
              </a:lnSpc>
              <a:defRPr sz="2800"/>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
        <p:nvSpPr>
          <p:cNvPr id="8" name="Footer Placeholder 2"/>
          <p:cNvSpPr txBox="1">
            <a:spLocks/>
          </p:cNvSpPr>
          <p:nvPr userDrawn="1"/>
        </p:nvSpPr>
        <p:spPr>
          <a:xfrm>
            <a:off x="348906" y="6328419"/>
            <a:ext cx="3272643" cy="337415"/>
          </a:xfrm>
          <a:prstGeom prst="rect">
            <a:avLst/>
          </a:prstGeom>
          <a:noFill/>
        </p:spPr>
        <p:txBody>
          <a:bodyPr wrap="square" lIns="0" tIns="0" rIns="0" bIns="0" rtlCol="0" anchor="t" anchorCtr="0">
            <a:noAutofit/>
          </a:bodyPr>
          <a:lstStyle>
            <a:defPPr>
              <a:defRPr lang="en-US"/>
            </a:defPPr>
            <a:lvl1pPr marL="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Copyright 2011 Hewlett-Packard Development Company, L.P.  The information contained herein is subject to change without notice. Confidentiality label goes here  </a:t>
            </a:r>
          </a:p>
        </p:txBody>
      </p:sp>
    </p:spTree>
    <p:extLst>
      <p:ext uri="{BB962C8B-B14F-4D97-AF65-F5344CB8AC3E}">
        <p14:creationId xmlns:p14="http://schemas.microsoft.com/office/powerpoint/2010/main" val="48900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grey (R) with imag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Parallelogram 6"/>
          <p:cNvSpPr/>
          <p:nvPr userDrawn="1"/>
        </p:nvSpPr>
        <p:spPr>
          <a:xfrm>
            <a:off x="3701132" y="0"/>
            <a:ext cx="7014870" cy="6858000"/>
          </a:xfrm>
          <a:prstGeom prst="parallelogram">
            <a:avLst>
              <a:gd name="adj" fmla="val 22772"/>
            </a:avLst>
          </a:prstGeom>
          <a:gradFill flip="none" rotWithShape="1">
            <a:gsLst>
              <a:gs pos="0">
                <a:schemeClr val="tx1"/>
              </a:gs>
              <a:gs pos="100000">
                <a:srgbClr val="858689">
                  <a:alpha val="80000"/>
                </a:srgbClr>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lvl="0" algn="ctr"/>
            <a:endParaRPr lang="en-US" noProof="0"/>
          </a:p>
        </p:txBody>
      </p:sp>
      <p:sp>
        <p:nvSpPr>
          <p:cNvPr id="5" name="Title 4"/>
          <p:cNvSpPr>
            <a:spLocks noGrp="1"/>
          </p:cNvSpPr>
          <p:nvPr>
            <p:ph type="title"/>
          </p:nvPr>
        </p:nvSpPr>
        <p:spPr>
          <a:xfrm>
            <a:off x="5362861" y="312635"/>
            <a:ext cx="3660229" cy="1192919"/>
          </a:xfrm>
          <a:prstGeom prst="rect">
            <a:avLst/>
          </a:prstGeom>
        </p:spPr>
        <p:txBody>
          <a:bodyPr wrap="square">
            <a:noAutofit/>
          </a:bodyPr>
          <a:lstStyle>
            <a:lvl1pPr>
              <a:lnSpc>
                <a:spcPts val="3500"/>
              </a:lnSpc>
              <a:defRPr sz="2800"/>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2099943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_blue 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3464" y="2776155"/>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pic>
        <p:nvPicPr>
          <p:cNvPr id="11" name="Picture 10"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339185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red_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5477256"/>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4"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787309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red 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4"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1608609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_green 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634467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Line/1 subhead line with content">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430"/>
            <a:ext cx="8229600" cy="502701"/>
          </a:xfrm>
          <a:prstGeom prst="rect">
            <a:avLst/>
          </a:prstGeom>
        </p:spPr>
        <p:txBody>
          <a:bodyPr>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31470" y="360198"/>
            <a:ext cx="8229600" cy="523220"/>
          </a:xfrm>
          <a:prstGeom prst="rect">
            <a:avLst/>
          </a:prstGeom>
        </p:spPr>
        <p:txBody>
          <a:bodyPr>
            <a:noAutofit/>
          </a:bodyPr>
          <a:lstStyle/>
          <a:p>
            <a:r>
              <a:rPr lang="en-US" noProof="0"/>
              <a:t>Click to edit Master title style</a:t>
            </a:r>
          </a:p>
        </p:txBody>
      </p:sp>
      <p:sp>
        <p:nvSpPr>
          <p:cNvPr id="11" name="Text Placeholder 10"/>
          <p:cNvSpPr>
            <a:spLocks noGrp="1"/>
          </p:cNvSpPr>
          <p:nvPr>
            <p:ph type="body" sz="quarter" idx="14"/>
          </p:nvPr>
        </p:nvSpPr>
        <p:spPr>
          <a:xfrm>
            <a:off x="331200" y="1747842"/>
            <a:ext cx="8466436" cy="3936485"/>
          </a:xfrm>
          <a:prstGeom prst="rect">
            <a:avLst/>
          </a:prstGeo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9709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63C6C19-AF66-4D3D-91A1-5571C5442F18}"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243CB4-EB89-4B55-9FD4-50EC632B96F7}" type="slidenum">
              <a:rPr lang="en-GB" smtClean="0"/>
              <a:t>‹#›</a:t>
            </a:fld>
            <a:endParaRPr lang="en-GB"/>
          </a:p>
        </p:txBody>
      </p:sp>
    </p:spTree>
    <p:extLst>
      <p:ext uri="{BB962C8B-B14F-4D97-AF65-F5344CB8AC3E}">
        <p14:creationId xmlns:p14="http://schemas.microsoft.com/office/powerpoint/2010/main" val="1057870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Line/1 subhead line with content">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430"/>
            <a:ext cx="8229600" cy="502701"/>
          </a:xfrm>
          <a:prstGeom prst="rect">
            <a:avLst/>
          </a:prstGeom>
        </p:spPr>
        <p:txBody>
          <a:bodyPr>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31470" y="360198"/>
            <a:ext cx="8229600" cy="523220"/>
          </a:xfrm>
        </p:spPr>
        <p:txBody>
          <a:bodyPr>
            <a:noAutofit/>
          </a:bodyPr>
          <a:lstStyle/>
          <a:p>
            <a:r>
              <a:rPr lang="en-US" noProof="0"/>
              <a:t>Click to edit Master title style</a:t>
            </a:r>
          </a:p>
        </p:txBody>
      </p:sp>
      <p:sp>
        <p:nvSpPr>
          <p:cNvPr id="11" name="Text Placeholder 10"/>
          <p:cNvSpPr>
            <a:spLocks noGrp="1"/>
          </p:cNvSpPr>
          <p:nvPr>
            <p:ph type="body" sz="quarter" idx="14"/>
          </p:nvPr>
        </p:nvSpPr>
        <p:spPr>
          <a:xfrm>
            <a:off x="331200" y="1747842"/>
            <a:ext cx="8466436" cy="393648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197099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Line/1 subhead line with content and pictu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808"/>
            <a:ext cx="4019316" cy="502701"/>
          </a:xfrm>
          <a:prstGeom prst="rect">
            <a:avLst/>
          </a:prstGeom>
        </p:spPr>
        <p:txBody>
          <a:bodyPr wrap="square">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Title 6"/>
          <p:cNvSpPr>
            <a:spLocks noGrp="1"/>
          </p:cNvSpPr>
          <p:nvPr>
            <p:ph type="title"/>
          </p:nvPr>
        </p:nvSpPr>
        <p:spPr>
          <a:xfrm>
            <a:off x="331471" y="360198"/>
            <a:ext cx="4013649" cy="858161"/>
          </a:xfrm>
        </p:spPr>
        <p:txBody>
          <a:bodyPr>
            <a:noAutofit/>
          </a:bodyPr>
          <a:lstStyle/>
          <a:p>
            <a:r>
              <a:rPr lang="en-US" noProof="0" dirty="0"/>
              <a:t>Click to edit Master title style</a:t>
            </a:r>
          </a:p>
        </p:txBody>
      </p:sp>
      <p:sp>
        <p:nvSpPr>
          <p:cNvPr id="6" name="Text Placeholder 5"/>
          <p:cNvSpPr>
            <a:spLocks noGrp="1"/>
          </p:cNvSpPr>
          <p:nvPr>
            <p:ph type="body" sz="quarter" idx="10"/>
          </p:nvPr>
        </p:nvSpPr>
        <p:spPr>
          <a:xfrm>
            <a:off x="331201" y="1746504"/>
            <a:ext cx="4031345" cy="4027200"/>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Picture Placeholder 7"/>
          <p:cNvSpPr>
            <a:spLocks noGrp="1"/>
          </p:cNvSpPr>
          <p:nvPr>
            <p:ph type="pic" sz="quarter" idx="11"/>
          </p:nvPr>
        </p:nvSpPr>
        <p:spPr>
          <a:xfrm>
            <a:off x="4637088" y="452967"/>
            <a:ext cx="4157662" cy="5257800"/>
          </a:xfrm>
          <a:prstGeom prst="rect">
            <a:avLst/>
          </a:prstGeom>
          <a:effectLst/>
        </p:spPr>
        <p:txBody>
          <a:bodyPr>
            <a:noAutofit/>
          </a:bodyPr>
          <a:lstStyle/>
          <a:p>
            <a:endParaRPr lang="en-US" noProof="0"/>
          </a:p>
        </p:txBody>
      </p:sp>
    </p:spTree>
    <p:extLst>
      <p:ext uri="{BB962C8B-B14F-4D97-AF65-F5344CB8AC3E}">
        <p14:creationId xmlns:p14="http://schemas.microsoft.com/office/powerpoint/2010/main" val="15057575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Line/1 subhead line with 2 content area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808"/>
            <a:ext cx="4019316" cy="502701"/>
          </a:xfrm>
          <a:prstGeom prst="rect">
            <a:avLst/>
          </a:prstGeom>
        </p:spPr>
        <p:txBody>
          <a:bodyPr wrap="square">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Title 6"/>
          <p:cNvSpPr>
            <a:spLocks noGrp="1"/>
          </p:cNvSpPr>
          <p:nvPr>
            <p:ph type="title"/>
          </p:nvPr>
        </p:nvSpPr>
        <p:spPr>
          <a:xfrm>
            <a:off x="331471" y="360198"/>
            <a:ext cx="4013649" cy="1036181"/>
          </a:xfrm>
        </p:spPr>
        <p:txBody>
          <a:bodyPr>
            <a:noAutofit/>
          </a:bodyPr>
          <a:lstStyle/>
          <a:p>
            <a:r>
              <a:rPr lang="en-US" noProof="0"/>
              <a:t>Click to edit Master title style</a:t>
            </a:r>
          </a:p>
        </p:txBody>
      </p:sp>
      <p:sp>
        <p:nvSpPr>
          <p:cNvPr id="6" name="Text Placeholder 5"/>
          <p:cNvSpPr>
            <a:spLocks noGrp="1"/>
          </p:cNvSpPr>
          <p:nvPr>
            <p:ph type="body" sz="quarter" idx="10"/>
          </p:nvPr>
        </p:nvSpPr>
        <p:spPr>
          <a:xfrm>
            <a:off x="3197186" y="1746504"/>
            <a:ext cx="5537932" cy="3974699"/>
          </a:xfrm>
        </p:spPr>
        <p:txBody>
          <a:bodyPr>
            <a:noAutofit/>
          </a:bodyPr>
          <a:lstStyle>
            <a:lvl1pPr>
              <a:defRPr>
                <a:solidFill>
                  <a:schemeClr val="accent1"/>
                </a:solidFill>
                <a:latin typeface="Futura Hv"/>
                <a:cs typeface="Futura Hv"/>
              </a:defRPr>
            </a:lvl1pPr>
            <a:lvl2pPr marL="0" indent="0">
              <a:buNone/>
              <a:defRPr/>
            </a:lvl2pPr>
            <a:lvl3pPr marL="165600" indent="-165600">
              <a:buFont typeface="Lucida Grande"/>
              <a:buChar char="•"/>
              <a:defRPr sz="1800"/>
            </a:lvl3pPr>
            <a:lvl4pPr marL="298800" indent="-126000">
              <a:buSzPct val="100000"/>
              <a:buFont typeface="Lucida Grande"/>
              <a:buChar char="–"/>
              <a:defRPr/>
            </a:lvl4pPr>
            <a:lvl5pPr marL="410400" indent="-122400">
              <a:buSzPct val="80000"/>
              <a:buFont typeface="Courier New"/>
              <a:buChar char="o"/>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4"/>
          <p:cNvSpPr>
            <a:spLocks noGrp="1"/>
          </p:cNvSpPr>
          <p:nvPr>
            <p:ph type="body" sz="quarter" idx="11"/>
          </p:nvPr>
        </p:nvSpPr>
        <p:spPr>
          <a:xfrm>
            <a:off x="330201" y="1746504"/>
            <a:ext cx="2542125" cy="3974699"/>
          </a:xfrm>
        </p:spPr>
        <p:txBody>
          <a:bodyPr>
            <a:noAutofit/>
          </a:bodyPr>
          <a:lstStyle>
            <a:lvl1pPr>
              <a:defRPr>
                <a:solidFill>
                  <a:schemeClr val="accent1"/>
                </a:solidFill>
                <a:latin typeface="Futura Hv"/>
                <a:cs typeface="Futura Hv"/>
              </a:defRPr>
            </a:lvl1pPr>
            <a:lvl2pPr marL="0" indent="0">
              <a:buNone/>
              <a:defRPr>
                <a:latin typeface="Futura Hv"/>
                <a:cs typeface="Futura Hv"/>
              </a:defRPr>
            </a:lvl2pPr>
            <a:lvl3pPr marL="165600" indent="-165600">
              <a:buFont typeface="Lucida Grande"/>
              <a:buChar char="•"/>
              <a:defRPr sz="1800"/>
            </a:lvl3pPr>
            <a:lvl4pPr marL="298800" indent="-126000">
              <a:buSzPct val="100000"/>
              <a:buFont typeface="Lucida Grande"/>
              <a:buChar char="–"/>
              <a:defRPr/>
            </a:lvl4pPr>
            <a:lvl5pPr marL="410400" indent="-122400">
              <a:buSzPct val="80000"/>
              <a:buFont typeface="Courier New"/>
              <a:buChar char="o"/>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Number Placeholder 2"/>
          <p:cNvSpPr>
            <a:spLocks noGrp="1"/>
          </p:cNvSpPr>
          <p:nvPr>
            <p:ph type="sldNum" sz="quarter" idx="4"/>
          </p:nvPr>
        </p:nvSpPr>
        <p:spPr>
          <a:xfrm>
            <a:off x="348905" y="6328800"/>
            <a:ext cx="182186" cy="166427"/>
          </a:xfrm>
          <a:prstGeom prst="rect">
            <a:avLst/>
          </a:prstGeom>
          <a:noFill/>
        </p:spPr>
        <p:txBody>
          <a:bodyPr wrap="square" lIns="0" tIns="0" rIns="0" bIns="0" rtlCol="0" anchor="t" anchorCtr="0">
            <a:noAutofit/>
          </a:bodyPr>
          <a:lstStyle>
            <a:lvl1pPr>
              <a:defRPr lang="en-US" sz="700" smtClean="0">
                <a:solidFill>
                  <a:srgbClr val="C2C2C2"/>
                </a:solidFill>
                <a:latin typeface="Futura Bk"/>
              </a:defRPr>
            </a:lvl1pPr>
          </a:lstStyle>
          <a:p>
            <a:pPr marL="190800" indent="-190800">
              <a:lnSpc>
                <a:spcPts val="1000"/>
              </a:lnSpc>
            </a:pPr>
            <a:fld id="{33088DE5-1DDF-C242-AF39-BA25983D68D6}" type="slidenum">
              <a:rPr lang="en-US" noProof="0" smtClean="0"/>
              <a:pPr marL="190800" indent="-190800">
                <a:lnSpc>
                  <a:spcPts val="1000"/>
                </a:lnSpc>
              </a:pPr>
              <a:t>‹#›</a:t>
            </a:fld>
            <a:endParaRPr lang="en-US" noProof="0" dirty="0"/>
          </a:p>
        </p:txBody>
      </p:sp>
    </p:spTree>
    <p:extLst>
      <p:ext uri="{BB962C8B-B14F-4D97-AF65-F5344CB8AC3E}">
        <p14:creationId xmlns:p14="http://schemas.microsoft.com/office/powerpoint/2010/main" val="139269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Line/blank">
    <p:spTree>
      <p:nvGrpSpPr>
        <p:cNvPr id="1" name=""/>
        <p:cNvGrpSpPr/>
        <p:nvPr/>
      </p:nvGrpSpPr>
      <p:grpSpPr>
        <a:xfrm>
          <a:off x="0" y="0"/>
          <a:ext cx="0" cy="0"/>
          <a:chOff x="0" y="0"/>
          <a:chExt cx="0" cy="0"/>
        </a:xfrm>
      </p:grpSpPr>
      <p:sp>
        <p:nvSpPr>
          <p:cNvPr id="7" name="Title 6"/>
          <p:cNvSpPr>
            <a:spLocks noGrp="1"/>
          </p:cNvSpPr>
          <p:nvPr>
            <p:ph type="title"/>
          </p:nvPr>
        </p:nvSpPr>
        <p:spPr>
          <a:xfrm>
            <a:off x="331470" y="360198"/>
            <a:ext cx="8229600" cy="523220"/>
          </a:xfrm>
        </p:spPr>
        <p:txBody>
          <a:bodyPr/>
          <a:lstStyle/>
          <a:p>
            <a:r>
              <a:rPr lang="en-US" noProof="0" dirty="0"/>
              <a:t>Click to edit Master title style</a:t>
            </a:r>
          </a:p>
        </p:txBody>
      </p:sp>
    </p:spTree>
    <p:extLst>
      <p:ext uri="{BB962C8B-B14F-4D97-AF65-F5344CB8AC3E}">
        <p14:creationId xmlns:p14="http://schemas.microsoft.com/office/powerpoint/2010/main" val="1443227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Line/1 Subheadline/Blank">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808"/>
            <a:ext cx="8229600" cy="502701"/>
          </a:xfrm>
          <a:prstGeom prst="rect">
            <a:avLst/>
          </a:prstGeom>
        </p:spPr>
        <p:txBody>
          <a:bodyPr>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Title 6"/>
          <p:cNvSpPr>
            <a:spLocks noGrp="1"/>
          </p:cNvSpPr>
          <p:nvPr>
            <p:ph type="title"/>
          </p:nvPr>
        </p:nvSpPr>
        <p:spPr>
          <a:xfrm>
            <a:off x="331470" y="360198"/>
            <a:ext cx="8229600" cy="523220"/>
          </a:xfrm>
        </p:spPr>
        <p:txBody>
          <a:bodyPr>
            <a:noAutofit/>
          </a:bodyPr>
          <a:lstStyle/>
          <a:p>
            <a:r>
              <a:rPr lang="en-US" noProof="0"/>
              <a:t>Click to edit Master title style</a:t>
            </a:r>
          </a:p>
        </p:txBody>
      </p:sp>
    </p:spTree>
    <p:extLst>
      <p:ext uri="{BB962C8B-B14F-4D97-AF65-F5344CB8AC3E}">
        <p14:creationId xmlns:p14="http://schemas.microsoft.com/office/powerpoint/2010/main" val="5302709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Line/1 Subhead line and content">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749808"/>
            <a:ext cx="4019316" cy="502701"/>
          </a:xfrm>
          <a:prstGeom prst="rect">
            <a:avLst/>
          </a:prstGeom>
        </p:spPr>
        <p:txBody>
          <a:bodyPr wrap="square">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31471" y="360198"/>
            <a:ext cx="6728548" cy="1036181"/>
          </a:xfrm>
        </p:spPr>
        <p:txBody>
          <a:bodyPr>
            <a:noAutofit/>
          </a:bodyPr>
          <a:lstStyle/>
          <a:p>
            <a:r>
              <a:rPr lang="en-US" noProof="0" dirty="0"/>
              <a:t>Click to edit Master title style</a:t>
            </a:r>
          </a:p>
        </p:txBody>
      </p:sp>
      <p:sp>
        <p:nvSpPr>
          <p:cNvPr id="6" name="Text Placeholder 5"/>
          <p:cNvSpPr>
            <a:spLocks noGrp="1"/>
          </p:cNvSpPr>
          <p:nvPr>
            <p:ph type="body" sz="quarter" idx="10"/>
          </p:nvPr>
        </p:nvSpPr>
        <p:spPr>
          <a:xfrm>
            <a:off x="331201" y="1746504"/>
            <a:ext cx="4031345" cy="4027200"/>
          </a:xfrm>
        </p:spPr>
        <p:txBody>
          <a:bodyPr>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02625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green_textur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5477256"/>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0"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85942" y="3127291"/>
            <a:ext cx="548640" cy="548640"/>
          </a:xfrm>
          <a:prstGeom prst="rect">
            <a:avLst/>
          </a:prstGeom>
        </p:spPr>
      </p:pic>
    </p:spTree>
    <p:extLst>
      <p:ext uri="{BB962C8B-B14F-4D97-AF65-F5344CB8AC3E}">
        <p14:creationId xmlns:p14="http://schemas.microsoft.com/office/powerpoint/2010/main" val="23645403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4" name="Picture Placeholder 3"/>
          <p:cNvSpPr>
            <a:spLocks noGrp="1"/>
          </p:cNvSpPr>
          <p:nvPr>
            <p:ph type="pic" sz="quarter" idx="11" hasCustomPrompt="1"/>
          </p:nvPr>
        </p:nvSpPr>
        <p:spPr>
          <a:xfrm>
            <a:off x="4629150" y="463551"/>
            <a:ext cx="4171950" cy="5256167"/>
          </a:xfrm>
          <a:solidFill>
            <a:schemeClr val="tx2"/>
          </a:solidFill>
        </p:spPr>
        <p:txBody>
          <a:bodyPr wrap="square" anchor="ctr" anchorCtr="0">
            <a:noAutofit/>
          </a:bodyPr>
          <a:lstStyle>
            <a:lvl1pPr algn="ctr">
              <a:lnSpc>
                <a:spcPts val="3000"/>
              </a:lnSpc>
              <a:defRPr sz="2000">
                <a:solidFill>
                  <a:schemeClr val="bg1"/>
                </a:solidFill>
                <a:latin typeface="Futura Hv"/>
                <a:cs typeface="Futura Hv"/>
              </a:defRPr>
            </a:lvl1pPr>
          </a:lstStyle>
          <a:p>
            <a:r>
              <a:rPr lang="en-US" noProof="0"/>
              <a:t>Image Area</a:t>
            </a:r>
          </a:p>
        </p:txBody>
      </p:sp>
      <p:sp>
        <p:nvSpPr>
          <p:cNvPr id="8" name="Rectangle 7"/>
          <p:cNvSpPr/>
          <p:nvPr userDrawn="1"/>
        </p:nvSpPr>
        <p:spPr>
          <a:xfrm>
            <a:off x="339659" y="462697"/>
            <a:ext cx="8461915" cy="6083967"/>
          </a:xfrm>
          <a:prstGeom prst="rect">
            <a:avLst/>
          </a:prstGeom>
          <a:noFill/>
          <a:ln w="12700"/>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noProof="0"/>
          </a:p>
        </p:txBody>
      </p:sp>
      <p:cxnSp>
        <p:nvCxnSpPr>
          <p:cNvPr id="9" name="Straight Connector 8"/>
          <p:cNvCxnSpPr/>
          <p:nvPr userDrawn="1"/>
        </p:nvCxnSpPr>
        <p:spPr>
          <a:xfrm>
            <a:off x="324891" y="807257"/>
            <a:ext cx="8476683" cy="0"/>
          </a:xfrm>
          <a:prstGeom prst="line">
            <a:avLst/>
          </a:prstGeom>
          <a:noFill/>
          <a:ln w="12700"/>
          <a:effectLst/>
        </p:spPr>
        <p:style>
          <a:lnRef idx="1">
            <a:schemeClr val="accent1"/>
          </a:lnRef>
          <a:fillRef idx="3">
            <a:schemeClr val="accent1"/>
          </a:fillRef>
          <a:effectRef idx="2">
            <a:schemeClr val="accent1"/>
          </a:effectRef>
          <a:fontRef idx="minor">
            <a:schemeClr val="lt1"/>
          </a:fontRef>
        </p:style>
      </p:cxnSp>
      <p:cxnSp>
        <p:nvCxnSpPr>
          <p:cNvPr id="10" name="Straight Connector 9"/>
          <p:cNvCxnSpPr/>
          <p:nvPr userDrawn="1"/>
        </p:nvCxnSpPr>
        <p:spPr>
          <a:xfrm>
            <a:off x="324891" y="1299488"/>
            <a:ext cx="8476683" cy="0"/>
          </a:xfrm>
          <a:prstGeom prst="line">
            <a:avLst/>
          </a:prstGeom>
          <a:noFill/>
          <a:ln w="12700"/>
          <a:effectLst/>
        </p:spPr>
        <p:style>
          <a:lnRef idx="1">
            <a:schemeClr val="accent1"/>
          </a:lnRef>
          <a:fillRef idx="3">
            <a:schemeClr val="accent1"/>
          </a:fillRef>
          <a:effectRef idx="2">
            <a:schemeClr val="accent1"/>
          </a:effectRef>
          <a:fontRef idx="minor">
            <a:schemeClr val="lt1"/>
          </a:fontRef>
        </p:style>
      </p:cxnSp>
      <p:cxnSp>
        <p:nvCxnSpPr>
          <p:cNvPr id="11" name="Straight Connector 10"/>
          <p:cNvCxnSpPr/>
          <p:nvPr userDrawn="1"/>
        </p:nvCxnSpPr>
        <p:spPr>
          <a:xfrm>
            <a:off x="324891" y="2323327"/>
            <a:ext cx="8476683" cy="0"/>
          </a:xfrm>
          <a:prstGeom prst="line">
            <a:avLst/>
          </a:prstGeom>
          <a:noFill/>
          <a:ln w="12700"/>
          <a:effectLst/>
        </p:spPr>
        <p:style>
          <a:lnRef idx="1">
            <a:schemeClr val="accent1"/>
          </a:lnRef>
          <a:fillRef idx="3">
            <a:schemeClr val="accent1"/>
          </a:fillRef>
          <a:effectRef idx="2">
            <a:schemeClr val="accent1"/>
          </a:effectRef>
          <a:fontRef idx="minor">
            <a:schemeClr val="lt1"/>
          </a:fontRef>
        </p:style>
      </p:cxnSp>
      <p:cxnSp>
        <p:nvCxnSpPr>
          <p:cNvPr id="13" name="Straight Connector 12"/>
          <p:cNvCxnSpPr/>
          <p:nvPr userDrawn="1"/>
        </p:nvCxnSpPr>
        <p:spPr>
          <a:xfrm>
            <a:off x="324891" y="5719716"/>
            <a:ext cx="8476683" cy="0"/>
          </a:xfrm>
          <a:prstGeom prst="line">
            <a:avLst/>
          </a:prstGeom>
          <a:noFill/>
          <a:ln w="12700"/>
          <a:effectLst/>
        </p:spPr>
        <p:style>
          <a:lnRef idx="1">
            <a:schemeClr val="accent1"/>
          </a:lnRef>
          <a:fillRef idx="3">
            <a:schemeClr val="accent1"/>
          </a:fillRef>
          <a:effectRef idx="2">
            <a:schemeClr val="accent1"/>
          </a:effectRef>
          <a:fontRef idx="minor">
            <a:schemeClr val="lt1"/>
          </a:fontRef>
        </p:style>
      </p:cxnSp>
      <p:cxnSp>
        <p:nvCxnSpPr>
          <p:cNvPr id="14" name="Straight Connector 13"/>
          <p:cNvCxnSpPr/>
          <p:nvPr userDrawn="1"/>
        </p:nvCxnSpPr>
        <p:spPr>
          <a:xfrm>
            <a:off x="4518929" y="462696"/>
            <a:ext cx="0" cy="6093813"/>
          </a:xfrm>
          <a:prstGeom prst="lin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cxnSp>
      <p:cxnSp>
        <p:nvCxnSpPr>
          <p:cNvPr id="15" name="Straight Connector 14"/>
          <p:cNvCxnSpPr/>
          <p:nvPr userDrawn="1"/>
        </p:nvCxnSpPr>
        <p:spPr>
          <a:xfrm>
            <a:off x="4629687" y="462696"/>
            <a:ext cx="0" cy="6093813"/>
          </a:xfrm>
          <a:prstGeom prst="line">
            <a:avLst/>
          </a:prstGeom>
          <a:noFill/>
          <a:ln w="12700">
            <a:solidFill>
              <a:schemeClr val="accent3"/>
            </a:solidFill>
          </a:ln>
          <a:effectLst/>
        </p:spPr>
        <p:style>
          <a:lnRef idx="1">
            <a:schemeClr val="accent1"/>
          </a:lnRef>
          <a:fillRef idx="3">
            <a:schemeClr val="accent1"/>
          </a:fillRef>
          <a:effectRef idx="2">
            <a:schemeClr val="accent1"/>
          </a:effectRef>
          <a:fontRef idx="minor">
            <a:schemeClr val="lt1"/>
          </a:fontRef>
        </p:style>
      </p:cxnSp>
      <p:grpSp>
        <p:nvGrpSpPr>
          <p:cNvPr id="16" name="Group 15"/>
          <p:cNvGrpSpPr/>
          <p:nvPr userDrawn="1"/>
        </p:nvGrpSpPr>
        <p:grpSpPr>
          <a:xfrm>
            <a:off x="945136" y="462696"/>
            <a:ext cx="2975700" cy="6093813"/>
            <a:chOff x="945136" y="347022"/>
            <a:chExt cx="2975700" cy="4570360"/>
          </a:xfrm>
        </p:grpSpPr>
        <p:cxnSp>
          <p:nvCxnSpPr>
            <p:cNvPr id="17" name="Straight Connector 16"/>
            <p:cNvCxnSpPr/>
            <p:nvPr/>
          </p:nvCxnSpPr>
          <p:spPr>
            <a:xfrm>
              <a:off x="94513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18" name="Straight Connector 17"/>
            <p:cNvCxnSpPr/>
            <p:nvPr/>
          </p:nvCxnSpPr>
          <p:spPr>
            <a:xfrm>
              <a:off x="1055894"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19" name="Straight Connector 18"/>
            <p:cNvCxnSpPr/>
            <p:nvPr/>
          </p:nvCxnSpPr>
          <p:spPr>
            <a:xfrm>
              <a:off x="1653988"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0" name="Straight Connector 19"/>
            <p:cNvCxnSpPr/>
            <p:nvPr/>
          </p:nvCxnSpPr>
          <p:spPr>
            <a:xfrm>
              <a:off x="176474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1" name="Straight Connector 20"/>
            <p:cNvCxnSpPr/>
            <p:nvPr/>
          </p:nvCxnSpPr>
          <p:spPr>
            <a:xfrm>
              <a:off x="2377607"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2" name="Straight Connector 21"/>
            <p:cNvCxnSpPr/>
            <p:nvPr/>
          </p:nvCxnSpPr>
          <p:spPr>
            <a:xfrm>
              <a:off x="2488365"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3" name="Straight Connector 22"/>
            <p:cNvCxnSpPr/>
            <p:nvPr/>
          </p:nvCxnSpPr>
          <p:spPr>
            <a:xfrm>
              <a:off x="3086459"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4" name="Straight Connector 23"/>
            <p:cNvCxnSpPr/>
            <p:nvPr/>
          </p:nvCxnSpPr>
          <p:spPr>
            <a:xfrm>
              <a:off x="3197217"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5" name="Straight Connector 24"/>
            <p:cNvCxnSpPr/>
            <p:nvPr/>
          </p:nvCxnSpPr>
          <p:spPr>
            <a:xfrm>
              <a:off x="3810078"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6" name="Straight Connector 25"/>
            <p:cNvCxnSpPr/>
            <p:nvPr/>
          </p:nvCxnSpPr>
          <p:spPr>
            <a:xfrm>
              <a:off x="392083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grpSp>
      <p:grpSp>
        <p:nvGrpSpPr>
          <p:cNvPr id="27" name="Group 26"/>
          <p:cNvGrpSpPr/>
          <p:nvPr userDrawn="1"/>
        </p:nvGrpSpPr>
        <p:grpSpPr>
          <a:xfrm>
            <a:off x="5227781" y="462696"/>
            <a:ext cx="2975700" cy="6093813"/>
            <a:chOff x="945136" y="347022"/>
            <a:chExt cx="2975700" cy="4570360"/>
          </a:xfrm>
        </p:grpSpPr>
        <p:cxnSp>
          <p:nvCxnSpPr>
            <p:cNvPr id="28" name="Straight Connector 27"/>
            <p:cNvCxnSpPr/>
            <p:nvPr/>
          </p:nvCxnSpPr>
          <p:spPr>
            <a:xfrm>
              <a:off x="94513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29" name="Straight Connector 28"/>
            <p:cNvCxnSpPr/>
            <p:nvPr/>
          </p:nvCxnSpPr>
          <p:spPr>
            <a:xfrm>
              <a:off x="1055894"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0" name="Straight Connector 29"/>
            <p:cNvCxnSpPr/>
            <p:nvPr/>
          </p:nvCxnSpPr>
          <p:spPr>
            <a:xfrm>
              <a:off x="1653988"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1" name="Straight Connector 30"/>
            <p:cNvCxnSpPr/>
            <p:nvPr/>
          </p:nvCxnSpPr>
          <p:spPr>
            <a:xfrm>
              <a:off x="176474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2" name="Straight Connector 31"/>
            <p:cNvCxnSpPr/>
            <p:nvPr/>
          </p:nvCxnSpPr>
          <p:spPr>
            <a:xfrm>
              <a:off x="2377607"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3" name="Straight Connector 32"/>
            <p:cNvCxnSpPr/>
            <p:nvPr/>
          </p:nvCxnSpPr>
          <p:spPr>
            <a:xfrm>
              <a:off x="2488365"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4" name="Straight Connector 33"/>
            <p:cNvCxnSpPr/>
            <p:nvPr/>
          </p:nvCxnSpPr>
          <p:spPr>
            <a:xfrm>
              <a:off x="3086459"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5" name="Straight Connector 34"/>
            <p:cNvCxnSpPr/>
            <p:nvPr/>
          </p:nvCxnSpPr>
          <p:spPr>
            <a:xfrm>
              <a:off x="3197217"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6" name="Straight Connector 35"/>
            <p:cNvCxnSpPr/>
            <p:nvPr/>
          </p:nvCxnSpPr>
          <p:spPr>
            <a:xfrm>
              <a:off x="3810078"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cxnSp>
          <p:nvCxnSpPr>
            <p:cNvPr id="37" name="Straight Connector 36"/>
            <p:cNvCxnSpPr/>
            <p:nvPr/>
          </p:nvCxnSpPr>
          <p:spPr>
            <a:xfrm>
              <a:off x="3920836" y="347022"/>
              <a:ext cx="0" cy="4570360"/>
            </a:xfrm>
            <a:prstGeom prst="line">
              <a:avLst/>
            </a:prstGeom>
            <a:noFill/>
            <a:ln w="3175">
              <a:solidFill>
                <a:schemeClr val="accent6"/>
              </a:solidFill>
            </a:ln>
            <a:effectLst/>
          </p:spPr>
          <p:style>
            <a:lnRef idx="1">
              <a:schemeClr val="accent1"/>
            </a:lnRef>
            <a:fillRef idx="3">
              <a:schemeClr val="accent1"/>
            </a:fillRef>
            <a:effectRef idx="2">
              <a:schemeClr val="accent1"/>
            </a:effectRef>
            <a:fontRef idx="minor">
              <a:schemeClr val="lt1"/>
            </a:fontRef>
          </p:style>
        </p:cxnSp>
      </p:grpSp>
      <p:sp>
        <p:nvSpPr>
          <p:cNvPr id="3" name="Subtitle 2"/>
          <p:cNvSpPr>
            <a:spLocks noGrp="1"/>
          </p:cNvSpPr>
          <p:nvPr>
            <p:ph type="subTitle" idx="1"/>
          </p:nvPr>
        </p:nvSpPr>
        <p:spPr>
          <a:xfrm>
            <a:off x="331470" y="749808"/>
            <a:ext cx="8229600" cy="502701"/>
          </a:xfrm>
          <a:prstGeom prst="rect">
            <a:avLst/>
          </a:prstGeom>
        </p:spPr>
        <p:txBody>
          <a:bodyPr wrap="square">
            <a:noAutofit/>
          </a:bodyPr>
          <a:lstStyle>
            <a:lvl1pPr marL="0" indent="0" algn="l">
              <a:lnSpc>
                <a:spcPts val="3000"/>
              </a:lnSpc>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p:nvPr>
        </p:nvSpPr>
        <p:spPr>
          <a:xfrm>
            <a:off x="331470" y="360198"/>
            <a:ext cx="8229600" cy="523220"/>
          </a:xfrm>
        </p:spPr>
        <p:txBody>
          <a:bodyPr wrap="square">
            <a:noAutofit/>
          </a:bodyPr>
          <a:lstStyle/>
          <a:p>
            <a:r>
              <a:rPr lang="en-US" noProof="0"/>
              <a:t>Click to edit Master title style</a:t>
            </a:r>
          </a:p>
        </p:txBody>
      </p:sp>
      <p:sp>
        <p:nvSpPr>
          <p:cNvPr id="6" name="Text Placeholder 5"/>
          <p:cNvSpPr>
            <a:spLocks noGrp="1"/>
          </p:cNvSpPr>
          <p:nvPr>
            <p:ph type="body" sz="quarter" idx="10"/>
          </p:nvPr>
        </p:nvSpPr>
        <p:spPr>
          <a:xfrm>
            <a:off x="331200" y="1746504"/>
            <a:ext cx="8042400" cy="4027200"/>
          </a:xfrm>
        </p:spPr>
        <p:txBody>
          <a:bodyPr wrap="square">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8" name="Slide Number Placeholder 2"/>
          <p:cNvSpPr>
            <a:spLocks noGrp="1"/>
          </p:cNvSpPr>
          <p:nvPr>
            <p:ph type="sldNum" sz="quarter" idx="4"/>
          </p:nvPr>
        </p:nvSpPr>
        <p:spPr>
          <a:xfrm>
            <a:off x="348905" y="6328800"/>
            <a:ext cx="182186" cy="166427"/>
          </a:xfrm>
          <a:prstGeom prst="rect">
            <a:avLst/>
          </a:prstGeom>
          <a:noFill/>
        </p:spPr>
        <p:txBody>
          <a:bodyPr wrap="square" lIns="0" tIns="0" rIns="0" bIns="0" rtlCol="0" anchor="t" anchorCtr="0">
            <a:noAutofit/>
          </a:bodyPr>
          <a:lstStyle>
            <a:lvl1pPr>
              <a:defRPr lang="en-US" sz="700" smtClean="0">
                <a:solidFill>
                  <a:srgbClr val="C2C2C2"/>
                </a:solidFill>
                <a:latin typeface="Futura Bk"/>
              </a:defRPr>
            </a:lvl1pPr>
          </a:lstStyle>
          <a:p>
            <a:pPr marL="190800" indent="-190800">
              <a:lnSpc>
                <a:spcPts val="1000"/>
              </a:lnSpc>
            </a:pPr>
            <a:fld id="{33088DE5-1DDF-C242-AF39-BA25983D68D6}" type="slidenum">
              <a:rPr lang="en-US" noProof="0" smtClean="0"/>
              <a:pPr marL="190800" indent="-190800">
                <a:lnSpc>
                  <a:spcPts val="1000"/>
                </a:lnSpc>
              </a:pPr>
              <a:t>‹#›</a:t>
            </a:fld>
            <a:endParaRPr lang="en-US" noProof="0" dirty="0"/>
          </a:p>
        </p:txBody>
      </p:sp>
    </p:spTree>
    <p:extLst>
      <p:ext uri="{BB962C8B-B14F-4D97-AF65-F5344CB8AC3E}">
        <p14:creationId xmlns:p14="http://schemas.microsoft.com/office/powerpoint/2010/main" val="424495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ransition Slide_blue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sp>
        <p:nvSpPr>
          <p:cNvPr id="3" name="Subtitle 2"/>
          <p:cNvSpPr>
            <a:spLocks noGrp="1"/>
          </p:cNvSpPr>
          <p:nvPr>
            <p:ph type="subTitle" idx="1"/>
          </p:nvPr>
        </p:nvSpPr>
        <p:spPr>
          <a:xfrm>
            <a:off x="373464" y="3847312"/>
            <a:ext cx="7772400" cy="509541"/>
          </a:xfrm>
          <a:prstGeom prst="rect">
            <a:avLst/>
          </a:prstGeom>
        </p:spPr>
        <p:txBody>
          <a:bodyPr wrap="square" lIns="0" tIns="0" rIns="0" bIns="0">
            <a:noAutofit/>
          </a:bodyPr>
          <a:lstStyle>
            <a:lvl1pPr marL="0" indent="0" algn="l">
              <a:lnSpc>
                <a:spcPts val="3000"/>
              </a:lnSpc>
              <a:spcBef>
                <a:spcPts val="0"/>
              </a:spcBef>
              <a:buNone/>
              <a:defRPr sz="2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pic>
        <p:nvPicPr>
          <p:cNvPr id="11" name="Picture 10"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3495431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nsition Slide_red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3849624"/>
            <a:ext cx="7772400" cy="509541"/>
          </a:xfrm>
          <a:prstGeom prst="rect">
            <a:avLst/>
          </a:prstGeom>
        </p:spPr>
        <p:txBody>
          <a:bodyPr wrap="square" lIns="0" tIns="0" rIns="0" bIns="0">
            <a:noAutofit/>
          </a:bodyPr>
          <a:lstStyle>
            <a:lvl1pPr marL="0" indent="0" algn="l">
              <a:lnSpc>
                <a:spcPts val="3000"/>
              </a:lnSpc>
              <a:spcBef>
                <a:spcPts val="0"/>
              </a:spcBef>
              <a:buNone/>
              <a:defRPr sz="2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0"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282229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_green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3849624"/>
            <a:ext cx="7772400" cy="509541"/>
          </a:xfrm>
          <a:prstGeom prst="rect">
            <a:avLst/>
          </a:prstGeom>
        </p:spPr>
        <p:txBody>
          <a:bodyPr wrap="square" lIns="0" tIns="0" rIns="0" bIns="0">
            <a:noAutofit/>
          </a:bodyPr>
          <a:lstStyle>
            <a:lvl1pPr marL="0" indent="0" algn="l">
              <a:lnSpc>
                <a:spcPts val="3000"/>
              </a:lnSpc>
              <a:spcBef>
                <a:spcPts val="0"/>
              </a:spcBef>
              <a:buNone/>
              <a:defRPr sz="2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0" name="Title 1"/>
          <p:cNvSpPr>
            <a:spLocks noGrp="1"/>
          </p:cNvSpPr>
          <p:nvPr>
            <p:ph type="ctrTitle"/>
          </p:nvPr>
        </p:nvSpPr>
        <p:spPr>
          <a:xfrm>
            <a:off x="373464" y="2779776"/>
            <a:ext cx="7772400" cy="861775"/>
          </a:xfrm>
          <a:prstGeom prst="rect">
            <a:avLst/>
          </a:prstGeom>
        </p:spPr>
        <p:txBody>
          <a:bodyPr wrap="square" lIns="0" tIns="0" rIns="0" bIns="0" anchor="b" anchorCtr="0">
            <a:noAutofit/>
          </a:bodyPr>
          <a:lstStyle>
            <a:lvl1pPr algn="l">
              <a:lnSpc>
                <a:spcPct val="106000"/>
              </a:lnSpc>
              <a:defRPr sz="4000">
                <a:solidFill>
                  <a:schemeClr val="bg1"/>
                </a:solidFill>
                <a:latin typeface="Futura Hv"/>
                <a:cs typeface="Futura"/>
              </a:defRPr>
            </a:lvl1pPr>
          </a:lstStyle>
          <a:p>
            <a:r>
              <a:rPr lang="en-US" noProof="0" dirty="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289526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_blue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4080000"/>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6" name="Title 1"/>
          <p:cNvSpPr>
            <a:spLocks noGrp="1"/>
          </p:cNvSpPr>
          <p:nvPr>
            <p:ph type="ctrTitle"/>
          </p:nvPr>
        </p:nvSpPr>
        <p:spPr>
          <a:xfrm>
            <a:off x="223629" y="3240000"/>
            <a:ext cx="7772400" cy="603243"/>
          </a:xfrm>
          <a:prstGeom prst="rect">
            <a:avLst/>
          </a:prstGeom>
        </p:spPr>
        <p:txBody>
          <a:bodyPr wrap="square" lIns="0" tIns="0" rIns="0" bIns="0" anchor="b" anchorCtr="0">
            <a:noAutofit/>
          </a:bodyPr>
          <a:lstStyle>
            <a:lvl1pPr marL="177800" indent="-177800" algn="l">
              <a:lnSpc>
                <a:spcPct val="106000"/>
              </a:lnSpc>
              <a:defRPr sz="2800">
                <a:solidFill>
                  <a:schemeClr val="bg1"/>
                </a:solidFill>
                <a:latin typeface="Futura Hv"/>
                <a:cs typeface="Futura"/>
              </a:defRPr>
            </a:lvl1pPr>
          </a:lstStyle>
          <a:p>
            <a:r>
              <a:rPr lang="en-US" noProof="0"/>
              <a:t>Click to edit Master title style</a:t>
            </a:r>
          </a:p>
        </p:txBody>
      </p:sp>
      <p:pic>
        <p:nvPicPr>
          <p:cNvPr id="7" name="Picture 6"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37695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_red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4080000"/>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2" name="Title 1"/>
          <p:cNvSpPr>
            <a:spLocks noGrp="1"/>
          </p:cNvSpPr>
          <p:nvPr>
            <p:ph type="ctrTitle"/>
          </p:nvPr>
        </p:nvSpPr>
        <p:spPr>
          <a:xfrm>
            <a:off x="223629" y="3240000"/>
            <a:ext cx="7772400" cy="603243"/>
          </a:xfrm>
          <a:prstGeom prst="rect">
            <a:avLst/>
          </a:prstGeom>
        </p:spPr>
        <p:txBody>
          <a:bodyPr wrap="square" lIns="0" tIns="0" rIns="0" bIns="0" anchor="b" anchorCtr="0">
            <a:noAutofit/>
          </a:bodyPr>
          <a:lstStyle>
            <a:lvl1pPr marL="177800" indent="-177800" algn="l">
              <a:lnSpc>
                <a:spcPct val="106000"/>
              </a:lnSpc>
              <a:defRPr sz="2800">
                <a:solidFill>
                  <a:schemeClr val="bg1"/>
                </a:solidFill>
                <a:latin typeface="Futura Hv"/>
                <a:cs typeface="Futura"/>
              </a:defRPr>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402322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_green_texture and subhead line">
    <p:bg>
      <p:bgPr>
        <a:blipFill rotWithShape="1">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3464" y="4080000"/>
            <a:ext cx="7772400" cy="297232"/>
          </a:xfrm>
          <a:prstGeom prst="rect">
            <a:avLst/>
          </a:prstGeom>
        </p:spPr>
        <p:txBody>
          <a:bodyPr wrap="square" lIns="0" tIns="0" rIns="0" bIns="0">
            <a:noAutofit/>
          </a:bodyPr>
          <a:lstStyle>
            <a:lvl1pPr marL="0" indent="0" algn="l">
              <a:lnSpc>
                <a:spcPts val="1750"/>
              </a:lnSpc>
              <a:spcBef>
                <a:spcPts val="0"/>
              </a:spcBef>
              <a:buNone/>
              <a:defRPr sz="1400">
                <a:solidFill>
                  <a:srgbClr val="FFFFFF"/>
                </a:solidFill>
                <a:latin typeface="Futura B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12" name="Title 1"/>
          <p:cNvSpPr>
            <a:spLocks noGrp="1"/>
          </p:cNvSpPr>
          <p:nvPr>
            <p:ph type="ctrTitle"/>
          </p:nvPr>
        </p:nvSpPr>
        <p:spPr>
          <a:xfrm>
            <a:off x="223629" y="3240000"/>
            <a:ext cx="7772400" cy="603243"/>
          </a:xfrm>
          <a:prstGeom prst="rect">
            <a:avLst/>
          </a:prstGeom>
        </p:spPr>
        <p:txBody>
          <a:bodyPr wrap="square" lIns="0" tIns="0" rIns="0" bIns="0" anchor="b" anchorCtr="0">
            <a:noAutofit/>
          </a:bodyPr>
          <a:lstStyle>
            <a:lvl1pPr marL="177800" indent="-177800" algn="l">
              <a:lnSpc>
                <a:spcPct val="106000"/>
              </a:lnSpc>
              <a:defRPr sz="2800">
                <a:solidFill>
                  <a:schemeClr val="bg1"/>
                </a:solidFill>
                <a:latin typeface="Futura Hv"/>
                <a:cs typeface="Futura"/>
              </a:defRPr>
            </a:lvl1pPr>
          </a:lstStyle>
          <a:p>
            <a:r>
              <a:rPr lang="en-US" noProof="0"/>
              <a:t>Click to edit Master title style</a:t>
            </a:r>
          </a:p>
        </p:txBody>
      </p:sp>
      <p:pic>
        <p:nvPicPr>
          <p:cNvPr id="6" name="Picture 5" descr="hp_white.wmf"/>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Tree>
    <p:extLst>
      <p:ext uri="{BB962C8B-B14F-4D97-AF65-F5344CB8AC3E}">
        <p14:creationId xmlns:p14="http://schemas.microsoft.com/office/powerpoint/2010/main" val="13367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5818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9" r:id="rId4"/>
    <p:sldLayoutId id="2147483661" r:id="rId5"/>
    <p:sldLayoutId id="2147483663" r:id="rId6"/>
    <p:sldLayoutId id="2147483665" r:id="rId7"/>
    <p:sldLayoutId id="2147483667" r:id="rId8"/>
    <p:sldLayoutId id="2147483669" r:id="rId9"/>
    <p:sldLayoutId id="2147483657" r:id="rId10"/>
    <p:sldLayoutId id="2147483702" r:id="rId11"/>
    <p:sldLayoutId id="2147483737" r:id="rId12"/>
    <p:sldLayoutId id="2147483738" r:id="rId13"/>
    <p:sldLayoutId id="2147483704" r:id="rId14"/>
    <p:sldLayoutId id="2147483740" r:id="rId15"/>
    <p:sldLayoutId id="2147483708" r:id="rId16"/>
    <p:sldLayoutId id="2147483739" r:id="rId17"/>
    <p:sldLayoutId id="2147483706" r:id="rId18"/>
    <p:sldLayoutId id="2147483747" r:id="rId19"/>
    <p:sldLayoutId id="2147483748" r:id="rId20"/>
    <p:sldLayoutId id="2147483749" r:id="rId21"/>
    <p:sldLayoutId id="2147483751" r:id="rId22"/>
    <p:sldLayoutId id="2147483752" r:id="rId23"/>
  </p:sldLayoutIdLst>
  <p:hf hdr="0" ftr="0" dt="0"/>
  <p:txStyles>
    <p:titleStyle>
      <a:lvl1pPr algn="l" defTabSz="457200" rtl="0" eaLnBrk="1" latinLnBrk="0" hangingPunct="1">
        <a:spcBef>
          <a:spcPct val="0"/>
        </a:spcBef>
        <a:buNone/>
        <a:defRPr lang="en-GB" sz="4000" kern="1200" dirty="0" smtClean="0">
          <a:solidFill>
            <a:schemeClr val="bg1"/>
          </a:solidFill>
          <a:latin typeface="Futura Hv"/>
          <a:ea typeface="+mj-ea"/>
          <a:cs typeface="Futura"/>
        </a:defRPr>
      </a:lvl1pPr>
    </p:titleStyle>
    <p:bodyStyle>
      <a:lvl1pPr marL="177800" indent="-177800" algn="l" defTabSz="457200" rtl="0" eaLnBrk="1" latinLnBrk="0" hangingPunct="1">
        <a:lnSpc>
          <a:spcPts val="2500"/>
        </a:lnSpc>
        <a:spcBef>
          <a:spcPts val="0"/>
        </a:spcBef>
        <a:buSzPct val="100000"/>
        <a:buFont typeface="Lucida Grande"/>
        <a:buChar char="•"/>
        <a:defRPr sz="1800" kern="1200">
          <a:solidFill>
            <a:srgbClr val="FFFFFF"/>
          </a:solidFill>
          <a:latin typeface="Futura Bk"/>
          <a:ea typeface="+mn-ea"/>
          <a:cs typeface="+mn-cs"/>
        </a:defRPr>
      </a:lvl1pPr>
      <a:lvl2pPr marL="357188" indent="-179388" algn="l" defTabSz="457200" rtl="0" eaLnBrk="1" latinLnBrk="0" hangingPunct="1">
        <a:lnSpc>
          <a:spcPts val="2500"/>
        </a:lnSpc>
        <a:spcBef>
          <a:spcPts val="0"/>
        </a:spcBef>
        <a:buSzPct val="120000"/>
        <a:buFont typeface="Arial"/>
        <a:buChar char="–"/>
        <a:defRPr sz="1400" kern="1200">
          <a:solidFill>
            <a:srgbClr val="FFFFFF"/>
          </a:solidFill>
          <a:latin typeface="Futura Bk"/>
          <a:ea typeface="+mn-ea"/>
          <a:cs typeface="+mn-cs"/>
        </a:defRPr>
      </a:lvl2pPr>
      <a:lvl3pPr marL="635000" indent="-192088" algn="l" defTabSz="457200" rtl="0" eaLnBrk="1" latinLnBrk="0" hangingPunct="1">
        <a:lnSpc>
          <a:spcPts val="2500"/>
        </a:lnSpc>
        <a:spcBef>
          <a:spcPts val="0"/>
        </a:spcBef>
        <a:buFont typeface="Arial"/>
        <a:buChar char="•"/>
        <a:defRPr sz="1800" kern="1200">
          <a:solidFill>
            <a:srgbClr val="FFFFFF"/>
          </a:solidFill>
          <a:latin typeface="Futura Bk"/>
          <a:ea typeface="+mn-ea"/>
          <a:cs typeface="+mn-cs"/>
        </a:defRPr>
      </a:lvl3pPr>
      <a:lvl4pPr marL="0" indent="0" algn="l" defTabSz="457200" rtl="0" eaLnBrk="1" latinLnBrk="0" hangingPunct="1">
        <a:lnSpc>
          <a:spcPts val="2500"/>
        </a:lnSpc>
        <a:spcBef>
          <a:spcPts val="0"/>
        </a:spcBef>
        <a:buFont typeface="Arial"/>
        <a:buNone/>
        <a:defRPr lang="en-US" sz="1800" kern="1200" dirty="0" smtClean="0">
          <a:solidFill>
            <a:srgbClr val="FFFFFF"/>
          </a:solidFill>
          <a:latin typeface="Futura Bk"/>
          <a:ea typeface="+mn-ea"/>
          <a:cs typeface="+mn-cs"/>
        </a:defRPr>
      </a:lvl4pPr>
      <a:lvl5pPr marL="628650" indent="-185738" algn="l" defTabSz="457200" rtl="0" eaLnBrk="1" latinLnBrk="0" hangingPunct="1">
        <a:lnSpc>
          <a:spcPts val="2500"/>
        </a:lnSpc>
        <a:spcBef>
          <a:spcPts val="0"/>
        </a:spcBef>
        <a:buFont typeface="Arial"/>
        <a:buChar char="»"/>
        <a:defRPr sz="1800" kern="1200">
          <a:solidFill>
            <a:srgbClr val="FFFFFF"/>
          </a:solidFill>
          <a:latin typeface="Futura B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1470" y="360198"/>
            <a:ext cx="8229600" cy="523220"/>
          </a:xfrm>
          <a:prstGeom prst="rect">
            <a:avLst/>
          </a:prstGeom>
          <a:ln>
            <a:noFill/>
          </a:ln>
        </p:spPr>
        <p:txBody>
          <a:bodyPr vert="horz" wrap="square" lIns="0" tIns="0" rIns="0" bIns="0" rtlCol="0" anchor="t" anchorCtr="0">
            <a:noAutofit/>
          </a:bodyPr>
          <a:lstStyle/>
          <a:p>
            <a:r>
              <a:rPr lang="en-US" noProof="0" dirty="0"/>
              <a:t>Click to edit Master title style</a:t>
            </a:r>
          </a:p>
        </p:txBody>
      </p:sp>
      <p:sp>
        <p:nvSpPr>
          <p:cNvPr id="7" name="Text Placeholder 6"/>
          <p:cNvSpPr>
            <a:spLocks noGrp="1"/>
          </p:cNvSpPr>
          <p:nvPr>
            <p:ph type="body" idx="1"/>
          </p:nvPr>
        </p:nvSpPr>
        <p:spPr>
          <a:xfrm>
            <a:off x="330201" y="1944572"/>
            <a:ext cx="8042123" cy="4028888"/>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9" name="Picture 8" descr="hp_white.wmf"/>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375292" y="6140143"/>
            <a:ext cx="411480" cy="411480"/>
          </a:xfrm>
          <a:prstGeom prst="rect">
            <a:avLst/>
          </a:prstGeom>
        </p:spPr>
      </p:pic>
      <p:sp>
        <p:nvSpPr>
          <p:cNvPr id="8" name="Footer Placeholder 2"/>
          <p:cNvSpPr txBox="1">
            <a:spLocks/>
          </p:cNvSpPr>
          <p:nvPr userDrawn="1"/>
        </p:nvSpPr>
        <p:spPr>
          <a:xfrm>
            <a:off x="536401" y="6328800"/>
            <a:ext cx="3363729" cy="337415"/>
          </a:xfrm>
          <a:prstGeom prst="rect">
            <a:avLst/>
          </a:prstGeom>
          <a:noFill/>
        </p:spPr>
        <p:txBody>
          <a:bodyPr wrap="square" lIns="0" tIns="0" rIns="0" bIns="0" rtlCol="0" anchor="t" anchorCtr="0">
            <a:noAutofit/>
          </a:bodyPr>
          <a:lstStyle>
            <a:defPPr>
              <a:defRPr lang="en-US"/>
            </a:defPPr>
            <a:lvl1pPr marL="0" indent="0" algn="l" defTabSz="457200" rtl="0" eaLnBrk="1" latinLnBrk="0" hangingPunct="1">
              <a:defRPr lang="en-US" sz="700" kern="1200" dirty="0">
                <a:solidFill>
                  <a:srgbClr val="C2C2C2"/>
                </a:solidFill>
                <a:latin typeface="Futura Bk"/>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ts val="1000"/>
              </a:lnSpc>
            </a:pPr>
            <a:r>
              <a:rPr lang="en-US" dirty="0"/>
              <a:t>  </a:t>
            </a:r>
          </a:p>
        </p:txBody>
      </p: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9" r:id="rId3"/>
    <p:sldLayoutId id="2147483696" r:id="rId4"/>
    <p:sldLayoutId id="2147483698" r:id="rId5"/>
    <p:sldLayoutId id="2147483700" r:id="rId6"/>
    <p:sldLayoutId id="2147483722" r:id="rId7"/>
  </p:sldLayoutIdLst>
  <p:hf hdr="0" ftr="0" dt="0"/>
  <p:txStyles>
    <p:titleStyle>
      <a:lvl1pPr algn="l" defTabSz="457200" rtl="0" eaLnBrk="1" latinLnBrk="0" hangingPunct="1">
        <a:lnSpc>
          <a:spcPts val="3000"/>
        </a:lnSpc>
        <a:spcBef>
          <a:spcPct val="0"/>
        </a:spcBef>
        <a:spcAft>
          <a:spcPts val="0"/>
        </a:spcAft>
        <a:buNone/>
        <a:defRPr lang="en-GB" sz="2800" kern="1200" dirty="0" smtClean="0">
          <a:solidFill>
            <a:schemeClr val="bg1"/>
          </a:solidFill>
          <a:latin typeface="Futura Hv"/>
          <a:ea typeface="+mj-ea"/>
          <a:cs typeface="Futura"/>
        </a:defRPr>
      </a:lvl1pPr>
    </p:titleStyle>
    <p:bodyStyle>
      <a:lvl1pPr marL="0" indent="0" algn="l" defTabSz="457200" rtl="0" eaLnBrk="1" latinLnBrk="0" hangingPunct="1">
        <a:lnSpc>
          <a:spcPct val="120000"/>
        </a:lnSpc>
        <a:spcBef>
          <a:spcPts val="0"/>
        </a:spcBef>
        <a:spcAft>
          <a:spcPts val="140"/>
        </a:spcAft>
        <a:buSzPct val="100000"/>
        <a:buFont typeface="Arial"/>
        <a:buNone/>
        <a:defRPr sz="1800" kern="1200">
          <a:solidFill>
            <a:schemeClr val="bg1"/>
          </a:solidFill>
          <a:latin typeface="Futura Bk"/>
          <a:ea typeface="+mn-ea"/>
          <a:cs typeface="+mn-cs"/>
        </a:defRPr>
      </a:lvl1pPr>
      <a:lvl2pPr marL="165100" indent="-165100" algn="l" defTabSz="430213" rtl="0" eaLnBrk="1" latinLnBrk="0" hangingPunct="1">
        <a:lnSpc>
          <a:spcPct val="120000"/>
        </a:lnSpc>
        <a:spcBef>
          <a:spcPts val="0"/>
        </a:spcBef>
        <a:spcAft>
          <a:spcPts val="140"/>
        </a:spcAft>
        <a:buSzPct val="100000"/>
        <a:buFont typeface="Lucida Grande"/>
        <a:buChar char="•"/>
        <a:defRPr sz="1800" kern="1200">
          <a:solidFill>
            <a:schemeClr val="bg1"/>
          </a:solidFill>
          <a:latin typeface="Futura Bk"/>
          <a:ea typeface="+mn-ea"/>
          <a:cs typeface="+mn-cs"/>
        </a:defRPr>
      </a:lvl2pPr>
      <a:lvl3pPr marL="300038" indent="-125413" algn="l" defTabSz="457200" rtl="0" eaLnBrk="1" latinLnBrk="0" hangingPunct="1">
        <a:lnSpc>
          <a:spcPct val="120000"/>
        </a:lnSpc>
        <a:spcBef>
          <a:spcPts val="0"/>
        </a:spcBef>
        <a:spcAft>
          <a:spcPts val="140"/>
        </a:spcAft>
        <a:buFont typeface="Lucida Grande"/>
        <a:buChar char="–"/>
        <a:defRPr sz="1400" kern="1200">
          <a:solidFill>
            <a:schemeClr val="bg1"/>
          </a:solidFill>
          <a:latin typeface="Futura Bk"/>
          <a:ea typeface="+mn-ea"/>
          <a:cs typeface="+mn-cs"/>
        </a:defRPr>
      </a:lvl3pPr>
      <a:lvl4pPr marL="409575" indent="-123825" algn="l" defTabSz="457200" rtl="0" eaLnBrk="1" latinLnBrk="0" hangingPunct="1">
        <a:lnSpc>
          <a:spcPct val="120000"/>
        </a:lnSpc>
        <a:spcBef>
          <a:spcPts val="0"/>
        </a:spcBef>
        <a:spcAft>
          <a:spcPts val="140"/>
        </a:spcAft>
        <a:buSzPct val="80000"/>
        <a:buFont typeface="Courier New"/>
        <a:buChar char="o"/>
        <a:defRPr lang="en-US" sz="1400" kern="1200" dirty="0" smtClean="0">
          <a:solidFill>
            <a:schemeClr val="bg1"/>
          </a:solidFill>
          <a:latin typeface="Futura Bk"/>
          <a:ea typeface="+mn-ea"/>
          <a:cs typeface="+mn-cs"/>
        </a:defRPr>
      </a:lvl4pPr>
      <a:lvl5pPr marL="409575" indent="0" algn="l" defTabSz="457200" rtl="0" eaLnBrk="1" latinLnBrk="0" hangingPunct="1">
        <a:lnSpc>
          <a:spcPct val="120000"/>
        </a:lnSpc>
        <a:spcBef>
          <a:spcPts val="0"/>
        </a:spcBef>
        <a:spcAft>
          <a:spcPts val="140"/>
        </a:spcAft>
        <a:buFont typeface="Arial"/>
        <a:buNone/>
        <a:tabLst/>
        <a:defRPr sz="1400" kern="1200">
          <a:solidFill>
            <a:schemeClr val="bg1"/>
          </a:solidFill>
          <a:latin typeface="Futura Bk"/>
          <a:ea typeface="+mn-ea"/>
          <a:cs typeface="+mn-cs"/>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iranda.mowbray@bristol.ac.uk"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https://collections.ushmm.org/search/catalog/irn521586" TargetMode="External"/><Relationship Id="rId5" Type="http://schemas.openxmlformats.org/officeDocument/2006/relationships/hyperlink" Target="https://en.wikipedia.org/wiki/Ren%C3%A9_Carmille#/media/File:Carmille.jpg" TargetMode="External"/><Relationship Id="rId4" Type="http://schemas.openxmlformats.org/officeDocument/2006/relationships/image" Target="../media/image1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3.xml"/><Relationship Id="rId6" Type="http://schemas.openxmlformats.org/officeDocument/2006/relationships/image" Target="../media/image24.jpg"/><Relationship Id="rId5" Type="http://schemas.openxmlformats.org/officeDocument/2006/relationships/hyperlink" Target="https://www.flickr.com/photos/shacharabiry/" TargetMode="Externa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hyperlink" Target="http://www.ico.org.uk/"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8" Type="http://schemas.openxmlformats.org/officeDocument/2006/relationships/hyperlink" Target="https://ico.org.uk/for-organisations/uk-gdpr-guidance-and-resources/individual-rights/the-right-to-be-informed/what-common-issues-might-come-up-in-practice" TargetMode="External"/><Relationship Id="rId3" Type="http://schemas.openxmlformats.org/officeDocument/2006/relationships/hyperlink" Target="https://www.legislation.gov.uk/eur/2016/679/contents" TargetMode="External"/><Relationship Id="rId7" Type="http://schemas.openxmlformats.org/officeDocument/2006/relationships/hyperlink" Target="https://ico.org.uk/for-organisations/uk-gdpr-guidance-and-resources/artificial-intelligence/guidance-on-ai-and-data-protection/how-do-we-ensure-individual-rights-in-our-ai-systems/?search=DPIA" TargetMode="External"/><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hyperlink" Target="https://ico.org.uk/for-organisations/uk-gdpr-guidance-and-resources/accountability-and-governance/data-protection-impact-assessments-dpias/how-do-we-do-a-dpia/" TargetMode="External"/><Relationship Id="rId5" Type="http://schemas.openxmlformats.org/officeDocument/2006/relationships/hyperlink" Target="https://ico.org.uk/for-organisations/uk-gdpr-guidance-and-resources/accountability-and-governance/data-protection-impact-assessments-dpias/when-do-we-need-to-do-a-dpia/" TargetMode="External"/><Relationship Id="rId10" Type="http://schemas.openxmlformats.org/officeDocument/2006/relationships/hyperlink" Target="https://www.parliamentlive.tv/Guide" TargetMode="External"/><Relationship Id="rId4" Type="http://schemas.openxmlformats.org/officeDocument/2006/relationships/hyperlink" Target="https://ico.org.uk/about-the-ico/media-centre/news-and-blogs/2025/01/debunking-data-protection-myths-about-ai/" TargetMode="External"/><Relationship Id="rId9" Type="http://schemas.openxmlformats.org/officeDocument/2006/relationships/hyperlink" Target="https://bills.parliament.uk/bills/3825"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document/9519428" TargetMode="External"/><Relationship Id="rId2" Type="http://schemas.openxmlformats.org/officeDocument/2006/relationships/notesSlide" Target="../notesSlides/notesSlide28.xml"/><Relationship Id="rId1" Type="http://schemas.openxmlformats.org/officeDocument/2006/relationships/slideLayout" Target="../slideLayouts/slideLayout22.xml"/><Relationship Id="rId5" Type="http://schemas.openxmlformats.org/officeDocument/2006/relationships/hyperlink" Target="https://arxiv.org/abs/2409.18025" TargetMode="External"/><Relationship Id="rId4" Type="http://schemas.openxmlformats.org/officeDocument/2006/relationships/hyperlink" Target="https://openreview.net/forum?id=swWF948Ii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Ren&#233;_Carmille" TargetMode="External"/><Relationship Id="rId2" Type="http://schemas.openxmlformats.org/officeDocument/2006/relationships/notesSlide" Target="../notesSlides/notesSlide29.xml"/><Relationship Id="rId1" Type="http://schemas.openxmlformats.org/officeDocument/2006/relationships/slideLayout" Target="../slideLayouts/slideLayout22.xml"/><Relationship Id="rId5" Type="http://schemas.openxmlformats.org/officeDocument/2006/relationships/hyperlink" Target="https://arstechnica.com/information-technology/2022/09/artist-finds-private-medical-record-photos-in-popular-ai-training-data-set/" TargetMode="External"/><Relationship Id="rId4" Type="http://schemas.openxmlformats.org/officeDocument/2006/relationships/hyperlink" Target="http://haveibeentrained.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8" Type="http://schemas.openxmlformats.org/officeDocument/2006/relationships/hyperlink" Target="https://www.courtlistener.com/docket/67569326/408" TargetMode="External"/><Relationship Id="rId3" Type="http://schemas.openxmlformats.org/officeDocument/2006/relationships/hyperlink" Target="https://www.gov.uk/guidance/exceptions-to-copyright" TargetMode="External"/><Relationship Id="rId7" Type="http://schemas.openxmlformats.org/officeDocument/2006/relationships/hyperlink" Target="https://x.com/ai_cases_bot" TargetMode="External"/><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hyperlink" Target="https://www.youtube.com/watch?v=XjlhrqK80f4" TargetMode="External"/><Relationship Id="rId5" Type="http://schemas.openxmlformats.org/officeDocument/2006/relationships/hyperlink" Target="https://bills.parliament.uk/bills/3825" TargetMode="External"/><Relationship Id="rId4" Type="http://schemas.openxmlformats.org/officeDocument/2006/relationships/hyperlink" Target="https://artificialintelligenceact.eu/"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mAUpxN-EIgU" TargetMode="External"/><Relationship Id="rId2" Type="http://schemas.openxmlformats.org/officeDocument/2006/relationships/notesSlide" Target="../notesSlides/notesSlide31.xml"/><Relationship Id="rId1" Type="http://schemas.openxmlformats.org/officeDocument/2006/relationships/slideLayout" Target="../slideLayouts/slideLayout22.xml"/><Relationship Id="rId5" Type="http://schemas.openxmlformats.org/officeDocument/2006/relationships/hyperlink" Target="https://sr.ithaka.org/our-work/generative-ai-licensing-agreement-tracker/" TargetMode="External"/><Relationship Id="rId4" Type="http://schemas.openxmlformats.org/officeDocument/2006/relationships/hyperlink" Target="https://www.theverge.com/2024/4/6/24122915/openai-youtube-transcripts-gpt-4-training-data-google"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www.gov.uk/government/publications/whistleblowing-guidance-and-code-of-practice-for-employers" TargetMode="External"/><Relationship Id="rId3" Type="http://schemas.openxmlformats.org/officeDocument/2006/relationships/hyperlink" Target="https://www.gov.uk/whistleblowing" TargetMode="External"/><Relationship Id="rId7" Type="http://schemas.openxmlformats.org/officeDocument/2006/relationships/hyperlink" Target="https://www.whistleblowers.org/book/"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www.whistleblowers.org/" TargetMode="External"/><Relationship Id="rId5" Type="http://schemas.openxmlformats.org/officeDocument/2006/relationships/hyperlink" Target="https://whistlebloweraid.org/" TargetMode="External"/><Relationship Id="rId4" Type="http://schemas.openxmlformats.org/officeDocument/2006/relationships/hyperlink" Target="https://protect-advice.org.uk/" TargetMode="External"/><Relationship Id="rId9" Type="http://schemas.openxmlformats.org/officeDocument/2006/relationships/hyperlink" Target="https://assets.publishing.service.gov.uk/media/5a7f7987ed915d74e622aaec/Whistleblowing_and_Raising_a_concern.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www.ico.org.uk/" TargetMode="External"/><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93E0C2-7BC6-3321-24C3-7A1C2469DE07}"/>
              </a:ext>
            </a:extLst>
          </p:cNvPr>
          <p:cNvSpPr>
            <a:spLocks noGrp="1"/>
          </p:cNvSpPr>
          <p:nvPr>
            <p:ph type="title"/>
          </p:nvPr>
        </p:nvSpPr>
        <p:spPr>
          <a:xfrm>
            <a:off x="457200" y="1756301"/>
            <a:ext cx="8229600" cy="523220"/>
          </a:xfrm>
        </p:spPr>
        <p:txBody>
          <a:bodyPr/>
          <a:lstStyle/>
          <a:p>
            <a:pPr algn="ctr"/>
            <a:r>
              <a:rPr lang="en-US" b="1" dirty="0">
                <a:solidFill>
                  <a:schemeClr val="tx1"/>
                </a:solidFill>
                <a:latin typeface="Arial" panose="020B0604020202020204" pitchFamily="34" charset="0"/>
                <a:cs typeface="Arial" panose="020B0604020202020204" pitchFamily="34" charset="0"/>
              </a:rPr>
              <a:t>Privacy, and Copyright</a:t>
            </a:r>
            <a:endParaRPr lang="en-GB" b="1" dirty="0">
              <a:solidFill>
                <a:schemeClr val="tx1"/>
              </a:solidFill>
              <a:latin typeface="Arial" panose="020B0604020202020204" pitchFamily="34" charset="0"/>
              <a:cs typeface="Arial" panose="020B0604020202020204" pitchFamily="34" charset="0"/>
            </a:endParaRPr>
          </a:p>
        </p:txBody>
      </p:sp>
      <p:sp>
        <p:nvSpPr>
          <p:cNvPr id="7" name="Subtitle 6">
            <a:extLst>
              <a:ext uri="{FF2B5EF4-FFF2-40B4-BE49-F238E27FC236}">
                <a16:creationId xmlns:a16="http://schemas.microsoft.com/office/drawing/2014/main" id="{64BFF2CB-2695-D3EF-BC77-C3AEFA053772}"/>
              </a:ext>
              <a:ext uri="{C183D7F6-B498-43B3-948B-1728B52AA6E4}">
                <adec:decorative xmlns:adec="http://schemas.microsoft.com/office/drawing/2017/decorative" val="1"/>
              </a:ext>
            </a:extLst>
          </p:cNvPr>
          <p:cNvSpPr>
            <a:spLocks noGrp="1"/>
          </p:cNvSpPr>
          <p:nvPr>
            <p:ph type="subTitle" idx="1"/>
          </p:nvPr>
        </p:nvSpPr>
        <p:spPr/>
        <p:txBody>
          <a:bodyPr/>
          <a:lstStyle/>
          <a:p>
            <a:r>
              <a:rPr lang="en-US" dirty="0"/>
              <a:t> </a:t>
            </a:r>
            <a:endParaRPr lang="en-GB" dirty="0"/>
          </a:p>
        </p:txBody>
      </p:sp>
      <p:sp>
        <p:nvSpPr>
          <p:cNvPr id="9" name="Text Placeholder 8">
            <a:extLst>
              <a:ext uri="{FF2B5EF4-FFF2-40B4-BE49-F238E27FC236}">
                <a16:creationId xmlns:a16="http://schemas.microsoft.com/office/drawing/2014/main" id="{F42FB1E8-9353-C597-9974-BE92AAC5DB0F}"/>
              </a:ext>
              <a:ext uri="{C183D7F6-B498-43B3-948B-1728B52AA6E4}">
                <adec:decorative xmlns:adec="http://schemas.microsoft.com/office/drawing/2017/decorative" val="1"/>
              </a:ext>
            </a:extLst>
          </p:cNvPr>
          <p:cNvSpPr>
            <a:spLocks noGrp="1"/>
          </p:cNvSpPr>
          <p:nvPr>
            <p:ph type="body" sz="quarter" idx="14"/>
          </p:nvPr>
        </p:nvSpPr>
        <p:spPr/>
        <p:txBody>
          <a:bodyPr/>
          <a:lstStyle/>
          <a:p>
            <a:pPr marL="0" indent="0">
              <a:buNone/>
            </a:pPr>
            <a:r>
              <a:rPr lang="en-US" dirty="0"/>
              <a:t> </a:t>
            </a:r>
            <a:endParaRPr lang="en-GB" dirty="0"/>
          </a:p>
        </p:txBody>
      </p:sp>
      <p:sp>
        <p:nvSpPr>
          <p:cNvPr id="4" name="Rectangle 3"/>
          <p:cNvSpPr/>
          <p:nvPr/>
        </p:nvSpPr>
        <p:spPr>
          <a:xfrm>
            <a:off x="-125730" y="3269960"/>
            <a:ext cx="9143999" cy="1754326"/>
          </a:xfrm>
          <a:prstGeom prst="rect">
            <a:avLst/>
          </a:prstGeom>
        </p:spPr>
        <p:txBody>
          <a:bodyPr wrap="square">
            <a:spAutoFit/>
          </a:bodyPr>
          <a:lstStyle/>
          <a:p>
            <a:pPr algn="ctr"/>
            <a:r>
              <a:rPr lang="en-GB" sz="3200" dirty="0">
                <a:latin typeface="Arial" panose="020B0604020202020204" pitchFamily="34" charset="0"/>
                <a:cs typeface="Arial" panose="020B0604020202020204" pitchFamily="34" charset="0"/>
              </a:rPr>
              <a:t>Miranda Mowbray</a:t>
            </a:r>
          </a:p>
          <a:p>
            <a:pPr algn="ctr"/>
            <a:r>
              <a:rPr lang="en-GB" sz="2400" dirty="0">
                <a:latin typeface="Arial" panose="020B0604020202020204" pitchFamily="34" charset="0"/>
                <a:cs typeface="Arial" panose="020B0604020202020204" pitchFamily="34" charset="0"/>
                <a:hlinkClick r:id="rId3"/>
              </a:rPr>
              <a:t>miranda.mowbray@bristol.ac.uk</a:t>
            </a:r>
            <a:endParaRPr lang="en-GB" sz="2400" dirty="0">
              <a:latin typeface="Arial" panose="020B0604020202020204" pitchFamily="34" charset="0"/>
              <a:cs typeface="Arial" panose="020B0604020202020204" pitchFamily="34" charset="0"/>
            </a:endParaRPr>
          </a:p>
          <a:p>
            <a:pPr algn="ctr"/>
            <a:r>
              <a:rPr lang="en-GB" sz="2400" dirty="0">
                <a:latin typeface="Arial" panose="020B0604020202020204" pitchFamily="34" charset="0"/>
                <a:cs typeface="Arial" panose="020B0604020202020204" pitchFamily="34" charset="0"/>
              </a:rPr>
              <a:t> </a:t>
            </a:r>
          </a:p>
          <a:p>
            <a:pPr algn="ctr"/>
            <a:r>
              <a:rPr lang="en-GB" sz="2800" b="1" dirty="0">
                <a:latin typeface="Arial" panose="020B0604020202020204" pitchFamily="34" charset="0"/>
                <a:cs typeface="Arial" panose="020B0604020202020204" pitchFamily="34" charset="0"/>
              </a:rPr>
              <a:t>not a lawyer</a:t>
            </a:r>
          </a:p>
        </p:txBody>
      </p:sp>
    </p:spTree>
    <p:extLst>
      <p:ext uri="{BB962C8B-B14F-4D97-AF65-F5344CB8AC3E}">
        <p14:creationId xmlns:p14="http://schemas.microsoft.com/office/powerpoint/2010/main" val="247872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022341DE-597C-D784-EADA-759B00A5897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366CD2-EB10-77FB-B726-0429ADA74583}"/>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Copyright - background</a:t>
            </a:r>
            <a:endParaRPr lang="en-GB" sz="36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0F1D03AF-B642-C25C-0C2A-7D561FD68C93}"/>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2FBD7F9D-786B-1059-4501-FE890CF59AAF}"/>
              </a:ext>
            </a:extLst>
          </p:cNvPr>
          <p:cNvSpPr>
            <a:spLocks noGrp="1"/>
          </p:cNvSpPr>
          <p:nvPr>
            <p:ph type="body" sz="quarter" idx="14"/>
          </p:nvPr>
        </p:nvSpPr>
        <p:spPr>
          <a:xfrm>
            <a:off x="531090" y="1272650"/>
            <a:ext cx="8612909" cy="5222577"/>
          </a:xfrm>
        </p:spPr>
        <p:txBody>
          <a:bodyPr/>
          <a:lstStyle/>
          <a:p>
            <a:pPr marL="0" indent="0">
              <a:lnSpc>
                <a:spcPct val="120000"/>
              </a:lnSpc>
              <a:buNone/>
            </a:pPr>
            <a:r>
              <a:rPr lang="en-US" sz="2400" dirty="0">
                <a:solidFill>
                  <a:schemeClr val="bg1"/>
                </a:solidFill>
                <a:latin typeface="Arial" panose="020B0604020202020204" pitchFamily="34" charset="0"/>
              </a:rPr>
              <a:t>Limits the copying and distribution of original artistic (literary, musical) works </a:t>
            </a:r>
          </a:p>
          <a:p>
            <a:pPr marL="0" indent="0">
              <a:lnSpc>
                <a:spcPct val="120000"/>
              </a:lnSpc>
              <a:buNone/>
            </a:pPr>
            <a:r>
              <a:rPr lang="en-US" sz="2400" dirty="0">
                <a:solidFill>
                  <a:schemeClr val="bg1"/>
                </a:solidFill>
                <a:latin typeface="Arial" panose="020B0604020202020204" pitchFamily="34" charset="0"/>
              </a:rPr>
              <a:t>Protects the fixed expression of an idea</a:t>
            </a:r>
          </a:p>
          <a:p>
            <a:pPr marL="0" indent="0">
              <a:lnSpc>
                <a:spcPct val="120000"/>
              </a:lnSpc>
              <a:buNone/>
            </a:pPr>
            <a:r>
              <a:rPr lang="en-US" sz="2400" dirty="0">
                <a:solidFill>
                  <a:schemeClr val="bg1"/>
                </a:solidFill>
                <a:latin typeface="Arial" panose="020B0604020202020204" pitchFamily="34" charset="0"/>
              </a:rPr>
              <a:t>	- not the idea itself, or the artist’s style</a:t>
            </a:r>
          </a:p>
          <a:p>
            <a:pPr marL="0" indent="0">
              <a:lnSpc>
                <a:spcPct val="120000"/>
              </a:lnSpc>
              <a:buNone/>
            </a:pPr>
            <a:r>
              <a:rPr lang="en-US" sz="2400" dirty="0">
                <a:solidFill>
                  <a:schemeClr val="bg1"/>
                </a:solidFill>
                <a:latin typeface="Arial" panose="020B0604020202020204" pitchFamily="34" charset="0"/>
              </a:rPr>
              <a:t>Exceptions for various uses</a:t>
            </a:r>
          </a:p>
          <a:p>
            <a:pPr marL="0" indent="0">
              <a:lnSpc>
                <a:spcPct val="120000"/>
              </a:lnSpc>
              <a:buNone/>
            </a:pPr>
            <a:r>
              <a:rPr lang="en-US" sz="2400" dirty="0">
                <a:solidFill>
                  <a:schemeClr val="bg1"/>
                </a:solidFill>
                <a:latin typeface="Arial" panose="020B0604020202020204" pitchFamily="34" charset="0"/>
              </a:rPr>
              <a:t>	- UK Intellectual Property Office, “Exceptions to Copyright”</a:t>
            </a:r>
          </a:p>
          <a:p>
            <a:pPr marL="0" indent="0">
              <a:lnSpc>
                <a:spcPct val="120000"/>
              </a:lnSpc>
              <a:buNone/>
            </a:pPr>
            <a:endParaRPr lang="en-US" sz="2800" dirty="0">
              <a:solidFill>
                <a:schemeClr val="bg1"/>
              </a:solidFill>
              <a:latin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rPr>
              <a:t>Balances:</a:t>
            </a:r>
          </a:p>
          <a:p>
            <a:pPr marL="0" indent="0">
              <a:lnSpc>
                <a:spcPct val="120000"/>
              </a:lnSpc>
              <a:buNone/>
            </a:pPr>
            <a:r>
              <a:rPr lang="en-US" sz="2400" dirty="0">
                <a:solidFill>
                  <a:schemeClr val="bg1"/>
                </a:solidFill>
                <a:latin typeface="Arial" panose="020B0604020202020204" pitchFamily="34" charset="0"/>
              </a:rPr>
              <a:t>- incentivizing production of original creative works</a:t>
            </a:r>
          </a:p>
          <a:p>
            <a:pPr marL="0" indent="0">
              <a:lnSpc>
                <a:spcPct val="120000"/>
              </a:lnSpc>
              <a:buNone/>
            </a:pPr>
            <a:r>
              <a:rPr lang="en-US" sz="2400" dirty="0">
                <a:solidFill>
                  <a:schemeClr val="bg1"/>
                </a:solidFill>
                <a:latin typeface="Arial" panose="020B0604020202020204" pitchFamily="34" charset="0"/>
              </a:rPr>
              <a:t>- enabling citizens to access these works easily</a:t>
            </a:r>
          </a:p>
        </p:txBody>
      </p:sp>
    </p:spTree>
    <p:extLst>
      <p:ext uri="{BB962C8B-B14F-4D97-AF65-F5344CB8AC3E}">
        <p14:creationId xmlns:p14="http://schemas.microsoft.com/office/powerpoint/2010/main" val="224683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a:extLst>
            <a:ext uri="{FF2B5EF4-FFF2-40B4-BE49-F238E27FC236}">
              <a16:creationId xmlns:a16="http://schemas.microsoft.com/office/drawing/2014/main" id="{881BFCA7-1673-07CB-712D-11C57A11E7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38A47A-FDDD-B606-2A6B-3BADC8DD93CA}"/>
              </a:ext>
            </a:extLst>
          </p:cNvPr>
          <p:cNvSpPr txBox="1">
            <a:spLocks noGrp="1"/>
          </p:cNvSpPr>
          <p:nvPr>
            <p:ph type="title" idx="4294967295"/>
          </p:nvPr>
        </p:nvSpPr>
        <p:spPr>
          <a:xfrm flipH="1">
            <a:off x="455995" y="494389"/>
            <a:ext cx="823200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“What data was used to train Sora?”</a:t>
            </a:r>
          </a:p>
        </p:txBody>
      </p:sp>
      <p:pic>
        <p:nvPicPr>
          <p:cNvPr id="5" name="Content Placeholder 4">
            <a:extLst>
              <a:ext uri="{FF2B5EF4-FFF2-40B4-BE49-F238E27FC236}">
                <a16:creationId xmlns:a16="http://schemas.microsoft.com/office/drawing/2014/main" id="{DDC332A7-31B2-C884-2F4F-8653706AB6CB}"/>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sp>
        <p:nvSpPr>
          <p:cNvPr id="3" name="TextBox 2">
            <a:extLst>
              <a:ext uri="{FF2B5EF4-FFF2-40B4-BE49-F238E27FC236}">
                <a16:creationId xmlns:a16="http://schemas.microsoft.com/office/drawing/2014/main" id="{38590A26-31D8-50E1-A17C-98872D700C6B}"/>
              </a:ext>
            </a:extLst>
          </p:cNvPr>
          <p:cNvSpPr txBox="1"/>
          <p:nvPr/>
        </p:nvSpPr>
        <p:spPr>
          <a:xfrm>
            <a:off x="297178" y="5719227"/>
            <a:ext cx="8549640"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Mira Murati, then OpenAI CTO, interviewed by Joanna Stern of Wall Street Journal. Online 13 Mar 2024</a:t>
            </a:r>
          </a:p>
          <a:p>
            <a:r>
              <a:rPr lang="en-US" sz="2400" dirty="0">
                <a:latin typeface="Arial" panose="020B0604020202020204" pitchFamily="34" charset="0"/>
                <a:cs typeface="Arial" panose="020B0604020202020204" pitchFamily="34" charset="0"/>
              </a:rPr>
              <a:t>Still at 4:27</a:t>
            </a:r>
            <a:r>
              <a:rPr lang="en-US" sz="2000" dirty="0">
                <a:latin typeface="Arial" panose="020B0604020202020204" pitchFamily="34" charset="0"/>
                <a:cs typeface="Arial" panose="020B0604020202020204" pitchFamily="34" charset="0"/>
              </a:rPr>
              <a:t> (cropped)</a:t>
            </a:r>
            <a:endParaRPr lang="en-GB" sz="2000" dirty="0">
              <a:latin typeface="Arial" panose="020B0604020202020204" pitchFamily="34" charset="0"/>
              <a:cs typeface="Arial" panose="020B0604020202020204" pitchFamily="34" charset="0"/>
            </a:endParaRPr>
          </a:p>
        </p:txBody>
      </p:sp>
      <p:pic>
        <p:nvPicPr>
          <p:cNvPr id="8" name="Picture 7" descr="Mira Murati looking calm, saying &quot;We used publicly available data and licenced data&quot;.">
            <a:extLst>
              <a:ext uri="{FF2B5EF4-FFF2-40B4-BE49-F238E27FC236}">
                <a16:creationId xmlns:a16="http://schemas.microsoft.com/office/drawing/2014/main" id="{C34A811A-58A4-EBF2-BE11-5635160A33D2}"/>
              </a:ext>
            </a:extLst>
          </p:cNvPr>
          <p:cNvPicPr>
            <a:picLocks noChangeAspect="1"/>
          </p:cNvPicPr>
          <p:nvPr/>
        </p:nvPicPr>
        <p:blipFill>
          <a:blip r:embed="rId4"/>
          <a:stretch>
            <a:fillRect/>
          </a:stretch>
        </p:blipFill>
        <p:spPr>
          <a:xfrm>
            <a:off x="1485469" y="1261760"/>
            <a:ext cx="6173061" cy="4334480"/>
          </a:xfrm>
          <a:prstGeom prst="rect">
            <a:avLst/>
          </a:prstGeom>
        </p:spPr>
      </p:pic>
    </p:spTree>
    <p:extLst>
      <p:ext uri="{BB962C8B-B14F-4D97-AF65-F5344CB8AC3E}">
        <p14:creationId xmlns:p14="http://schemas.microsoft.com/office/powerpoint/2010/main" val="198772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a:extLst>
            <a:ext uri="{FF2B5EF4-FFF2-40B4-BE49-F238E27FC236}">
              <a16:creationId xmlns:a16="http://schemas.microsoft.com/office/drawing/2014/main" id="{12A68089-4F8E-48B7-6DE1-4F7B8E236C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C01AAA-8074-B6A1-973D-F0AE7C75A9A0}"/>
              </a:ext>
            </a:extLst>
          </p:cNvPr>
          <p:cNvSpPr txBox="1">
            <a:spLocks noGrp="1"/>
          </p:cNvSpPr>
          <p:nvPr>
            <p:ph type="title" idx="4294967295"/>
          </p:nvPr>
        </p:nvSpPr>
        <p:spPr>
          <a:xfrm flipH="1">
            <a:off x="455995" y="494389"/>
            <a:ext cx="823200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lang="en-GB" sz="3200" b="1" dirty="0">
                <a:solidFill>
                  <a:schemeClr val="tx1"/>
                </a:solidFill>
                <a:latin typeface="Arial" panose="020B0604020202020204" pitchFamily="34" charset="0"/>
                <a:ea typeface="+mn-ea"/>
                <a:cs typeface="Arial" panose="020B0604020202020204" pitchFamily="34" charset="0"/>
              </a:rPr>
              <a:t>So, videos on YouTube.</a:t>
            </a:r>
            <a:r>
              <a:rPr kumimoji="0" lang="en-GB" sz="3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p:txBody>
      </p:sp>
      <p:pic>
        <p:nvPicPr>
          <p:cNvPr id="5" name="Content Placeholder 4">
            <a:extLst>
              <a:ext uri="{FF2B5EF4-FFF2-40B4-BE49-F238E27FC236}">
                <a16:creationId xmlns:a16="http://schemas.microsoft.com/office/drawing/2014/main" id="{C0C52912-ADE3-B971-EC83-B4F7BBAFEB43}"/>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sp>
        <p:nvSpPr>
          <p:cNvPr id="3" name="TextBox 2">
            <a:extLst>
              <a:ext uri="{FF2B5EF4-FFF2-40B4-BE49-F238E27FC236}">
                <a16:creationId xmlns:a16="http://schemas.microsoft.com/office/drawing/2014/main" id="{3035E91F-F71A-48D6-E98B-F15A4CE98591}"/>
              </a:ext>
            </a:extLst>
          </p:cNvPr>
          <p:cNvSpPr txBox="1"/>
          <p:nvPr/>
        </p:nvSpPr>
        <p:spPr>
          <a:xfrm>
            <a:off x="297178" y="5719227"/>
            <a:ext cx="8549640"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Mira Murati, then OpenAI CTO, interviewed by Joanna Stern of Wall Street Journal. Online 13 Mar 2024 </a:t>
            </a:r>
          </a:p>
          <a:p>
            <a:r>
              <a:rPr lang="en-US" sz="2400" dirty="0">
                <a:latin typeface="Arial" panose="020B0604020202020204" pitchFamily="34" charset="0"/>
                <a:cs typeface="Arial" panose="020B0604020202020204" pitchFamily="34" charset="0"/>
              </a:rPr>
              <a:t>Still at 4:34 (cropped)</a:t>
            </a:r>
            <a:endParaRPr lang="en-GB" sz="2400" dirty="0">
              <a:latin typeface="Arial" panose="020B0604020202020204" pitchFamily="34" charset="0"/>
              <a:cs typeface="Arial" panose="020B0604020202020204" pitchFamily="34" charset="0"/>
            </a:endParaRPr>
          </a:p>
        </p:txBody>
      </p:sp>
      <p:pic>
        <p:nvPicPr>
          <p:cNvPr id="6" name="Picture 5" descr="Mira Murati making a face. She looks worried by the quetion.">
            <a:extLst>
              <a:ext uri="{FF2B5EF4-FFF2-40B4-BE49-F238E27FC236}">
                <a16:creationId xmlns:a16="http://schemas.microsoft.com/office/drawing/2014/main" id="{DE9ED087-DDCB-EC66-EE3D-B322A4449F6D}"/>
              </a:ext>
            </a:extLst>
          </p:cNvPr>
          <p:cNvPicPr>
            <a:picLocks noChangeAspect="1"/>
          </p:cNvPicPr>
          <p:nvPr/>
        </p:nvPicPr>
        <p:blipFill>
          <a:blip r:embed="rId4"/>
          <a:stretch>
            <a:fillRect/>
          </a:stretch>
        </p:blipFill>
        <p:spPr>
          <a:xfrm>
            <a:off x="1914154" y="1276049"/>
            <a:ext cx="5315692" cy="4305901"/>
          </a:xfrm>
          <a:prstGeom prst="rect">
            <a:avLst/>
          </a:prstGeom>
        </p:spPr>
      </p:pic>
    </p:spTree>
    <p:extLst>
      <p:ext uri="{BB962C8B-B14F-4D97-AF65-F5344CB8AC3E}">
        <p14:creationId xmlns:p14="http://schemas.microsoft.com/office/powerpoint/2010/main" val="53626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9402CA70-DDA2-1220-FCFF-0809AF28EB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782A474-93E0-8D4E-7A27-106F036BCC15}"/>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a:t>
            </a:r>
            <a:r>
              <a:rPr lang="en-GB" sz="3600" dirty="0">
                <a:latin typeface="Arial" panose="020B0604020202020204" pitchFamily="34" charset="0"/>
                <a:cs typeface="Arial" panose="020B0604020202020204" pitchFamily="34" charset="0"/>
              </a:rPr>
              <a:t>raining AI on copyright works</a:t>
            </a:r>
          </a:p>
        </p:txBody>
      </p:sp>
      <p:sp>
        <p:nvSpPr>
          <p:cNvPr id="10" name="Subtitle 9">
            <a:extLst>
              <a:ext uri="{FF2B5EF4-FFF2-40B4-BE49-F238E27FC236}">
                <a16:creationId xmlns:a16="http://schemas.microsoft.com/office/drawing/2014/main" id="{439B572F-3C77-BABF-34C5-8269296E0DAE}"/>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04D6C7F6-35EB-2FEF-AFE7-6C708BEEBD2E}"/>
              </a:ext>
            </a:extLst>
          </p:cNvPr>
          <p:cNvSpPr>
            <a:spLocks noGrp="1"/>
          </p:cNvSpPr>
          <p:nvPr>
            <p:ph type="body" sz="quarter" idx="14"/>
          </p:nvPr>
        </p:nvSpPr>
        <p:spPr>
          <a:xfrm>
            <a:off x="531091" y="1272650"/>
            <a:ext cx="8029980" cy="5222577"/>
          </a:xfrm>
        </p:spPr>
        <p:txBody>
          <a:bodyPr/>
          <a:lstStyle/>
          <a:p>
            <a:pPr marL="0" indent="0">
              <a:lnSpc>
                <a:spcPct val="120000"/>
              </a:lnSpc>
              <a:buNone/>
            </a:pPr>
            <a:r>
              <a:rPr lang="en-US" sz="2800" dirty="0">
                <a:solidFill>
                  <a:schemeClr val="bg1"/>
                </a:solidFill>
                <a:latin typeface="Arial" panose="020B0604020202020204" pitchFamily="34" charset="0"/>
              </a:rPr>
              <a:t>Is it OK to train AI on copyright works available on the Internet, without the copyright holders’ consent?</a:t>
            </a:r>
          </a:p>
          <a:p>
            <a:pPr marL="0" indent="0">
              <a:lnSpc>
                <a:spcPct val="120000"/>
              </a:lnSpc>
              <a:buNone/>
            </a:pPr>
            <a:endParaRPr lang="en-US" sz="2800" dirty="0">
              <a:solidFill>
                <a:schemeClr val="bg1"/>
              </a:solidFill>
              <a:latin typeface="Arial" panose="020B0604020202020204" pitchFamily="34" charset="0"/>
            </a:endParaRPr>
          </a:p>
          <a:p>
            <a:pPr marL="0" indent="0">
              <a:lnSpc>
                <a:spcPct val="120000"/>
              </a:lnSpc>
              <a:buNone/>
            </a:pPr>
            <a:endParaRPr lang="en-US" sz="2800" dirty="0">
              <a:solidFill>
                <a:schemeClr val="bg1"/>
              </a:solidFill>
              <a:latin typeface="Arial" panose="020B0604020202020204" pitchFamily="34" charset="0"/>
            </a:endParaRPr>
          </a:p>
        </p:txBody>
      </p:sp>
    </p:spTree>
    <p:extLst>
      <p:ext uri="{BB962C8B-B14F-4D97-AF65-F5344CB8AC3E}">
        <p14:creationId xmlns:p14="http://schemas.microsoft.com/office/powerpoint/2010/main" val="393195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A5A82-8FC4-41E0-AE3C-A721A68D7896}"/>
              </a:ext>
            </a:extLst>
          </p:cNvPr>
          <p:cNvSpPr txBox="1">
            <a:spLocks noGrp="1"/>
          </p:cNvSpPr>
          <p:nvPr>
            <p:ph type="title" idx="4294967295"/>
          </p:nvPr>
        </p:nvSpPr>
        <p:spPr>
          <a:xfrm flipH="1">
            <a:off x="455995" y="337777"/>
            <a:ext cx="8566085"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Training AI on copyright </a:t>
            </a:r>
            <a:r>
              <a:rPr lang="en-GB" sz="3200" dirty="0">
                <a:latin typeface="Arial" panose="020B0604020202020204" pitchFamily="34" charset="0"/>
                <a:ea typeface="+mn-ea"/>
                <a:cs typeface="Arial" panose="020B0604020202020204" pitchFamily="34" charset="0"/>
              </a:rPr>
              <a:t>works without consent</a:t>
            </a:r>
            <a:endParaRPr kumimoji="0" lang="en-GB" sz="3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5" name="Content Placeholder 4">
            <a:extLst>
              <a:ext uri="{FF2B5EF4-FFF2-40B4-BE49-F238E27FC236}">
                <a16:creationId xmlns:a16="http://schemas.microsoft.com/office/drawing/2014/main" id="{155C0BE9-8A23-4E42-9B0E-17952D73591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sp>
        <p:nvSpPr>
          <p:cNvPr id="2" name="TextBox 1">
            <a:extLst>
              <a:ext uri="{FF2B5EF4-FFF2-40B4-BE49-F238E27FC236}">
                <a16:creationId xmlns:a16="http://schemas.microsoft.com/office/drawing/2014/main" id="{E392E8C5-CB47-41AB-AAF9-3514716FAFE6}"/>
              </a:ext>
            </a:extLst>
          </p:cNvPr>
          <p:cNvSpPr txBox="1"/>
          <p:nvPr/>
        </p:nvSpPr>
        <p:spPr>
          <a:xfrm>
            <a:off x="258792" y="1319933"/>
            <a:ext cx="8763288" cy="4846135"/>
          </a:xfrm>
          <a:prstGeom prst="rect">
            <a:avLst/>
          </a:prstGeom>
          <a:noFill/>
        </p:spPr>
        <p:txBody>
          <a:bodyPr wrap="square" rtlCol="0">
            <a:spAutoFit/>
          </a:bodyPr>
          <a:lstStyle/>
          <a:p>
            <a:pPr>
              <a:lnSpc>
                <a:spcPct val="120000"/>
              </a:lnSpc>
            </a:pPr>
            <a:r>
              <a:rPr lang="en-GB" sz="2800" b="1" dirty="0">
                <a:solidFill>
                  <a:schemeClr val="bg1"/>
                </a:solidFill>
                <a:latin typeface="Arial" panose="020B0604020202020204" pitchFamily="34" charset="0"/>
                <a:cs typeface="Arial" panose="020B0604020202020204" pitchFamily="34" charset="0"/>
              </a:rPr>
              <a:t>EU</a:t>
            </a:r>
            <a:r>
              <a:rPr lang="en-GB" sz="2800" dirty="0">
                <a:solidFill>
                  <a:schemeClr val="bg1"/>
                </a:solidFill>
                <a:latin typeface="Arial" panose="020B0604020202020204" pitchFamily="34" charset="0"/>
                <a:cs typeface="Arial" panose="020B0604020202020204" pitchFamily="34" charset="0"/>
              </a:rPr>
              <a:t>: legal for any use unless copyright holder opts out</a:t>
            </a:r>
          </a:p>
          <a:p>
            <a:pPr>
              <a:lnSpc>
                <a:spcPct val="120000"/>
              </a:lnSpc>
            </a:pPr>
            <a:r>
              <a:rPr lang="en-GB" sz="2800" dirty="0">
                <a:solidFill>
                  <a:schemeClr val="bg1"/>
                </a:solidFill>
                <a:latin typeface="Arial" panose="020B0604020202020204" pitchFamily="34" charset="0"/>
                <a:cs typeface="Arial" panose="020B0604020202020204" pitchFamily="34" charset="0"/>
              </a:rPr>
              <a:t>	– EU AI Act recital 105</a:t>
            </a:r>
          </a:p>
          <a:p>
            <a:pPr>
              <a:lnSpc>
                <a:spcPct val="120000"/>
              </a:lnSpc>
            </a:pPr>
            <a:r>
              <a:rPr lang="en-GB" sz="2800" b="1" dirty="0">
                <a:solidFill>
                  <a:schemeClr val="bg1"/>
                </a:solidFill>
                <a:latin typeface="Arial" panose="020B0604020202020204" pitchFamily="34" charset="0"/>
                <a:cs typeface="Arial" panose="020B0604020202020204" pitchFamily="34" charset="0"/>
              </a:rPr>
              <a:t>UK</a:t>
            </a:r>
            <a:r>
              <a:rPr lang="en-GB" sz="2800" dirty="0">
                <a:solidFill>
                  <a:schemeClr val="bg1"/>
                </a:solidFill>
                <a:latin typeface="Arial" panose="020B0604020202020204" pitchFamily="34" charset="0"/>
                <a:cs typeface="Arial" panose="020B0604020202020204" pitchFamily="34" charset="0"/>
              </a:rPr>
              <a:t>: legal for research use, given lawful data access </a:t>
            </a:r>
          </a:p>
          <a:p>
            <a:pPr>
              <a:lnSpc>
                <a:spcPct val="120000"/>
              </a:lnSpc>
            </a:pPr>
            <a:r>
              <a:rPr lang="en-GB" sz="2800" dirty="0">
                <a:solidFill>
                  <a:schemeClr val="bg1"/>
                </a:solidFill>
                <a:latin typeface="Arial" panose="020B0604020202020204" pitchFamily="34" charset="0"/>
                <a:cs typeface="Arial" panose="020B0604020202020204" pitchFamily="34" charset="0"/>
              </a:rPr>
              <a:t>	Data (Use and Access) Bill</a:t>
            </a:r>
          </a:p>
          <a:p>
            <a:pPr>
              <a:lnSpc>
                <a:spcPct val="120000"/>
              </a:lnSpc>
            </a:pPr>
            <a:r>
              <a:rPr lang="en-GB" sz="2400" dirty="0">
                <a:solidFill>
                  <a:schemeClr val="bg1"/>
                </a:solidFill>
                <a:latin typeface="Arial" panose="020B0604020202020204" pitchFamily="34" charset="0"/>
                <a:cs typeface="Arial" panose="020B0604020202020204" pitchFamily="34" charset="0"/>
              </a:rPr>
              <a:t>	- draft bill: as EU</a:t>
            </a:r>
          </a:p>
          <a:p>
            <a:pPr>
              <a:lnSpc>
                <a:spcPct val="120000"/>
              </a:lnSpc>
            </a:pPr>
            <a:r>
              <a:rPr lang="en-GB" sz="2400" dirty="0">
                <a:solidFill>
                  <a:schemeClr val="bg1"/>
                </a:solidFill>
                <a:latin typeface="Arial" panose="020B0604020202020204" pitchFamily="34" charset="0"/>
                <a:cs typeface="Arial" panose="020B0604020202020204" pitchFamily="34" charset="0"/>
              </a:rPr>
              <a:t>	- Lords amendments: crawler transparency, point of contact 	for copyright holders to object, data transparency (articles 	135-137)</a:t>
            </a:r>
          </a:p>
          <a:p>
            <a:pPr>
              <a:lnSpc>
                <a:spcPct val="120000"/>
              </a:lnSpc>
            </a:pPr>
            <a:r>
              <a:rPr lang="en-GB" sz="2400" dirty="0">
                <a:solidFill>
                  <a:schemeClr val="bg1"/>
                </a:solidFill>
                <a:latin typeface="Arial" panose="020B0604020202020204" pitchFamily="34" charset="0"/>
                <a:cs typeface="Arial" panose="020B0604020202020204" pitchFamily="34" charset="0"/>
              </a:rPr>
              <a:t>	- may be re-amended</a:t>
            </a:r>
          </a:p>
          <a:p>
            <a:pPr marL="0" lvl="1">
              <a:lnSpc>
                <a:spcPct val="120000"/>
              </a:lnSpc>
            </a:pPr>
            <a:r>
              <a:rPr lang="en-GB" sz="2800" b="1" dirty="0">
                <a:solidFill>
                  <a:schemeClr val="bg1"/>
                </a:solidFill>
                <a:latin typeface="Arial" panose="020B0604020202020204" pitchFamily="34" charset="0"/>
                <a:cs typeface="Arial" panose="020B0604020202020204" pitchFamily="34" charset="0"/>
              </a:rPr>
              <a:t>US</a:t>
            </a:r>
            <a:r>
              <a:rPr lang="en-GB" sz="2800" dirty="0">
                <a:solidFill>
                  <a:schemeClr val="bg1"/>
                </a:solidFill>
                <a:latin typeface="Arial" panose="020B0604020202020204" pitchFamily="34" charset="0"/>
                <a:cs typeface="Arial" panose="020B0604020202020204" pitchFamily="34" charset="0"/>
              </a:rPr>
              <a:t>: unclear, experts disagree.</a:t>
            </a:r>
          </a:p>
        </p:txBody>
      </p:sp>
    </p:spTree>
    <p:extLst>
      <p:ext uri="{BB962C8B-B14F-4D97-AF65-F5344CB8AC3E}">
        <p14:creationId xmlns:p14="http://schemas.microsoft.com/office/powerpoint/2010/main" val="267635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005FC1E5-525F-2A12-2A1F-20E0D79B55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02C9EF-70F2-577C-B811-F1380753F909}"/>
              </a:ext>
            </a:extLst>
          </p:cNvPr>
          <p:cNvSpPr txBox="1">
            <a:spLocks noGrp="1"/>
          </p:cNvSpPr>
          <p:nvPr>
            <p:ph type="title" idx="4294967295"/>
          </p:nvPr>
        </p:nvSpPr>
        <p:spPr>
          <a:xfrm flipH="1">
            <a:off x="455995" y="494389"/>
            <a:ext cx="823200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Some US cases active in Feb 2025</a:t>
            </a:r>
          </a:p>
        </p:txBody>
      </p:sp>
      <p:pic>
        <p:nvPicPr>
          <p:cNvPr id="5" name="Content Placeholder 4">
            <a:extLst>
              <a:ext uri="{FF2B5EF4-FFF2-40B4-BE49-F238E27FC236}">
                <a16:creationId xmlns:a16="http://schemas.microsoft.com/office/drawing/2014/main" id="{DA0EA78B-01C7-2D39-821F-41D58B846F7B}"/>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sp>
        <p:nvSpPr>
          <p:cNvPr id="2" name="TextBox 1">
            <a:extLst>
              <a:ext uri="{FF2B5EF4-FFF2-40B4-BE49-F238E27FC236}">
                <a16:creationId xmlns:a16="http://schemas.microsoft.com/office/drawing/2014/main" id="{1AF26B46-836A-78BD-5811-B8E809DC032E}"/>
              </a:ext>
            </a:extLst>
          </p:cNvPr>
          <p:cNvSpPr txBox="1"/>
          <p:nvPr/>
        </p:nvSpPr>
        <p:spPr>
          <a:xfrm>
            <a:off x="341191" y="786776"/>
            <a:ext cx="8346811" cy="5598392"/>
          </a:xfrm>
          <a:prstGeom prst="rect">
            <a:avLst/>
          </a:prstGeom>
          <a:noFill/>
        </p:spPr>
        <p:txBody>
          <a:bodyPr wrap="square" rtlCol="0">
            <a:spAutoFit/>
          </a:bodyPr>
          <a:lstStyle/>
          <a:p>
            <a:pPr>
              <a:lnSpc>
                <a:spcPct val="120000"/>
              </a:lnSpc>
            </a:pPr>
            <a:endParaRPr lang="en-GB" sz="2000" b="1" dirty="0">
              <a:solidFill>
                <a:schemeClr val="accent4"/>
              </a:solidFill>
              <a:latin typeface="Arial" panose="020B0604020202020204" pitchFamily="34" charset="0"/>
              <a:cs typeface="Arial" panose="020B0604020202020204" pitchFamily="34" charset="0"/>
            </a:endParaRP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Book authors</a:t>
            </a:r>
            <a:r>
              <a:rPr lang="en-GB" sz="2000" dirty="0">
                <a:solidFill>
                  <a:schemeClr val="bg1"/>
                </a:solidFill>
                <a:latin typeface="Arial" panose="020B0604020202020204" pitchFamily="34" charset="0"/>
                <a:cs typeface="Arial" panose="020B0604020202020204" pitchFamily="34" charset="0"/>
              </a:rPr>
              <a:t>: </a:t>
            </a:r>
            <a:r>
              <a:rPr lang="en-GB" sz="2000" dirty="0" err="1">
                <a:solidFill>
                  <a:schemeClr val="bg1"/>
                </a:solidFill>
                <a:latin typeface="Arial" panose="020B0604020202020204" pitchFamily="34" charset="0"/>
                <a:cs typeface="Arial" panose="020B0604020202020204" pitchFamily="34" charset="0"/>
              </a:rPr>
              <a:t>Kadrey</a:t>
            </a:r>
            <a:r>
              <a:rPr lang="en-GB" sz="2000" dirty="0">
                <a:solidFill>
                  <a:schemeClr val="bg1"/>
                </a:solidFill>
                <a:latin typeface="Arial" panose="020B0604020202020204" pitchFamily="34" charset="0"/>
                <a:cs typeface="Arial" panose="020B0604020202020204" pitchFamily="34" charset="0"/>
              </a:rPr>
              <a:t> v Meta, Bartz v Anthropic, Authors Guild v OpenAI, </a:t>
            </a:r>
            <a:r>
              <a:rPr lang="en-GB" sz="2000" dirty="0" err="1">
                <a:solidFill>
                  <a:schemeClr val="bg1"/>
                </a:solidFill>
                <a:latin typeface="Arial" panose="020B0604020202020204" pitchFamily="34" charset="0"/>
                <a:cs typeface="Arial" panose="020B0604020202020204" pitchFamily="34" charset="0"/>
              </a:rPr>
              <a:t>Sancton</a:t>
            </a:r>
            <a:r>
              <a:rPr lang="en-GB" sz="2000" dirty="0">
                <a:solidFill>
                  <a:schemeClr val="bg1"/>
                </a:solidFill>
                <a:latin typeface="Arial" panose="020B0604020202020204" pitchFamily="34" charset="0"/>
                <a:cs typeface="Arial" panose="020B0604020202020204" pitchFamily="34" charset="0"/>
              </a:rPr>
              <a:t> v OpenAI, Tremblay v OpenAI, </a:t>
            </a:r>
            <a:r>
              <a:rPr lang="en-GB" sz="2000" dirty="0" err="1">
                <a:solidFill>
                  <a:schemeClr val="bg1"/>
                </a:solidFill>
                <a:latin typeface="Arial" panose="020B0604020202020204" pitchFamily="34" charset="0"/>
                <a:cs typeface="Arial" panose="020B0604020202020204" pitchFamily="34" charset="0"/>
              </a:rPr>
              <a:t>Nazemian</a:t>
            </a:r>
            <a:r>
              <a:rPr lang="en-GB" sz="2000" dirty="0">
                <a:solidFill>
                  <a:schemeClr val="bg1"/>
                </a:solidFill>
                <a:latin typeface="Arial" panose="020B0604020202020204" pitchFamily="34" charset="0"/>
                <a:cs typeface="Arial" panose="020B0604020202020204" pitchFamily="34" charset="0"/>
              </a:rPr>
              <a:t> v NVIDIA , Dubus v NVIDIA, </a:t>
            </a:r>
            <a:r>
              <a:rPr lang="en-GB" sz="2000" dirty="0" err="1">
                <a:solidFill>
                  <a:schemeClr val="bg1"/>
                </a:solidFill>
                <a:latin typeface="Arial" panose="020B0604020202020204" pitchFamily="34" charset="0"/>
                <a:cs typeface="Arial" panose="020B0604020202020204" pitchFamily="34" charset="0"/>
              </a:rPr>
              <a:t>O’Nan</a:t>
            </a:r>
            <a:r>
              <a:rPr lang="en-GB" sz="2000" dirty="0">
                <a:solidFill>
                  <a:schemeClr val="bg1"/>
                </a:solidFill>
                <a:latin typeface="Arial" panose="020B0604020202020204" pitchFamily="34" charset="0"/>
                <a:cs typeface="Arial" panose="020B0604020202020204" pitchFamily="34" charset="0"/>
              </a:rPr>
              <a:t> v Databricks </a:t>
            </a: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YouTube content owners</a:t>
            </a:r>
            <a:r>
              <a:rPr lang="en-GB" sz="2000" dirty="0">
                <a:solidFill>
                  <a:schemeClr val="bg1"/>
                </a:solidFill>
                <a:latin typeface="Arial" panose="020B0604020202020204" pitchFamily="34" charset="0"/>
                <a:cs typeface="Arial" panose="020B0604020202020204" pitchFamily="34" charset="0"/>
              </a:rPr>
              <a:t>: Millette v OpenAI, Millette v Google, </a:t>
            </a:r>
          </a:p>
          <a:p>
            <a:pPr>
              <a:lnSpc>
                <a:spcPct val="120000"/>
              </a:lnSpc>
            </a:pPr>
            <a:r>
              <a:rPr lang="en-GB" sz="2000" dirty="0">
                <a:solidFill>
                  <a:schemeClr val="bg1"/>
                </a:solidFill>
                <a:latin typeface="Arial" panose="020B0604020202020204" pitchFamily="34" charset="0"/>
                <a:cs typeface="Arial" panose="020B0604020202020204" pitchFamily="34" charset="0"/>
              </a:rPr>
              <a:t>Millette v NVDIA</a:t>
            </a: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Music companies</a:t>
            </a:r>
            <a:r>
              <a:rPr lang="en-GB" sz="2000" b="1" dirty="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UMG Recordings v </a:t>
            </a:r>
            <a:r>
              <a:rPr lang="en-GB" sz="2000" dirty="0" err="1">
                <a:solidFill>
                  <a:schemeClr val="bg1"/>
                </a:solidFill>
                <a:latin typeface="Arial" panose="020B0604020202020204" pitchFamily="34" charset="0"/>
                <a:cs typeface="Arial" panose="020B0604020202020204" pitchFamily="34" charset="0"/>
              </a:rPr>
              <a:t>Suno</a:t>
            </a:r>
            <a:r>
              <a:rPr lang="en-GB" sz="2000" dirty="0">
                <a:solidFill>
                  <a:schemeClr val="bg1"/>
                </a:solidFill>
                <a:latin typeface="Arial" panose="020B0604020202020204" pitchFamily="34" charset="0"/>
                <a:cs typeface="Arial" panose="020B0604020202020204" pitchFamily="34" charset="0"/>
              </a:rPr>
              <a:t>, UMG Recordings v Uncharted Labs, Concord Music Group v Anthropic</a:t>
            </a: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Artists</a:t>
            </a:r>
            <a:r>
              <a:rPr lang="en-GB" sz="2000" b="1" dirty="0">
                <a:solidFill>
                  <a:schemeClr val="bg1"/>
                </a:solidFill>
                <a:latin typeface="Arial" panose="020B0604020202020204" pitchFamily="34" charset="0"/>
                <a:cs typeface="Arial" panose="020B0604020202020204" pitchFamily="34" charset="0"/>
              </a:rPr>
              <a:t>: </a:t>
            </a:r>
            <a:r>
              <a:rPr lang="en-GB" sz="2000" dirty="0">
                <a:solidFill>
                  <a:schemeClr val="bg1"/>
                </a:solidFill>
                <a:latin typeface="Arial" panose="020B0604020202020204" pitchFamily="34" charset="0"/>
                <a:cs typeface="Arial" panose="020B0604020202020204" pitchFamily="34" charset="0"/>
              </a:rPr>
              <a:t>Andersen v Stability AI </a:t>
            </a: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Voice artists</a:t>
            </a:r>
            <a:r>
              <a:rPr lang="en-GB" sz="2000" dirty="0">
                <a:solidFill>
                  <a:schemeClr val="bg1"/>
                </a:solidFill>
                <a:latin typeface="Arial" panose="020B0604020202020204" pitchFamily="34" charset="0"/>
                <a:cs typeface="Arial" panose="020B0604020202020204" pitchFamily="34" charset="0"/>
              </a:rPr>
              <a:t>: </a:t>
            </a:r>
            <a:r>
              <a:rPr lang="en-GB" sz="2000" dirty="0" err="1">
                <a:solidFill>
                  <a:schemeClr val="bg1"/>
                </a:solidFill>
                <a:latin typeface="Arial" panose="020B0604020202020204" pitchFamily="34" charset="0"/>
                <a:cs typeface="Arial" panose="020B0604020202020204" pitchFamily="34" charset="0"/>
              </a:rPr>
              <a:t>Vacker</a:t>
            </a:r>
            <a:r>
              <a:rPr lang="en-GB" sz="2000" dirty="0">
                <a:solidFill>
                  <a:schemeClr val="bg1"/>
                </a:solidFill>
                <a:latin typeface="Arial" panose="020B0604020202020204" pitchFamily="34" charset="0"/>
                <a:cs typeface="Arial" panose="020B0604020202020204" pitchFamily="34" charset="0"/>
              </a:rPr>
              <a:t> v </a:t>
            </a:r>
            <a:r>
              <a:rPr lang="en-GB" sz="2000" dirty="0" err="1">
                <a:solidFill>
                  <a:schemeClr val="bg1"/>
                </a:solidFill>
                <a:latin typeface="Arial" panose="020B0604020202020204" pitchFamily="34" charset="0"/>
                <a:cs typeface="Arial" panose="020B0604020202020204" pitchFamily="34" charset="0"/>
              </a:rPr>
              <a:t>ElevenLabs</a:t>
            </a:r>
            <a:endParaRPr lang="en-GB" sz="2000" dirty="0">
              <a:solidFill>
                <a:schemeClr val="bg1"/>
              </a:solidFill>
              <a:latin typeface="Arial" panose="020B0604020202020204" pitchFamily="34" charset="0"/>
              <a:cs typeface="Arial" panose="020B0604020202020204" pitchFamily="34" charset="0"/>
            </a:endParaRPr>
          </a:p>
          <a:p>
            <a:pPr>
              <a:lnSpc>
                <a:spcPct val="120000"/>
              </a:lnSpc>
            </a:pPr>
            <a:r>
              <a:rPr lang="en-GB" sz="2000" b="1" dirty="0">
                <a:solidFill>
                  <a:schemeClr val="accent4">
                    <a:lumMod val="60000"/>
                    <a:lumOff val="40000"/>
                  </a:schemeClr>
                </a:solidFill>
                <a:latin typeface="Arial" panose="020B0604020202020204" pitchFamily="34" charset="0"/>
                <a:cs typeface="Arial" panose="020B0604020202020204" pitchFamily="34" charset="0"/>
              </a:rPr>
              <a:t>Newspapers/journalists</a:t>
            </a:r>
            <a:r>
              <a:rPr lang="en-GB" sz="2000" b="1" dirty="0">
                <a:solidFill>
                  <a:schemeClr val="bg1"/>
                </a:solidFill>
                <a:latin typeface="Arial" panose="020B0604020202020204" pitchFamily="34" charset="0"/>
                <a:cs typeface="Arial" panose="020B0604020202020204" pitchFamily="34" charset="0"/>
              </a:rPr>
              <a:t>: </a:t>
            </a:r>
            <a:r>
              <a:rPr lang="en-GB" sz="2000" dirty="0" err="1">
                <a:solidFill>
                  <a:schemeClr val="bg1"/>
                </a:solidFill>
                <a:latin typeface="Arial" panose="020B0604020202020204" pitchFamily="34" charset="0"/>
                <a:cs typeface="Arial" panose="020B0604020202020204" pitchFamily="34" charset="0"/>
              </a:rPr>
              <a:t>Center</a:t>
            </a:r>
            <a:r>
              <a:rPr lang="en-GB" sz="2000" dirty="0">
                <a:solidFill>
                  <a:schemeClr val="bg1"/>
                </a:solidFill>
                <a:latin typeface="Arial" panose="020B0604020202020204" pitchFamily="34" charset="0"/>
                <a:cs typeface="Arial" panose="020B0604020202020204" pitchFamily="34" charset="0"/>
              </a:rPr>
              <a:t> for Investigative Reporting v OpenAI and Microsoft, Daily News v Microsoft, New York Times v Microsoft, Advance Local Media v Cohere AI, Dow Jones v Perplexity AI, </a:t>
            </a:r>
          </a:p>
          <a:p>
            <a:pPr>
              <a:lnSpc>
                <a:spcPct val="120000"/>
              </a:lnSpc>
            </a:pPr>
            <a:r>
              <a:rPr lang="en-GB" sz="2000" dirty="0">
                <a:solidFill>
                  <a:schemeClr val="bg1"/>
                </a:solidFill>
                <a:latin typeface="Arial" panose="020B0604020202020204" pitchFamily="34" charset="0"/>
                <a:cs typeface="Arial" panose="020B0604020202020204" pitchFamily="34" charset="0"/>
              </a:rPr>
              <a:t>Raw Story v OpenAI</a:t>
            </a:r>
          </a:p>
          <a:p>
            <a:pPr>
              <a:lnSpc>
                <a:spcPct val="120000"/>
              </a:lnSpc>
            </a:pPr>
            <a:r>
              <a:rPr lang="en-GB" sz="2000" dirty="0">
                <a:solidFill>
                  <a:schemeClr val="bg1"/>
                </a:solidFill>
                <a:latin typeface="Arial" panose="020B0604020202020204" pitchFamily="34" charset="0"/>
                <a:cs typeface="Arial" panose="020B0604020202020204" pitchFamily="34" charset="0"/>
              </a:rPr>
              <a:t>						- Free Law Project’s AI cases bot </a:t>
            </a:r>
          </a:p>
        </p:txBody>
      </p:sp>
    </p:spTree>
    <p:extLst>
      <p:ext uri="{BB962C8B-B14F-4D97-AF65-F5344CB8AC3E}">
        <p14:creationId xmlns:p14="http://schemas.microsoft.com/office/powerpoint/2010/main" val="229386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4A520D27-184E-E7B9-0CED-5C7CB660723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7B583A2-9157-B23D-5B21-5FDECF48873E}"/>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Training gen AI on YouTube videos</a:t>
            </a:r>
            <a:endParaRPr lang="en-GB" sz="36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148C425C-FE5C-2933-EB9C-7FE2C55360E6}"/>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42E095CC-2DFF-166B-B307-FF2AB8E485CB}"/>
              </a:ext>
            </a:extLst>
          </p:cNvPr>
          <p:cNvSpPr>
            <a:spLocks noGrp="1"/>
          </p:cNvSpPr>
          <p:nvPr>
            <p:ph type="body" sz="quarter" idx="14"/>
          </p:nvPr>
        </p:nvSpPr>
        <p:spPr>
          <a:xfrm>
            <a:off x="331470" y="1272650"/>
            <a:ext cx="8481060" cy="4808625"/>
          </a:xfrm>
        </p:spPr>
        <p:txBody>
          <a:bodyPr/>
          <a:lstStyle/>
          <a:p>
            <a:pPr marL="0" indent="0">
              <a:lnSpc>
                <a:spcPct val="120000"/>
              </a:lnSpc>
              <a:buNone/>
            </a:pPr>
            <a:r>
              <a:rPr lang="en-US" sz="2400" dirty="0">
                <a:solidFill>
                  <a:schemeClr val="bg1"/>
                </a:solidFill>
                <a:latin typeface="Arial" panose="020B0604020202020204" pitchFamily="34" charset="0"/>
              </a:rPr>
              <a:t>According to the New York Times:</a:t>
            </a:r>
            <a:endParaRPr lang="en-US" sz="2400" b="1" dirty="0">
              <a:solidFill>
                <a:schemeClr val="accent4"/>
              </a:solidFill>
              <a:latin typeface="Arial" panose="020B0604020202020204" pitchFamily="34" charset="0"/>
            </a:endParaRPr>
          </a:p>
          <a:p>
            <a:pPr marL="0" indent="0">
              <a:lnSpc>
                <a:spcPct val="120000"/>
              </a:lnSpc>
              <a:buNone/>
            </a:pPr>
            <a:r>
              <a:rPr lang="en-US" sz="2400" b="1" dirty="0">
                <a:solidFill>
                  <a:schemeClr val="accent4">
                    <a:lumMod val="60000"/>
                    <a:lumOff val="40000"/>
                  </a:schemeClr>
                </a:solidFill>
                <a:latin typeface="Arial" panose="020B0604020202020204" pitchFamily="34" charset="0"/>
              </a:rPr>
              <a:t>OpenAI</a:t>
            </a:r>
            <a:r>
              <a:rPr lang="en-US" sz="2400" b="1" dirty="0">
                <a:solidFill>
                  <a:schemeClr val="bg1"/>
                </a:solidFill>
                <a:latin typeface="Arial" panose="020B0604020202020204" pitchFamily="34" charset="0"/>
              </a:rPr>
              <a:t> </a:t>
            </a:r>
            <a:r>
              <a:rPr lang="en-US" sz="2400" dirty="0">
                <a:solidFill>
                  <a:schemeClr val="bg1"/>
                </a:solidFill>
                <a:latin typeface="Arial" panose="020B0604020202020204" pitchFamily="34" charset="0"/>
              </a:rPr>
              <a:t>scraped &gt;1m </a:t>
            </a:r>
            <a:r>
              <a:rPr lang="en-US" sz="2400" dirty="0" err="1">
                <a:solidFill>
                  <a:schemeClr val="bg1"/>
                </a:solidFill>
                <a:latin typeface="Arial" panose="020B0604020202020204" pitchFamily="34" charset="0"/>
              </a:rPr>
              <a:t>hrs</a:t>
            </a:r>
            <a:r>
              <a:rPr lang="en-US" sz="2400" dirty="0">
                <a:solidFill>
                  <a:schemeClr val="bg1"/>
                </a:solidFill>
                <a:latin typeface="Arial" panose="020B0604020202020204" pitchFamily="34" charset="0"/>
              </a:rPr>
              <a:t> of YouTube videos, converted the audio to text using Whisper, used it for training GPT-4 </a:t>
            </a:r>
          </a:p>
          <a:p>
            <a:pPr marL="0" indent="0">
              <a:lnSpc>
                <a:spcPct val="120000"/>
              </a:lnSpc>
              <a:buNone/>
            </a:pPr>
            <a:r>
              <a:rPr lang="en-US" sz="2400" dirty="0">
                <a:solidFill>
                  <a:schemeClr val="bg1"/>
                </a:solidFill>
                <a:latin typeface="Arial" panose="020B0604020202020204" pitchFamily="34" charset="0"/>
              </a:rPr>
              <a:t>- against both Terms of Service and robots.txt</a:t>
            </a:r>
          </a:p>
          <a:p>
            <a:pPr marL="0" indent="0">
              <a:lnSpc>
                <a:spcPct val="120000"/>
              </a:lnSpc>
              <a:buNone/>
            </a:pPr>
            <a:r>
              <a:rPr lang="en-US" sz="2400" b="1" dirty="0">
                <a:solidFill>
                  <a:schemeClr val="accent4">
                    <a:lumMod val="60000"/>
                    <a:lumOff val="40000"/>
                  </a:schemeClr>
                </a:solidFill>
                <a:latin typeface="Arial" panose="020B0604020202020204" pitchFamily="34" charset="0"/>
              </a:rPr>
              <a:t>Google</a:t>
            </a:r>
            <a:r>
              <a:rPr lang="en-US" sz="2400" dirty="0">
                <a:solidFill>
                  <a:schemeClr val="bg1"/>
                </a:solidFill>
                <a:latin typeface="Arial" panose="020B0604020202020204" pitchFamily="34" charset="0"/>
              </a:rPr>
              <a:t> also used YouTube trans</a:t>
            </a:r>
            <a:r>
              <a:rPr lang="en-US" sz="2400" dirty="0">
                <a:solidFill>
                  <a:schemeClr val="bg1"/>
                </a:solidFill>
                <a:latin typeface="Arial" panose="020B0604020202020204" pitchFamily="34" charset="0"/>
                <a:cs typeface="Arial" panose="020B0604020202020204" pitchFamily="34" charset="0"/>
              </a:rPr>
              <a:t>cripts for training AI “in accordance with our agreements with YouTube content creators”</a:t>
            </a:r>
          </a:p>
          <a:p>
            <a:pPr marL="0" indent="0">
              <a:lnSpc>
                <a:spcPct val="120000"/>
              </a:lnSpc>
              <a:buNone/>
            </a:pPr>
            <a:endParaRPr lang="en-US"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200" dirty="0">
                <a:solidFill>
                  <a:schemeClr val="bg1"/>
                </a:solidFill>
                <a:latin typeface="Arial" panose="020B0604020202020204" pitchFamily="34" charset="0"/>
                <a:cs typeface="Arial" panose="020B0604020202020204" pitchFamily="34" charset="0"/>
              </a:rPr>
              <a:t>- Cade Metz et al, “How tech giants cut corners to harvest data for A.I.”, NY Times 6 Apr 2024</a:t>
            </a:r>
            <a:endParaRPr lang="en-US" sz="2200" dirty="0">
              <a:solidFill>
                <a:schemeClr val="bg1"/>
              </a:solidFill>
              <a:latin typeface="Arial" panose="020B0604020202020204" pitchFamily="34" charset="0"/>
            </a:endParaRPr>
          </a:p>
        </p:txBody>
      </p:sp>
    </p:spTree>
    <p:extLst>
      <p:ext uri="{BB962C8B-B14F-4D97-AF65-F5344CB8AC3E}">
        <p14:creationId xmlns:p14="http://schemas.microsoft.com/office/powerpoint/2010/main" val="129020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CC16A34A-178F-7A5B-9004-89391B56B90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1966F8C-C36A-6EA5-8E14-FB7BC0B5DF6E}"/>
              </a:ext>
            </a:extLst>
          </p:cNvPr>
          <p:cNvSpPr>
            <a:spLocks noGrp="1"/>
          </p:cNvSpPr>
          <p:nvPr>
            <p:ph type="title"/>
          </p:nvPr>
        </p:nvSpPr>
        <p:spPr/>
        <p:txBody>
          <a:bodyPr/>
          <a:lstStyle/>
          <a:p>
            <a:r>
              <a:rPr lang="en-US" sz="3600" i="1" dirty="0">
                <a:latin typeface="Arial" panose="020B0604020202020204" pitchFamily="34" charset="0"/>
                <a:cs typeface="Arial" panose="020B0604020202020204" pitchFamily="34" charset="0"/>
              </a:rPr>
              <a:t>Kadrey v Meta </a:t>
            </a:r>
            <a:r>
              <a:rPr lang="en-US" sz="3600" dirty="0">
                <a:solidFill>
                  <a:schemeClr val="bg1"/>
                </a:solidFill>
                <a:latin typeface="Arial" panose="020B0604020202020204" pitchFamily="34" charset="0"/>
              </a:rPr>
              <a:t>😂</a:t>
            </a:r>
            <a:endParaRPr lang="en-GB" sz="36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9A189DF5-9599-BC0C-2B5C-CE7CCF5D900E}"/>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B095C552-D62B-F17F-7115-080CF5518DBB}"/>
              </a:ext>
            </a:extLst>
          </p:cNvPr>
          <p:cNvSpPr>
            <a:spLocks noGrp="1"/>
          </p:cNvSpPr>
          <p:nvPr>
            <p:ph type="body" sz="quarter" idx="14"/>
          </p:nvPr>
        </p:nvSpPr>
        <p:spPr>
          <a:xfrm>
            <a:off x="199621" y="1027960"/>
            <a:ext cx="8944379" cy="5222577"/>
          </a:xfrm>
        </p:spPr>
        <p:txBody>
          <a:bodyPr/>
          <a:lstStyle/>
          <a:p>
            <a:pPr marL="0" indent="0">
              <a:lnSpc>
                <a:spcPct val="120000"/>
              </a:lnSpc>
              <a:buNone/>
            </a:pPr>
            <a:r>
              <a:rPr lang="en-US" sz="2400" dirty="0">
                <a:solidFill>
                  <a:schemeClr val="bg1"/>
                </a:solidFill>
                <a:latin typeface="Arial" panose="020B0604020202020204" pitchFamily="34" charset="0"/>
              </a:rPr>
              <a:t>Appears not to be disputed:</a:t>
            </a:r>
          </a:p>
          <a:p>
            <a:pPr marL="0" indent="0">
              <a:lnSpc>
                <a:spcPct val="120000"/>
              </a:lnSpc>
              <a:buNone/>
            </a:pPr>
            <a:r>
              <a:rPr lang="en-US" sz="2400" dirty="0">
                <a:solidFill>
                  <a:schemeClr val="bg1"/>
                </a:solidFill>
                <a:latin typeface="Arial" panose="020B0604020202020204" pitchFamily="34" charset="0"/>
              </a:rPr>
              <a:t>- </a:t>
            </a:r>
            <a:r>
              <a:rPr lang="en-US" sz="2200" dirty="0">
                <a:solidFill>
                  <a:schemeClr val="bg1"/>
                </a:solidFill>
                <a:latin typeface="Arial" panose="020B0604020202020204" pitchFamily="34" charset="0"/>
              </a:rPr>
              <a:t>Meta downloaded LibGen, a “shadow library” of millions of books &amp; articles, and used it in training </a:t>
            </a:r>
            <a:r>
              <a:rPr lang="en-US" sz="2200" dirty="0" err="1">
                <a:solidFill>
                  <a:schemeClr val="bg1"/>
                </a:solidFill>
                <a:latin typeface="Arial" panose="020B0604020202020204" pitchFamily="34" charset="0"/>
              </a:rPr>
              <a:t>LLaMa</a:t>
            </a:r>
            <a:r>
              <a:rPr lang="en-US" sz="2200" dirty="0">
                <a:solidFill>
                  <a:schemeClr val="bg1"/>
                </a:solidFill>
                <a:latin typeface="Arial" panose="020B0604020202020204" pitchFamily="34" charset="0"/>
              </a:rPr>
              <a:t> 3  (document 441-1)</a:t>
            </a:r>
          </a:p>
          <a:p>
            <a:pPr marL="0" indent="0">
              <a:lnSpc>
                <a:spcPct val="120000"/>
              </a:lnSpc>
              <a:buNone/>
            </a:pPr>
            <a:r>
              <a:rPr lang="en-US" sz="2200" dirty="0">
                <a:solidFill>
                  <a:schemeClr val="bg1"/>
                </a:solidFill>
                <a:latin typeface="Arial" panose="020B0604020202020204" pitchFamily="34" charset="0"/>
              </a:rPr>
              <a:t>- Downloaded part of it via torrent, with minimal seeding (395-6)</a:t>
            </a:r>
          </a:p>
          <a:p>
            <a:pPr>
              <a:lnSpc>
                <a:spcPct val="120000"/>
              </a:lnSpc>
              <a:buFontTx/>
              <a:buChar char="-"/>
            </a:pPr>
            <a:r>
              <a:rPr lang="en-US" sz="2200" dirty="0">
                <a:solidFill>
                  <a:schemeClr val="bg1"/>
                </a:solidFill>
                <a:latin typeface="Arial" panose="020B0604020202020204" pitchFamily="34" charset="0"/>
              </a:rPr>
              <a:t>“If there is media coverage suggesting that we have used a dataset that we know to be pirated, such as libgen, this may undermine our position with regulators” (396-2)</a:t>
            </a:r>
          </a:p>
          <a:p>
            <a:pPr>
              <a:lnSpc>
                <a:spcPct val="120000"/>
              </a:lnSpc>
              <a:buFontTx/>
              <a:buChar char="-"/>
            </a:pPr>
            <a:r>
              <a:rPr lang="en-US" sz="2200" dirty="0">
                <a:solidFill>
                  <a:schemeClr val="bg1"/>
                </a:solidFill>
                <a:latin typeface="Arial" panose="020B0604020202020204" pitchFamily="34" charset="0"/>
              </a:rPr>
              <a:t>“In </a:t>
            </a:r>
            <a:r>
              <a:rPr lang="en-US" sz="2200" b="1" dirty="0">
                <a:solidFill>
                  <a:schemeClr val="bg1"/>
                </a:solidFill>
                <a:latin typeface="Arial" panose="020B0604020202020204" pitchFamily="34" charset="0"/>
              </a:rPr>
              <a:t>no case </a:t>
            </a:r>
            <a:r>
              <a:rPr lang="en-US" sz="2200" dirty="0">
                <a:solidFill>
                  <a:schemeClr val="bg1"/>
                </a:solidFill>
                <a:latin typeface="Arial" panose="020B0604020202020204" pitchFamily="34" charset="0"/>
              </a:rPr>
              <a:t>would we disclose publicly that we had trained on libgen” (also 396-2)</a:t>
            </a:r>
          </a:p>
          <a:p>
            <a:pPr>
              <a:lnSpc>
                <a:spcPct val="120000"/>
              </a:lnSpc>
              <a:buFontTx/>
              <a:buChar char="-"/>
            </a:pPr>
            <a:r>
              <a:rPr lang="en-US" sz="2200" dirty="0">
                <a:solidFill>
                  <a:schemeClr val="bg1"/>
                </a:solidFill>
                <a:latin typeface="Arial" panose="020B0604020202020204" pitchFamily="34" charset="0"/>
              </a:rPr>
              <a:t>“using pirated material should be beyond our ethical threshold.” (441)</a:t>
            </a:r>
          </a:p>
          <a:p>
            <a:pPr>
              <a:lnSpc>
                <a:spcPct val="120000"/>
              </a:lnSpc>
              <a:buFontTx/>
              <a:buChar char="-"/>
            </a:pPr>
            <a:r>
              <a:rPr lang="en-US" sz="2200" dirty="0">
                <a:solidFill>
                  <a:schemeClr val="bg1"/>
                </a:solidFill>
                <a:latin typeface="Arial" panose="020B0604020202020204" pitchFamily="34" charset="0"/>
              </a:rPr>
              <a:t>“torrenting from a corporate laptop doesn’t feel right 😂“ (396-3)</a:t>
            </a:r>
          </a:p>
          <a:p>
            <a:pPr marL="0" indent="0">
              <a:lnSpc>
                <a:spcPct val="120000"/>
              </a:lnSpc>
              <a:buNone/>
            </a:pPr>
            <a:endParaRPr lang="en-US" sz="2400" dirty="0">
              <a:solidFill>
                <a:schemeClr val="bg1"/>
              </a:solidFill>
              <a:latin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rPr>
              <a:t>Meta’s lawyers say this was all legal. It could be.</a:t>
            </a:r>
          </a:p>
        </p:txBody>
      </p:sp>
    </p:spTree>
    <p:extLst>
      <p:ext uri="{BB962C8B-B14F-4D97-AF65-F5344CB8AC3E}">
        <p14:creationId xmlns:p14="http://schemas.microsoft.com/office/powerpoint/2010/main" val="393798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DA5A82-8FC4-41E0-AE3C-A721A68D7896}"/>
              </a:ext>
            </a:extLst>
          </p:cNvPr>
          <p:cNvSpPr txBox="1">
            <a:spLocks noGrp="1"/>
          </p:cNvSpPr>
          <p:nvPr>
            <p:ph type="title" idx="4294967295"/>
          </p:nvPr>
        </p:nvSpPr>
        <p:spPr>
          <a:xfrm flipH="1">
            <a:off x="455995" y="494389"/>
            <a:ext cx="823200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3200" dirty="0">
                <a:latin typeface="Arial" panose="020B0604020202020204" pitchFamily="34" charset="0"/>
                <a:ea typeface="+mn-ea"/>
                <a:cs typeface="Arial" panose="020B0604020202020204" pitchFamily="34" charset="0"/>
              </a:rPr>
              <a:t>Suggestions</a:t>
            </a:r>
            <a:r>
              <a:rPr kumimoji="0" lang="en-GB" sz="3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a:t>
            </a:r>
            <a:endParaRPr kumimoji="0" lang="en-GB" sz="28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p:txBody>
      </p:sp>
      <p:pic>
        <p:nvPicPr>
          <p:cNvPr id="5" name="Content Placeholder 4">
            <a:extLst>
              <a:ext uri="{FF2B5EF4-FFF2-40B4-BE49-F238E27FC236}">
                <a16:creationId xmlns:a16="http://schemas.microsoft.com/office/drawing/2014/main" id="{155C0BE9-8A23-4E42-9B0E-17952D73591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sp>
        <p:nvSpPr>
          <p:cNvPr id="2" name="TextBox 1">
            <a:extLst>
              <a:ext uri="{FF2B5EF4-FFF2-40B4-BE49-F238E27FC236}">
                <a16:creationId xmlns:a16="http://schemas.microsoft.com/office/drawing/2014/main" id="{E392E8C5-CB47-41AB-AAF9-3514716FAFE6}"/>
              </a:ext>
            </a:extLst>
          </p:cNvPr>
          <p:cNvSpPr txBox="1"/>
          <p:nvPr/>
        </p:nvSpPr>
        <p:spPr>
          <a:xfrm>
            <a:off x="296575" y="1319933"/>
            <a:ext cx="8550845" cy="4638129"/>
          </a:xfrm>
          <a:prstGeom prst="rect">
            <a:avLst/>
          </a:prstGeom>
          <a:noFill/>
        </p:spPr>
        <p:txBody>
          <a:bodyPr wrap="square" rtlCol="0">
            <a:spAutoFit/>
          </a:bodyPr>
          <a:lstStyle/>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Licencing agreements – </a:t>
            </a:r>
            <a:r>
              <a:rPr lang="en-GB" sz="2000" dirty="0">
                <a:solidFill>
                  <a:schemeClr val="bg1"/>
                </a:solidFill>
                <a:latin typeface="Arial" panose="020B0604020202020204" pitchFamily="34" charset="0"/>
                <a:cs typeface="Arial" panose="020B0604020202020204" pitchFamily="34" charset="0"/>
              </a:rPr>
              <a:t>e.g. academic publishers, Adobe Firefly</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Input &amp; output filtering </a:t>
            </a:r>
            <a:r>
              <a:rPr lang="en-GB" dirty="0">
                <a:solidFill>
                  <a:schemeClr val="bg1"/>
                </a:solidFill>
                <a:latin typeface="Arial" panose="020B0604020202020204" pitchFamily="34" charset="0"/>
                <a:cs typeface="Arial" panose="020B0604020202020204" pitchFamily="34" charset="0"/>
              </a:rPr>
              <a:t>– e.g. </a:t>
            </a:r>
            <a:r>
              <a:rPr lang="en-GB" dirty="0" err="1">
                <a:solidFill>
                  <a:schemeClr val="bg1"/>
                </a:solidFill>
                <a:latin typeface="Arial" panose="020B0604020202020204" pitchFamily="34" charset="0"/>
                <a:cs typeface="Arial" panose="020B0604020202020204" pitchFamily="34" charset="0"/>
              </a:rPr>
              <a:t>Udio</a:t>
            </a:r>
            <a:r>
              <a:rPr lang="en-GB" dirty="0">
                <a:solidFill>
                  <a:schemeClr val="bg1"/>
                </a:solidFill>
                <a:latin typeface="Arial" panose="020B0604020202020204" pitchFamily="34" charset="0"/>
                <a:cs typeface="Arial" panose="020B0604020202020204" pitchFamily="34" charset="0"/>
              </a:rPr>
              <a:t>, ChatGPT, Claude </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Indemnification for users </a:t>
            </a:r>
            <a:r>
              <a:rPr lang="en-GB" sz="2000" dirty="0">
                <a:solidFill>
                  <a:schemeClr val="bg1"/>
                </a:solidFill>
                <a:latin typeface="Arial" panose="020B0604020202020204" pitchFamily="34" charset="0"/>
                <a:cs typeface="Arial" panose="020B0604020202020204" pitchFamily="34" charset="0"/>
              </a:rPr>
              <a:t>– e.g. ChatGPT, Copilot</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Transparency of data sources, crawler transparency</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Opt-out mechanisms </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Efficient unlearning of item </a:t>
            </a:r>
            <a:r>
              <a:rPr lang="en-GB" dirty="0">
                <a:solidFill>
                  <a:schemeClr val="bg1"/>
                </a:solidFill>
                <a:latin typeface="Arial" panose="020B0604020202020204" pitchFamily="34" charset="0"/>
                <a:cs typeface="Arial" panose="020B0604020202020204" pitchFamily="34" charset="0"/>
              </a:rPr>
              <a:t>: - e.g. </a:t>
            </a:r>
            <a:r>
              <a:rPr lang="en-GB" dirty="0" err="1">
                <a:solidFill>
                  <a:schemeClr val="bg1"/>
                </a:solidFill>
                <a:latin typeface="Arial" panose="020B0604020202020204" pitchFamily="34" charset="0"/>
                <a:cs typeface="Arial" panose="020B0604020202020204" pitchFamily="34" charset="0"/>
              </a:rPr>
              <a:t>Bourtoule</a:t>
            </a:r>
            <a:r>
              <a:rPr lang="en-GB" dirty="0">
                <a:solidFill>
                  <a:schemeClr val="bg1"/>
                </a:solidFill>
                <a:latin typeface="Arial" panose="020B0604020202020204" pitchFamily="34" charset="0"/>
                <a:cs typeface="Arial" panose="020B0604020202020204" pitchFamily="34" charset="0"/>
              </a:rPr>
              <a:t> et al, research problem </a:t>
            </a:r>
            <a:r>
              <a:rPr lang="en-GB" sz="2000" dirty="0">
                <a:solidFill>
                  <a:schemeClr val="bg1"/>
                </a:solidFill>
                <a:latin typeface="Arial" panose="020B0604020202020204" pitchFamily="34" charset="0"/>
                <a:cs typeface="Arial" panose="020B0604020202020204" pitchFamily="34" charset="0"/>
              </a:rPr>
              <a:t> </a:t>
            </a:r>
          </a:p>
          <a:p>
            <a:pPr marL="342900" indent="-342900">
              <a:lnSpc>
                <a:spcPct val="120000"/>
              </a:lnSpc>
              <a:buFontTx/>
              <a:buChar char="-"/>
            </a:pPr>
            <a:r>
              <a:rPr lang="en-GB" sz="2400" dirty="0">
                <a:solidFill>
                  <a:schemeClr val="bg1"/>
                </a:solidFill>
                <a:latin typeface="Arial" panose="020B0604020202020204" pitchFamily="34" charset="0"/>
                <a:cs typeface="Arial" panose="020B0604020202020204" pitchFamily="34" charset="0"/>
              </a:rPr>
              <a:t>Collective copyright management for artist royalties / credit</a:t>
            </a:r>
          </a:p>
          <a:p>
            <a:pPr>
              <a:lnSpc>
                <a:spcPct val="120000"/>
              </a:lnSpc>
            </a:pPr>
            <a:r>
              <a:rPr lang="en-GB" sz="2000" dirty="0">
                <a:solidFill>
                  <a:schemeClr val="bg1"/>
                </a:solidFill>
                <a:latin typeface="Arial" panose="020B0604020202020204" pitchFamily="34" charset="0"/>
                <a:cs typeface="Arial" panose="020B0604020202020204" pitchFamily="34" charset="0"/>
              </a:rPr>
              <a:t>     research problem</a:t>
            </a:r>
          </a:p>
          <a:p>
            <a:pPr>
              <a:lnSpc>
                <a:spcPct val="120000"/>
              </a:lnSpc>
            </a:pPr>
            <a:endParaRPr lang="en-GB" sz="2000" dirty="0">
              <a:solidFill>
                <a:schemeClr val="bg1"/>
              </a:solidFill>
              <a:latin typeface="Arial" panose="020B0604020202020204" pitchFamily="34" charset="0"/>
              <a:cs typeface="Arial" panose="020B0604020202020204" pitchFamily="34" charset="0"/>
            </a:endParaRPr>
          </a:p>
          <a:p>
            <a:pPr>
              <a:lnSpc>
                <a:spcPct val="120000"/>
              </a:lnSpc>
            </a:pPr>
            <a:endParaRPr lang="en-GB" sz="2000" dirty="0">
              <a:solidFill>
                <a:schemeClr val="bg1"/>
              </a:solidFill>
              <a:latin typeface="Arial" panose="020B0604020202020204" pitchFamily="34" charset="0"/>
              <a:cs typeface="Arial" panose="020B0604020202020204" pitchFamily="34" charset="0"/>
            </a:endParaRPr>
          </a:p>
          <a:p>
            <a:pPr>
              <a:lnSpc>
                <a:spcPct val="120000"/>
              </a:lnSpc>
            </a:pPr>
            <a:endParaRPr lang="en-GB"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327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b="1" dirty="0">
                <a:solidFill>
                  <a:schemeClr val="tx1"/>
                </a:solidFill>
                <a:latin typeface="Arial" panose="020B0604020202020204" pitchFamily="34" charset="0"/>
                <a:cs typeface="Arial" panose="020B0604020202020204" pitchFamily="34" charset="0"/>
              </a:rPr>
              <a:t>What can you do?</a:t>
            </a:r>
          </a:p>
        </p:txBody>
      </p:sp>
      <p:sp>
        <p:nvSpPr>
          <p:cNvPr id="10" name="Subtitle 9">
            <a:extLs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31E58D-2B0D-44C2-985F-3AE02C2A86FD}"/>
              </a:ext>
            </a:extLst>
          </p:cNvPr>
          <p:cNvSpPr>
            <a:spLocks noGrp="1"/>
          </p:cNvSpPr>
          <p:nvPr>
            <p:ph type="body" sz="quarter" idx="14"/>
          </p:nvPr>
        </p:nvSpPr>
        <p:spPr>
          <a:xfrm>
            <a:off x="531091" y="1272650"/>
            <a:ext cx="8229600" cy="5222577"/>
          </a:xfrm>
        </p:spPr>
        <p:txBody>
          <a:bodyPr/>
          <a:lstStyle/>
          <a:p>
            <a:pPr marL="0" indent="0">
              <a:lnSpc>
                <a:spcPct val="120000"/>
              </a:lnSpc>
              <a:buNone/>
            </a:pPr>
            <a:endParaRPr lang="en-GB" sz="2800" dirty="0">
              <a:solidFill>
                <a:schemeClr val="tx1"/>
              </a:solidFill>
              <a:latin typeface="Arial" panose="020B0604020202020204" pitchFamily="34" charset="0"/>
              <a:cs typeface="Arial" panose="020B0604020202020204" pitchFamily="34" charset="0"/>
            </a:endParaRPr>
          </a:p>
          <a:p>
            <a:pPr marL="0" indent="0">
              <a:lnSpc>
                <a:spcPct val="120000"/>
              </a:lnSpc>
              <a:buNone/>
            </a:pPr>
            <a:endParaRPr lang="en-GB" sz="2800" dirty="0">
              <a:solidFill>
                <a:schemeClr val="tx1"/>
              </a:solidFill>
              <a:latin typeface="Arial" panose="020B0604020202020204" pitchFamily="34" charset="0"/>
              <a:cs typeface="Arial" panose="020B0604020202020204" pitchFamily="34" charset="0"/>
            </a:endParaRPr>
          </a:p>
          <a:p>
            <a:pPr marL="0" indent="0">
              <a:lnSpc>
                <a:spcPct val="120000"/>
              </a:lnSpc>
              <a:buNone/>
            </a:pPr>
            <a:r>
              <a:rPr lang="en-GB" sz="3200" dirty="0">
                <a:solidFill>
                  <a:schemeClr val="tx1"/>
                </a:solidFill>
                <a:latin typeface="Arial" panose="020B0604020202020204" pitchFamily="34" charset="0"/>
                <a:cs typeface="Arial" panose="020B0604020202020204" pitchFamily="34" charset="0"/>
              </a:rPr>
              <a:t>What can you do if you find yourself involved in something ethically bad at work?</a:t>
            </a:r>
          </a:p>
          <a:p>
            <a:pPr marL="0" indent="0">
              <a:lnSpc>
                <a:spcPct val="120000"/>
              </a:lnSpc>
              <a:buNone/>
            </a:pP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74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René Carmille</a:t>
            </a:r>
          </a:p>
        </p:txBody>
      </p:sp>
      <p:sp>
        <p:nvSpPr>
          <p:cNvPr id="10" name="Subtitle 9">
            <a:extLs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31E58D-2B0D-44C2-985F-3AE02C2A86FD}"/>
              </a:ext>
              <a:ext uri="{C183D7F6-B498-43B3-948B-1728B52AA6E4}">
                <adec:decorative xmlns:adec="http://schemas.microsoft.com/office/drawing/2017/decorative" val="1"/>
              </a:ext>
            </a:extLst>
          </p:cNvPr>
          <p:cNvSpPr>
            <a:spLocks noGrp="1"/>
          </p:cNvSpPr>
          <p:nvPr>
            <p:ph type="body" sz="quarter" idx="14"/>
          </p:nvPr>
        </p:nvSpPr>
        <p:spPr>
          <a:xfrm>
            <a:off x="531091" y="1272650"/>
            <a:ext cx="8229600" cy="5222577"/>
          </a:xfrm>
        </p:spPr>
        <p:txBody>
          <a:bodyPr/>
          <a:lstStyle/>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pic>
        <p:nvPicPr>
          <p:cNvPr id="4" name="Picture 3" descr="Photo of Rene Carmille">
            <a:extLst>
              <a:ext uri="{FF2B5EF4-FFF2-40B4-BE49-F238E27FC236}">
                <a16:creationId xmlns:a16="http://schemas.microsoft.com/office/drawing/2014/main" id="{13E1EF29-2241-4719-9584-A3F3DDA554CB}"/>
              </a:ext>
            </a:extLst>
          </p:cNvPr>
          <p:cNvPicPr>
            <a:picLocks noChangeAspect="1"/>
          </p:cNvPicPr>
          <p:nvPr/>
        </p:nvPicPr>
        <p:blipFill>
          <a:blip r:embed="rId3"/>
          <a:stretch>
            <a:fillRect/>
          </a:stretch>
        </p:blipFill>
        <p:spPr>
          <a:xfrm>
            <a:off x="531090" y="1272650"/>
            <a:ext cx="2599567" cy="3850609"/>
          </a:xfrm>
          <a:prstGeom prst="rect">
            <a:avLst/>
          </a:prstGeom>
        </p:spPr>
      </p:pic>
      <p:pic>
        <p:nvPicPr>
          <p:cNvPr id="6" name="Picture 5" descr="Photo of Hollerith tabulator">
            <a:extLst>
              <a:ext uri="{FF2B5EF4-FFF2-40B4-BE49-F238E27FC236}">
                <a16:creationId xmlns:a16="http://schemas.microsoft.com/office/drawing/2014/main" id="{3ADD81E8-59E6-49C8-B3C0-1B70A3CDA792}"/>
              </a:ext>
            </a:extLst>
          </p:cNvPr>
          <p:cNvPicPr>
            <a:picLocks noChangeAspect="1"/>
          </p:cNvPicPr>
          <p:nvPr/>
        </p:nvPicPr>
        <p:blipFill>
          <a:blip r:embed="rId4"/>
          <a:stretch>
            <a:fillRect/>
          </a:stretch>
        </p:blipFill>
        <p:spPr>
          <a:xfrm>
            <a:off x="3648586" y="1252131"/>
            <a:ext cx="5163944" cy="3834611"/>
          </a:xfrm>
          <a:prstGeom prst="rect">
            <a:avLst/>
          </a:prstGeom>
        </p:spPr>
      </p:pic>
      <p:sp>
        <p:nvSpPr>
          <p:cNvPr id="14" name="TextBox 13">
            <a:extLst>
              <a:ext uri="{FF2B5EF4-FFF2-40B4-BE49-F238E27FC236}">
                <a16:creationId xmlns:a16="http://schemas.microsoft.com/office/drawing/2014/main" id="{0CBDAE9A-A194-4457-B5CC-046FA5546754}"/>
              </a:ext>
            </a:extLst>
          </p:cNvPr>
          <p:cNvSpPr txBox="1"/>
          <p:nvPr/>
        </p:nvSpPr>
        <p:spPr>
          <a:xfrm flipH="1">
            <a:off x="201478" y="5245213"/>
            <a:ext cx="8942522" cy="1477328"/>
          </a:xfrm>
          <a:prstGeom prst="rect">
            <a:avLst/>
          </a:prstGeom>
          <a:noFill/>
        </p:spPr>
        <p:txBody>
          <a:bodyPr wrap="square" rtlCol="0">
            <a:spAutoFit/>
          </a:bodyPr>
          <a:lstStyle/>
          <a:p>
            <a:r>
              <a:rPr lang="en-GB" dirty="0">
                <a:solidFill>
                  <a:schemeClr val="bg1"/>
                </a:solidFill>
                <a:latin typeface="Arial" panose="020B0604020202020204" pitchFamily="34" charset="0"/>
                <a:cs typeface="Arial" panose="020B0604020202020204" pitchFamily="34" charset="0"/>
              </a:rPr>
              <a:t>Photo of Rene Carmille: Public domain via Wikimedia, </a:t>
            </a:r>
            <a:r>
              <a:rPr lang="en-GB" dirty="0">
                <a:solidFill>
                  <a:schemeClr val="bg1"/>
                </a:solidFill>
                <a:latin typeface="Arial" panose="020B0604020202020204" pitchFamily="34" charset="0"/>
                <a:cs typeface="Arial" panose="020B0604020202020204" pitchFamily="34" charset="0"/>
                <a:hlinkClick r:id="rId5"/>
              </a:rPr>
              <a:t>https://en.wikipedia.org/wiki/Ren%C3%A9_Carmille#/media/File:Carmille.jpg</a:t>
            </a:r>
            <a:endParaRPr lang="en-GB" dirty="0">
              <a:solidFill>
                <a:schemeClr val="bg1"/>
              </a:solidFill>
              <a:latin typeface="Arial" panose="020B0604020202020204" pitchFamily="34" charset="0"/>
              <a:cs typeface="Arial" panose="020B0604020202020204" pitchFamily="34" charset="0"/>
            </a:endParaRPr>
          </a:p>
          <a:p>
            <a:r>
              <a:rPr lang="en-GB" dirty="0">
                <a:solidFill>
                  <a:schemeClr val="bg1"/>
                </a:solidFill>
                <a:latin typeface="Arial" panose="020B0604020202020204" pitchFamily="34" charset="0"/>
                <a:cs typeface="Arial" panose="020B0604020202020204" pitchFamily="34" charset="0"/>
              </a:rPr>
              <a:t>Tabulator photo: United States Holocaust Memorial Museum, </a:t>
            </a:r>
            <a:r>
              <a:rPr lang="en-GB" dirty="0">
                <a:solidFill>
                  <a:schemeClr val="bg1"/>
                </a:solidFill>
                <a:latin typeface="Arial" panose="020B0604020202020204" pitchFamily="34" charset="0"/>
                <a:cs typeface="Arial" panose="020B0604020202020204" pitchFamily="34" charset="0"/>
                <a:hlinkClick r:id="rId6"/>
              </a:rPr>
              <a:t>https://collections.ushmm.org/search/catalog/irn521586</a:t>
            </a:r>
            <a:r>
              <a:rPr lang="en-GB" dirty="0">
                <a:solidFill>
                  <a:schemeClr val="bg1"/>
                </a:solidFill>
                <a:latin typeface="Arial" panose="020B0604020202020204" pitchFamily="34" charset="0"/>
                <a:cs typeface="Arial" panose="020B0604020202020204" pitchFamily="34" charset="0"/>
              </a:rPr>
              <a:t> </a:t>
            </a:r>
          </a:p>
          <a:p>
            <a:r>
              <a:rPr lang="en-GB" dirty="0" err="1">
                <a:solidFill>
                  <a:schemeClr val="bg1"/>
                </a:solidFill>
                <a:latin typeface="Arial" panose="020B0604020202020204" pitchFamily="34" charset="0"/>
                <a:cs typeface="Arial" panose="020B0604020202020204" pitchFamily="34" charset="0"/>
              </a:rPr>
              <a:t>Technisches</a:t>
            </a:r>
            <a:r>
              <a:rPr lang="en-GB" dirty="0">
                <a:solidFill>
                  <a:schemeClr val="bg1"/>
                </a:solidFill>
                <a:latin typeface="Arial" panose="020B0604020202020204" pitchFamily="34" charset="0"/>
                <a:cs typeface="Arial" panose="020B0604020202020204" pitchFamily="34" charset="0"/>
              </a:rPr>
              <a:t> Museum Dresden Collection Image, 1990.48.1 </a:t>
            </a:r>
            <a:r>
              <a:rPr lang="en-GB" dirty="0" err="1">
                <a:solidFill>
                  <a:schemeClr val="bg1"/>
                </a:solidFill>
                <a:latin typeface="Arial" panose="020B0604020202020204" pitchFamily="34" charset="0"/>
                <a:cs typeface="Arial" panose="020B0604020202020204" pitchFamily="34" charset="0"/>
              </a:rPr>
              <a:t>Dehomag</a:t>
            </a:r>
            <a:r>
              <a:rPr lang="en-GB" dirty="0">
                <a:solidFill>
                  <a:schemeClr val="bg1"/>
                </a:solidFill>
                <a:latin typeface="Arial" panose="020B0604020202020204" pitchFamily="34" charset="0"/>
                <a:cs typeface="Arial" panose="020B0604020202020204" pitchFamily="34" charset="0"/>
              </a:rPr>
              <a:t> D11 tabulator</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1094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GB" dirty="0"/>
              <a:t>  </a:t>
            </a:r>
          </a:p>
        </p:txBody>
      </p:sp>
      <p:sp>
        <p:nvSpPr>
          <p:cNvPr id="2" name="TextBox 1">
            <a:extLst>
              <a:ext uri="{FF2B5EF4-FFF2-40B4-BE49-F238E27FC236}">
                <a16:creationId xmlns:a16="http://schemas.microsoft.com/office/drawing/2014/main" id="{9AB7227A-4612-4FE8-91F0-6912F86FE85B}"/>
              </a:ext>
            </a:extLst>
          </p:cNvPr>
          <p:cNvSpPr txBox="1"/>
          <p:nvPr/>
        </p:nvSpPr>
        <p:spPr>
          <a:xfrm>
            <a:off x="0" y="1612787"/>
            <a:ext cx="8029979" cy="400110"/>
          </a:xfrm>
          <a:prstGeom prst="rect">
            <a:avLst/>
          </a:prstGeom>
          <a:noFill/>
        </p:spPr>
        <p:txBody>
          <a:bodyPr wrap="square" rtlCol="0">
            <a:spAutoFit/>
          </a:bodyPr>
          <a:lstStyle/>
          <a:p>
            <a:endParaRPr lang="en-GB" sz="2000" dirty="0">
              <a:solidFill>
                <a:schemeClr val="bg1"/>
              </a:solidFill>
            </a:endParaRPr>
          </a:p>
        </p:txBody>
      </p:sp>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What can you do?</a:t>
            </a:r>
          </a:p>
        </p:txBody>
      </p:sp>
      <p:sp>
        <p:nvSpPr>
          <p:cNvPr id="13" name="Text Placeholder 12">
            <a:extLst>
              <a:ext uri="{FF2B5EF4-FFF2-40B4-BE49-F238E27FC236}">
                <a16:creationId xmlns:a16="http://schemas.microsoft.com/office/drawing/2014/main" id="{9731E58D-2B0D-44C2-985F-3AE02C2A86FD}"/>
              </a:ext>
            </a:extLst>
          </p:cNvPr>
          <p:cNvSpPr>
            <a:spLocks noGrp="1"/>
          </p:cNvSpPr>
          <p:nvPr>
            <p:ph type="body" sz="quarter" idx="14"/>
          </p:nvPr>
        </p:nvSpPr>
        <p:spPr>
          <a:xfrm>
            <a:off x="531091" y="1272650"/>
            <a:ext cx="8229600" cy="5222577"/>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#1: don’t get into this situation in the first place</a:t>
            </a:r>
          </a:p>
          <a:p>
            <a:pPr>
              <a:lnSpc>
                <a:spcPct val="120000"/>
              </a:lnSpc>
            </a:pPr>
            <a:r>
              <a:rPr lang="en-GB" sz="2800" dirty="0">
                <a:solidFill>
                  <a:schemeClr val="bg1"/>
                </a:solidFill>
                <a:latin typeface="Arial" panose="020B0604020202020204" pitchFamily="34" charset="0"/>
                <a:cs typeface="Arial" panose="020B0604020202020204" pitchFamily="34" charset="0"/>
              </a:rPr>
              <a:t> Due diligence in job applications</a:t>
            </a:r>
          </a:p>
          <a:p>
            <a:pPr>
              <a:lnSpc>
                <a:spcPct val="120000"/>
              </a:lnSpc>
            </a:pPr>
            <a:r>
              <a:rPr lang="en-GB" sz="2800" dirty="0">
                <a:solidFill>
                  <a:schemeClr val="bg1"/>
                </a:solidFill>
                <a:latin typeface="Arial" panose="020B0604020202020204" pitchFamily="34" charset="0"/>
                <a:cs typeface="Arial" panose="020B0604020202020204" pitchFamily="34" charset="0"/>
              </a:rPr>
              <a:t> May be possible to evade problem</a:t>
            </a:r>
          </a:p>
          <a:p>
            <a:pPr>
              <a:lnSpc>
                <a:spcPct val="120000"/>
              </a:lnSpc>
            </a:pPr>
            <a:r>
              <a:rPr lang="en-GB" sz="2800" dirty="0">
                <a:solidFill>
                  <a:schemeClr val="bg1"/>
                </a:solidFill>
                <a:latin typeface="Arial" panose="020B0604020202020204" pitchFamily="34" charset="0"/>
                <a:cs typeface="Arial" panose="020B0604020202020204" pitchFamily="34" charset="0"/>
              </a:rPr>
              <a:t> Keep your compass: have more than one community</a:t>
            </a:r>
          </a:p>
          <a:p>
            <a:pPr>
              <a:lnSpc>
                <a:spcPct val="120000"/>
              </a:lnSpc>
            </a:pPr>
            <a:r>
              <a:rPr lang="en-GB" sz="2800" dirty="0">
                <a:solidFill>
                  <a:schemeClr val="bg1"/>
                </a:solidFill>
                <a:latin typeface="Arial" panose="020B0604020202020204" pitchFamily="34" charset="0"/>
                <a:cs typeface="Arial" panose="020B0604020202020204" pitchFamily="34" charset="0"/>
              </a:rPr>
              <a:t>Routinely think about ethical issues of your work (increase +ve as well as avoid –ve)</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a:t>
            </a: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What can you do? #2</a:t>
            </a:r>
          </a:p>
        </p:txBody>
      </p:sp>
      <p:sp>
        <p:nvSpPr>
          <p:cNvPr id="10" name="Subtitle 9">
            <a:extLs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31E58D-2B0D-44C2-985F-3AE02C2A86FD}"/>
              </a:ext>
            </a:extLst>
          </p:cNvPr>
          <p:cNvSpPr>
            <a:spLocks noGrp="1"/>
          </p:cNvSpPr>
          <p:nvPr>
            <p:ph type="body" sz="quarter" idx="14"/>
          </p:nvPr>
        </p:nvSpPr>
        <p:spPr>
          <a:xfrm>
            <a:off x="531091" y="1272650"/>
            <a:ext cx="8029980" cy="5222577"/>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#2: talk about it within the team/organization</a:t>
            </a:r>
          </a:p>
          <a:p>
            <a:pPr>
              <a:lnSpc>
                <a:spcPct val="120000"/>
              </a:lnSpc>
            </a:pPr>
            <a:r>
              <a:rPr lang="en-GB" sz="2800" dirty="0">
                <a:solidFill>
                  <a:schemeClr val="bg1"/>
                </a:solidFill>
                <a:latin typeface="Arial" panose="020B0604020202020204" pitchFamily="34" charset="0"/>
                <a:cs typeface="Arial" panose="020B0604020202020204" pitchFamily="34" charset="0"/>
              </a:rPr>
              <a:t> Get allies</a:t>
            </a:r>
          </a:p>
          <a:p>
            <a:pPr>
              <a:lnSpc>
                <a:spcPct val="120000"/>
              </a:lnSpc>
            </a:pPr>
            <a:r>
              <a:rPr lang="en-GB" sz="2800" dirty="0">
                <a:solidFill>
                  <a:schemeClr val="bg1"/>
                </a:solidFill>
                <a:latin typeface="Arial" panose="020B0604020202020204" pitchFamily="34" charset="0"/>
                <a:cs typeface="Arial" panose="020B0604020202020204" pitchFamily="34" charset="0"/>
              </a:rPr>
              <a:t> Look for corporate rules / outcomes / values supporting your case</a:t>
            </a:r>
          </a:p>
          <a:p>
            <a:pPr>
              <a:lnSpc>
                <a:spcPct val="120000"/>
              </a:lnSpc>
            </a:pPr>
            <a:r>
              <a:rPr lang="en-GB" sz="2800" dirty="0">
                <a:solidFill>
                  <a:schemeClr val="bg1"/>
                </a:solidFill>
                <a:latin typeface="Arial" panose="020B0604020202020204" pitchFamily="34" charset="0"/>
                <a:cs typeface="Arial" panose="020B0604020202020204" pitchFamily="34" charset="0"/>
              </a:rPr>
              <a:t> Be factual</a:t>
            </a:r>
          </a:p>
          <a:p>
            <a:pPr>
              <a:lnSpc>
                <a:spcPct val="120000"/>
              </a:lnSpc>
            </a:pPr>
            <a:r>
              <a:rPr lang="en-GB" sz="2800" dirty="0">
                <a:solidFill>
                  <a:schemeClr val="bg1"/>
                </a:solidFill>
                <a:latin typeface="Arial" panose="020B0604020202020204" pitchFamily="34" charset="0"/>
                <a:cs typeface="Arial" panose="020B0604020202020204" pitchFamily="34" charset="0"/>
              </a:rPr>
              <a:t> Suggest solutions if you can </a:t>
            </a:r>
          </a:p>
          <a:p>
            <a:pPr>
              <a:lnSpc>
                <a:spcPct val="120000"/>
              </a:lnSpc>
            </a:pPr>
            <a:r>
              <a:rPr lang="en-GB" sz="2800" dirty="0">
                <a:solidFill>
                  <a:schemeClr val="bg1"/>
                </a:solidFill>
                <a:latin typeface="Arial" panose="020B0604020202020204" pitchFamily="34" charset="0"/>
                <a:cs typeface="Arial" panose="020B0604020202020204" pitchFamily="34" charset="0"/>
              </a:rPr>
              <a:t> If low-key informal approach isn’t enough, use company reporting procedures where they exist</a:t>
            </a: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22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What can you do? #3</a:t>
            </a:r>
          </a:p>
        </p:txBody>
      </p:sp>
      <p:sp>
        <p:nvSpPr>
          <p:cNvPr id="10" name="Subtitle 9">
            <a:extLs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31E58D-2B0D-44C2-985F-3AE02C2A86FD}"/>
              </a:ext>
            </a:extLst>
          </p:cNvPr>
          <p:cNvSpPr>
            <a:spLocks noGrp="1"/>
          </p:cNvSpPr>
          <p:nvPr>
            <p:ph type="body" sz="quarter" idx="14"/>
          </p:nvPr>
        </p:nvSpPr>
        <p:spPr>
          <a:xfrm>
            <a:off x="531090" y="1272651"/>
            <a:ext cx="8449624" cy="4213750"/>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#3: Public whistleblowing (e.g. talk to journalist)</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For heroes/heroines.</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Only try this after #2 has failed. </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Read this first: https://www.gov.uk/whistleblowing</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Support organizations, see refs.</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NDAs can’t prevent whistleblowing in the public interest</a:t>
            </a: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a:t>
            </a:r>
          </a:p>
          <a:p>
            <a:pPr marL="0" indent="0">
              <a:lnSpc>
                <a:spcPct val="120000"/>
              </a:lnSpc>
              <a:buNone/>
            </a:pPr>
            <a:endParaRPr lang="en-GB" sz="28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pic>
        <p:nvPicPr>
          <p:cNvPr id="4" name="Picture 3" descr="A whistle">
            <a:extLst>
              <a:ext uri="{FF2B5EF4-FFF2-40B4-BE49-F238E27FC236}">
                <a16:creationId xmlns:a16="http://schemas.microsoft.com/office/drawing/2014/main" id="{8A1ACD5B-3650-4621-8BCD-C7F9428A35C9}"/>
              </a:ext>
            </a:extLst>
          </p:cNvPr>
          <p:cNvPicPr>
            <a:picLocks noChangeAspect="1"/>
          </p:cNvPicPr>
          <p:nvPr/>
        </p:nvPicPr>
        <p:blipFill>
          <a:blip r:embed="rId3"/>
          <a:stretch>
            <a:fillRect/>
          </a:stretch>
        </p:blipFill>
        <p:spPr>
          <a:xfrm>
            <a:off x="3188335" y="4246723"/>
            <a:ext cx="2225493" cy="1811691"/>
          </a:xfrm>
          <a:prstGeom prst="rect">
            <a:avLst/>
          </a:prstGeom>
        </p:spPr>
      </p:pic>
      <p:pic>
        <p:nvPicPr>
          <p:cNvPr id="6" name="Picture 5" descr="Creative Commons CC-BY-ND licence ">
            <a:extLst>
              <a:ext uri="{FF2B5EF4-FFF2-40B4-BE49-F238E27FC236}">
                <a16:creationId xmlns:a16="http://schemas.microsoft.com/office/drawing/2014/main" id="{85ACB38E-B06F-461A-9940-4DB949AB07C9}"/>
              </a:ext>
            </a:extLst>
          </p:cNvPr>
          <p:cNvPicPr>
            <a:picLocks noChangeAspect="1"/>
          </p:cNvPicPr>
          <p:nvPr/>
        </p:nvPicPr>
        <p:blipFill>
          <a:blip r:embed="rId4"/>
          <a:stretch>
            <a:fillRect/>
          </a:stretch>
        </p:blipFill>
        <p:spPr>
          <a:xfrm>
            <a:off x="1269998" y="6141403"/>
            <a:ext cx="966231" cy="353824"/>
          </a:xfrm>
          <a:prstGeom prst="rect">
            <a:avLst/>
          </a:prstGeom>
        </p:spPr>
      </p:pic>
      <p:sp>
        <p:nvSpPr>
          <p:cNvPr id="3" name="TextBox 2">
            <a:extLst>
              <a:ext uri="{FF2B5EF4-FFF2-40B4-BE49-F238E27FC236}">
                <a16:creationId xmlns:a16="http://schemas.microsoft.com/office/drawing/2014/main" id="{A267498F-3778-34BC-253C-4F2BE25FEAAA}"/>
              </a:ext>
            </a:extLst>
          </p:cNvPr>
          <p:cNvSpPr txBox="1"/>
          <p:nvPr/>
        </p:nvSpPr>
        <p:spPr>
          <a:xfrm>
            <a:off x="531090" y="5614583"/>
            <a:ext cx="7342912" cy="1243417"/>
          </a:xfrm>
          <a:prstGeom prst="rect">
            <a:avLst/>
          </a:prstGeom>
          <a:noFill/>
        </p:spPr>
        <p:txBody>
          <a:bodyPr wrap="square" rtlCol="0">
            <a:spAutoFit/>
          </a:bodyPr>
          <a:lstStyle/>
          <a:p>
            <a:pPr marL="0" indent="0">
              <a:lnSpc>
                <a:spcPct val="120000"/>
              </a:lnSpc>
              <a:buNone/>
            </a:pP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dirty="0">
                <a:solidFill>
                  <a:schemeClr val="bg1"/>
                </a:solidFill>
                <a:latin typeface="Arial" panose="020B0604020202020204" pitchFamily="34" charset="0"/>
                <a:cs typeface="Arial" panose="020B0604020202020204" pitchFamily="34" charset="0"/>
              </a:rPr>
              <a:t>Photo                Gail Thomas on Flickr, https://www.flickr.com/photos/42573918@N00/6421710193</a:t>
            </a:r>
            <a:endParaRPr lang="en-GB" dirty="0"/>
          </a:p>
        </p:txBody>
      </p:sp>
    </p:spTree>
    <p:extLst>
      <p:ext uri="{BB962C8B-B14F-4D97-AF65-F5344CB8AC3E}">
        <p14:creationId xmlns:p14="http://schemas.microsoft.com/office/powerpoint/2010/main" val="702629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CBE00A-5B3C-456E-9488-2A34C0878F9E}"/>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What can you do? Employer</a:t>
            </a:r>
          </a:p>
        </p:txBody>
      </p:sp>
      <p:sp>
        <p:nvSpPr>
          <p:cNvPr id="10" name="Subtitle 9">
            <a:extLs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31E58D-2B0D-44C2-985F-3AE02C2A86FD}"/>
              </a:ext>
            </a:extLst>
          </p:cNvPr>
          <p:cNvSpPr>
            <a:spLocks noGrp="1"/>
          </p:cNvSpPr>
          <p:nvPr>
            <p:ph type="body" sz="quarter" idx="14"/>
          </p:nvPr>
        </p:nvSpPr>
        <p:spPr>
          <a:xfrm>
            <a:off x="531091" y="1272650"/>
            <a:ext cx="8229600" cy="5222577"/>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If you’re an employer</a:t>
            </a:r>
          </a:p>
          <a:p>
            <a:pPr>
              <a:lnSpc>
                <a:spcPct val="120000"/>
              </a:lnSpc>
            </a:pPr>
            <a:r>
              <a:rPr lang="en-GB" sz="2800" dirty="0">
                <a:solidFill>
                  <a:schemeClr val="bg1"/>
                </a:solidFill>
                <a:latin typeface="Arial" panose="020B0604020202020204" pitchFamily="34" charset="0"/>
                <a:cs typeface="Arial" panose="020B0604020202020204" pitchFamily="34" charset="0"/>
              </a:rPr>
              <a:t> Create an open and supportive culture: demonstrate you welcome discussions</a:t>
            </a:r>
            <a:endParaRPr lang="en-GB" sz="2800" dirty="0">
              <a:solidFill>
                <a:schemeClr val="accent4"/>
              </a:solidFill>
              <a:latin typeface="Arial" panose="020B0604020202020204" pitchFamily="34" charset="0"/>
              <a:cs typeface="Arial" panose="020B0604020202020204" pitchFamily="34" charset="0"/>
            </a:endParaRPr>
          </a:p>
          <a:p>
            <a:pPr>
              <a:lnSpc>
                <a:spcPct val="120000"/>
              </a:lnSpc>
            </a:pPr>
            <a:r>
              <a:rPr lang="en-GB" sz="2800" dirty="0">
                <a:solidFill>
                  <a:schemeClr val="bg1"/>
                </a:solidFill>
                <a:latin typeface="Arial" panose="020B0604020202020204" pitchFamily="34" charset="0"/>
                <a:cs typeface="Arial" panose="020B0604020202020204" pitchFamily="34" charset="0"/>
              </a:rPr>
              <a:t> Have a whistleblowing policy</a:t>
            </a:r>
          </a:p>
          <a:p>
            <a:pPr marL="0" indent="0">
              <a:lnSpc>
                <a:spcPct val="120000"/>
              </a:lnSpc>
              <a:buNone/>
            </a:pPr>
            <a:r>
              <a:rPr lang="en-GB" sz="2000" dirty="0">
                <a:solidFill>
                  <a:schemeClr val="bg1"/>
                </a:solidFill>
                <a:latin typeface="Arial" panose="020B0604020202020204" pitchFamily="34" charset="0"/>
                <a:cs typeface="Arial" panose="020B0604020202020204" pitchFamily="34" charset="0"/>
              </a:rPr>
              <a:t>	</a:t>
            </a:r>
            <a:r>
              <a:rPr lang="en-GB" sz="2400" dirty="0">
                <a:solidFill>
                  <a:schemeClr val="bg1"/>
                </a:solidFill>
                <a:latin typeface="Arial" panose="020B0604020202020204" pitchFamily="34" charset="0"/>
                <a:cs typeface="Arial" panose="020B0604020202020204" pitchFamily="34" charset="0"/>
              </a:rPr>
              <a:t>See refs for UK govt guidance on this</a:t>
            </a:r>
          </a:p>
          <a:p>
            <a:pPr>
              <a:lnSpc>
                <a:spcPct val="120000"/>
              </a:lnSpc>
            </a:pPr>
            <a:r>
              <a:rPr lang="en-GB" sz="2800" dirty="0">
                <a:solidFill>
                  <a:schemeClr val="bg1"/>
                </a:solidFill>
                <a:latin typeface="Arial" panose="020B0604020202020204" pitchFamily="34" charset="0"/>
                <a:cs typeface="Arial" panose="020B0604020202020204" pitchFamily="34" charset="0"/>
              </a:rPr>
              <a:t> Add incentives</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	- Questions in performance evaluation</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	- Incentivise managers for direct reports’ performance</a:t>
            </a: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601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a:extLst>
            <a:ext uri="{FF2B5EF4-FFF2-40B4-BE49-F238E27FC236}">
              <a16:creationId xmlns:a16="http://schemas.microsoft.com/office/drawing/2014/main" id="{B0F03918-47A0-5CE6-888C-E9528B939EA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4D651DF-163E-3383-C778-B9CEA29E9916}"/>
              </a:ext>
            </a:extLst>
          </p:cNvPr>
          <p:cNvSpPr>
            <a:spLocks noGrp="1"/>
          </p:cNvSpPr>
          <p:nvPr>
            <p:ph type="title"/>
          </p:nvPr>
        </p:nvSpPr>
        <p:spPr/>
        <p:txBody>
          <a:bodyPr/>
          <a:lstStyle/>
          <a:p>
            <a:r>
              <a:rPr lang="en-US" sz="3600" dirty="0">
                <a:latin typeface="Lucida Sans" panose="020B0602030504020204" pitchFamily="34" charset="0"/>
              </a:rPr>
              <a:t> </a:t>
            </a:r>
            <a:r>
              <a:rPr lang="en-US" sz="3600" dirty="0">
                <a:latin typeface="Arial" panose="020B0604020202020204" pitchFamily="34" charset="0"/>
                <a:cs typeface="Arial" panose="020B0604020202020204" pitchFamily="34" charset="0"/>
              </a:rPr>
              <a:t>This session </a:t>
            </a:r>
          </a:p>
        </p:txBody>
      </p:sp>
      <p:sp>
        <p:nvSpPr>
          <p:cNvPr id="4" name="Subtitle 3">
            <a:extLst>
              <a:ext uri="{FF2B5EF4-FFF2-40B4-BE49-F238E27FC236}">
                <a16:creationId xmlns:a16="http://schemas.microsoft.com/office/drawing/2014/main" id="{0358DC2B-737B-6AAA-0EC0-4B7CF42A3E3C}"/>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1" name="Text Placeholder 10">
            <a:extLst>
              <a:ext uri="{FF2B5EF4-FFF2-40B4-BE49-F238E27FC236}">
                <a16:creationId xmlns:a16="http://schemas.microsoft.com/office/drawing/2014/main" id="{8E2D5271-2E2C-5D10-DAF1-92F44938A56E}"/>
              </a:ext>
              <a:ext uri="{C183D7F6-B498-43B3-948B-1728B52AA6E4}">
                <adec:decorative xmlns:adec="http://schemas.microsoft.com/office/drawing/2017/decorative" val="1"/>
              </a:ext>
            </a:extLst>
          </p:cNvPr>
          <p:cNvSpPr>
            <a:spLocks noGrp="1"/>
          </p:cNvSpPr>
          <p:nvPr>
            <p:ph type="body" sz="quarter" idx="14"/>
          </p:nvPr>
        </p:nvSpPr>
        <p:spPr>
          <a:xfrm>
            <a:off x="324273" y="1987305"/>
            <a:ext cx="8466436" cy="3936485"/>
          </a:xfrm>
        </p:spPr>
        <p:txBody>
          <a:bodyPr/>
          <a:lstStyle/>
          <a:p>
            <a:pPr marL="0" indent="0">
              <a:buNone/>
            </a:pPr>
            <a:r>
              <a:rPr lang="en-GB" dirty="0"/>
              <a:t> </a:t>
            </a:r>
          </a:p>
        </p:txBody>
      </p:sp>
      <p:sp>
        <p:nvSpPr>
          <p:cNvPr id="2" name="TextBox 1">
            <a:extLst>
              <a:ext uri="{FF2B5EF4-FFF2-40B4-BE49-F238E27FC236}">
                <a16:creationId xmlns:a16="http://schemas.microsoft.com/office/drawing/2014/main" id="{9C249AAA-E570-2EEC-0D47-09452359292F}"/>
              </a:ext>
            </a:extLst>
          </p:cNvPr>
          <p:cNvSpPr txBox="1"/>
          <p:nvPr/>
        </p:nvSpPr>
        <p:spPr>
          <a:xfrm>
            <a:off x="582930" y="1186349"/>
            <a:ext cx="8480945" cy="5141600"/>
          </a:xfrm>
          <a:prstGeom prst="rect">
            <a:avLst/>
          </a:prstGeom>
          <a:noFill/>
        </p:spPr>
        <p:txBody>
          <a:bodyPr wrap="square" rtlCol="0">
            <a:spAutoFit/>
          </a:bodyPr>
          <a:lstStyle/>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Privacy</a:t>
            </a:r>
          </a:p>
          <a:p>
            <a:pPr>
              <a:lnSpc>
                <a:spcPct val="120000"/>
              </a:lnSpc>
              <a:buFontTx/>
              <a:buChar char="-"/>
            </a:pPr>
            <a:r>
              <a:rPr lang="en-GB" sz="2800" dirty="0">
                <a:solidFill>
                  <a:schemeClr val="bg1"/>
                </a:solidFill>
                <a:latin typeface="Arial" panose="020B0604020202020204" pitchFamily="34" charset="0"/>
                <a:cs typeface="Arial" panose="020B0604020202020204" pitchFamily="34" charset="0"/>
              </a:rPr>
              <a:t> Copyright &amp; gen AI training: topic from Jack</a:t>
            </a:r>
          </a:p>
          <a:p>
            <a:pPr>
              <a:lnSpc>
                <a:spcPct val="120000"/>
              </a:lnSpc>
            </a:pPr>
            <a:r>
              <a:rPr lang="en-GB" sz="2800" dirty="0">
                <a:solidFill>
                  <a:schemeClr val="bg1"/>
                </a:solidFill>
                <a:latin typeface="Arial" panose="020B0604020202020204" pitchFamily="34" charset="0"/>
                <a:cs typeface="Arial" panose="020B0604020202020204" pitchFamily="34" charset="0"/>
              </a:rPr>
              <a:t>- What can you do?</a:t>
            </a: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400" dirty="0">
              <a:solidFill>
                <a:schemeClr val="bg1"/>
              </a:solidFill>
              <a:latin typeface="Arial" panose="020B0604020202020204" pitchFamily="34" charset="0"/>
              <a:cs typeface="Arial" panose="020B0604020202020204" pitchFamily="34" charset="0"/>
            </a:endParaRPr>
          </a:p>
          <a:p>
            <a:pPr>
              <a:lnSpc>
                <a:spcPct val="120000"/>
              </a:lnSpc>
            </a:pPr>
            <a:r>
              <a:rPr lang="en-GB" sz="2800" b="1" dirty="0">
                <a:solidFill>
                  <a:schemeClr val="bg1"/>
                </a:solidFill>
                <a:latin typeface="Arial" panose="020B0604020202020204" pitchFamily="34" charset="0"/>
                <a:cs typeface="Arial" panose="020B0604020202020204" pitchFamily="34" charset="0"/>
              </a:rPr>
              <a:t>Virtual office hour: email me </a:t>
            </a:r>
          </a:p>
          <a:p>
            <a:pPr>
              <a:lnSpc>
                <a:spcPct val="120000"/>
              </a:lnSpc>
            </a:pPr>
            <a:r>
              <a:rPr lang="en-GB" sz="2800" b="1" dirty="0">
                <a:solidFill>
                  <a:schemeClr val="bg1"/>
                </a:solidFill>
                <a:latin typeface="Arial" panose="020B0604020202020204" pitchFamily="34" charset="0"/>
                <a:cs typeface="Arial" panose="020B0604020202020204" pitchFamily="34" charset="0"/>
              </a:rPr>
              <a:t>Slides, with references, will be on web site</a:t>
            </a:r>
          </a:p>
        </p:txBody>
      </p:sp>
    </p:spTree>
    <p:extLst>
      <p:ext uri="{BB962C8B-B14F-4D97-AF65-F5344CB8AC3E}">
        <p14:creationId xmlns:p14="http://schemas.microsoft.com/office/powerpoint/2010/main" val="4057941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a:extLst>
            <a:ext uri="{FF2B5EF4-FFF2-40B4-BE49-F238E27FC236}">
              <a16:creationId xmlns:a16="http://schemas.microsoft.com/office/drawing/2014/main" id="{B6EA0825-B2E8-ADE4-1B14-2562236D85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DCFEAD-8098-05AF-A22D-C8DB4F865BE9}"/>
              </a:ext>
            </a:extLst>
          </p:cNvPr>
          <p:cNvSpPr txBox="1">
            <a:spLocks noGrp="1"/>
          </p:cNvSpPr>
          <p:nvPr>
            <p:ph type="title" idx="4294967295"/>
          </p:nvPr>
        </p:nvSpPr>
        <p:spPr>
          <a:xfrm flipH="1">
            <a:off x="455995" y="494389"/>
            <a:ext cx="8232007" cy="5847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References</a:t>
            </a:r>
            <a:endParaRPr kumimoji="0" lang="en-GB" sz="32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5" name="Content Placeholder 4">
            <a:extLst>
              <a:ext uri="{FF2B5EF4-FFF2-40B4-BE49-F238E27FC236}">
                <a16:creationId xmlns:a16="http://schemas.microsoft.com/office/drawing/2014/main" id="{FA0FF0BF-39E3-91DD-451F-9730970F7C10}"/>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1520668" y="2699471"/>
            <a:ext cx="6102664" cy="2838596"/>
          </a:xfrm>
        </p:spPr>
      </p:pic>
      <p:pic>
        <p:nvPicPr>
          <p:cNvPr id="3" name="Picture 2" descr="Creative Commons CC-BY-NC licence">
            <a:extLst>
              <a:ext uri="{FF2B5EF4-FFF2-40B4-BE49-F238E27FC236}">
                <a16:creationId xmlns:a16="http://schemas.microsoft.com/office/drawing/2014/main" id="{DB12A1C5-EC94-ECFC-0D1A-0DD1D69195AE}"/>
              </a:ext>
            </a:extLst>
          </p:cNvPr>
          <p:cNvPicPr>
            <a:picLocks noChangeAspect="1"/>
          </p:cNvPicPr>
          <p:nvPr/>
        </p:nvPicPr>
        <p:blipFill>
          <a:blip r:embed="rId4"/>
          <a:stretch>
            <a:fillRect/>
          </a:stretch>
        </p:blipFill>
        <p:spPr>
          <a:xfrm>
            <a:off x="1273320" y="6125287"/>
            <a:ext cx="1006510" cy="370752"/>
          </a:xfrm>
          <a:prstGeom prst="rect">
            <a:avLst/>
          </a:prstGeom>
        </p:spPr>
      </p:pic>
      <p:sp>
        <p:nvSpPr>
          <p:cNvPr id="2" name="TextBox 1">
            <a:extLst>
              <a:ext uri="{FF2B5EF4-FFF2-40B4-BE49-F238E27FC236}">
                <a16:creationId xmlns:a16="http://schemas.microsoft.com/office/drawing/2014/main" id="{B9EE0613-279F-E8F8-F455-5C6DC5FC7263}"/>
              </a:ext>
            </a:extLst>
          </p:cNvPr>
          <p:cNvSpPr txBox="1"/>
          <p:nvPr/>
        </p:nvSpPr>
        <p:spPr>
          <a:xfrm>
            <a:off x="285772" y="6027003"/>
            <a:ext cx="8572451" cy="830997"/>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Photo              TLVshac on Flickr </a:t>
            </a:r>
            <a:r>
              <a:rPr lang="en-GB" sz="2400" dirty="0">
                <a:latin typeface="Arial" panose="020B0604020202020204" pitchFamily="34" charset="0"/>
                <a:cs typeface="Arial" panose="020B0604020202020204" pitchFamily="34" charset="0"/>
                <a:hlinkClick r:id="rId5"/>
              </a:rPr>
              <a:t>https://www.flickr.com/photos/shacharabiry/</a:t>
            </a:r>
            <a:r>
              <a:rPr lang="en-GB" sz="2400" dirty="0">
                <a:latin typeface="Arial" panose="020B0604020202020204" pitchFamily="34" charset="0"/>
                <a:cs typeface="Arial" panose="020B0604020202020204" pitchFamily="34" charset="0"/>
              </a:rPr>
              <a:t> </a:t>
            </a:r>
          </a:p>
        </p:txBody>
      </p:sp>
      <p:pic>
        <p:nvPicPr>
          <p:cNvPr id="9" name="Picture 8" descr="A cat sitting on a bookshelf containing many books.">
            <a:extLst>
              <a:ext uri="{FF2B5EF4-FFF2-40B4-BE49-F238E27FC236}">
                <a16:creationId xmlns:a16="http://schemas.microsoft.com/office/drawing/2014/main" id="{9AD24280-6609-E20E-857D-27D42B73BC4B}"/>
              </a:ext>
            </a:extLst>
          </p:cNvPr>
          <p:cNvPicPr>
            <a:picLocks noChangeAspect="1"/>
          </p:cNvPicPr>
          <p:nvPr/>
        </p:nvPicPr>
        <p:blipFill>
          <a:blip r:embed="rId6"/>
          <a:stretch>
            <a:fillRect/>
          </a:stretch>
        </p:blipFill>
        <p:spPr>
          <a:xfrm>
            <a:off x="1776575" y="1766642"/>
            <a:ext cx="5328912" cy="3996684"/>
          </a:xfrm>
          <a:prstGeom prst="rect">
            <a:avLst/>
          </a:prstGeom>
        </p:spPr>
      </p:pic>
    </p:spTree>
    <p:extLst>
      <p:ext uri="{BB962C8B-B14F-4D97-AF65-F5344CB8AC3E}">
        <p14:creationId xmlns:p14="http://schemas.microsoft.com/office/powerpoint/2010/main" val="4279979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CAF0F51A-A7E5-9644-F18B-BFDE0452433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6EE2FFC-B2B6-6CFC-83E4-6AFA4E2BEF94}"/>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I</a:t>
            </a:r>
          </a:p>
        </p:txBody>
      </p:sp>
      <p:sp>
        <p:nvSpPr>
          <p:cNvPr id="10" name="Subtitle 9">
            <a:extLst>
              <a:ext uri="{FF2B5EF4-FFF2-40B4-BE49-F238E27FC236}">
                <a16:creationId xmlns:a16="http://schemas.microsoft.com/office/drawing/2014/main" id="{50A6D563-BFFB-C56B-39A8-E93C93A316F2}"/>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852604C-B264-C29C-1F0C-15620F17CBC1}"/>
              </a:ext>
            </a:extLst>
          </p:cNvPr>
          <p:cNvSpPr>
            <a:spLocks noGrp="1"/>
          </p:cNvSpPr>
          <p:nvPr>
            <p:ph type="body" sz="quarter" idx="14"/>
          </p:nvPr>
        </p:nvSpPr>
        <p:spPr>
          <a:xfrm>
            <a:off x="331470" y="1252131"/>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AI and data protection risk toolkit</a:t>
            </a:r>
            <a:endParaRPr lang="en-GB" sz="22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Information Commissioner’s Office (ICO)</a:t>
            </a:r>
          </a:p>
          <a:p>
            <a:pPr marL="0" indent="0">
              <a:lnSpc>
                <a:spcPct val="120000"/>
              </a:lnSpc>
              <a:buNone/>
            </a:pPr>
            <a:r>
              <a:rPr lang="en-US" sz="2400" dirty="0">
                <a:latin typeface="Arial" panose="020B0604020202020204" pitchFamily="34" charset="0"/>
                <a:cs typeface="Arial" panose="020B0604020202020204" pitchFamily="34" charset="0"/>
              </a:rPr>
              <a:t>From </a:t>
            </a:r>
            <a:r>
              <a:rPr lang="en-US" sz="2400" dirty="0">
                <a:latin typeface="Arial" panose="020B0604020202020204" pitchFamily="34" charset="0"/>
                <a:cs typeface="Arial" panose="020B0604020202020204" pitchFamily="34" charset="0"/>
                <a:hlinkClick r:id="rId3"/>
              </a:rPr>
              <a:t>http://www.ico.org.uk</a:t>
            </a:r>
            <a:r>
              <a:rPr lang="en-US" sz="2400" dirty="0">
                <a:latin typeface="Arial" panose="020B0604020202020204" pitchFamily="34" charset="0"/>
                <a:cs typeface="Arial" panose="020B0604020202020204" pitchFamily="34" charset="0"/>
              </a:rPr>
              <a:t> search for “AI toolkit”, </a:t>
            </a:r>
          </a:p>
          <a:p>
            <a:pPr marL="0" indent="0">
              <a:lnSpc>
                <a:spcPct val="120000"/>
              </a:lnSpc>
              <a:buNone/>
            </a:pPr>
            <a:r>
              <a:rPr lang="en-US" sz="2400" dirty="0">
                <a:latin typeface="Arial" panose="020B0604020202020204" pitchFamily="34" charset="0"/>
                <a:cs typeface="Arial" panose="020B0604020202020204" pitchFamily="34" charset="0"/>
              </a:rPr>
              <a:t>download from top link, select the “Risk toolkit” tab.</a:t>
            </a:r>
          </a:p>
          <a:p>
            <a:pPr marL="0" indent="0">
              <a:lnSpc>
                <a:spcPct val="120000"/>
              </a:lnSpc>
              <a:buNone/>
            </a:pPr>
            <a:r>
              <a:rPr lang="en-US" sz="2400" dirty="0">
                <a:latin typeface="Arial" panose="020B0604020202020204" pitchFamily="34" charset="0"/>
                <a:cs typeface="Arial" panose="020B0604020202020204" pitchFamily="34" charset="0"/>
              </a:rPr>
              <a:t>See in particular Column I, "Practical steps to reduce the risk“. </a:t>
            </a:r>
          </a:p>
          <a:p>
            <a:pPr marL="0" indent="0">
              <a:lnSpc>
                <a:spcPct val="120000"/>
              </a:lnSpc>
              <a:buNone/>
            </a:pPr>
            <a:endParaRPr lang="en-US" sz="2400" dirty="0">
              <a:latin typeface="Arial" panose="020B0604020202020204" pitchFamily="34" charset="0"/>
              <a:cs typeface="Arial" panose="020B0604020202020204" pitchFamily="34" charset="0"/>
            </a:endParaRPr>
          </a:p>
          <a:p>
            <a:pPr marL="0" indent="0">
              <a:lnSpc>
                <a:spcPct val="100000"/>
              </a:lnSpc>
              <a:buNone/>
            </a:pPr>
            <a:r>
              <a:rPr lang="en-GB" sz="2400" dirty="0">
                <a:solidFill>
                  <a:schemeClr val="bg1"/>
                </a:solidFill>
                <a:latin typeface="Arial" panose="020B0604020202020204" pitchFamily="34" charset="0"/>
                <a:cs typeface="Arial" panose="020B0604020202020204" pitchFamily="34" charset="0"/>
              </a:rPr>
              <a:t>ICO website: </a:t>
            </a:r>
            <a:r>
              <a:rPr lang="en-GB" sz="2400" dirty="0">
                <a:solidFill>
                  <a:schemeClr val="bg1"/>
                </a:solidFill>
                <a:latin typeface="Arial" panose="020B0604020202020204" pitchFamily="34" charset="0"/>
                <a:cs typeface="Arial" panose="020B0604020202020204" pitchFamily="34" charset="0"/>
                <a:hlinkClick r:id="rId3"/>
              </a:rPr>
              <a:t>http://www.ico.org.uk</a:t>
            </a:r>
            <a:r>
              <a:rPr lang="en-GB" sz="2400" dirty="0">
                <a:solidFill>
                  <a:schemeClr val="bg1"/>
                </a:solidFill>
                <a:latin typeface="Arial" panose="020B0604020202020204" pitchFamily="34" charset="0"/>
                <a:cs typeface="Arial" panose="020B0604020202020204" pitchFamily="34" charset="0"/>
              </a:rPr>
              <a:t> </a:t>
            </a: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937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3A8AF411-A990-206E-E232-763A1F398B1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653D4B7-2111-E58B-FF77-4D75ACC22E4A}"/>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II</a:t>
            </a:r>
          </a:p>
        </p:txBody>
      </p:sp>
      <p:sp>
        <p:nvSpPr>
          <p:cNvPr id="10" name="Subtitle 9">
            <a:extLst>
              <a:ext uri="{FF2B5EF4-FFF2-40B4-BE49-F238E27FC236}">
                <a16:creationId xmlns:a16="http://schemas.microsoft.com/office/drawing/2014/main" id="{B10DE921-44DE-51A3-BAA2-BEE789649635}"/>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CB3D9F32-726A-8455-0E94-337D1880B0C5}"/>
              </a:ext>
            </a:extLst>
          </p:cNvPr>
          <p:cNvSpPr>
            <a:spLocks noGrp="1"/>
          </p:cNvSpPr>
          <p:nvPr>
            <p:ph type="body" sz="quarter" idx="14"/>
          </p:nvPr>
        </p:nvSpPr>
        <p:spPr>
          <a:xfrm>
            <a:off x="331470" y="1252131"/>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Privacy law, data protection guidance</a:t>
            </a:r>
            <a:endParaRPr lang="en-GB" sz="22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UK GDPR: </a:t>
            </a:r>
            <a:r>
              <a:rPr lang="en-US" sz="2400" dirty="0">
                <a:solidFill>
                  <a:schemeClr val="bg1"/>
                </a:solidFill>
                <a:latin typeface="Arial" panose="020B0604020202020204" pitchFamily="34" charset="0"/>
                <a:cs typeface="Arial" panose="020B0604020202020204" pitchFamily="34" charset="0"/>
                <a:hlinkClick r:id="rId3"/>
              </a:rPr>
              <a:t>https://www.legislation.gov.uk/eur/2016/679/contents</a:t>
            </a:r>
            <a:r>
              <a:rPr lang="en-US" sz="2400" dirty="0">
                <a:solidFill>
                  <a:schemeClr val="bg1"/>
                </a:solidFill>
                <a:latin typeface="Arial" panose="020B0604020202020204" pitchFamily="34" charset="0"/>
                <a:cs typeface="Arial" panose="020B0604020202020204" pitchFamily="34" charset="0"/>
              </a:rPr>
              <a:t> </a:t>
            </a: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Guidance from ICO:</a:t>
            </a:r>
          </a:p>
          <a:p>
            <a:pPr marL="0" indent="0">
              <a:lnSpc>
                <a:spcPct val="120000"/>
              </a:lnSpc>
              <a:buNone/>
            </a:pPr>
            <a:r>
              <a:rPr lang="en-US" sz="2400" dirty="0">
                <a:latin typeface="Arial" panose="020B0604020202020204" pitchFamily="34" charset="0"/>
                <a:cs typeface="Arial" panose="020B0604020202020204" pitchFamily="34" charset="0"/>
                <a:hlinkClick r:id="rId4"/>
              </a:rPr>
              <a:t>Debunking data protection myths about AI | ICO</a:t>
            </a: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a:latin typeface="Arial" panose="020B0604020202020204" pitchFamily="34" charset="0"/>
                <a:cs typeface="Arial" panose="020B0604020202020204" pitchFamily="34" charset="0"/>
                <a:hlinkClick r:id="rId5"/>
              </a:rPr>
              <a:t>When do we need to do a DPIA? | ICO</a:t>
            </a:r>
            <a:r>
              <a:rPr lang="en-US" sz="2400" dirty="0">
                <a:latin typeface="Arial" panose="020B0604020202020204" pitchFamily="34" charset="0"/>
                <a:cs typeface="Arial" panose="020B0604020202020204" pitchFamily="34" charset="0"/>
              </a:rPr>
              <a:t>  </a:t>
            </a:r>
            <a:r>
              <a:rPr lang="en-GB" sz="24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pl-PL" sz="2400" dirty="0">
                <a:latin typeface="Arial" panose="020B0604020202020204" pitchFamily="34" charset="0"/>
                <a:cs typeface="Arial" panose="020B0604020202020204" pitchFamily="34" charset="0"/>
                <a:hlinkClick r:id="rId6"/>
              </a:rPr>
              <a:t>How do we do a DPIA? | ICO</a:t>
            </a:r>
            <a:endParaRPr lang="en-US" sz="2400" dirty="0">
              <a:latin typeface="Arial" panose="020B0604020202020204" pitchFamily="34" charset="0"/>
              <a:cs typeface="Arial" panose="020B0604020202020204" pitchFamily="34" charset="0"/>
            </a:endParaRPr>
          </a:p>
          <a:p>
            <a:pPr marL="0" indent="0">
              <a:lnSpc>
                <a:spcPct val="100000"/>
              </a:lnSpc>
              <a:buNone/>
            </a:pPr>
            <a:r>
              <a:rPr lang="en-US" sz="2400" dirty="0">
                <a:latin typeface="Arial" panose="020B0604020202020204" pitchFamily="34" charset="0"/>
                <a:cs typeface="Arial" panose="020B0604020202020204" pitchFamily="34" charset="0"/>
                <a:hlinkClick r:id="rId7"/>
              </a:rPr>
              <a:t>How do we ensure individual rights in our AI systems? | ICO</a:t>
            </a:r>
            <a:endParaRPr lang="en-US" sz="2400" dirty="0">
              <a:latin typeface="Arial" panose="020B0604020202020204" pitchFamily="34" charset="0"/>
              <a:cs typeface="Arial" panose="020B0604020202020204" pitchFamily="34" charset="0"/>
            </a:endParaRPr>
          </a:p>
          <a:p>
            <a:pPr marL="0" indent="0">
              <a:lnSpc>
                <a:spcPct val="100000"/>
              </a:lnSpc>
              <a:buNone/>
            </a:pPr>
            <a:r>
              <a:rPr lang="en-US" sz="2400" dirty="0">
                <a:latin typeface="Arial" panose="020B0604020202020204" pitchFamily="34" charset="0"/>
                <a:cs typeface="Arial" panose="020B0604020202020204" pitchFamily="34" charset="0"/>
                <a:hlinkClick r:id="rId8"/>
              </a:rPr>
              <a:t>What common issues might come up in practice? | ICO</a:t>
            </a:r>
            <a:endParaRPr lang="en-US" sz="2400" dirty="0">
              <a:latin typeface="Arial" panose="020B0604020202020204" pitchFamily="34" charset="0"/>
              <a:cs typeface="Arial" panose="020B0604020202020204" pitchFamily="34" charset="0"/>
            </a:endParaRPr>
          </a:p>
          <a:p>
            <a:pPr marL="0" indent="0">
              <a:lnSpc>
                <a:spcPct val="100000"/>
              </a:lnSpc>
              <a:buNone/>
            </a:pPr>
            <a:r>
              <a:rPr lang="en-US" sz="2400" dirty="0">
                <a:latin typeface="Arial" panose="020B0604020202020204" pitchFamily="34" charset="0"/>
                <a:cs typeface="Arial" panose="020B0604020202020204" pitchFamily="34" charset="0"/>
              </a:rPr>
              <a:t>Data (Use and Access) Bill</a:t>
            </a:r>
          </a:p>
          <a:p>
            <a:pPr marL="0" indent="0">
              <a:lnSpc>
                <a:spcPct val="120000"/>
              </a:lnSpc>
              <a:buNone/>
            </a:pPr>
            <a:r>
              <a:rPr lang="en-US" sz="2400" dirty="0">
                <a:latin typeface="Arial" panose="020B0604020202020204" pitchFamily="34" charset="0"/>
                <a:cs typeface="Arial" panose="020B0604020202020204" pitchFamily="34" charset="0"/>
                <a:hlinkClick r:id="rId9"/>
              </a:rPr>
              <a:t>https://bills.parliament.uk/bills/3825</a:t>
            </a:r>
            <a:r>
              <a:rPr lang="en-US" sz="2400" dirty="0">
                <a:latin typeface="Arial" panose="020B0604020202020204" pitchFamily="34" charset="0"/>
                <a:cs typeface="Arial" panose="020B0604020202020204" pitchFamily="34" charset="0"/>
              </a:rPr>
              <a:t> </a:t>
            </a:r>
          </a:p>
          <a:p>
            <a:pPr marL="0" indent="0">
              <a:lnSpc>
                <a:spcPct val="100000"/>
              </a:lnSpc>
              <a:buNone/>
            </a:pPr>
            <a:r>
              <a:rPr lang="en-GB" sz="2400" dirty="0">
                <a:solidFill>
                  <a:schemeClr val="bg1"/>
                </a:solidFill>
                <a:latin typeface="Arial" panose="020B0604020202020204" pitchFamily="34" charset="0"/>
                <a:cs typeface="Arial" panose="020B0604020202020204" pitchFamily="34" charset="0"/>
              </a:rPr>
              <a:t>Parliament TV </a:t>
            </a:r>
            <a:r>
              <a:rPr lang="en-GB" sz="2400" dirty="0">
                <a:solidFill>
                  <a:schemeClr val="bg1"/>
                </a:solidFill>
                <a:latin typeface="Arial" panose="020B0604020202020204" pitchFamily="34" charset="0"/>
                <a:cs typeface="Arial" panose="020B0604020202020204" pitchFamily="34" charset="0"/>
                <a:hlinkClick r:id="rId10"/>
              </a:rPr>
              <a:t>https://www.parliamentlive.tv/Guide</a:t>
            </a:r>
            <a:r>
              <a:rPr lang="en-GB" sz="2400" dirty="0">
                <a:solidFill>
                  <a:schemeClr val="bg1"/>
                </a:solidFill>
                <a:latin typeface="Arial" panose="020B0604020202020204" pitchFamily="34" charset="0"/>
                <a:cs typeface="Arial" panose="020B0604020202020204" pitchFamily="34" charset="0"/>
              </a:rPr>
              <a:t> </a:t>
            </a: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59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DB893ECC-7453-89F6-D38C-5D091819CC1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CAF9504-A84E-471D-6D2A-A918E156BDA7}"/>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III</a:t>
            </a:r>
          </a:p>
        </p:txBody>
      </p:sp>
      <p:sp>
        <p:nvSpPr>
          <p:cNvPr id="10" name="Subtitle 9">
            <a:extLst>
              <a:ext uri="{FF2B5EF4-FFF2-40B4-BE49-F238E27FC236}">
                <a16:creationId xmlns:a16="http://schemas.microsoft.com/office/drawing/2014/main" id="{7B8576DB-2540-C334-5FE7-E7D4C71852F8}"/>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4E9A0018-8CD7-97F5-80E0-FDB863A86E4A}"/>
              </a:ext>
            </a:extLst>
          </p:cNvPr>
          <p:cNvSpPr>
            <a:spLocks noGrp="1"/>
          </p:cNvSpPr>
          <p:nvPr>
            <p:ph type="body" sz="quarter" idx="14"/>
          </p:nvPr>
        </p:nvSpPr>
        <p:spPr>
          <a:xfrm>
            <a:off x="582930" y="1189910"/>
            <a:ext cx="8716345"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Efficient unlearning of item</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Lucas </a:t>
            </a:r>
            <a:r>
              <a:rPr lang="en-US" sz="2400" dirty="0" err="1">
                <a:solidFill>
                  <a:schemeClr val="bg1"/>
                </a:solidFill>
                <a:latin typeface="Arial" panose="020B0604020202020204" pitchFamily="34" charset="0"/>
                <a:cs typeface="Arial" panose="020B0604020202020204" pitchFamily="34" charset="0"/>
              </a:rPr>
              <a:t>Bourtoule</a:t>
            </a:r>
            <a:r>
              <a:rPr lang="en-US" sz="2400" dirty="0">
                <a:solidFill>
                  <a:schemeClr val="bg1"/>
                </a:solidFill>
                <a:latin typeface="Arial" panose="020B0604020202020204" pitchFamily="34" charset="0"/>
                <a:cs typeface="Arial" panose="020B0604020202020204" pitchFamily="34" charset="0"/>
              </a:rPr>
              <a:t> et al, “Machine Unlearning”</a:t>
            </a:r>
          </a:p>
          <a:p>
            <a:pPr marL="0" indent="0">
              <a:lnSpc>
                <a:spcPct val="120000"/>
              </a:lnSpc>
              <a:buNone/>
            </a:pPr>
            <a:r>
              <a:rPr lang="en-US" sz="2400" dirty="0">
                <a:latin typeface="Arial" panose="020B0604020202020204" pitchFamily="34" charset="0"/>
                <a:cs typeface="Arial" panose="020B0604020202020204" pitchFamily="34" charset="0"/>
                <a:hlinkClick r:id="rId3"/>
              </a:rPr>
              <a:t>https://ieeexplore.ieee.org/document/9519428</a:t>
            </a:r>
            <a:r>
              <a:rPr lang="en-US" sz="2400" dirty="0">
                <a:latin typeface="Arial" panose="020B0604020202020204" pitchFamily="34" charset="0"/>
                <a:cs typeface="Arial" panose="020B0604020202020204" pitchFamily="34" charset="0"/>
              </a:rPr>
              <a:t> </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Papers on adversarial unlearning (from Edwin Simpson):</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 </a:t>
            </a:r>
            <a:r>
              <a:rPr lang="en-GB" sz="2400" dirty="0" err="1">
                <a:solidFill>
                  <a:schemeClr val="bg1"/>
                </a:solidFill>
                <a:latin typeface="Arial" panose="020B0604020202020204" pitchFamily="34" charset="0"/>
                <a:cs typeface="Arial" panose="020B0604020202020204" pitchFamily="34" charset="0"/>
              </a:rPr>
              <a:t>Zonglin</a:t>
            </a:r>
            <a:r>
              <a:rPr lang="en-GB" sz="2400" dirty="0">
                <a:solidFill>
                  <a:schemeClr val="bg1"/>
                </a:solidFill>
                <a:latin typeface="Arial" panose="020B0604020202020204" pitchFamily="34" charset="0"/>
                <a:cs typeface="Arial" panose="020B0604020202020204" pitchFamily="34" charset="0"/>
              </a:rPr>
              <a:t> Di et al, “Adversarial machine unlearning” </a:t>
            </a:r>
            <a:r>
              <a:rPr lang="en-GB" sz="2400" dirty="0">
                <a:solidFill>
                  <a:schemeClr val="bg1"/>
                </a:solidFill>
                <a:latin typeface="Arial" panose="020B0604020202020204" pitchFamily="34" charset="0"/>
                <a:cs typeface="Arial" panose="020B0604020202020204" pitchFamily="34" charset="0"/>
                <a:hlinkClick r:id="rId4"/>
              </a:rPr>
              <a:t>https://openreview.net/forum?id=swWF948IiC</a:t>
            </a:r>
            <a:r>
              <a:rPr lang="en-GB" sz="2400" dirty="0">
                <a:solidFill>
                  <a:schemeClr val="bg1"/>
                </a:solidFill>
                <a:latin typeface="Arial" panose="020B0604020202020204" pitchFamily="34" charset="0"/>
                <a:cs typeface="Arial" panose="020B0604020202020204" pitchFamily="34" charset="0"/>
              </a:rPr>
              <a:t> </a:t>
            </a:r>
          </a:p>
          <a:p>
            <a:pPr>
              <a:lnSpc>
                <a:spcPct val="120000"/>
              </a:lnSpc>
              <a:buFontTx/>
              <a:buChar char="-"/>
            </a:pPr>
            <a:r>
              <a:rPr lang="en-GB" sz="2400" dirty="0">
                <a:solidFill>
                  <a:schemeClr val="bg1"/>
                </a:solidFill>
                <a:latin typeface="Arial" panose="020B0604020202020204" pitchFamily="34" charset="0"/>
                <a:cs typeface="Arial" panose="020B0604020202020204" pitchFamily="34" charset="0"/>
              </a:rPr>
              <a:t>Jakub </a:t>
            </a:r>
            <a:r>
              <a:rPr lang="en-GB" sz="2400" dirty="0" err="1">
                <a:solidFill>
                  <a:schemeClr val="bg1"/>
                </a:solidFill>
                <a:latin typeface="Arial" panose="020B0604020202020204" pitchFamily="34" charset="0"/>
                <a:cs typeface="Arial" panose="020B0604020202020204" pitchFamily="34" charset="0"/>
              </a:rPr>
              <a:t>Łucki</a:t>
            </a:r>
            <a:r>
              <a:rPr lang="en-GB" sz="2400" dirty="0">
                <a:solidFill>
                  <a:schemeClr val="bg1"/>
                </a:solidFill>
                <a:latin typeface="Arial" panose="020B0604020202020204" pitchFamily="34" charset="0"/>
                <a:cs typeface="Arial" panose="020B0604020202020204" pitchFamily="34" charset="0"/>
              </a:rPr>
              <a:t> et al, “An adversarial perspective on machine unlearning for AI safety” </a:t>
            </a:r>
          </a:p>
          <a:p>
            <a:pPr marL="0" indent="0">
              <a:lnSpc>
                <a:spcPct val="120000"/>
              </a:lnSpc>
              <a:buNone/>
            </a:pPr>
            <a:r>
              <a:rPr lang="en-GB" sz="2400" dirty="0" err="1">
                <a:solidFill>
                  <a:schemeClr val="bg1"/>
                </a:solidFill>
                <a:latin typeface="Arial" panose="020B0604020202020204" pitchFamily="34" charset="0"/>
                <a:cs typeface="Arial" panose="020B0604020202020204" pitchFamily="34" charset="0"/>
                <a:hlinkClick r:id="rId5"/>
              </a:rPr>
              <a:t>ht</a:t>
            </a:r>
            <a:r>
              <a:rPr lang="en-US" sz="2400" dirty="0">
                <a:solidFill>
                  <a:schemeClr val="bg1"/>
                </a:solidFill>
                <a:latin typeface="Arial" panose="020B0604020202020204" pitchFamily="34" charset="0"/>
                <a:cs typeface="Arial" panose="020B0604020202020204" pitchFamily="34" charset="0"/>
                <a:hlinkClick r:id="rId5"/>
              </a:rPr>
              <a:t>tps://arxiv.org/abs/2409.18025</a:t>
            </a:r>
            <a:r>
              <a:rPr lang="en-US" sz="2400" dirty="0">
                <a:solidFill>
                  <a:schemeClr val="bg1"/>
                </a:solidFill>
                <a:latin typeface="Arial" panose="020B0604020202020204" pitchFamily="34" charset="0"/>
                <a:cs typeface="Arial" panose="020B0604020202020204" pitchFamily="34" charset="0"/>
              </a:rPr>
              <a:t> </a:t>
            </a: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284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4011C2B0-6D5D-A670-9C46-3E4EA9C86E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73D2256-9A81-6406-5AC2-5089481A6580}"/>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IV</a:t>
            </a:r>
          </a:p>
        </p:txBody>
      </p:sp>
      <p:sp>
        <p:nvSpPr>
          <p:cNvPr id="10" name="Subtitle 9">
            <a:extLst>
              <a:ext uri="{FF2B5EF4-FFF2-40B4-BE49-F238E27FC236}">
                <a16:creationId xmlns:a16="http://schemas.microsoft.com/office/drawing/2014/main" id="{4107020B-E2ED-27AD-A6D7-E57258EF4714}"/>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978E8EE3-4202-6CCE-1596-5C97EF1EFB05}"/>
              </a:ext>
            </a:extLst>
          </p:cNvPr>
          <p:cNvSpPr>
            <a:spLocks noGrp="1"/>
          </p:cNvSpPr>
          <p:nvPr>
            <p:ph type="body" sz="quarter" idx="14"/>
          </p:nvPr>
        </p:nvSpPr>
        <p:spPr>
          <a:xfrm>
            <a:off x="582931" y="1272650"/>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Other privacy refs</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Rene </a:t>
            </a:r>
            <a:r>
              <a:rPr lang="en-GB" sz="2400" dirty="0" err="1">
                <a:solidFill>
                  <a:schemeClr val="bg1"/>
                </a:solidFill>
                <a:latin typeface="Arial" panose="020B0604020202020204" pitchFamily="34" charset="0"/>
                <a:cs typeface="Arial" panose="020B0604020202020204" pitchFamily="34" charset="0"/>
              </a:rPr>
              <a:t>Carmille</a:t>
            </a:r>
            <a:r>
              <a:rPr lang="en-GB" sz="2400" dirty="0">
                <a:solidFill>
                  <a:schemeClr val="bg1"/>
                </a:solidFill>
                <a:latin typeface="Arial" panose="020B0604020202020204" pitchFamily="34" charset="0"/>
                <a:cs typeface="Arial" panose="020B0604020202020204" pitchFamily="34" charset="0"/>
              </a:rPr>
              <a:t> </a:t>
            </a:r>
            <a:r>
              <a:rPr lang="en-GB" sz="2400" dirty="0">
                <a:solidFill>
                  <a:schemeClr val="bg1"/>
                </a:solidFill>
                <a:latin typeface="Arial" panose="020B0604020202020204" pitchFamily="34" charset="0"/>
                <a:cs typeface="Arial" panose="020B0604020202020204" pitchFamily="34" charset="0"/>
                <a:hlinkClick r:id="rId3"/>
              </a:rPr>
              <a:t>https://en.wikipedia.org/wiki/René_Carmille</a:t>
            </a:r>
            <a:r>
              <a:rPr lang="en-GB" sz="24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Have I been trained? </a:t>
            </a:r>
            <a:r>
              <a:rPr lang="en-US" sz="2400" dirty="0">
                <a:latin typeface="Arial" panose="020B0604020202020204" pitchFamily="34" charset="0"/>
                <a:cs typeface="Arial" panose="020B0604020202020204" pitchFamily="34" charset="0"/>
                <a:hlinkClick r:id="rId4"/>
              </a:rPr>
              <a:t>http://haveibeentrained.com</a:t>
            </a:r>
            <a:r>
              <a:rPr lang="en-US" sz="2400" dirty="0">
                <a:latin typeface="Arial" panose="020B0604020202020204" pitchFamily="34" charset="0"/>
                <a:cs typeface="Arial" panose="020B0604020202020204" pitchFamily="34" charset="0"/>
              </a:rPr>
              <a:t> </a:t>
            </a: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err="1">
                <a:solidFill>
                  <a:schemeClr val="bg1"/>
                </a:solidFill>
                <a:latin typeface="Arial" panose="020B0604020202020204" pitchFamily="34" charset="0"/>
                <a:cs typeface="Arial" panose="020B0604020202020204" pitchFamily="34" charset="0"/>
              </a:rPr>
              <a:t>Benj</a:t>
            </a:r>
            <a:r>
              <a:rPr lang="en-US" sz="2400" dirty="0">
                <a:solidFill>
                  <a:schemeClr val="bg1"/>
                </a:solidFill>
                <a:latin typeface="Arial" panose="020B0604020202020204" pitchFamily="34" charset="0"/>
                <a:cs typeface="Arial" panose="020B0604020202020204" pitchFamily="34" charset="0"/>
              </a:rPr>
              <a:t> Edwards, Ars Technica, “Artist finds private medical records in popular AI training dataset”</a:t>
            </a: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hlinkClick r:id="rId5"/>
              </a:rPr>
              <a:t>https://arstechnica.com/information-technology/2022/09/artist-finds-private-medical-record-photos-in-popular-ai-training-data-set/</a:t>
            </a:r>
            <a:endParaRPr lang="en-US"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968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a:latin typeface="Lucida Sans" panose="020B0602030504020204" pitchFamily="34" charset="0"/>
              </a:rPr>
              <a:t> </a:t>
            </a:r>
            <a:r>
              <a:rPr lang="en-US" sz="3600" dirty="0">
                <a:latin typeface="Arial" panose="020B0604020202020204" pitchFamily="34" charset="0"/>
                <a:cs typeface="Arial" panose="020B0604020202020204" pitchFamily="34" charset="0"/>
              </a:rPr>
              <a:t>This session includes</a:t>
            </a:r>
          </a:p>
        </p:txBody>
      </p:sp>
      <p:sp>
        <p:nvSpPr>
          <p:cNvPr id="4" name="Subtitle 3">
            <a:extLst>
              <a:ext uri="{FF2B5EF4-FFF2-40B4-BE49-F238E27FC236}">
                <a16:creationId xmlns:a16="http://schemas.microsoft.com/office/drawing/2014/main" id="{97599C58-E96E-4394-BA87-729724EA51B2}"/>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1" name="Text Placeholder 10">
            <a:extLst>
              <a:ext uri="{C183D7F6-B498-43B3-948B-1728B52AA6E4}">
                <adec:decorative xmlns:adec="http://schemas.microsoft.com/office/drawing/2017/decorative" val="1"/>
              </a:ext>
            </a:extLst>
          </p:cNvPr>
          <p:cNvSpPr>
            <a:spLocks noGrp="1"/>
          </p:cNvSpPr>
          <p:nvPr>
            <p:ph type="body" sz="quarter" idx="14"/>
          </p:nvPr>
        </p:nvSpPr>
        <p:spPr>
          <a:xfrm>
            <a:off x="324273" y="1987305"/>
            <a:ext cx="8466436" cy="3936485"/>
          </a:xfrm>
        </p:spPr>
        <p:txBody>
          <a:bodyPr/>
          <a:lstStyle/>
          <a:p>
            <a:pPr marL="0" indent="0">
              <a:buNone/>
            </a:pPr>
            <a:r>
              <a:rPr lang="en-GB" dirty="0"/>
              <a:t> </a:t>
            </a:r>
          </a:p>
        </p:txBody>
      </p:sp>
      <p:sp>
        <p:nvSpPr>
          <p:cNvPr id="2" name="TextBox 1">
            <a:extLst>
              <a:ext uri="{FF2B5EF4-FFF2-40B4-BE49-F238E27FC236}">
                <a16:creationId xmlns:a16="http://schemas.microsoft.com/office/drawing/2014/main" id="{9AB7227A-4612-4FE8-91F0-6912F86FE85B}"/>
              </a:ext>
            </a:extLst>
          </p:cNvPr>
          <p:cNvSpPr txBox="1"/>
          <p:nvPr/>
        </p:nvSpPr>
        <p:spPr>
          <a:xfrm>
            <a:off x="338782" y="634016"/>
            <a:ext cx="8466435" cy="5141600"/>
          </a:xfrm>
          <a:prstGeom prst="rect">
            <a:avLst/>
          </a:prstGeom>
          <a:noFill/>
        </p:spPr>
        <p:txBody>
          <a:bodyPr wrap="square" rtlCol="0">
            <a:spAutoFit/>
          </a:bodyPr>
          <a:lstStyle/>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Privacy</a:t>
            </a:r>
          </a:p>
          <a:p>
            <a:pPr>
              <a:lnSpc>
                <a:spcPct val="120000"/>
              </a:lnSpc>
              <a:buFontTx/>
              <a:buChar char="-"/>
            </a:pPr>
            <a:r>
              <a:rPr lang="en-GB" sz="2800" dirty="0">
                <a:solidFill>
                  <a:schemeClr val="bg1"/>
                </a:solidFill>
                <a:latin typeface="Arial" panose="020B0604020202020204" pitchFamily="34" charset="0"/>
                <a:cs typeface="Arial" panose="020B0604020202020204" pitchFamily="34" charset="0"/>
              </a:rPr>
              <a:t> Copyright &amp; gen AI training: topic from Jack</a:t>
            </a: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800" dirty="0">
              <a:solidFill>
                <a:schemeClr val="bg1"/>
              </a:solidFill>
              <a:latin typeface="Arial" panose="020B0604020202020204" pitchFamily="34" charset="0"/>
              <a:cs typeface="Arial" panose="020B0604020202020204" pitchFamily="34" charset="0"/>
            </a:endParaRPr>
          </a:p>
          <a:p>
            <a:pPr>
              <a:lnSpc>
                <a:spcPct val="120000"/>
              </a:lnSpc>
            </a:pPr>
            <a:endParaRPr lang="en-GB" sz="2400" dirty="0">
              <a:solidFill>
                <a:schemeClr val="bg1"/>
              </a:solidFill>
              <a:latin typeface="Arial" panose="020B0604020202020204" pitchFamily="34" charset="0"/>
              <a:cs typeface="Arial" panose="020B0604020202020204" pitchFamily="34" charset="0"/>
            </a:endParaRPr>
          </a:p>
          <a:p>
            <a:pPr>
              <a:lnSpc>
                <a:spcPct val="120000"/>
              </a:lnSpc>
            </a:pPr>
            <a:r>
              <a:rPr lang="en-GB" sz="2800" dirty="0">
                <a:solidFill>
                  <a:schemeClr val="bg1"/>
                </a:solidFill>
                <a:latin typeface="Arial" panose="020B0604020202020204" pitchFamily="34" charset="0"/>
                <a:cs typeface="Arial" panose="020B0604020202020204" pitchFamily="34" charset="0"/>
              </a:rPr>
              <a:t>Virtual office hour: email me </a:t>
            </a:r>
          </a:p>
          <a:p>
            <a:pPr>
              <a:lnSpc>
                <a:spcPct val="120000"/>
              </a:lnSpc>
            </a:pPr>
            <a:r>
              <a:rPr lang="en-GB" sz="2800" dirty="0">
                <a:solidFill>
                  <a:schemeClr val="bg1"/>
                </a:solidFill>
                <a:latin typeface="Arial" panose="020B0604020202020204" pitchFamily="34" charset="0"/>
                <a:cs typeface="Arial" panose="020B0604020202020204" pitchFamily="34" charset="0"/>
              </a:rPr>
              <a:t>Slides, with references, will be on web site</a:t>
            </a:r>
          </a:p>
        </p:txBody>
      </p:sp>
    </p:spTree>
    <p:extLst>
      <p:ext uri="{BB962C8B-B14F-4D97-AF65-F5344CB8AC3E}">
        <p14:creationId xmlns:p14="http://schemas.microsoft.com/office/powerpoint/2010/main" val="3091901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6C871FC6-1B90-C644-EAED-8A9B217DF8B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2DFA16D-B415-DAB1-0CBF-042BD6061CFD}"/>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IV</a:t>
            </a:r>
          </a:p>
        </p:txBody>
      </p:sp>
      <p:sp>
        <p:nvSpPr>
          <p:cNvPr id="10" name="Subtitle 9">
            <a:extLst>
              <a:ext uri="{FF2B5EF4-FFF2-40B4-BE49-F238E27FC236}">
                <a16:creationId xmlns:a16="http://schemas.microsoft.com/office/drawing/2014/main" id="{F4D97947-F280-3509-7A7A-E8792AB30A44}"/>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3C2DFDC7-C69E-4201-63EB-A744E0651FA2}"/>
              </a:ext>
            </a:extLst>
          </p:cNvPr>
          <p:cNvSpPr>
            <a:spLocks noGrp="1"/>
          </p:cNvSpPr>
          <p:nvPr>
            <p:ph type="body" sz="quarter" idx="14"/>
          </p:nvPr>
        </p:nvSpPr>
        <p:spPr>
          <a:xfrm>
            <a:off x="404148" y="1137344"/>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Copyright law and legal cases</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UK exceptions to copyright </a:t>
            </a:r>
            <a:r>
              <a:rPr lang="en-GB" sz="2400" dirty="0">
                <a:solidFill>
                  <a:schemeClr val="bg1"/>
                </a:solidFill>
                <a:latin typeface="Arial" panose="020B0604020202020204" pitchFamily="34" charset="0"/>
                <a:cs typeface="Arial" panose="020B0604020202020204" pitchFamily="34" charset="0"/>
                <a:hlinkClick r:id="rId3"/>
              </a:rPr>
              <a:t>https://www.gov.uk/guidance/exceptions-to-copyright</a:t>
            </a:r>
            <a:r>
              <a:rPr lang="en-GB" sz="24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US" sz="2400" dirty="0">
                <a:latin typeface="Arial" panose="020B0604020202020204" pitchFamily="34" charset="0"/>
                <a:cs typeface="Arial" panose="020B0604020202020204" pitchFamily="34" charset="0"/>
              </a:rPr>
              <a:t>EU AI Act </a:t>
            </a:r>
            <a:r>
              <a:rPr lang="en-US" sz="2400" dirty="0">
                <a:latin typeface="Arial" panose="020B0604020202020204" pitchFamily="34" charset="0"/>
                <a:cs typeface="Arial" panose="020B0604020202020204" pitchFamily="34" charset="0"/>
                <a:hlinkClick r:id="rId4"/>
              </a:rPr>
              <a:t>https://artificialintelligenceact.eu/</a:t>
            </a:r>
            <a:r>
              <a:rPr lang="en-US" sz="2400" dirty="0">
                <a:latin typeface="Arial" panose="020B0604020202020204" pitchFamily="34" charset="0"/>
                <a:cs typeface="Arial" panose="020B0604020202020204" pitchFamily="34" charset="0"/>
              </a:rPr>
              <a:t> </a:t>
            </a:r>
          </a:p>
          <a:p>
            <a:pPr marL="0" indent="0">
              <a:lnSpc>
                <a:spcPct val="120000"/>
              </a:lnSpc>
              <a:buNone/>
            </a:pPr>
            <a:r>
              <a:rPr lang="en-US" sz="2400" dirty="0">
                <a:latin typeface="Arial" panose="020B0604020202020204" pitchFamily="34" charset="0"/>
                <a:cs typeface="Arial" panose="020B0604020202020204" pitchFamily="34" charset="0"/>
              </a:rPr>
              <a:t>Data (Use and Access) Bill, articles 67, 135-137</a:t>
            </a:r>
          </a:p>
          <a:p>
            <a:pPr marL="0" indent="0">
              <a:lnSpc>
                <a:spcPct val="120000"/>
              </a:lnSpc>
              <a:buNone/>
            </a:pPr>
            <a:r>
              <a:rPr lang="en-US" sz="2400" dirty="0">
                <a:latin typeface="Arial" panose="020B0604020202020204" pitchFamily="34" charset="0"/>
                <a:cs typeface="Arial" panose="020B0604020202020204" pitchFamily="34" charset="0"/>
                <a:hlinkClick r:id="rId5"/>
              </a:rPr>
              <a:t>https://bills.parliament.uk/bills/3825</a:t>
            </a:r>
            <a:r>
              <a:rPr lang="en-US" sz="2400" dirty="0">
                <a:latin typeface="Arial" panose="020B0604020202020204" pitchFamily="34" charset="0"/>
                <a:cs typeface="Arial" panose="020B0604020202020204" pitchFamily="34" charset="0"/>
              </a:rPr>
              <a:t> </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US copyright experts disagree about AI: Silicon Flatirons, Generative AI and Copyright conference 2024, panel 1 </a:t>
            </a:r>
            <a:r>
              <a:rPr lang="en-US" sz="2400" dirty="0">
                <a:solidFill>
                  <a:schemeClr val="bg1"/>
                </a:solidFill>
                <a:latin typeface="Arial" panose="020B0604020202020204" pitchFamily="34" charset="0"/>
                <a:cs typeface="Arial" panose="020B0604020202020204" pitchFamily="34" charset="0"/>
                <a:hlinkClick r:id="rId6"/>
              </a:rPr>
              <a:t>https://www.youtube.com/watch?v=XjlhrqK80f4</a:t>
            </a:r>
            <a:r>
              <a:rPr lang="en-US" sz="24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GB" sz="2400" dirty="0">
                <a:solidFill>
                  <a:schemeClr val="bg1"/>
                </a:solidFill>
                <a:latin typeface="Arial" panose="020B0604020202020204" pitchFamily="34" charset="0"/>
                <a:cs typeface="Arial" panose="020B0604020202020204" pitchFamily="34" charset="0"/>
              </a:rPr>
              <a:t>Free Law Project’s AI cases bot </a:t>
            </a:r>
            <a:r>
              <a:rPr lang="en-GB" sz="2400" dirty="0">
                <a:solidFill>
                  <a:schemeClr val="bg1"/>
                </a:solidFill>
                <a:latin typeface="Arial" panose="020B0604020202020204" pitchFamily="34" charset="0"/>
                <a:cs typeface="Arial" panose="020B0604020202020204" pitchFamily="34" charset="0"/>
                <a:hlinkClick r:id="rId7"/>
              </a:rPr>
              <a:t>https://x.com/ai_cases_bot</a:t>
            </a:r>
            <a:endParaRPr lang="en-GB"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i="1" dirty="0">
                <a:solidFill>
                  <a:schemeClr val="bg1"/>
                </a:solidFill>
                <a:latin typeface="Arial" panose="020B0604020202020204" pitchFamily="34" charset="0"/>
                <a:cs typeface="Arial" panose="020B0604020202020204" pitchFamily="34" charset="0"/>
              </a:rPr>
              <a:t>Kadrey v Meta </a:t>
            </a:r>
            <a:r>
              <a:rPr lang="en-US" sz="2400" dirty="0">
                <a:solidFill>
                  <a:schemeClr val="bg1"/>
                </a:solidFill>
                <a:latin typeface="Arial" panose="020B0604020202020204" pitchFamily="34" charset="0"/>
                <a:cs typeface="Arial" panose="020B0604020202020204" pitchFamily="34" charset="0"/>
                <a:hlinkClick r:id="rId8"/>
              </a:rPr>
              <a:t>https://www.courtlistener.com/docket/67569326/408</a:t>
            </a:r>
            <a:r>
              <a:rPr lang="en-US" sz="2400" dirty="0">
                <a:solidFill>
                  <a:schemeClr val="bg1"/>
                </a:solidFill>
                <a:latin typeface="Arial" panose="020B0604020202020204" pitchFamily="34" charset="0"/>
                <a:cs typeface="Arial" panose="020B0604020202020204" pitchFamily="34" charset="0"/>
              </a:rPr>
              <a:t> </a:t>
            </a:r>
          </a:p>
          <a:p>
            <a:pPr marL="0" indent="0">
              <a:lnSpc>
                <a:spcPct val="100000"/>
              </a:lnSpc>
              <a:buNone/>
            </a:pPr>
            <a:endParaRPr lang="en-US" sz="22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2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789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F829B4DF-B80B-7735-F2FE-1A006B1DA4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2681FA-0AAC-0E0A-6EB9-BE0B3EDA28D4}"/>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V</a:t>
            </a:r>
          </a:p>
        </p:txBody>
      </p:sp>
      <p:sp>
        <p:nvSpPr>
          <p:cNvPr id="10" name="Subtitle 9">
            <a:extLst>
              <a:ext uri="{FF2B5EF4-FFF2-40B4-BE49-F238E27FC236}">
                <a16:creationId xmlns:a16="http://schemas.microsoft.com/office/drawing/2014/main" id="{CF0F946C-40D7-5039-B339-D712B61CFAE9}"/>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57318E3B-52F7-00DD-D449-F3F3BF230525}"/>
              </a:ext>
            </a:extLst>
          </p:cNvPr>
          <p:cNvSpPr>
            <a:spLocks noGrp="1"/>
          </p:cNvSpPr>
          <p:nvPr>
            <p:ph type="body" sz="quarter" idx="14"/>
          </p:nvPr>
        </p:nvSpPr>
        <p:spPr>
          <a:xfrm>
            <a:off x="331470" y="1137344"/>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Other copyright refs</a:t>
            </a:r>
          </a:p>
          <a:p>
            <a:pPr marL="0" indent="0">
              <a:lnSpc>
                <a:spcPct val="120000"/>
              </a:lnSpc>
              <a:buNone/>
            </a:pPr>
            <a:r>
              <a:rPr lang="en-US" sz="2400" dirty="0">
                <a:latin typeface="Arial" panose="020B0604020202020204" pitchFamily="34" charset="0"/>
                <a:cs typeface="Arial" panose="020B0604020202020204" pitchFamily="34" charset="0"/>
              </a:rPr>
              <a:t>Joana Stern, Wall Street Journal: interview of Mira </a:t>
            </a:r>
            <a:r>
              <a:rPr lang="en-US" sz="2400" dirty="0" err="1">
                <a:latin typeface="Arial" panose="020B0604020202020204" pitchFamily="34" charset="0"/>
                <a:cs typeface="Arial" panose="020B0604020202020204" pitchFamily="34" charset="0"/>
              </a:rPr>
              <a:t>Murati</a:t>
            </a:r>
            <a:r>
              <a:rPr lang="en-US" sz="2400" dirty="0">
                <a:latin typeface="Arial" panose="020B0604020202020204" pitchFamily="34" charset="0"/>
                <a:cs typeface="Arial" panose="020B0604020202020204" pitchFamily="34" charset="0"/>
              </a:rPr>
              <a:t>, online 13 Mar 2024, stills at 4:27 and 4:34</a:t>
            </a:r>
          </a:p>
          <a:p>
            <a:pPr marL="0" indent="0">
              <a:lnSpc>
                <a:spcPct val="120000"/>
              </a:lnSpc>
              <a:buNone/>
            </a:pPr>
            <a:r>
              <a:rPr lang="en-GB" sz="2400" dirty="0">
                <a:latin typeface="Arial" panose="020B0604020202020204" pitchFamily="34" charset="0"/>
                <a:cs typeface="Arial" panose="020B0604020202020204" pitchFamily="34" charset="0"/>
                <a:hlinkClick r:id="rId3"/>
              </a:rPr>
              <a:t>https://www.youtube.com/watch?v=mAUpxN-EIgU</a:t>
            </a:r>
            <a:r>
              <a:rPr lang="en-GB" sz="2400" dirty="0">
                <a:latin typeface="Arial" panose="020B0604020202020204" pitchFamily="34" charset="0"/>
                <a:cs typeface="Arial" panose="020B0604020202020204" pitchFamily="34" charset="0"/>
              </a:rPr>
              <a:t> </a:t>
            </a:r>
            <a:endParaRPr lang="en-GB" sz="2400" dirty="0">
              <a:solidFill>
                <a:schemeClr val="bg1"/>
              </a:solidFill>
              <a:latin typeface="Arial" panose="020B0604020202020204" pitchFamily="34" charset="0"/>
              <a:cs typeface="Arial" panose="020B0604020202020204" pitchFamily="34" charset="0"/>
            </a:endParaRPr>
          </a:p>
          <a:p>
            <a:pPr marL="0" indent="0">
              <a:lnSpc>
                <a:spcPct val="100000"/>
              </a:lnSpc>
              <a:buNone/>
            </a:pPr>
            <a:r>
              <a:rPr lang="en-GB" sz="2400" dirty="0">
                <a:solidFill>
                  <a:schemeClr val="bg1"/>
                </a:solidFill>
                <a:latin typeface="Arial" panose="020B0604020202020204" pitchFamily="34" charset="0"/>
                <a:cs typeface="Arial" panose="020B0604020202020204" pitchFamily="34" charset="0"/>
              </a:rPr>
              <a:t>Wes Davis, The Verge, “OpenAI transcribed over a million hours of </a:t>
            </a:r>
            <a:r>
              <a:rPr lang="en-GB" sz="2400" dirty="0" err="1">
                <a:solidFill>
                  <a:schemeClr val="bg1"/>
                </a:solidFill>
                <a:latin typeface="Arial" panose="020B0604020202020204" pitchFamily="34" charset="0"/>
                <a:cs typeface="Arial" panose="020B0604020202020204" pitchFamily="34" charset="0"/>
              </a:rPr>
              <a:t>Youtube</a:t>
            </a:r>
            <a:r>
              <a:rPr lang="en-GB" sz="2400" dirty="0">
                <a:solidFill>
                  <a:schemeClr val="bg1"/>
                </a:solidFill>
                <a:latin typeface="Arial" panose="020B0604020202020204" pitchFamily="34" charset="0"/>
                <a:cs typeface="Arial" panose="020B0604020202020204" pitchFamily="34" charset="0"/>
              </a:rPr>
              <a:t> videos to train AI”  </a:t>
            </a:r>
            <a:r>
              <a:rPr lang="en-US" sz="2400" dirty="0">
                <a:solidFill>
                  <a:schemeClr val="bg1"/>
                </a:solidFill>
                <a:latin typeface="Arial" panose="020B0604020202020204" pitchFamily="34" charset="0"/>
                <a:hlinkClick r:id="rId4"/>
              </a:rPr>
              <a:t>https://www.theverge.com/2024/4/6/24122915/openai-youtube-transcripts-gpt-4-training-data-google</a:t>
            </a:r>
            <a:r>
              <a:rPr lang="en-US" sz="2400" dirty="0">
                <a:solidFill>
                  <a:schemeClr val="bg1"/>
                </a:solidFill>
                <a:latin typeface="Arial" panose="020B0604020202020204" pitchFamily="34" charset="0"/>
              </a:rPr>
              <a:t>  (original investigative journalism report was Cade Metz et al, New York Times, “How tech giants cut corners to harvest data for AI”.)</a:t>
            </a:r>
          </a:p>
          <a:p>
            <a:pPr marL="0" indent="0">
              <a:lnSpc>
                <a:spcPct val="100000"/>
              </a:lnSpc>
              <a:buNone/>
            </a:pPr>
            <a:r>
              <a:rPr lang="en-GB" sz="2400" dirty="0">
                <a:solidFill>
                  <a:schemeClr val="bg1"/>
                </a:solidFill>
                <a:latin typeface="Arial" panose="020B0604020202020204" pitchFamily="34" charset="0"/>
                <a:cs typeface="Arial" panose="020B0604020202020204" pitchFamily="34" charset="0"/>
              </a:rPr>
              <a:t>Ithaka S+R, Gen AI licencing agreement tracker (academic publishers) </a:t>
            </a:r>
            <a:r>
              <a:rPr lang="en-GB" sz="2400" dirty="0">
                <a:solidFill>
                  <a:schemeClr val="bg1"/>
                </a:solidFill>
                <a:latin typeface="Arial" panose="020B0604020202020204" pitchFamily="34" charset="0"/>
                <a:cs typeface="Arial" panose="020B0604020202020204" pitchFamily="34" charset="0"/>
                <a:hlinkClick r:id="rId5"/>
              </a:rPr>
              <a:t>h</a:t>
            </a:r>
            <a:r>
              <a:rPr lang="en-US" sz="2400" dirty="0">
                <a:solidFill>
                  <a:schemeClr val="bg1"/>
                </a:solidFill>
                <a:latin typeface="Arial" panose="020B0604020202020204" pitchFamily="34" charset="0"/>
                <a:cs typeface="Arial" panose="020B0604020202020204" pitchFamily="34" charset="0"/>
                <a:hlinkClick r:id="rId5"/>
              </a:rPr>
              <a:t>ttps://sr.ithaka.org/our-work/generative-ai-licensing-agreement-tracker/</a:t>
            </a:r>
            <a:r>
              <a:rPr lang="en-US" sz="2400" dirty="0">
                <a:solidFill>
                  <a:schemeClr val="bg1"/>
                </a:solidFill>
                <a:latin typeface="Arial" panose="020B0604020202020204" pitchFamily="34" charset="0"/>
                <a:cs typeface="Arial" panose="020B0604020202020204" pitchFamily="34" charset="0"/>
              </a:rPr>
              <a:t> </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575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8CBFD9C6-01CE-8DB2-FC93-7FCE928B773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0DCFD6A-6DF3-3212-A8B2-64D3D3FAFB02}"/>
              </a:ext>
            </a:extLst>
          </p:cNvPr>
          <p:cNvSpPr>
            <a:spLocks noGrp="1"/>
          </p:cNvSpPr>
          <p:nvPr>
            <p:ph type="title"/>
          </p:nvPr>
        </p:nvSpPr>
        <p:spPr/>
        <p:txBody>
          <a:bodyPr/>
          <a:lstStyle/>
          <a:p>
            <a:r>
              <a:rPr lang="en-GB" sz="3600" dirty="0">
                <a:solidFill>
                  <a:schemeClr val="accent4">
                    <a:lumMod val="60000"/>
                    <a:lumOff val="40000"/>
                  </a:schemeClr>
                </a:solidFill>
                <a:latin typeface="Arial" panose="020B0604020202020204" pitchFamily="34" charset="0"/>
                <a:cs typeface="Arial" panose="020B0604020202020204" pitchFamily="34" charset="0"/>
              </a:rPr>
              <a:t>REFERENCES VI</a:t>
            </a:r>
          </a:p>
        </p:txBody>
      </p:sp>
      <p:sp>
        <p:nvSpPr>
          <p:cNvPr id="10" name="Subtitle 9">
            <a:extLst>
              <a:ext uri="{FF2B5EF4-FFF2-40B4-BE49-F238E27FC236}">
                <a16:creationId xmlns:a16="http://schemas.microsoft.com/office/drawing/2014/main" id="{B5260896-DDCF-6766-E5E3-1959A77D8F2F}"/>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D93F1DFD-3884-FBC4-7525-EAB2AC435305}"/>
              </a:ext>
            </a:extLst>
          </p:cNvPr>
          <p:cNvSpPr>
            <a:spLocks noGrp="1"/>
          </p:cNvSpPr>
          <p:nvPr>
            <p:ph type="body" sz="quarter" idx="14"/>
          </p:nvPr>
        </p:nvSpPr>
        <p:spPr>
          <a:xfrm>
            <a:off x="331470" y="1137344"/>
            <a:ext cx="8229600" cy="4971226"/>
          </a:xfrm>
        </p:spPr>
        <p:txBody>
          <a:bodyPr/>
          <a:lstStyle/>
          <a:p>
            <a:pPr marL="0" indent="0">
              <a:lnSpc>
                <a:spcPct val="120000"/>
              </a:lnSpc>
              <a:buNone/>
            </a:pPr>
            <a:r>
              <a:rPr lang="en-GB" sz="2800" b="1" dirty="0">
                <a:solidFill>
                  <a:schemeClr val="accent4">
                    <a:lumMod val="60000"/>
                    <a:lumOff val="40000"/>
                  </a:schemeClr>
                </a:solidFill>
                <a:latin typeface="Arial" panose="020B0604020202020204" pitchFamily="34" charset="0"/>
                <a:cs typeface="Arial" panose="020B0604020202020204" pitchFamily="34" charset="0"/>
              </a:rPr>
              <a:t>Whistleblowing</a:t>
            </a:r>
          </a:p>
          <a:p>
            <a:pPr marL="0" indent="0">
              <a:lnSpc>
                <a:spcPct val="120000"/>
              </a:lnSpc>
              <a:buNone/>
            </a:pPr>
            <a:r>
              <a:rPr lang="en-GB" sz="2200" dirty="0">
                <a:solidFill>
                  <a:schemeClr val="accent6">
                    <a:lumMod val="20000"/>
                    <a:lumOff val="80000"/>
                  </a:schemeClr>
                </a:solidFill>
                <a:latin typeface="Arial" panose="020B0604020202020204" pitchFamily="34" charset="0"/>
                <a:cs typeface="Arial" panose="020B0604020202020204" pitchFamily="34" charset="0"/>
              </a:rPr>
              <a:t>- </a:t>
            </a:r>
            <a:r>
              <a:rPr lang="en-GB" sz="2200" dirty="0">
                <a:solidFill>
                  <a:schemeClr val="bg1"/>
                </a:solidFill>
                <a:latin typeface="Arial" panose="020B0604020202020204" pitchFamily="34" charset="0"/>
                <a:cs typeface="Arial" panose="020B0604020202020204" pitchFamily="34" charset="0"/>
              </a:rPr>
              <a:t>UK government advice</a:t>
            </a:r>
            <a:r>
              <a:rPr lang="en-GB" sz="2200" dirty="0">
                <a:solidFill>
                  <a:schemeClr val="accent6">
                    <a:lumMod val="20000"/>
                    <a:lumOff val="80000"/>
                  </a:schemeClr>
                </a:solidFill>
                <a:latin typeface="Arial" panose="020B0604020202020204" pitchFamily="34" charset="0"/>
                <a:cs typeface="Arial" panose="020B0604020202020204" pitchFamily="34" charset="0"/>
              </a:rPr>
              <a:t> </a:t>
            </a:r>
            <a:r>
              <a:rPr lang="en-GB" sz="2200" dirty="0">
                <a:solidFill>
                  <a:schemeClr val="bg1"/>
                </a:solidFill>
                <a:latin typeface="Arial" panose="020B0604020202020204" pitchFamily="34" charset="0"/>
                <a:cs typeface="Arial" panose="020B0604020202020204" pitchFamily="34" charset="0"/>
                <a:hlinkClick r:id="rId3"/>
              </a:rPr>
              <a:t>https://www.gov.uk/whistleblowing</a:t>
            </a:r>
            <a:r>
              <a:rPr lang="en-GB" sz="2200" dirty="0">
                <a:solidFill>
                  <a:schemeClr val="bg1"/>
                </a:solidFill>
                <a:latin typeface="Arial" panose="020B0604020202020204" pitchFamily="34" charset="0"/>
                <a:cs typeface="Arial" panose="020B0604020202020204" pitchFamily="34" charset="0"/>
              </a:rPr>
              <a:t> </a:t>
            </a:r>
          </a:p>
          <a:p>
            <a:pPr>
              <a:lnSpc>
                <a:spcPct val="120000"/>
              </a:lnSpc>
              <a:buFontTx/>
              <a:buChar char="-"/>
            </a:pPr>
            <a:r>
              <a:rPr lang="en-GB" sz="2200" dirty="0">
                <a:solidFill>
                  <a:schemeClr val="bg1"/>
                </a:solidFill>
                <a:latin typeface="Arial" panose="020B0604020202020204" pitchFamily="34" charset="0"/>
                <a:cs typeface="Arial" panose="020B0604020202020204" pitchFamily="34" charset="0"/>
              </a:rPr>
              <a:t>UK support organization </a:t>
            </a:r>
            <a:r>
              <a:rPr lang="en-GB" sz="2200" dirty="0">
                <a:solidFill>
                  <a:schemeClr val="bg1"/>
                </a:solidFill>
                <a:latin typeface="Arial" panose="020B0604020202020204" pitchFamily="34" charset="0"/>
                <a:cs typeface="Arial" panose="020B0604020202020204" pitchFamily="34" charset="0"/>
                <a:hlinkClick r:id="rId4"/>
              </a:rPr>
              <a:t>https://protect-advice.org.uk/</a:t>
            </a:r>
            <a:r>
              <a:rPr lang="en-GB" sz="2200" dirty="0">
                <a:solidFill>
                  <a:schemeClr val="bg1"/>
                </a:solidFill>
                <a:latin typeface="Arial" panose="020B0604020202020204" pitchFamily="34" charset="0"/>
                <a:cs typeface="Arial" panose="020B0604020202020204" pitchFamily="34" charset="0"/>
              </a:rPr>
              <a:t> </a:t>
            </a:r>
          </a:p>
          <a:p>
            <a:pPr>
              <a:lnSpc>
                <a:spcPct val="120000"/>
              </a:lnSpc>
              <a:buFontTx/>
              <a:buChar char="-"/>
            </a:pPr>
            <a:r>
              <a:rPr lang="en-GB" sz="2200" dirty="0">
                <a:solidFill>
                  <a:schemeClr val="bg1"/>
                </a:solidFill>
                <a:latin typeface="Arial" panose="020B0604020202020204" pitchFamily="34" charset="0"/>
                <a:cs typeface="Arial" panose="020B0604020202020204" pitchFamily="34" charset="0"/>
              </a:rPr>
              <a:t>US/International support organizations</a:t>
            </a:r>
          </a:p>
          <a:p>
            <a:pPr>
              <a:lnSpc>
                <a:spcPct val="120000"/>
              </a:lnSpc>
              <a:buFontTx/>
              <a:buChar char="-"/>
            </a:pPr>
            <a:r>
              <a:rPr lang="en-GB" sz="2200" dirty="0">
                <a:solidFill>
                  <a:schemeClr val="accent6">
                    <a:lumMod val="20000"/>
                    <a:lumOff val="80000"/>
                  </a:schemeClr>
                </a:solidFill>
                <a:latin typeface="Arial" panose="020B0604020202020204" pitchFamily="34" charset="0"/>
                <a:cs typeface="Arial" panose="020B0604020202020204" pitchFamily="34" charset="0"/>
                <a:hlinkClick r:id="rId5"/>
              </a:rPr>
              <a:t>https://whistlebloweraid.org</a:t>
            </a:r>
            <a:r>
              <a:rPr lang="en-GB" sz="2200" dirty="0">
                <a:solidFill>
                  <a:schemeClr val="accent6">
                    <a:lumMod val="20000"/>
                    <a:lumOff val="80000"/>
                  </a:schemeClr>
                </a:solidFill>
                <a:latin typeface="Arial" panose="020B0604020202020204" pitchFamily="34" charset="0"/>
                <a:cs typeface="Arial" panose="020B0604020202020204" pitchFamily="34" charset="0"/>
              </a:rPr>
              <a:t> </a:t>
            </a:r>
          </a:p>
          <a:p>
            <a:pPr>
              <a:lnSpc>
                <a:spcPct val="120000"/>
              </a:lnSpc>
              <a:buFontTx/>
              <a:buChar char="-"/>
            </a:pPr>
            <a:r>
              <a:rPr lang="en-GB" sz="2200" dirty="0">
                <a:solidFill>
                  <a:schemeClr val="bg1"/>
                </a:solidFill>
                <a:latin typeface="Arial" panose="020B0604020202020204" pitchFamily="34" charset="0"/>
                <a:cs typeface="Arial" panose="020B0604020202020204" pitchFamily="34" charset="0"/>
                <a:hlinkClick r:id="rId6"/>
              </a:rPr>
              <a:t>https://www.whistleblowers.org/</a:t>
            </a:r>
            <a:r>
              <a:rPr lang="en-GB" sz="22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GB" sz="2200" dirty="0">
                <a:solidFill>
                  <a:schemeClr val="bg1"/>
                </a:solidFill>
                <a:latin typeface="Arial" panose="020B0604020202020204" pitchFamily="34" charset="0"/>
                <a:cs typeface="Arial" panose="020B0604020202020204" pitchFamily="34" charset="0"/>
              </a:rPr>
              <a:t>  (US handbook: </a:t>
            </a:r>
            <a:r>
              <a:rPr lang="en-GB" sz="2200" dirty="0">
                <a:solidFill>
                  <a:schemeClr val="bg1"/>
                </a:solidFill>
                <a:latin typeface="Arial" panose="020B0604020202020204" pitchFamily="34" charset="0"/>
                <a:cs typeface="Arial" panose="020B0604020202020204" pitchFamily="34" charset="0"/>
                <a:hlinkClick r:id="rId7"/>
              </a:rPr>
              <a:t>https://www.whistleblowers.org/book/</a:t>
            </a:r>
            <a:r>
              <a:rPr lang="en-GB" sz="2200" dirty="0">
                <a:solidFill>
                  <a:schemeClr val="bg1"/>
                </a:solidFill>
                <a:latin typeface="Arial" panose="020B0604020202020204" pitchFamily="34" charset="0"/>
                <a:cs typeface="Arial" panose="020B0604020202020204" pitchFamily="34" charset="0"/>
              </a:rPr>
              <a:t> )</a:t>
            </a:r>
          </a:p>
          <a:p>
            <a:pPr>
              <a:lnSpc>
                <a:spcPct val="120000"/>
              </a:lnSpc>
              <a:buFontTx/>
              <a:buChar char="-"/>
            </a:pPr>
            <a:r>
              <a:rPr lang="en-GB" sz="2200">
                <a:solidFill>
                  <a:schemeClr val="bg1"/>
                </a:solidFill>
                <a:latin typeface="Arial" panose="020B0604020202020204" pitchFamily="34" charset="0"/>
                <a:cs typeface="Arial" panose="020B0604020202020204" pitchFamily="34" charset="0"/>
              </a:rPr>
              <a:t>UK government </a:t>
            </a:r>
            <a:r>
              <a:rPr lang="en-GB" sz="2200" dirty="0">
                <a:solidFill>
                  <a:schemeClr val="bg1"/>
                </a:solidFill>
                <a:latin typeface="Arial" panose="020B0604020202020204" pitchFamily="34" charset="0"/>
                <a:cs typeface="Arial" panose="020B0604020202020204" pitchFamily="34" charset="0"/>
              </a:rPr>
              <a:t>g</a:t>
            </a:r>
            <a:r>
              <a:rPr lang="en-GB" sz="2200">
                <a:solidFill>
                  <a:schemeClr val="bg1"/>
                </a:solidFill>
                <a:latin typeface="Arial" panose="020B0604020202020204" pitchFamily="34" charset="0"/>
                <a:cs typeface="Arial" panose="020B0604020202020204" pitchFamily="34" charset="0"/>
              </a:rPr>
              <a:t>uidance </a:t>
            </a:r>
            <a:r>
              <a:rPr lang="en-GB" sz="2200" dirty="0">
                <a:solidFill>
                  <a:schemeClr val="bg1"/>
                </a:solidFill>
                <a:latin typeface="Arial" panose="020B0604020202020204" pitchFamily="34" charset="0"/>
                <a:cs typeface="Arial" panose="020B0604020202020204" pitchFamily="34" charset="0"/>
              </a:rPr>
              <a:t>for employers </a:t>
            </a:r>
            <a:r>
              <a:rPr lang="en-GB" sz="2200" dirty="0">
                <a:solidFill>
                  <a:schemeClr val="bg1"/>
                </a:solidFill>
                <a:latin typeface="Arial" panose="020B0604020202020204" pitchFamily="34" charset="0"/>
                <a:cs typeface="Arial" panose="020B0604020202020204" pitchFamily="34" charset="0"/>
                <a:hlinkClick r:id="rId8"/>
              </a:rPr>
              <a:t>https://www.gov.uk/government/publications/whistleblowing-guidance-and-code-of-practice-for-employers</a:t>
            </a:r>
            <a:r>
              <a:rPr lang="en-GB" sz="22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GB" sz="2200" dirty="0">
                <a:solidFill>
                  <a:schemeClr val="bg1"/>
                </a:solidFill>
                <a:latin typeface="Arial" panose="020B0604020202020204" pitchFamily="34" charset="0"/>
                <a:cs typeface="Arial" panose="020B0604020202020204" pitchFamily="34" charset="0"/>
              </a:rPr>
              <a:t>- Whistleblowing policy for UK Government employees </a:t>
            </a:r>
            <a:r>
              <a:rPr lang="en-GB" sz="2200" dirty="0">
                <a:solidFill>
                  <a:schemeClr val="bg1"/>
                </a:solidFill>
                <a:latin typeface="Arial" panose="020B0604020202020204" pitchFamily="34" charset="0"/>
                <a:cs typeface="Arial" panose="020B0604020202020204" pitchFamily="34" charset="0"/>
                <a:hlinkClick r:id="rId9"/>
              </a:rPr>
              <a:t>https://assets.publishing.service.gov.uk/media/5a7f7987ed915d74e622aaec/Whistleblowing_and_Raising_a_concern.pdf</a:t>
            </a:r>
            <a:r>
              <a:rPr lang="en-GB" sz="2200"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695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8" name="Title 7"/>
          <p:cNvSpPr txBox="1">
            <a:spLocks noGrp="1"/>
          </p:cNvSpPr>
          <p:nvPr>
            <p:ph type="title" idx="4294967295"/>
          </p:nvPr>
        </p:nvSpPr>
        <p:spPr>
          <a:xfrm>
            <a:off x="1012873" y="529661"/>
            <a:ext cx="4415281"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Privacy</a:t>
            </a:r>
            <a:endParaRPr kumimoji="0" lang="en-GB" sz="4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11" name="Picture 10" descr="Cat hiding under a bed">
            <a:extLst>
              <a:ext uri="{FF2B5EF4-FFF2-40B4-BE49-F238E27FC236}">
                <a16:creationId xmlns:a16="http://schemas.microsoft.com/office/drawing/2014/main" id="{1A7CDC81-01C6-1BA7-2596-A92BD2CECC20}"/>
              </a:ext>
            </a:extLst>
          </p:cNvPr>
          <p:cNvPicPr>
            <a:picLocks noChangeAspect="1"/>
          </p:cNvPicPr>
          <p:nvPr/>
        </p:nvPicPr>
        <p:blipFill>
          <a:blip r:embed="rId3"/>
          <a:stretch>
            <a:fillRect/>
          </a:stretch>
        </p:blipFill>
        <p:spPr>
          <a:xfrm>
            <a:off x="1045742" y="1802887"/>
            <a:ext cx="6726698" cy="3607192"/>
          </a:xfrm>
          <a:prstGeom prst="rect">
            <a:avLst/>
          </a:prstGeom>
        </p:spPr>
      </p:pic>
      <p:sp>
        <p:nvSpPr>
          <p:cNvPr id="7" name="Content Placeholder 6">
            <a:extLst>
              <a:ext uri="{FF2B5EF4-FFF2-40B4-BE49-F238E27FC236}">
                <a16:creationId xmlns:a16="http://schemas.microsoft.com/office/drawing/2014/main" id="{5AA6C628-9452-E5CE-669D-6DDCEF43737D}"/>
              </a:ext>
              <a:ext uri="{C183D7F6-B498-43B3-948B-1728B52AA6E4}">
                <adec:decorative xmlns:adec="http://schemas.microsoft.com/office/drawing/2017/decorative" val="1"/>
              </a:ext>
            </a:extLst>
          </p:cNvPr>
          <p:cNvSpPr>
            <a:spLocks noGrp="1"/>
          </p:cNvSpPr>
          <p:nvPr>
            <p:ph idx="1"/>
          </p:nvPr>
        </p:nvSpPr>
        <p:spPr/>
        <p:txBody>
          <a:bodyPr/>
          <a:lstStyle/>
          <a:p>
            <a:pPr marL="0" indent="0">
              <a:buNone/>
            </a:pPr>
            <a:r>
              <a:rPr lang="en-US" dirty="0"/>
              <a:t> </a:t>
            </a:r>
            <a:endParaRPr lang="en-GB" dirty="0"/>
          </a:p>
        </p:txBody>
      </p:sp>
      <p:sp>
        <p:nvSpPr>
          <p:cNvPr id="5" name="TextBox 4"/>
          <p:cNvSpPr txBox="1"/>
          <p:nvPr/>
        </p:nvSpPr>
        <p:spPr>
          <a:xfrm>
            <a:off x="1012875" y="5919547"/>
            <a:ext cx="7507670" cy="707886"/>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Photo of Cocoa	             clickit07 on Flickr</a:t>
            </a:r>
          </a:p>
          <a:p>
            <a:r>
              <a:rPr lang="en-GB" sz="2000" dirty="0">
                <a:latin typeface="Arial" panose="020B0604020202020204" pitchFamily="34" charset="0"/>
                <a:cs typeface="Arial" panose="020B0604020202020204" pitchFamily="34" charset="0"/>
              </a:rPr>
              <a:t>https://www.flickr.com/photos/clickit07/2049222966/</a:t>
            </a:r>
          </a:p>
        </p:txBody>
      </p:sp>
      <p:pic>
        <p:nvPicPr>
          <p:cNvPr id="3" name="Picture 2" descr="Creative Commons CC-BY licence&#10;">
            <a:extLst>
              <a:ext uri="{FF2B5EF4-FFF2-40B4-BE49-F238E27FC236}">
                <a16:creationId xmlns:a16="http://schemas.microsoft.com/office/drawing/2014/main" id="{F9B6D49D-24D2-FB43-FDC6-F3D3D47223A2}"/>
              </a:ext>
            </a:extLst>
          </p:cNvPr>
          <p:cNvPicPr>
            <a:picLocks noChangeAspect="1"/>
          </p:cNvPicPr>
          <p:nvPr/>
        </p:nvPicPr>
        <p:blipFill>
          <a:blip r:embed="rId4"/>
          <a:stretch>
            <a:fillRect/>
          </a:stretch>
        </p:blipFill>
        <p:spPr>
          <a:xfrm>
            <a:off x="2934712" y="5975418"/>
            <a:ext cx="851933" cy="298071"/>
          </a:xfrm>
          <a:prstGeom prst="rect">
            <a:avLst/>
          </a:prstGeom>
        </p:spPr>
      </p:pic>
    </p:spTree>
    <p:extLst>
      <p:ext uri="{BB962C8B-B14F-4D97-AF65-F5344CB8AC3E}">
        <p14:creationId xmlns:p14="http://schemas.microsoft.com/office/powerpoint/2010/main" val="662256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F2E06B80-5648-5B1D-5CF5-A5AF40EF3F0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2D5B6A6-EE8B-2397-B26B-58CEEAD949BA}"/>
              </a:ext>
            </a:extLst>
          </p:cNvPr>
          <p:cNvSpPr>
            <a:spLocks noGrp="1"/>
          </p:cNvSpPr>
          <p:nvPr>
            <p:ph type="title"/>
          </p:nvPr>
        </p:nvSpPr>
        <p:spPr/>
        <p:txBody>
          <a:bodyPr/>
          <a:lstStyle/>
          <a:p>
            <a:r>
              <a:rPr lang="en-GB" sz="3600" dirty="0">
                <a:latin typeface="Arial" panose="020B0604020202020204" pitchFamily="34" charset="0"/>
                <a:cs typeface="Arial" panose="020B0604020202020204" pitchFamily="34" charset="0"/>
              </a:rPr>
              <a:t>Definitions</a:t>
            </a:r>
          </a:p>
        </p:txBody>
      </p:sp>
      <p:sp>
        <p:nvSpPr>
          <p:cNvPr id="10" name="Subtitle 9">
            <a:extLst>
              <a:ext uri="{FF2B5EF4-FFF2-40B4-BE49-F238E27FC236}">
                <a16:creationId xmlns:a16="http://schemas.microsoft.com/office/drawing/2014/main" id="{3184A975-2746-9976-19D0-EA15931C86CA}"/>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57C814D3-6244-DE97-33ED-B3E8777AC57F}"/>
              </a:ext>
            </a:extLst>
          </p:cNvPr>
          <p:cNvSpPr>
            <a:spLocks noGrp="1"/>
          </p:cNvSpPr>
          <p:nvPr>
            <p:ph type="body" sz="quarter" idx="14"/>
          </p:nvPr>
        </p:nvSpPr>
        <p:spPr>
          <a:xfrm>
            <a:off x="457199" y="1275225"/>
            <a:ext cx="8686801" cy="5222577"/>
          </a:xfrm>
        </p:spPr>
        <p:txBody>
          <a:bodyPr/>
          <a:lstStyle/>
          <a:p>
            <a:pPr marL="0" indent="0">
              <a:lnSpc>
                <a:spcPct val="120000"/>
              </a:lnSpc>
              <a:buNone/>
            </a:pPr>
            <a:r>
              <a:rPr lang="en-US" sz="2400" b="1" dirty="0">
                <a:solidFill>
                  <a:schemeClr val="accent4">
                    <a:lumMod val="60000"/>
                    <a:lumOff val="40000"/>
                  </a:schemeClr>
                </a:solidFill>
                <a:latin typeface="Arial" panose="020B0604020202020204" pitchFamily="34" charset="0"/>
              </a:rPr>
              <a:t>Information privacy</a:t>
            </a:r>
            <a:r>
              <a:rPr lang="en-US" sz="2400" dirty="0">
                <a:latin typeface="Arial" panose="020B0604020202020204" pitchFamily="34" charset="0"/>
              </a:rPr>
              <a:t>: the right to some control over how your personal information is collected and used.</a:t>
            </a:r>
          </a:p>
          <a:p>
            <a:pPr marL="0" indent="0">
              <a:lnSpc>
                <a:spcPct val="120000"/>
              </a:lnSpc>
              <a:buNone/>
            </a:pPr>
            <a:endParaRPr lang="en-US"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400" b="1" dirty="0">
                <a:solidFill>
                  <a:schemeClr val="accent4">
                    <a:lumMod val="60000"/>
                    <a:lumOff val="40000"/>
                  </a:schemeClr>
                </a:solidFill>
                <a:latin typeface="Arial" panose="020B0604020202020204" pitchFamily="34" charset="0"/>
                <a:cs typeface="Arial" panose="020B0604020202020204" pitchFamily="34" charset="0"/>
              </a:rPr>
              <a:t>Personal information</a:t>
            </a:r>
            <a:r>
              <a:rPr lang="en-GB" sz="24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US" sz="2400" dirty="0">
                <a:latin typeface="Arial" panose="020B0604020202020204" pitchFamily="34" charset="0"/>
              </a:rPr>
              <a:t>data relating to identifiable individual</a:t>
            </a:r>
          </a:p>
          <a:p>
            <a:pPr>
              <a:lnSpc>
                <a:spcPct val="120000"/>
              </a:lnSpc>
              <a:buFontTx/>
              <a:buChar char="-"/>
            </a:pPr>
            <a:r>
              <a:rPr lang="en-US" sz="2400" dirty="0">
                <a:solidFill>
                  <a:schemeClr val="bg1"/>
                </a:solidFill>
                <a:latin typeface="Arial" panose="020B0604020202020204" pitchFamily="34" charset="0"/>
                <a:cs typeface="Arial" panose="020B0604020202020204" pitchFamily="34" charset="0"/>
              </a:rPr>
              <a:t>e.g. identifiable by name, ID #, location data, online ID, combination of factors 				- UK GDPR Article 4</a:t>
            </a:r>
          </a:p>
          <a:p>
            <a:pPr marL="0" indent="0">
              <a:lnSpc>
                <a:spcPct val="120000"/>
              </a:lnSpc>
              <a:buNone/>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49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8D95585B-17A6-3018-6443-EE96293A062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801A119-12C0-9E50-626A-C85A51DB83CB}"/>
              </a:ext>
            </a:extLst>
          </p:cNvPr>
          <p:cNvSpPr>
            <a:spLocks noGrp="1"/>
          </p:cNvSpPr>
          <p:nvPr>
            <p:ph type="title"/>
          </p:nvPr>
        </p:nvSpPr>
        <p:spPr>
          <a:xfrm>
            <a:off x="431280" y="360198"/>
            <a:ext cx="8129790" cy="502701"/>
          </a:xfrm>
        </p:spPr>
        <p:txBody>
          <a:bodyPr/>
          <a:lstStyle/>
          <a:p>
            <a:r>
              <a:rPr lang="en-GB" sz="3600" dirty="0">
                <a:latin typeface="Arial" panose="020B0604020202020204" pitchFamily="34" charset="0"/>
                <a:cs typeface="Arial" panose="020B0604020202020204" pitchFamily="34" charset="0"/>
              </a:rPr>
              <a:t>Data protection guidance</a:t>
            </a:r>
          </a:p>
        </p:txBody>
      </p:sp>
      <p:sp>
        <p:nvSpPr>
          <p:cNvPr id="10" name="Subtitle 9">
            <a:extLst>
              <a:ext uri="{FF2B5EF4-FFF2-40B4-BE49-F238E27FC236}">
                <a16:creationId xmlns:a16="http://schemas.microsoft.com/office/drawing/2014/main" id="{C4C432AC-B6DA-6D5B-DC88-13E5E7937BC5}"/>
              </a:ext>
              <a:ext uri="{C183D7F6-B498-43B3-948B-1728B52AA6E4}">
                <adec:decorative xmlns:adec="http://schemas.microsoft.com/office/drawing/2017/decorative" val="1"/>
              </a:ext>
            </a:extLst>
          </p:cNvPr>
          <p:cNvSpPr>
            <a:spLocks noGrp="1"/>
          </p:cNvSpPr>
          <p:nvPr>
            <p:ph type="subTitle" idx="1"/>
          </p:nvPr>
        </p:nvSpPr>
        <p:spPr>
          <a:xfrm>
            <a:off x="167696" y="632067"/>
            <a:ext cx="8229600" cy="502701"/>
          </a:xfrm>
        </p:spPr>
        <p:txBody>
          <a:bodyPr/>
          <a:lstStyle/>
          <a:p>
            <a:r>
              <a:rPr lang="en-GB" dirty="0"/>
              <a:t>  </a:t>
            </a:r>
          </a:p>
        </p:txBody>
      </p:sp>
      <p:sp>
        <p:nvSpPr>
          <p:cNvPr id="13" name="Text Placeholder 12">
            <a:extLst>
              <a:ext uri="{FF2B5EF4-FFF2-40B4-BE49-F238E27FC236}">
                <a16:creationId xmlns:a16="http://schemas.microsoft.com/office/drawing/2014/main" id="{2081567D-0A00-9FD6-2BA5-4ED08F0AEA61}"/>
              </a:ext>
            </a:extLst>
          </p:cNvPr>
          <p:cNvSpPr>
            <a:spLocks noGrp="1"/>
          </p:cNvSpPr>
          <p:nvPr>
            <p:ph type="body" sz="quarter" idx="14"/>
          </p:nvPr>
        </p:nvSpPr>
        <p:spPr>
          <a:xfrm>
            <a:off x="481185" y="1226989"/>
            <a:ext cx="8473034" cy="5222577"/>
          </a:xfrm>
        </p:spPr>
        <p:txBody>
          <a:bodyPr/>
          <a:lstStyle/>
          <a:p>
            <a:pPr marL="0" indent="0">
              <a:lnSpc>
                <a:spcPct val="100000"/>
              </a:lnSpc>
              <a:buNone/>
            </a:pPr>
            <a:r>
              <a:rPr lang="en-GB" sz="2800" dirty="0">
                <a:solidFill>
                  <a:schemeClr val="bg1"/>
                </a:solidFill>
                <a:latin typeface="Arial" panose="020B0604020202020204" pitchFamily="34" charset="0"/>
                <a:cs typeface="Arial" panose="020B0604020202020204" pitchFamily="34" charset="0"/>
              </a:rPr>
              <a:t>Information Commissioner’s Office, </a:t>
            </a:r>
            <a:r>
              <a:rPr lang="en-GB" sz="2800" dirty="0">
                <a:solidFill>
                  <a:schemeClr val="bg1"/>
                </a:solidFill>
                <a:latin typeface="Arial" panose="020B0604020202020204" pitchFamily="34" charset="0"/>
                <a:cs typeface="Arial" panose="020B0604020202020204" pitchFamily="34" charset="0"/>
                <a:hlinkClick r:id="rId3"/>
              </a:rPr>
              <a:t>http://www.ico.org.uk</a:t>
            </a:r>
            <a:r>
              <a:rPr lang="en-GB" sz="2800" dirty="0">
                <a:solidFill>
                  <a:schemeClr val="bg1"/>
                </a:solidFill>
                <a:latin typeface="Arial" panose="020B0604020202020204" pitchFamily="34" charset="0"/>
                <a:cs typeface="Arial" panose="020B0604020202020204" pitchFamily="34" charset="0"/>
              </a:rPr>
              <a:t> </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Data Protection Officer (DPO)</a:t>
            </a:r>
          </a:p>
          <a:p>
            <a:pPr marL="0" indent="0">
              <a:lnSpc>
                <a:spcPct val="120000"/>
              </a:lnSpc>
              <a:buNone/>
            </a:pPr>
            <a:endParaRPr lang="en-GB" sz="28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Pre-reading documents:</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AI data protection toolkit</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	“How do we do a DPIA”? </a:t>
            </a:r>
            <a:r>
              <a:rPr lang="en-GB" sz="2400" dirty="0">
                <a:solidFill>
                  <a:schemeClr val="bg1"/>
                </a:solidFill>
                <a:latin typeface="Arial" panose="020B0604020202020204" pitchFamily="34" charset="0"/>
                <a:cs typeface="Arial" panose="020B0604020202020204" pitchFamily="34" charset="0"/>
              </a:rPr>
              <a:t>(Data Protection Impact 	 	 	Assessment)</a:t>
            </a:r>
          </a:p>
          <a:p>
            <a:pPr marL="0" indent="0">
              <a:lnSpc>
                <a:spcPct val="120000"/>
              </a:lnSpc>
              <a:buNone/>
            </a:pPr>
            <a:r>
              <a:rPr lang="en-GB" sz="2800" dirty="0">
                <a:solidFill>
                  <a:schemeClr val="bg1"/>
                </a:solidFill>
                <a:latin typeface="Arial" panose="020B0604020202020204" pitchFamily="34" charset="0"/>
                <a:cs typeface="Arial" panose="020B0604020202020204" pitchFamily="34" charset="0"/>
              </a:rPr>
              <a:t>Practical suggestions: toolkit column I, DPIA step 6. </a:t>
            </a:r>
          </a:p>
          <a:p>
            <a:pPr marL="0" indent="0">
              <a:lnSpc>
                <a:spcPct val="100000"/>
              </a:lnSpc>
              <a:buNone/>
            </a:pP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388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E19F775C-70BB-5753-37E7-1629764907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BA073ED-5F96-E717-41D7-7D22E6B05E49}"/>
              </a:ext>
            </a:extLst>
          </p:cNvPr>
          <p:cNvSpPr>
            <a:spLocks noGrp="1"/>
          </p:cNvSpPr>
          <p:nvPr>
            <p:ph type="title"/>
          </p:nvPr>
        </p:nvSpPr>
        <p:spPr/>
        <p:txBody>
          <a:bodyPr/>
          <a:lstStyle/>
          <a:p>
            <a:r>
              <a:rPr lang="en-US" sz="3600" dirty="0">
                <a:latin typeface="Arial" panose="020B0604020202020204" pitchFamily="34" charset="0"/>
                <a:cs typeface="Arial" panose="020B0604020202020204" pitchFamily="34" charset="0"/>
              </a:rPr>
              <a:t>Right to be informed </a:t>
            </a:r>
            <a:r>
              <a:rPr lang="en-GB" sz="3600" dirty="0">
                <a:latin typeface="Arial" panose="020B0604020202020204" pitchFamily="34" charset="0"/>
                <a:cs typeface="Arial" panose="020B0604020202020204" pitchFamily="34" charset="0"/>
              </a:rPr>
              <a:t>of AI training use</a:t>
            </a:r>
          </a:p>
        </p:txBody>
      </p:sp>
      <p:sp>
        <p:nvSpPr>
          <p:cNvPr id="10" name="Subtitle 9">
            <a:extLst>
              <a:ext uri="{FF2B5EF4-FFF2-40B4-BE49-F238E27FC236}">
                <a16:creationId xmlns:a16="http://schemas.microsoft.com/office/drawing/2014/main" id="{36EF9A9A-4641-F210-C455-FB8057280423}"/>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13AF97BC-61C0-8129-4169-8E24885DA750}"/>
              </a:ext>
            </a:extLst>
          </p:cNvPr>
          <p:cNvSpPr>
            <a:spLocks noGrp="1"/>
          </p:cNvSpPr>
          <p:nvPr>
            <p:ph type="body" sz="quarter" idx="14"/>
          </p:nvPr>
        </p:nvSpPr>
        <p:spPr>
          <a:xfrm>
            <a:off x="531091" y="1272650"/>
            <a:ext cx="8029980" cy="5222577"/>
          </a:xfrm>
        </p:spPr>
        <p:txBody>
          <a:bodyPr/>
          <a:lstStyle/>
          <a:p>
            <a:pPr marL="0" indent="0">
              <a:lnSpc>
                <a:spcPct val="120000"/>
              </a:lnSpc>
              <a:buNone/>
            </a:pPr>
            <a:r>
              <a:rPr lang="en-US" sz="2400" b="0" i="0" dirty="0">
                <a:solidFill>
                  <a:schemeClr val="bg1"/>
                </a:solidFill>
                <a:effectLst/>
                <a:latin typeface="Arial" panose="020B0604020202020204" pitchFamily="34" charset="0"/>
                <a:cs typeface="Arial" panose="020B0604020202020204" pitchFamily="34" charset="0"/>
              </a:rPr>
              <a:t>You must inform individuals if their personal data is going to be used to train an AI system</a:t>
            </a:r>
          </a:p>
          <a:p>
            <a:pPr>
              <a:lnSpc>
                <a:spcPct val="120000"/>
              </a:lnSpc>
              <a:buFontTx/>
              <a:buChar char="-"/>
            </a:pPr>
            <a:r>
              <a:rPr lang="en-US" sz="2400" dirty="0">
                <a:solidFill>
                  <a:schemeClr val="bg1"/>
                </a:solidFill>
                <a:latin typeface="Arial" panose="020B0604020202020204" pitchFamily="34" charset="0"/>
                <a:cs typeface="Arial" panose="020B0604020202020204" pitchFamily="34" charset="0"/>
              </a:rPr>
              <a:t>Including if data was originally obtained for another use</a:t>
            </a:r>
          </a:p>
          <a:p>
            <a:pPr marL="0" indent="0">
              <a:lnSpc>
                <a:spcPct val="120000"/>
              </a:lnSpc>
              <a:buNone/>
            </a:pPr>
            <a:r>
              <a:rPr lang="en-US" sz="2400" b="0" i="0" dirty="0">
                <a:solidFill>
                  <a:schemeClr val="bg1"/>
                </a:solidFill>
                <a:effectLst/>
                <a:latin typeface="Arial" panose="020B0604020202020204" pitchFamily="34" charset="0"/>
                <a:cs typeface="Arial" panose="020B0604020202020204" pitchFamily="34" charset="0"/>
              </a:rPr>
              <a:t>- if data not obtained directly, inform within a month</a:t>
            </a:r>
          </a:p>
          <a:p>
            <a:pPr marL="0" indent="0">
              <a:lnSpc>
                <a:spcPct val="120000"/>
              </a:lnSpc>
              <a:buNone/>
            </a:pPr>
            <a:endParaRPr lang="en-US" sz="2400" b="0" i="0" dirty="0">
              <a:solidFill>
                <a:schemeClr val="bg1"/>
              </a:solidFill>
              <a:effectLst/>
              <a:latin typeface="Arial" panose="020B0604020202020204" pitchFamily="34" charset="0"/>
              <a:cs typeface="Arial" panose="020B0604020202020204" pitchFamily="34" charset="0"/>
            </a:endParaRPr>
          </a:p>
          <a:p>
            <a:pPr marL="0" indent="0">
              <a:lnSpc>
                <a:spcPct val="120000"/>
              </a:lnSpc>
              <a:buNone/>
            </a:pPr>
            <a:r>
              <a:rPr lang="en-US" sz="2400" dirty="0">
                <a:solidFill>
                  <a:schemeClr val="bg1"/>
                </a:solidFill>
                <a:latin typeface="Arial" panose="020B0604020202020204" pitchFamily="34" charset="0"/>
              </a:rPr>
              <a:t>If disproportionately difficult to communicate directly, take appropriate measures: “For example, you could provide public information explaining </a:t>
            </a:r>
            <a:r>
              <a:rPr lang="en-US" sz="2400" b="1" dirty="0">
                <a:solidFill>
                  <a:schemeClr val="accent4">
                    <a:lumMod val="60000"/>
                    <a:lumOff val="40000"/>
                  </a:schemeClr>
                </a:solidFill>
                <a:latin typeface="Arial" panose="020B0604020202020204" pitchFamily="34" charset="0"/>
              </a:rPr>
              <a:t>where you obtained the data from that you use to train your AI system, and how to object</a:t>
            </a:r>
            <a:r>
              <a:rPr lang="en-US" sz="2400" dirty="0">
                <a:solidFill>
                  <a:schemeClr val="bg1"/>
                </a:solidFill>
                <a:latin typeface="Arial" panose="020B0604020202020204" pitchFamily="34" charset="0"/>
              </a:rPr>
              <a:t>”. </a:t>
            </a:r>
          </a:p>
          <a:p>
            <a:pPr marL="0" indent="0">
              <a:lnSpc>
                <a:spcPct val="120000"/>
              </a:lnSpc>
              <a:buNone/>
            </a:pPr>
            <a:r>
              <a:rPr lang="en-US" sz="2400" dirty="0">
                <a:solidFill>
                  <a:schemeClr val="bg1"/>
                </a:solidFill>
                <a:latin typeface="Arial" panose="020B0604020202020204" pitchFamily="34" charset="0"/>
              </a:rPr>
              <a:t>						- ICO, “How do we ensure individual 							rights in our AI systems?” </a:t>
            </a:r>
          </a:p>
          <a:p>
            <a:pPr marL="0" indent="0">
              <a:lnSpc>
                <a:spcPct val="100000"/>
              </a:lnSpc>
              <a:buNone/>
            </a:pPr>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3307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603713B2-3B2C-76EE-B9E1-0F04A900ADB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07ABAE9-372B-9100-B46F-751A213D5021}"/>
              </a:ext>
            </a:extLst>
          </p:cNvPr>
          <p:cNvSpPr>
            <a:spLocks noGrp="1"/>
          </p:cNvSpPr>
          <p:nvPr>
            <p:ph type="title"/>
          </p:nvPr>
        </p:nvSpPr>
        <p:spPr>
          <a:xfrm>
            <a:off x="331470" y="360198"/>
            <a:ext cx="8481060" cy="726730"/>
          </a:xfrm>
        </p:spPr>
        <p:txBody>
          <a:bodyPr/>
          <a:lstStyle/>
          <a:p>
            <a:r>
              <a:rPr lang="en-US" sz="3600" dirty="0">
                <a:latin typeface="Arial" panose="020B0604020202020204" pitchFamily="34" charset="0"/>
                <a:cs typeface="Arial" panose="020B0604020202020204" pitchFamily="34" charset="0"/>
              </a:rPr>
              <a:t>Have I Been Trained?</a:t>
            </a:r>
            <a:endParaRPr lang="en-GB" sz="3600" dirty="0">
              <a:latin typeface="Arial" panose="020B0604020202020204" pitchFamily="34" charset="0"/>
              <a:cs typeface="Arial" panose="020B0604020202020204" pitchFamily="34" charset="0"/>
            </a:endParaRPr>
          </a:p>
        </p:txBody>
      </p:sp>
      <p:sp>
        <p:nvSpPr>
          <p:cNvPr id="10" name="Subtitle 9">
            <a:extLst>
              <a:ext uri="{FF2B5EF4-FFF2-40B4-BE49-F238E27FC236}">
                <a16:creationId xmlns:a16="http://schemas.microsoft.com/office/drawing/2014/main" id="{4210D49A-4623-E52C-1BB7-B366F5CEEDC2}"/>
              </a:ext>
              <a:ext uri="{C183D7F6-B498-43B3-948B-1728B52AA6E4}">
                <adec:decorative xmlns:adec="http://schemas.microsoft.com/office/drawing/2017/decorative" val="1"/>
              </a:ext>
            </a:extLst>
          </p:cNvPr>
          <p:cNvSpPr>
            <a:spLocks noGrp="1"/>
          </p:cNvSpPr>
          <p:nvPr>
            <p:ph type="subTitle" idx="1"/>
          </p:nvPr>
        </p:nvSpPr>
        <p:spPr/>
        <p:txBody>
          <a:bodyPr/>
          <a:lstStyle/>
          <a:p>
            <a:r>
              <a:rPr lang="en-GB" dirty="0"/>
              <a:t>  </a:t>
            </a:r>
          </a:p>
        </p:txBody>
      </p:sp>
      <p:sp>
        <p:nvSpPr>
          <p:cNvPr id="13" name="Text Placeholder 12">
            <a:extLst>
              <a:ext uri="{FF2B5EF4-FFF2-40B4-BE49-F238E27FC236}">
                <a16:creationId xmlns:a16="http://schemas.microsoft.com/office/drawing/2014/main" id="{B768AB35-A5B1-C86E-C35D-0A03BF9CCFDE}"/>
              </a:ext>
            </a:extLst>
          </p:cNvPr>
          <p:cNvSpPr>
            <a:spLocks noGrp="1"/>
          </p:cNvSpPr>
          <p:nvPr>
            <p:ph type="body" sz="quarter" idx="14"/>
          </p:nvPr>
        </p:nvSpPr>
        <p:spPr>
          <a:xfrm>
            <a:off x="531091" y="1272650"/>
            <a:ext cx="8029980" cy="5222577"/>
          </a:xfrm>
        </p:spPr>
        <p:txBody>
          <a:bodyPr/>
          <a:lstStyle/>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http://haveibeentrained.com</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Search the LAION dataset for images,</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opt out of future AI training use</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 respected by Stability AI and HuggingFace</a:t>
            </a:r>
          </a:p>
          <a:p>
            <a:pPr marL="0" indent="0">
              <a:lnSpc>
                <a:spcPct val="120000"/>
              </a:lnSpc>
              <a:buNone/>
            </a:pPr>
            <a:endParaRPr lang="en-US" sz="2400" dirty="0">
              <a:solidFill>
                <a:schemeClr val="bg1"/>
              </a:solidFill>
              <a:latin typeface="Arial" panose="020B0604020202020204" pitchFamily="34" charset="0"/>
              <a:cs typeface="Arial" panose="020B0604020202020204" pitchFamily="34" charset="0"/>
            </a:endParaRPr>
          </a:p>
          <a:p>
            <a:pPr marL="0" indent="0">
              <a:lnSpc>
                <a:spcPct val="120000"/>
              </a:lnSpc>
              <a:buNone/>
            </a:pPr>
            <a:r>
              <a:rPr lang="en-US" sz="2400" dirty="0" err="1">
                <a:solidFill>
                  <a:schemeClr val="bg1"/>
                </a:solidFill>
                <a:latin typeface="Arial" panose="020B0604020202020204" pitchFamily="34" charset="0"/>
                <a:cs typeface="Arial" panose="020B0604020202020204" pitchFamily="34" charset="0"/>
              </a:rPr>
              <a:t>Lapine</a:t>
            </a:r>
            <a:r>
              <a:rPr lang="en-US" sz="2400" dirty="0">
                <a:solidFill>
                  <a:schemeClr val="bg1"/>
                </a:solidFill>
                <a:latin typeface="Arial" panose="020B0604020202020204" pitchFamily="34" charset="0"/>
                <a:cs typeface="Arial" panose="020B0604020202020204" pitchFamily="34" charset="0"/>
              </a:rPr>
              <a:t> (digital artist) found medical photos of herself</a:t>
            </a:r>
          </a:p>
          <a:p>
            <a:pPr marL="0" indent="0">
              <a:lnSpc>
                <a:spcPct val="120000"/>
              </a:lnSpc>
              <a:buNone/>
            </a:pPr>
            <a:r>
              <a:rPr lang="en-US" sz="2400" dirty="0">
                <a:solidFill>
                  <a:schemeClr val="bg1"/>
                </a:solidFill>
                <a:latin typeface="Arial" panose="020B0604020202020204" pitchFamily="34" charset="0"/>
                <a:cs typeface="Arial" panose="020B0604020202020204" pitchFamily="34" charset="0"/>
              </a:rPr>
              <a:t>“It’s bad enough to have a photo leaked, but now it’s part of a product”</a:t>
            </a:r>
          </a:p>
          <a:p>
            <a:pPr marL="0" indent="0">
              <a:lnSpc>
                <a:spcPct val="120000"/>
              </a:lnSpc>
              <a:buNone/>
            </a:pPr>
            <a:r>
              <a:rPr lang="en-US" sz="2000" dirty="0">
                <a:solidFill>
                  <a:schemeClr val="bg1"/>
                </a:solidFill>
                <a:latin typeface="Arial" panose="020B0604020202020204" pitchFamily="34" charset="0"/>
                <a:cs typeface="Arial" panose="020B0604020202020204" pitchFamily="34" charset="0"/>
              </a:rPr>
              <a:t>				- Ars Technica, 21 Sept 2022, “Artist finds private 					 medical records in popular AI training dataset”</a:t>
            </a:r>
            <a:endParaRPr lang="en-GB"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22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a:extLst>
            <a:ext uri="{FF2B5EF4-FFF2-40B4-BE49-F238E27FC236}">
              <a16:creationId xmlns:a16="http://schemas.microsoft.com/office/drawing/2014/main" id="{C94F2169-FF2B-ADC6-354A-E2C4B07007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B6D038B-EF86-8A6D-6FDF-E49761E0857E}"/>
              </a:ext>
            </a:extLst>
          </p:cNvPr>
          <p:cNvSpPr txBox="1">
            <a:spLocks noGrp="1"/>
          </p:cNvSpPr>
          <p:nvPr>
            <p:ph type="title" idx="4294967295"/>
          </p:nvPr>
        </p:nvSpPr>
        <p:spPr>
          <a:xfrm>
            <a:off x="1012873" y="529661"/>
            <a:ext cx="4415281"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pitchFamily="34" charset="0"/>
                <a:ea typeface="+mn-ea"/>
                <a:cs typeface="Arial" panose="020B0604020202020204" pitchFamily="34" charset="0"/>
              </a:rPr>
              <a:t>Copyright</a:t>
            </a:r>
            <a:endParaRPr kumimoji="0" lang="en-GB" sz="4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0DAE5779-7471-E9E0-51BE-3FA7606E5ADC}"/>
              </a:ext>
              <a:ext uri="{C183D7F6-B498-43B3-948B-1728B52AA6E4}">
                <adec:decorative xmlns:adec="http://schemas.microsoft.com/office/drawing/2017/decorative" val="1"/>
              </a:ext>
            </a:extLst>
          </p:cNvPr>
          <p:cNvSpPr>
            <a:spLocks noGrp="1"/>
          </p:cNvSpPr>
          <p:nvPr>
            <p:ph idx="1"/>
          </p:nvPr>
        </p:nvSpPr>
        <p:spPr/>
        <p:txBody>
          <a:bodyPr/>
          <a:lstStyle/>
          <a:p>
            <a:pPr marL="0" indent="0">
              <a:buNone/>
            </a:pPr>
            <a:r>
              <a:rPr lang="en-US" dirty="0"/>
              <a:t> </a:t>
            </a:r>
            <a:endParaRPr lang="en-GB" dirty="0"/>
          </a:p>
        </p:txBody>
      </p:sp>
      <p:pic>
        <p:nvPicPr>
          <p:cNvPr id="3" name="Picture 2" descr="A cat sitting on a photocopier. The cat looks rather fed up.">
            <a:extLst>
              <a:ext uri="{FF2B5EF4-FFF2-40B4-BE49-F238E27FC236}">
                <a16:creationId xmlns:a16="http://schemas.microsoft.com/office/drawing/2014/main" id="{E861B643-D9E4-40D9-F111-FB326FB8725B}"/>
              </a:ext>
            </a:extLst>
          </p:cNvPr>
          <p:cNvPicPr>
            <a:picLocks noChangeAspect="1"/>
          </p:cNvPicPr>
          <p:nvPr/>
        </p:nvPicPr>
        <p:blipFill>
          <a:blip r:embed="rId3"/>
          <a:stretch>
            <a:fillRect/>
          </a:stretch>
        </p:blipFill>
        <p:spPr>
          <a:xfrm>
            <a:off x="1132764" y="1389786"/>
            <a:ext cx="6059606" cy="4544705"/>
          </a:xfrm>
          <a:prstGeom prst="rect">
            <a:avLst/>
          </a:prstGeom>
        </p:spPr>
      </p:pic>
      <p:sp>
        <p:nvSpPr>
          <p:cNvPr id="5" name="TextBox 4">
            <a:extLst>
              <a:ext uri="{FF2B5EF4-FFF2-40B4-BE49-F238E27FC236}">
                <a16:creationId xmlns:a16="http://schemas.microsoft.com/office/drawing/2014/main" id="{72EF42D2-05EB-0F8C-7C9F-1E552BAAEC66}"/>
              </a:ext>
            </a:extLst>
          </p:cNvPr>
          <p:cNvSpPr txBox="1"/>
          <p:nvPr/>
        </p:nvSpPr>
        <p:spPr>
          <a:xfrm>
            <a:off x="1012873" y="6150114"/>
            <a:ext cx="7507670" cy="707886"/>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Photo 	           Mighty Free / mighty_free on Flickr</a:t>
            </a:r>
          </a:p>
          <a:p>
            <a:r>
              <a:rPr lang="en-GB" sz="2000" dirty="0">
                <a:latin typeface="Arial" panose="020B0604020202020204" pitchFamily="34" charset="0"/>
                <a:cs typeface="Arial" panose="020B0604020202020204" pitchFamily="34" charset="0"/>
              </a:rPr>
              <a:t>https://www.flickr.com/photos/mighty_free/2208726259</a:t>
            </a:r>
          </a:p>
        </p:txBody>
      </p:sp>
      <p:pic>
        <p:nvPicPr>
          <p:cNvPr id="9" name="Picture 8" descr="Creative Commons CC-BY-SA licence.">
            <a:extLst>
              <a:ext uri="{FF2B5EF4-FFF2-40B4-BE49-F238E27FC236}">
                <a16:creationId xmlns:a16="http://schemas.microsoft.com/office/drawing/2014/main" id="{82F17365-0D9D-51AD-DCF2-98914DADD3BA}"/>
              </a:ext>
            </a:extLst>
          </p:cNvPr>
          <p:cNvPicPr>
            <a:picLocks noChangeAspect="1"/>
          </p:cNvPicPr>
          <p:nvPr/>
        </p:nvPicPr>
        <p:blipFill>
          <a:blip r:embed="rId4"/>
          <a:stretch>
            <a:fillRect/>
          </a:stretch>
        </p:blipFill>
        <p:spPr>
          <a:xfrm>
            <a:off x="1829244" y="6197247"/>
            <a:ext cx="886661" cy="310222"/>
          </a:xfrm>
          <a:prstGeom prst="rect">
            <a:avLst/>
          </a:prstGeom>
        </p:spPr>
      </p:pic>
    </p:spTree>
    <p:extLst>
      <p:ext uri="{BB962C8B-B14F-4D97-AF65-F5344CB8AC3E}">
        <p14:creationId xmlns:p14="http://schemas.microsoft.com/office/powerpoint/2010/main" val="794900174"/>
      </p:ext>
    </p:extLst>
  </p:cSld>
  <p:clrMapOvr>
    <a:masterClrMapping/>
  </p:clrMapOvr>
</p:sld>
</file>

<file path=ppt/theme/theme1.xml><?xml version="1.0" encoding="utf-8"?>
<a:theme xmlns:a="http://schemas.openxmlformats.org/drawingml/2006/main" name="Office Theme_blank">
  <a:themeElements>
    <a:clrScheme name="HP Colour Theme 2010">
      <a:dk1>
        <a:sysClr val="windowText" lastClr="000000"/>
      </a:dk1>
      <a:lt1>
        <a:sysClr val="window" lastClr="FFFFFF"/>
      </a:lt1>
      <a:dk2>
        <a:srgbClr val="858689"/>
      </a:dk2>
      <a:lt2>
        <a:srgbClr val="DDDEDD"/>
      </a:lt2>
      <a:accent1>
        <a:srgbClr val="007FC5"/>
      </a:accent1>
      <a:accent2>
        <a:srgbClr val="00A145"/>
      </a:accent2>
      <a:accent3>
        <a:srgbClr val="FFDD00"/>
      </a:accent3>
      <a:accent4>
        <a:srgbClr val="F39900"/>
      </a:accent4>
      <a:accent5>
        <a:srgbClr val="E31C19"/>
      </a:accent5>
      <a:accent6>
        <a:srgbClr val="56378A"/>
      </a:accent6>
      <a:hlink>
        <a:srgbClr val="0000FF"/>
      </a:hlink>
      <a:folHlink>
        <a:srgbClr val="800080"/>
      </a:folHlink>
    </a:clrScheme>
    <a:fontScheme name="HP-Futura">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 Line/1 subhead line with content">
  <a:themeElements>
    <a:clrScheme name="HP Colour Theme 2010">
      <a:dk1>
        <a:sysClr val="windowText" lastClr="000000"/>
      </a:dk1>
      <a:lt1>
        <a:sysClr val="window" lastClr="FFFFFF"/>
      </a:lt1>
      <a:dk2>
        <a:srgbClr val="858689"/>
      </a:dk2>
      <a:lt2>
        <a:srgbClr val="DDDEDD"/>
      </a:lt2>
      <a:accent1>
        <a:srgbClr val="007FC5"/>
      </a:accent1>
      <a:accent2>
        <a:srgbClr val="00A145"/>
      </a:accent2>
      <a:accent3>
        <a:srgbClr val="FFDD00"/>
      </a:accent3>
      <a:accent4>
        <a:srgbClr val="F39900"/>
      </a:accent4>
      <a:accent5>
        <a:srgbClr val="E31C19"/>
      </a:accent5>
      <a:accent6>
        <a:srgbClr val="56378A"/>
      </a:accent6>
      <a:hlink>
        <a:srgbClr val="0000FF"/>
      </a:hlink>
      <a:folHlink>
        <a:srgbClr val="800080"/>
      </a:folHlink>
    </a:clrScheme>
    <a:fontScheme name="HP-Futura">
      <a:majorFont>
        <a:latin typeface="Futura Bk"/>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sz="1400" dirty="0">
            <a:latin typeface="Futura Bk"/>
            <a:cs typeface="Futura Bk"/>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23458</TotalTime>
  <Words>5007</Words>
  <Application>Microsoft Office PowerPoint</Application>
  <PresentationFormat>On-screen Show (4:3)</PresentationFormat>
  <Paragraphs>380</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Courier New</vt:lpstr>
      <vt:lpstr>Futura Bk</vt:lpstr>
      <vt:lpstr>Futura Hv</vt:lpstr>
      <vt:lpstr>Lucida Grande</vt:lpstr>
      <vt:lpstr>Lucida Sans</vt:lpstr>
      <vt:lpstr>Office Theme_blank</vt:lpstr>
      <vt:lpstr>1 Line/1 subhead line with content</vt:lpstr>
      <vt:lpstr>Privacy, and Copyright</vt:lpstr>
      <vt:lpstr>René Carmille</vt:lpstr>
      <vt:lpstr> This session includes</vt:lpstr>
      <vt:lpstr>Privacy</vt:lpstr>
      <vt:lpstr>Definitions</vt:lpstr>
      <vt:lpstr>Data protection guidance</vt:lpstr>
      <vt:lpstr>Right to be informed of AI training use</vt:lpstr>
      <vt:lpstr>Have I Been Trained?</vt:lpstr>
      <vt:lpstr>Copyright</vt:lpstr>
      <vt:lpstr>Copyright - background</vt:lpstr>
      <vt:lpstr>“What data was used to train Sora?”</vt:lpstr>
      <vt:lpstr>“So, videos on YouTube.”</vt:lpstr>
      <vt:lpstr>Training AI on copyright works</vt:lpstr>
      <vt:lpstr>Training AI on copyright works without consent</vt:lpstr>
      <vt:lpstr>Some US cases active in Feb 2025</vt:lpstr>
      <vt:lpstr>Training gen AI on YouTube videos</vt:lpstr>
      <vt:lpstr>Kadrey v Meta 😂</vt:lpstr>
      <vt:lpstr>Suggestions </vt:lpstr>
      <vt:lpstr>What can you do?</vt:lpstr>
      <vt:lpstr>What can you do?</vt:lpstr>
      <vt:lpstr>What can you do? #2</vt:lpstr>
      <vt:lpstr>What can you do? #3</vt:lpstr>
      <vt:lpstr>What can you do? Employer</vt:lpstr>
      <vt:lpstr> This session </vt:lpstr>
      <vt:lpstr>References</vt:lpstr>
      <vt:lpstr>REFERENCES I</vt:lpstr>
      <vt:lpstr>REFERENCES II</vt:lpstr>
      <vt:lpstr>REFERENCES III</vt:lpstr>
      <vt:lpstr>REFERENCES IV</vt:lpstr>
      <vt:lpstr>REFERENCES IV</vt:lpstr>
      <vt:lpstr>REFERENCES V</vt:lpstr>
      <vt:lpstr>REFERENCES VI</vt:lpstr>
    </vt:vector>
  </TitlesOfParts>
  <Company>GK Presentations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Miranda Mowbray</cp:lastModifiedBy>
  <cp:revision>1565</cp:revision>
  <dcterms:created xsi:type="dcterms:W3CDTF">2011-03-03T11:23:14Z</dcterms:created>
  <dcterms:modified xsi:type="dcterms:W3CDTF">2025-03-10T17:04:51Z</dcterms:modified>
</cp:coreProperties>
</file>