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7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0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1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3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D20C-71C1-4833-B5E5-1E1B87CFEB5B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823A-E9FE-43CB-8181-6B51B9938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5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80124" y="399011"/>
            <a:ext cx="548640" cy="610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FMC CONNECTOR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8462518" y="467290"/>
            <a:ext cx="1092046" cy="895927"/>
            <a:chOff x="2701110" y="2408774"/>
            <a:chExt cx="1092046" cy="895927"/>
          </a:xfrm>
        </p:grpSpPr>
        <p:sp>
          <p:nvSpPr>
            <p:cNvPr id="10" name="Rounded Rectangle 9"/>
            <p:cNvSpPr/>
            <p:nvPr/>
          </p:nvSpPr>
          <p:spPr>
            <a:xfrm>
              <a:off x="2767919" y="2408774"/>
              <a:ext cx="1025237" cy="89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FFD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4294" y="2516928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Q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1110" y="2960889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2024" y="2518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7091" y="399011"/>
            <a:ext cx="2189019" cy="895927"/>
            <a:chOff x="277091" y="399011"/>
            <a:chExt cx="2189019" cy="895927"/>
          </a:xfrm>
        </p:grpSpPr>
        <p:sp>
          <p:nvSpPr>
            <p:cNvPr id="9" name="Rounded Rectangle 8"/>
            <p:cNvSpPr/>
            <p:nvPr/>
          </p:nvSpPr>
          <p:spPr>
            <a:xfrm>
              <a:off x="277091" y="399011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SFP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587" y="479876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RX</a:t>
              </a:r>
              <a:endParaRPr lang="en-GB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587" y="915254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GB" sz="1200" dirty="0" smtClean="0"/>
                <a:t>X</a:t>
              </a:r>
              <a:endParaRPr lang="en-GB" sz="1200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453745" y="1053753"/>
            <a:ext cx="52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53745" y="600710"/>
            <a:ext cx="2494290" cy="1766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935670" y="390236"/>
            <a:ext cx="2551232" cy="1809403"/>
            <a:chOff x="4935670" y="390236"/>
            <a:chExt cx="2551232" cy="1809403"/>
          </a:xfrm>
        </p:grpSpPr>
        <p:sp>
          <p:nvSpPr>
            <p:cNvPr id="11" name="Rounded Rectangle 10"/>
            <p:cNvSpPr/>
            <p:nvPr/>
          </p:nvSpPr>
          <p:spPr>
            <a:xfrm>
              <a:off x="4948035" y="390236"/>
              <a:ext cx="2410691" cy="180940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SN65LVTD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5670" y="479876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IN1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5670" y="87639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IN2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35670" y="127291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IN3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5670" y="166943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IN4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6369" y="47987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OUT1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6369" y="876395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6369" y="1272914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OUT3</a:t>
              </a:r>
              <a:endParaRPr lang="en-GB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6369" y="166943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OUT4</a:t>
              </a:r>
              <a:endParaRPr lang="en-GB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0079" y="3419632"/>
            <a:ext cx="2205678" cy="1468581"/>
            <a:chOff x="5010957" y="3152929"/>
            <a:chExt cx="2205678" cy="1468581"/>
          </a:xfrm>
        </p:grpSpPr>
        <p:sp>
          <p:nvSpPr>
            <p:cNvPr id="6" name="Rounded Rectangle 5"/>
            <p:cNvSpPr/>
            <p:nvPr/>
          </p:nvSpPr>
          <p:spPr>
            <a:xfrm>
              <a:off x="5010957" y="3152929"/>
              <a:ext cx="2189019" cy="1468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CLOCK GEN</a:t>
              </a:r>
            </a:p>
            <a:p>
              <a:pPr algn="ctr"/>
              <a:r>
                <a:rPr lang="en-GB" dirty="0" smtClean="0"/>
                <a:t>SI5344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0957" y="335418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IN1</a:t>
              </a:r>
              <a:endParaRPr lang="en-GB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0957" y="37507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IN2</a:t>
              </a:r>
              <a:endParaRPr lang="en-GB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0957" y="414721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XIN</a:t>
              </a:r>
              <a:endParaRPr lang="en-GB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76102" y="335418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OUT1</a:t>
              </a:r>
              <a:endParaRPr lang="en-GB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6102" y="3750700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OUT2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76102" y="414721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OUT3</a:t>
              </a:r>
              <a:endParaRPr lang="en-GB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280" y="3820403"/>
            <a:ext cx="2246386" cy="895927"/>
            <a:chOff x="277090" y="4424218"/>
            <a:chExt cx="2246386" cy="895927"/>
          </a:xfrm>
        </p:grpSpPr>
        <p:sp>
          <p:nvSpPr>
            <p:cNvPr id="7" name="Rounded Rectangle 6"/>
            <p:cNvSpPr/>
            <p:nvPr/>
          </p:nvSpPr>
          <p:spPr>
            <a:xfrm>
              <a:off x="277090" y="4424218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MASTER RJ45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1221" y="4483010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61490" y="4733681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</a:t>
              </a:r>
              <a:endParaRPr lang="en-GB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6071" y="5010680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280" y="5612938"/>
            <a:ext cx="2246386" cy="895927"/>
            <a:chOff x="277090" y="5740400"/>
            <a:chExt cx="2246386" cy="895927"/>
          </a:xfrm>
        </p:grpSpPr>
        <p:sp>
          <p:nvSpPr>
            <p:cNvPr id="8" name="Rounded Rectangle 7"/>
            <p:cNvSpPr/>
            <p:nvPr/>
          </p:nvSpPr>
          <p:spPr>
            <a:xfrm>
              <a:off x="277090" y="5740400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SLAVE RJ45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1221" y="5765110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61490" y="6015781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</a:t>
              </a:r>
              <a:endParaRPr lang="en-GB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86071" y="6292780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48832" y="3320636"/>
            <a:ext cx="2286690" cy="1170339"/>
            <a:chOff x="8356886" y="1669433"/>
            <a:chExt cx="2286690" cy="1170339"/>
          </a:xfrm>
        </p:grpSpPr>
        <p:sp>
          <p:nvSpPr>
            <p:cNvPr id="5" name="Rounded Rectangle 4"/>
            <p:cNvSpPr/>
            <p:nvPr/>
          </p:nvSpPr>
          <p:spPr>
            <a:xfrm>
              <a:off x="8429246" y="1669433"/>
              <a:ext cx="2141970" cy="117033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CDR</a:t>
              </a:r>
            </a:p>
            <a:p>
              <a:pPr algn="ctr"/>
              <a:r>
                <a:rPr lang="en-GB" dirty="0" smtClean="0"/>
                <a:t>ADN2814</a:t>
              </a:r>
              <a:endParaRPr lang="en-GB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56886" y="19453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35808" y="1807932"/>
              <a:ext cx="507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DATA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196706" y="2378428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06026" y="4050618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DATA_FROM_MASTER_</a:t>
            </a:r>
            <a:endParaRPr lang="en-GB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364554" y="609542"/>
            <a:ext cx="1158878" cy="68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82355" y="36013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FFD_TX_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712048" y="39023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SFP_TX_</a:t>
            </a:r>
            <a:endParaRPr lang="en-GB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9554564" y="667235"/>
            <a:ext cx="8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0422964" y="157018"/>
            <a:ext cx="12359" cy="51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973844" y="157017"/>
            <a:ext cx="7461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973844" y="157017"/>
            <a:ext cx="0" cy="89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7377013" y="1027705"/>
            <a:ext cx="3990747" cy="764461"/>
          </a:xfrm>
          <a:prstGeom prst="bentConnector3">
            <a:avLst>
              <a:gd name="adj1" fmla="val 15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23570" y="1505702"/>
            <a:ext cx="87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TO_FMC__</a:t>
            </a:r>
            <a:endParaRPr lang="en-GB" sz="1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4073236" y="1014894"/>
            <a:ext cx="862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063372" y="1027705"/>
            <a:ext cx="0" cy="142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063372" y="2456873"/>
            <a:ext cx="73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96480" y="2182735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FROM_FMC__</a:t>
            </a:r>
            <a:endParaRPr lang="en-GB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810818" y="3674433"/>
            <a:ext cx="65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809173" y="1427255"/>
            <a:ext cx="0" cy="22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26419" y="338327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CDR_IN_</a:t>
            </a:r>
            <a:endParaRPr lang="en-GB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569344" y="1387697"/>
            <a:ext cx="37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569344" y="1363217"/>
            <a:ext cx="0" cy="153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60888" y="2899682"/>
            <a:ext cx="649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663162" y="3592492"/>
            <a:ext cx="39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1041488" y="2899682"/>
            <a:ext cx="0" cy="70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66110" y="2697798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CDR_DATAOUT_</a:t>
            </a:r>
            <a:endParaRPr lang="en-GB" sz="1200" dirty="0"/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227553" y="1821196"/>
            <a:ext cx="2695753" cy="2458289"/>
          </a:xfrm>
          <a:prstGeom prst="bentConnector3">
            <a:avLst>
              <a:gd name="adj1" fmla="val 50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283315" y="2721146"/>
            <a:ext cx="584227" cy="56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??</a:t>
            </a:r>
          </a:p>
          <a:p>
            <a:pPr algn="ctr"/>
            <a:r>
              <a:rPr lang="en-GB" dirty="0" smtClean="0"/>
              <a:t>LVL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2705762" y="1583055"/>
            <a:ext cx="1249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FROM_MASTER_</a:t>
            </a:r>
            <a:endParaRPr lang="en-GB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48235" y="35332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SFP_RX_</a:t>
            </a:r>
            <a:endParaRPr lang="en-GB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93287" y="4315333"/>
            <a:ext cx="1552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CLK_FROM_MASTER_</a:t>
            </a:r>
            <a:endParaRPr lang="en-GB" sz="1200" dirty="0"/>
          </a:p>
        </p:txBody>
      </p:sp>
      <p:cxnSp>
        <p:nvCxnSpPr>
          <p:cNvPr id="122" name="Elbow Connector 121"/>
          <p:cNvCxnSpPr>
            <a:stCxn id="39" idx="3"/>
            <a:endCxn id="31" idx="1"/>
          </p:cNvCxnSpPr>
          <p:nvPr/>
        </p:nvCxnSpPr>
        <p:spPr>
          <a:xfrm flipV="1">
            <a:off x="2256951" y="3759384"/>
            <a:ext cx="2453128" cy="785981"/>
          </a:xfrm>
          <a:prstGeom prst="bentConnector3">
            <a:avLst>
              <a:gd name="adj1" fmla="val 71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30317" y="5107174"/>
            <a:ext cx="649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0926618" y="4168129"/>
            <a:ext cx="0" cy="93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647192" y="4168129"/>
            <a:ext cx="279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430317" y="4143294"/>
            <a:ext cx="23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427875" y="4129866"/>
            <a:ext cx="0" cy="97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718565" y="4879904"/>
            <a:ext cx="1094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CDR_CLKOUT_</a:t>
            </a:r>
            <a:endParaRPr lang="en-GB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501230" y="6067102"/>
            <a:ext cx="944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SLAVE_CLK_</a:t>
            </a:r>
            <a:endParaRPr lang="en-GB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309095" y="6153296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FMC_CLK_</a:t>
            </a:r>
            <a:endParaRPr lang="en-GB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873608" y="358081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TX_CLK_</a:t>
            </a:r>
            <a:endParaRPr lang="en-GB" sz="12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7353119" y="1409935"/>
            <a:ext cx="47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900452" y="4206730"/>
            <a:ext cx="1419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324503" y="4190714"/>
            <a:ext cx="0" cy="22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320057" y="6410183"/>
            <a:ext cx="30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890248" y="4618520"/>
            <a:ext cx="326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216635" y="4618419"/>
            <a:ext cx="0" cy="168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13935" y="6303817"/>
            <a:ext cx="501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255183" y="5880464"/>
            <a:ext cx="1504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DATA_FROM_SLAVE_</a:t>
            </a:r>
            <a:endParaRPr lang="en-GB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357215" y="5217094"/>
            <a:ext cx="143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DATA_TO_MASTER_</a:t>
            </a:r>
            <a:endParaRPr lang="en-GB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2252765" y="5790000"/>
            <a:ext cx="9127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339192" y="5558233"/>
            <a:ext cx="12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DATA_TO_SLAVE_</a:t>
            </a:r>
            <a:endParaRPr lang="en-GB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2240401" y="6060901"/>
            <a:ext cx="91273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2453745" y="5461118"/>
            <a:ext cx="888755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23802" y="3948097"/>
            <a:ext cx="0" cy="153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8167684" y="1145295"/>
            <a:ext cx="3251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8167684" y="1143698"/>
            <a:ext cx="4446" cy="190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920579" y="3835647"/>
            <a:ext cx="47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393844" y="3050340"/>
            <a:ext cx="0" cy="80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393844" y="3050340"/>
            <a:ext cx="7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87255" y="3966754"/>
            <a:ext cx="274504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80124" y="399011"/>
            <a:ext cx="548640" cy="610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FMC CONNECTOR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8462518" y="467290"/>
            <a:ext cx="1092046" cy="895927"/>
            <a:chOff x="2701110" y="2408774"/>
            <a:chExt cx="1092046" cy="895927"/>
          </a:xfrm>
        </p:grpSpPr>
        <p:sp>
          <p:nvSpPr>
            <p:cNvPr id="10" name="Rounded Rectangle 9"/>
            <p:cNvSpPr/>
            <p:nvPr/>
          </p:nvSpPr>
          <p:spPr>
            <a:xfrm>
              <a:off x="2767919" y="2408774"/>
              <a:ext cx="1025237" cy="89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FFD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4294" y="2516928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Q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1110" y="2960889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2024" y="2518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7091" y="399011"/>
            <a:ext cx="2189019" cy="895927"/>
            <a:chOff x="277091" y="399011"/>
            <a:chExt cx="2189019" cy="895927"/>
          </a:xfrm>
        </p:grpSpPr>
        <p:sp>
          <p:nvSpPr>
            <p:cNvPr id="9" name="Rounded Rectangle 8"/>
            <p:cNvSpPr/>
            <p:nvPr/>
          </p:nvSpPr>
          <p:spPr>
            <a:xfrm>
              <a:off x="277091" y="399011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SFP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587" y="479876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RX</a:t>
              </a:r>
              <a:endParaRPr lang="en-GB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587" y="915254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</a:t>
              </a:r>
              <a:r>
                <a:rPr lang="en-GB" sz="1200" dirty="0" smtClean="0"/>
                <a:t>X</a:t>
              </a:r>
              <a:endParaRPr lang="en-GB" sz="1200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453745" y="1053753"/>
            <a:ext cx="52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53745" y="600710"/>
            <a:ext cx="2494290" cy="1766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935670" y="390236"/>
            <a:ext cx="2551232" cy="1809403"/>
            <a:chOff x="4935670" y="390236"/>
            <a:chExt cx="2551232" cy="1809403"/>
          </a:xfrm>
        </p:grpSpPr>
        <p:sp>
          <p:nvSpPr>
            <p:cNvPr id="11" name="Rounded Rectangle 10"/>
            <p:cNvSpPr/>
            <p:nvPr/>
          </p:nvSpPr>
          <p:spPr>
            <a:xfrm>
              <a:off x="4948035" y="390236"/>
              <a:ext cx="2410691" cy="180940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SN65LVTD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5670" y="479876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IN1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5670" y="87639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IN2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35670" y="127291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IN3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5670" y="166943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IN4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6369" y="47987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OUT1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6369" y="876395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6369" y="1272914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OUT3</a:t>
              </a:r>
              <a:endParaRPr lang="en-GB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6369" y="166943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OUT4</a:t>
              </a:r>
              <a:endParaRPr lang="en-GB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0079" y="3419632"/>
            <a:ext cx="2205678" cy="1468581"/>
            <a:chOff x="5010957" y="3152929"/>
            <a:chExt cx="2205678" cy="1468581"/>
          </a:xfrm>
        </p:grpSpPr>
        <p:sp>
          <p:nvSpPr>
            <p:cNvPr id="6" name="Rounded Rectangle 5"/>
            <p:cNvSpPr/>
            <p:nvPr/>
          </p:nvSpPr>
          <p:spPr>
            <a:xfrm>
              <a:off x="5010957" y="3152929"/>
              <a:ext cx="2189019" cy="1468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CLOCK GEN</a:t>
              </a:r>
            </a:p>
            <a:p>
              <a:pPr algn="ctr"/>
              <a:r>
                <a:rPr lang="en-GB" dirty="0" smtClean="0"/>
                <a:t>SI5344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0957" y="335418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IN1</a:t>
              </a:r>
              <a:endParaRPr lang="en-GB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0957" y="37507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IN2</a:t>
              </a:r>
              <a:endParaRPr lang="en-GB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0957" y="414721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XIN</a:t>
              </a:r>
              <a:endParaRPr lang="en-GB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76102" y="335418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OUT1</a:t>
              </a:r>
              <a:endParaRPr lang="en-GB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6102" y="3750700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OUT2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76102" y="414721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OUT3</a:t>
              </a:r>
              <a:endParaRPr lang="en-GB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280" y="3820403"/>
            <a:ext cx="2246386" cy="895927"/>
            <a:chOff x="277090" y="4424218"/>
            <a:chExt cx="2246386" cy="895927"/>
          </a:xfrm>
        </p:grpSpPr>
        <p:sp>
          <p:nvSpPr>
            <p:cNvPr id="7" name="Rounded Rectangle 6"/>
            <p:cNvSpPr/>
            <p:nvPr/>
          </p:nvSpPr>
          <p:spPr>
            <a:xfrm>
              <a:off x="277090" y="4424218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MASTER RJ45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1221" y="4483010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61490" y="4733681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</a:t>
              </a:r>
              <a:endParaRPr lang="en-GB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86071" y="5010680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280" y="5612938"/>
            <a:ext cx="2246386" cy="895927"/>
            <a:chOff x="277090" y="5740400"/>
            <a:chExt cx="2246386" cy="895927"/>
          </a:xfrm>
        </p:grpSpPr>
        <p:sp>
          <p:nvSpPr>
            <p:cNvPr id="8" name="Rounded Rectangle 7"/>
            <p:cNvSpPr/>
            <p:nvPr/>
          </p:nvSpPr>
          <p:spPr>
            <a:xfrm>
              <a:off x="277090" y="5740400"/>
              <a:ext cx="2189019" cy="89592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SLAVE RJ45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1221" y="5765110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61490" y="6015781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OUT</a:t>
              </a:r>
              <a:endParaRPr lang="en-GB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86071" y="6292780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48832" y="3320636"/>
            <a:ext cx="2286690" cy="1170339"/>
            <a:chOff x="8356886" y="1669433"/>
            <a:chExt cx="2286690" cy="1170339"/>
          </a:xfrm>
        </p:grpSpPr>
        <p:sp>
          <p:nvSpPr>
            <p:cNvPr id="5" name="Rounded Rectangle 4"/>
            <p:cNvSpPr/>
            <p:nvPr/>
          </p:nvSpPr>
          <p:spPr>
            <a:xfrm>
              <a:off x="8429246" y="1669433"/>
              <a:ext cx="2141970" cy="117033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CDR</a:t>
              </a:r>
            </a:p>
            <a:p>
              <a:pPr algn="ctr"/>
              <a:r>
                <a:rPr lang="en-GB" dirty="0" smtClean="0"/>
                <a:t>ADN2814</a:t>
              </a:r>
              <a:endParaRPr lang="en-GB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56886" y="19453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35808" y="1807932"/>
              <a:ext cx="507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DATA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196706" y="2378428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06026" y="4050618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DATA_FROM_MASTER_</a:t>
            </a:r>
            <a:endParaRPr lang="en-GB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364554" y="609542"/>
            <a:ext cx="1158878" cy="68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82355" y="36013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FFD_TX_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712048" y="39023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SFP_TX_</a:t>
            </a:r>
            <a:endParaRPr lang="en-GB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9554564" y="667235"/>
            <a:ext cx="8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0422964" y="157018"/>
            <a:ext cx="12359" cy="51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973844" y="157017"/>
            <a:ext cx="7461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973844" y="157017"/>
            <a:ext cx="0" cy="89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7377013" y="1027705"/>
            <a:ext cx="3990747" cy="764461"/>
          </a:xfrm>
          <a:prstGeom prst="bentConnector3">
            <a:avLst>
              <a:gd name="adj1" fmla="val 15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23570" y="1505702"/>
            <a:ext cx="87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TO_FMC__</a:t>
            </a:r>
            <a:endParaRPr lang="en-GB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26992" y="1633813"/>
            <a:ext cx="0" cy="79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26992" y="2421986"/>
            <a:ext cx="8840768" cy="3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104351" y="2172461"/>
            <a:ext cx="100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FROM_FMC_</a:t>
            </a:r>
            <a:endParaRPr lang="en-GB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810818" y="3674433"/>
            <a:ext cx="65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809173" y="1427255"/>
            <a:ext cx="0" cy="22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26419" y="338327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CDR_IN_</a:t>
            </a:r>
            <a:endParaRPr lang="en-GB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569344" y="1387697"/>
            <a:ext cx="37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569344" y="1363217"/>
            <a:ext cx="0" cy="153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60888" y="2899682"/>
            <a:ext cx="649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663162" y="3592492"/>
            <a:ext cx="39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1041488" y="2899682"/>
            <a:ext cx="0" cy="70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66110" y="2697798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CDR_DATAOUT_</a:t>
            </a:r>
            <a:endParaRPr lang="en-GB" sz="1200" dirty="0"/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227553" y="1821196"/>
            <a:ext cx="2695753" cy="2458289"/>
          </a:xfrm>
          <a:prstGeom prst="bentConnector3">
            <a:avLst>
              <a:gd name="adj1" fmla="val 50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253681" y="3219583"/>
            <a:ext cx="584227" cy="56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??</a:t>
            </a:r>
          </a:p>
          <a:p>
            <a:pPr algn="ctr"/>
            <a:r>
              <a:rPr lang="en-GB" dirty="0" smtClean="0"/>
              <a:t>LVL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2853411" y="2303481"/>
            <a:ext cx="1249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FROM_MASTER_</a:t>
            </a:r>
            <a:endParaRPr lang="en-GB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48235" y="35332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SFP_RX_</a:t>
            </a:r>
            <a:endParaRPr lang="en-GB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93287" y="4315333"/>
            <a:ext cx="1552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CLK_FROM_MASTER_</a:t>
            </a:r>
            <a:endParaRPr lang="en-GB" sz="1200" dirty="0"/>
          </a:p>
        </p:txBody>
      </p:sp>
      <p:cxnSp>
        <p:nvCxnSpPr>
          <p:cNvPr id="122" name="Elbow Connector 121"/>
          <p:cNvCxnSpPr>
            <a:stCxn id="39" idx="3"/>
            <a:endCxn id="31" idx="1"/>
          </p:cNvCxnSpPr>
          <p:nvPr/>
        </p:nvCxnSpPr>
        <p:spPr>
          <a:xfrm flipV="1">
            <a:off x="2256951" y="3759384"/>
            <a:ext cx="2453128" cy="785981"/>
          </a:xfrm>
          <a:prstGeom prst="bentConnector3">
            <a:avLst>
              <a:gd name="adj1" fmla="val 71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30317" y="5107174"/>
            <a:ext cx="649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0926618" y="4168129"/>
            <a:ext cx="0" cy="93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647192" y="4168129"/>
            <a:ext cx="279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430317" y="4143294"/>
            <a:ext cx="23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427875" y="4129866"/>
            <a:ext cx="0" cy="97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718565" y="4879904"/>
            <a:ext cx="1094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CDR_CLKOUT_</a:t>
            </a:r>
            <a:endParaRPr lang="en-GB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501230" y="6067102"/>
            <a:ext cx="944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SLAVE_CLK_</a:t>
            </a:r>
            <a:endParaRPr lang="en-GB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309095" y="6153296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FMC_CLK_</a:t>
            </a:r>
            <a:endParaRPr lang="en-GB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873608" y="358081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TX_CLK_</a:t>
            </a:r>
            <a:endParaRPr lang="en-GB" sz="12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7353119" y="1409935"/>
            <a:ext cx="47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900452" y="4206730"/>
            <a:ext cx="1419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324503" y="4190714"/>
            <a:ext cx="0" cy="22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320057" y="6410183"/>
            <a:ext cx="30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890248" y="4618520"/>
            <a:ext cx="326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216635" y="4618419"/>
            <a:ext cx="0" cy="168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13935" y="6303817"/>
            <a:ext cx="501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255183" y="5880464"/>
            <a:ext cx="1504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DATA_FROM_SLAVE_</a:t>
            </a:r>
            <a:endParaRPr lang="en-GB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879762" y="5236002"/>
            <a:ext cx="143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DATA_TO_MASTER_</a:t>
            </a:r>
            <a:endParaRPr lang="en-GB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2252765" y="5790000"/>
            <a:ext cx="9127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339192" y="5558233"/>
            <a:ext cx="12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DATA_TO_SLAVE_</a:t>
            </a:r>
            <a:endParaRPr lang="en-GB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2240401" y="6060901"/>
            <a:ext cx="91273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2453746" y="5461118"/>
            <a:ext cx="515650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23802" y="3948097"/>
            <a:ext cx="0" cy="153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8167684" y="1145295"/>
            <a:ext cx="3251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8167684" y="1143698"/>
            <a:ext cx="4446" cy="190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920579" y="3835647"/>
            <a:ext cx="47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393844" y="3050340"/>
            <a:ext cx="0" cy="80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393844" y="3050340"/>
            <a:ext cx="7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87255" y="3966754"/>
            <a:ext cx="274504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386248" y="4672498"/>
            <a:ext cx="1092046" cy="895927"/>
            <a:chOff x="2701110" y="2408774"/>
            <a:chExt cx="1092046" cy="895927"/>
          </a:xfrm>
        </p:grpSpPr>
        <p:sp>
          <p:nvSpPr>
            <p:cNvPr id="107" name="Rounded Rectangle 106"/>
            <p:cNvSpPr/>
            <p:nvPr/>
          </p:nvSpPr>
          <p:spPr>
            <a:xfrm>
              <a:off x="2767919" y="2408774"/>
              <a:ext cx="1025237" cy="89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FFD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04294" y="2516928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Q</a:t>
              </a:r>
              <a:endParaRPr lang="en-GB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01110" y="2960889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CLK</a:t>
              </a:r>
              <a:endParaRPr lang="en-GB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2024" y="2518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</a:t>
              </a:r>
            </a:p>
          </p:txBody>
        </p:sp>
      </p:grpSp>
      <p:cxnSp>
        <p:nvCxnSpPr>
          <p:cNvPr id="20" name="Elbow Connector 19"/>
          <p:cNvCxnSpPr/>
          <p:nvPr/>
        </p:nvCxnSpPr>
        <p:spPr>
          <a:xfrm flipV="1">
            <a:off x="2494958" y="1014894"/>
            <a:ext cx="2415657" cy="618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398771" y="765601"/>
            <a:ext cx="100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FROM_FMC_</a:t>
            </a:r>
            <a:endParaRPr lang="en-GB" sz="12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7610254" y="1777822"/>
            <a:ext cx="0" cy="368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335908" y="1795396"/>
            <a:ext cx="257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8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164</Words>
  <Application>Microsoft Office PowerPoint</Application>
  <PresentationFormat>Widescreen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 Baesso</dc:creator>
  <cp:lastModifiedBy>PG Baesso</cp:lastModifiedBy>
  <cp:revision>12</cp:revision>
  <dcterms:created xsi:type="dcterms:W3CDTF">2016-08-05T09:23:47Z</dcterms:created>
  <dcterms:modified xsi:type="dcterms:W3CDTF">2016-08-05T16:22:51Z</dcterms:modified>
</cp:coreProperties>
</file>