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452-81A2-7B1C-6177-914E773A0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83FE6-2B2F-8BB6-A0A2-E3279EA3F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6D7E-7506-EBA8-EFD6-1DAB03AC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2AC0-D3D6-BFBC-2410-43243587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467B-6AC0-AB39-D15A-4BC924D2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2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E1FE-B570-53A5-97A7-1733CA55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7B9B6-B103-6F1B-7645-B2298F7C4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5AE7-7431-CE1E-260C-230E7BE7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E5B3-0DCB-8E6E-D0E2-1E972789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7436-2018-897D-0C7C-70FB8056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CC1E9-C3B0-142D-F83D-B13BA8AE0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5790-5C24-D685-CE3C-82252646D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5836-62A9-480A-026F-17220B78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CCE1-BD11-1304-492D-636424DE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4933-765E-C7EF-2DF7-0C0BBB70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2F3-D121-19C7-91AB-EA4AB0DB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3314-8A8B-120E-E884-16BBB2A8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953D-BB32-92DC-80AF-8C856DB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9269-2785-999B-02F2-5181DE6D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5F7-8A2E-E8AB-6A56-B67EB3C6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5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1EBF-CB1E-2843-BAA4-0968B6B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221A4-75AC-286D-4CEC-69A2155F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7C4B-8BCB-ED4B-6FB1-BC41625D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3747-7A07-971D-D397-ED23CA9C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C3B7-15F8-0D1C-45E2-A7BAEE3E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1036-0DB2-53E8-F461-506F6FE0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35F1-FC9C-9AFB-7A18-840EC7D00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750F-E25D-59F1-7989-E924C139F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BD16-D466-D2F9-9BD1-D23EEE81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C7ED0-CC32-307C-FC62-4C77D5BA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3A60-87CD-56FF-DD81-04C65A09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6CDD-21B6-3CDF-A681-737A0AC2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5BB0-C2B6-025A-713F-DD59A49B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1B615-079F-7C10-C906-1265B692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209B3-2D42-FA1C-AA11-981498C47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03567-9AE4-355C-C310-55FAC430D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85293-F935-3660-1A7C-7A0BA71D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23F4-6C71-5DBE-2571-40E333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E9EE2-9D92-A847-1256-31D69175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4931-95E0-BC42-1801-27ED257D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75370-C445-9BE9-54D0-F3D4899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BC770-979F-216C-10C7-3D206A4E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E35B0-17AE-0D9B-F614-43B2EF9D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0DA0D-FB95-BF70-8689-11C3A8E1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C955-3676-244A-5522-9970E88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EE3B-39FD-7637-7FCE-0BDAFB8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086B-D420-E806-5F31-B1B00AB5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BC65-2D1A-818E-7DC0-915B4790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6E959-9197-B506-2E4C-08D3CF26C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4E873-9617-0B4A-CB79-D405D924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F62CB-15BD-7EA7-50A6-64F2FE36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AA4D5-F924-9B8E-DE9F-C21009D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D8F-DD79-40DC-9C87-7129DDB5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12FA5-14F3-A186-D8A9-6021B5271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20070-B300-C002-C80C-80B4BF0A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950E8-74F8-CC0C-EA55-8532D5DF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C612-3B14-FA50-3468-F409F507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855C-0890-25C9-DF59-172EA9E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0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D1FBB-260F-9917-9CB7-24A0695A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A438-5A2E-E798-062D-738E6D73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A718-BE98-A52C-7F82-EF581545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1E74-7698-4E4B-8A2E-9405349190B6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6C88-8148-08FC-9C45-EF8602DAE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F8B0-66EA-C9AB-F84B-B980DA9E5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2105-2D81-4F6E-AE2E-70510A716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5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academy.mathworks.com/details/matlab-for-data-processing-and-visualization/ml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5DD2-ACFD-D644-797A-131E9F6AF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week 3: </a:t>
            </a:r>
            <a:br>
              <a:rPr lang="en-GB" dirty="0"/>
            </a:br>
            <a:r>
              <a:rPr lang="en-GB" dirty="0"/>
              <a:t>Climate Change from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9DD6-AF4B-5C9B-6468-BAD1B10C7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Phoebe Noble and Peter Berthelemy </a:t>
            </a:r>
          </a:p>
        </p:txBody>
      </p:sp>
    </p:spTree>
    <p:extLst>
      <p:ext uri="{BB962C8B-B14F-4D97-AF65-F5344CB8AC3E}">
        <p14:creationId xmlns:p14="http://schemas.microsoft.com/office/powerpoint/2010/main" val="92479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DE5B-89A4-03F6-3C06-797B30FE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55A5-753A-FBF0-1998-DE987AE5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satellites?</a:t>
            </a:r>
          </a:p>
          <a:p>
            <a:r>
              <a:rPr lang="en-GB" dirty="0"/>
              <a:t>Why do we measure from space?</a:t>
            </a:r>
          </a:p>
          <a:p>
            <a:r>
              <a:rPr lang="en-GB" dirty="0"/>
              <a:t>Real research in practise: e.g. whales from space project, penguins by poo, </a:t>
            </a:r>
          </a:p>
          <a:p>
            <a:r>
              <a:rPr lang="en-GB" dirty="0"/>
              <a:t>Our example</a:t>
            </a:r>
          </a:p>
          <a:p>
            <a:r>
              <a:rPr lang="en-GB" dirty="0"/>
              <a:t>Your task</a:t>
            </a:r>
          </a:p>
          <a:p>
            <a:r>
              <a:rPr lang="en-GB" dirty="0"/>
              <a:t>Available tools</a:t>
            </a:r>
          </a:p>
        </p:txBody>
      </p:sp>
    </p:spTree>
    <p:extLst>
      <p:ext uri="{BB962C8B-B14F-4D97-AF65-F5344CB8AC3E}">
        <p14:creationId xmlns:p14="http://schemas.microsoft.com/office/powerpoint/2010/main" val="4763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792-186D-FA09-AF5F-20DCD6A0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task – key points (the full brief can be found on </a:t>
            </a:r>
            <a:r>
              <a:rPr lang="en-GB" dirty="0" err="1"/>
              <a:t>moodle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652E-D066-E264-01DB-83FAE05C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project of 5 people</a:t>
            </a:r>
          </a:p>
          <a:p>
            <a:r>
              <a:rPr lang="en-GB" dirty="0"/>
              <a:t>Prepare a 7 minute presentation (3 minutes for questions) to be given as a group on Friday morning.</a:t>
            </a:r>
          </a:p>
          <a:p>
            <a:r>
              <a:rPr lang="en-GB" dirty="0"/>
              <a:t>Use satellite data from ESA to ….?</a:t>
            </a:r>
          </a:p>
          <a:p>
            <a:r>
              <a:rPr lang="en-GB" dirty="0"/>
              <a:t>We suggest starting by working through the examples in the lab script.</a:t>
            </a:r>
          </a:p>
        </p:txBody>
      </p:sp>
    </p:spTree>
    <p:extLst>
      <p:ext uri="{BB962C8B-B14F-4D97-AF65-F5344CB8AC3E}">
        <p14:creationId xmlns:p14="http://schemas.microsoft.com/office/powerpoint/2010/main" val="137777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A6F7-5FD6-8185-B9D7-207F94D1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EB24-EAB5-72B6-6512-0610953D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/>
          <a:lstStyle/>
          <a:p>
            <a:r>
              <a:rPr lang="en-GB" dirty="0"/>
              <a:t>ESA Climate Data set</a:t>
            </a:r>
          </a:p>
          <a:p>
            <a:r>
              <a:rPr lang="en-GB" dirty="0"/>
              <a:t>MathWorks course on data processing and visualisation:</a:t>
            </a:r>
          </a:p>
          <a:p>
            <a:r>
              <a:rPr lang="en-GB" dirty="0">
                <a:solidFill>
                  <a:srgbClr val="0563C1"/>
                </a:solidFill>
                <a:hlinkClick r:id="rId2"/>
              </a:rPr>
              <a:t>https://matlabacademy.mathworks.com/details/matlab-for-data-processing-and-visualization/mlvi</a:t>
            </a:r>
            <a:endParaRPr lang="en-GB" dirty="0">
              <a:solidFill>
                <a:srgbClr val="0563C1"/>
              </a:solidFill>
            </a:endParaRPr>
          </a:p>
          <a:p>
            <a:pPr marL="0" indent="0">
              <a:buNone/>
            </a:pPr>
            <a:r>
              <a:rPr lang="en-GB" dirty="0"/>
              <a:t>(This is 8 hrs long, you do not need to do it. It’s helpful for examples)</a:t>
            </a:r>
          </a:p>
          <a:p>
            <a:r>
              <a:rPr lang="en-GB" dirty="0"/>
              <a:t>MATLAB help pages are your friend</a:t>
            </a:r>
          </a:p>
          <a:p>
            <a:r>
              <a:rPr lang="en-GB" dirty="0"/>
              <a:t>Demonstrators will be available:</a:t>
            </a:r>
          </a:p>
          <a:p>
            <a:pPr lvl="1"/>
            <a:r>
              <a:rPr lang="en-GB" dirty="0"/>
              <a:t> 9am-11am (Mon-Thurs)</a:t>
            </a:r>
          </a:p>
          <a:p>
            <a:pPr lvl="1"/>
            <a:r>
              <a:rPr lang="en-GB" dirty="0"/>
              <a:t>2-4pm (Mon, Tues, Thurs)</a:t>
            </a:r>
          </a:p>
        </p:txBody>
      </p:sp>
    </p:spTree>
    <p:extLst>
      <p:ext uri="{BB962C8B-B14F-4D97-AF65-F5344CB8AC3E}">
        <p14:creationId xmlns:p14="http://schemas.microsoft.com/office/powerpoint/2010/main" val="11846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4A48-E0F0-A729-4B6E-3BBD5AF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 about defining some science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16BD-20D3-C7D8-ADC6-DB5968D1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my variable change at different times of year? </a:t>
            </a:r>
          </a:p>
          <a:p>
            <a:r>
              <a:rPr lang="en-GB" dirty="0"/>
              <a:t>Is there a long term change (i.e. over 10 years) in the data?</a:t>
            </a:r>
          </a:p>
          <a:p>
            <a:r>
              <a:rPr lang="en-GB" dirty="0"/>
              <a:t>Are there interesting ‘events’ to look at?</a:t>
            </a:r>
          </a:p>
        </p:txBody>
      </p:sp>
    </p:spTree>
    <p:extLst>
      <p:ext uri="{BB962C8B-B14F-4D97-AF65-F5344CB8AC3E}">
        <p14:creationId xmlns:p14="http://schemas.microsoft.com/office/powerpoint/2010/main" val="4544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9E7F980F-2E27-B94E-BABB-E4852ACB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5" r="20484"/>
          <a:stretch/>
        </p:blipFill>
        <p:spPr>
          <a:xfrm>
            <a:off x="0" y="4431075"/>
            <a:ext cx="3400425" cy="242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0BE3C-F6D0-32E1-A210-C1BB42391CE3}"/>
              </a:ext>
            </a:extLst>
          </p:cNvPr>
          <p:cNvSpPr txBox="1"/>
          <p:nvPr/>
        </p:nvSpPr>
        <p:spPr>
          <a:xfrm>
            <a:off x="266700" y="4090318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FIRES!</a:t>
            </a: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7498E0A7-70FB-3506-672B-33C2579695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r="13203"/>
          <a:stretch/>
        </p:blipFill>
        <p:spPr>
          <a:xfrm>
            <a:off x="8058150" y="4158402"/>
            <a:ext cx="4133850" cy="2699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8E1DF-5041-3A79-B6A9-850FA875AB86}"/>
              </a:ext>
            </a:extLst>
          </p:cNvPr>
          <p:cNvSpPr txBox="1"/>
          <p:nvPr/>
        </p:nvSpPr>
        <p:spPr>
          <a:xfrm>
            <a:off x="8953501" y="381221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 surface temperature</a:t>
            </a:r>
          </a:p>
        </p:txBody>
      </p:sp>
    </p:spTree>
    <p:extLst>
      <p:ext uri="{BB962C8B-B14F-4D97-AF65-F5344CB8AC3E}">
        <p14:creationId xmlns:p14="http://schemas.microsoft.com/office/powerpoint/2010/main" val="111760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234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week 3:  Climate Change from Space</vt:lpstr>
      <vt:lpstr>Contents</vt:lpstr>
      <vt:lpstr>Your task – key points (the full brief can be found on moodle)</vt:lpstr>
      <vt:lpstr>Tools:</vt:lpstr>
      <vt:lpstr>Think about defining some science questions?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 3:  Climate Change from Space</dc:title>
  <dc:creator>Phoebe Noble</dc:creator>
  <cp:lastModifiedBy>Phoebe Noble</cp:lastModifiedBy>
  <cp:revision>1</cp:revision>
  <dcterms:created xsi:type="dcterms:W3CDTF">2023-10-04T10:32:32Z</dcterms:created>
  <dcterms:modified xsi:type="dcterms:W3CDTF">2023-10-04T17:43:20Z</dcterms:modified>
</cp:coreProperties>
</file>