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72" r:id="rId1"/>
  </p:sldMasterIdLst>
  <p:sldIdLst>
    <p:sldId id="256" r:id="rId2"/>
    <p:sldId id="267" r:id="rId3"/>
    <p:sldId id="290" r:id="rId4"/>
    <p:sldId id="291" r:id="rId5"/>
    <p:sldId id="289" r:id="rId6"/>
    <p:sldId id="286" r:id="rId7"/>
    <p:sldId id="294" r:id="rId8"/>
    <p:sldId id="292" r:id="rId9"/>
    <p:sldId id="293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070BC-9FA9-4A07-BC01-CA6CB34F5875}" type="datetimeFigureOut">
              <a:rPr lang="en-US" smtClean="0"/>
              <a:pPr/>
              <a:t>2/29/12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648200" y="649287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1874" y="6400799"/>
            <a:ext cx="193662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7462650" y="647184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SIGCSE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iena.edu/pages/179.asp?item=321056" TargetMode="External"/><Relationship Id="rId3" Type="http://schemas.openxmlformats.org/officeDocument/2006/relationships/hyperlink" Target="http://www.youtube.com/user/SCIAIRoboti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076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Undergraduate pilot course with ROS and </a:t>
            </a:r>
            <a:r>
              <a:rPr lang="en-US" dirty="0" err="1" smtClean="0"/>
              <a:t>MiniMax</a:t>
            </a:r>
            <a:r>
              <a:rPr lang="en-US" dirty="0" smtClean="0"/>
              <a:t>: </a:t>
            </a:r>
            <a:r>
              <a:rPr lang="en-US" sz="4000" dirty="0" smtClean="0"/>
              <a:t>enthusiasm gained &amp;</a:t>
            </a:r>
            <a:br>
              <a:rPr lang="en-US" sz="4000" dirty="0" smtClean="0"/>
            </a:br>
            <a:r>
              <a:rPr lang="en-US" sz="4000" dirty="0" smtClean="0"/>
              <a:t>lessons learned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7772400" cy="168711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Dr. Sharon Gower Small</a:t>
            </a:r>
          </a:p>
          <a:p>
            <a:pPr algn="l"/>
            <a:r>
              <a:rPr lang="en-US" dirty="0" smtClean="0"/>
              <a:t>Director Siena College Institute for Artificial Intelligence</a:t>
            </a:r>
          </a:p>
          <a:p>
            <a:pPr algn="l"/>
            <a:r>
              <a:rPr lang="en-US" dirty="0" err="1" smtClean="0"/>
              <a:t>www.siena.edu</a:t>
            </a:r>
            <a:r>
              <a:rPr lang="en-US" dirty="0" smtClean="0"/>
              <a:t>/SCIAI</a:t>
            </a:r>
            <a:endParaRPr lang="en-US" dirty="0" smtClean="0"/>
          </a:p>
          <a:p>
            <a:pPr algn="l"/>
            <a:r>
              <a:rPr lang="en-US" dirty="0" smtClean="0"/>
              <a:t>SIGCSE February </a:t>
            </a:r>
            <a:r>
              <a:rPr lang="en-US" dirty="0" smtClean="0"/>
              <a:t>29, 2012</a:t>
            </a:r>
          </a:p>
          <a:p>
            <a:pPr algn="l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401"/>
            <a:ext cx="54681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Round </a:t>
            </a:r>
            <a:r>
              <a:rPr lang="en-US" dirty="0" smtClean="0"/>
              <a:t>Table Research</a:t>
            </a:r>
          </a:p>
          <a:p>
            <a:endParaRPr lang="en-US" dirty="0" smtClean="0"/>
          </a:p>
          <a:p>
            <a:r>
              <a:rPr lang="en-US" dirty="0" smtClean="0"/>
              <a:t>Repeat </a:t>
            </a:r>
            <a:r>
              <a:rPr lang="en-US" dirty="0" err="1" smtClean="0"/>
              <a:t>RoboShow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 Video</a:t>
            </a:r>
          </a:p>
          <a:p>
            <a:endParaRPr lang="en-US" dirty="0" smtClean="0"/>
          </a:p>
          <a:p>
            <a:r>
              <a:rPr lang="en-US" dirty="0" smtClean="0"/>
              <a:t>Require project documentation</a:t>
            </a:r>
          </a:p>
          <a:p>
            <a:r>
              <a:rPr lang="en-US" dirty="0" smtClean="0"/>
              <a:t>Require nodes uploaded to ROS website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2012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on vision capabilities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Expand on dialogue capabilities</a:t>
            </a:r>
          </a:p>
          <a:p>
            <a:endParaRPr lang="en-US" dirty="0" smtClean="0"/>
          </a:p>
          <a:p>
            <a:r>
              <a:rPr lang="en-US" dirty="0" smtClean="0"/>
              <a:t>Better arms/grippers?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2012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4800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MiniMax</a:t>
            </a:r>
            <a:r>
              <a:rPr lang="en-US" dirty="0" smtClean="0"/>
              <a:t>	</a:t>
            </a:r>
          </a:p>
          <a:p>
            <a:r>
              <a:rPr lang="en-US" dirty="0" smtClean="0"/>
              <a:t>ROS challenges</a:t>
            </a:r>
          </a:p>
          <a:p>
            <a:r>
              <a:rPr lang="en-US" dirty="0" smtClean="0"/>
              <a:t>Course Design</a:t>
            </a:r>
          </a:p>
          <a:p>
            <a:r>
              <a:rPr lang="en-US" dirty="0" smtClean="0"/>
              <a:t>ROBOSHOW 2011</a:t>
            </a:r>
          </a:p>
          <a:p>
            <a:r>
              <a:rPr lang="en-US" dirty="0" smtClean="0"/>
              <a:t>Fall 2012	</a:t>
            </a:r>
          </a:p>
          <a:p>
            <a:pPr lvl="1"/>
            <a:r>
              <a:rPr lang="en-US" dirty="0" smtClean="0"/>
              <a:t>Course will be offered again</a:t>
            </a:r>
          </a:p>
          <a:p>
            <a:pPr lvl="1"/>
            <a:r>
              <a:rPr lang="en-US" dirty="0" smtClean="0"/>
              <a:t>Changes to be made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comes to life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918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8991600" cy="4165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Linux was new to a majority of the students</a:t>
            </a:r>
          </a:p>
          <a:p>
            <a:endParaRPr lang="en-US" dirty="0" smtClean="0"/>
          </a:p>
          <a:p>
            <a:r>
              <a:rPr lang="en-US" dirty="0" smtClean="0"/>
              <a:t>ROS File </a:t>
            </a:r>
            <a:r>
              <a:rPr lang="en-US" dirty="0" smtClean="0"/>
              <a:t>System &amp; Communication</a:t>
            </a:r>
          </a:p>
          <a:p>
            <a:pPr lvl="1"/>
            <a:r>
              <a:rPr lang="en-US" dirty="0" smtClean="0"/>
              <a:t>Packages, Nodes, Topics, Messages, etc.</a:t>
            </a:r>
          </a:p>
          <a:p>
            <a:pPr lvl="2"/>
            <a:r>
              <a:rPr lang="en-US" dirty="0" smtClean="0"/>
              <a:t>Publishing messages to a topic</a:t>
            </a:r>
          </a:p>
          <a:p>
            <a:pPr lvl="2"/>
            <a:r>
              <a:rPr lang="en-US" dirty="0" smtClean="0"/>
              <a:t>Subscribing to topics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Class Size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dirty="0" smtClean="0"/>
              <a:t>Very Fast Paced</a:t>
            </a:r>
          </a:p>
          <a:p>
            <a:pPr lvl="1"/>
            <a:r>
              <a:rPr lang="en-US" dirty="0" smtClean="0"/>
              <a:t>Nothing -&gt; fully functional demos in 13 weeks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Linux</a:t>
            </a:r>
            <a:endParaRPr lang="en-US" dirty="0" smtClean="0"/>
          </a:p>
          <a:p>
            <a:r>
              <a:rPr lang="en-US" dirty="0" smtClean="0"/>
              <a:t>ROS</a:t>
            </a:r>
          </a:p>
          <a:p>
            <a:pPr lvl="1"/>
            <a:r>
              <a:rPr lang="en-US" dirty="0" smtClean="0"/>
              <a:t>Used the Online ROS tutorials</a:t>
            </a:r>
          </a:p>
          <a:p>
            <a:pPr lvl="2"/>
            <a:r>
              <a:rPr lang="en-US" dirty="0" smtClean="0"/>
              <a:t>Tested their knowledge</a:t>
            </a:r>
          </a:p>
          <a:p>
            <a:pPr lvl="3"/>
            <a:r>
              <a:rPr lang="en-US" dirty="0" smtClean="0"/>
              <a:t>post tutorial worksheets</a:t>
            </a:r>
          </a:p>
          <a:p>
            <a:pPr lvl="3"/>
            <a:r>
              <a:rPr lang="en-US" dirty="0" smtClean="0"/>
              <a:t>applied work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dirty="0" smtClean="0"/>
              <a:t>Team Projects</a:t>
            </a:r>
          </a:p>
          <a:p>
            <a:pPr lvl="1"/>
            <a:r>
              <a:rPr lang="en-US" dirty="0" smtClean="0"/>
              <a:t>Teams of 4 students</a:t>
            </a:r>
            <a:endParaRPr lang="en-US" dirty="0" smtClean="0"/>
          </a:p>
          <a:p>
            <a:pPr lvl="1"/>
            <a:r>
              <a:rPr lang="en-US" dirty="0" smtClean="0"/>
              <a:t>Professor Selected Teams</a:t>
            </a:r>
          </a:p>
          <a:p>
            <a:pPr lvl="2"/>
            <a:r>
              <a:rPr lang="en-US" dirty="0" smtClean="0"/>
              <a:t>Balanced GPA</a:t>
            </a:r>
          </a:p>
          <a:p>
            <a:pPr lvl="1"/>
            <a:r>
              <a:rPr lang="en-US" dirty="0" smtClean="0"/>
              <a:t>Self Selected Projects</a:t>
            </a:r>
          </a:p>
          <a:p>
            <a:pPr lvl="2"/>
            <a:r>
              <a:rPr lang="en-US" dirty="0" smtClean="0"/>
              <a:t>Team </a:t>
            </a:r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3 Project Checkpoints</a:t>
            </a:r>
          </a:p>
          <a:p>
            <a:r>
              <a:rPr lang="en-US" dirty="0" smtClean="0"/>
              <a:t>Round Table Research</a:t>
            </a:r>
          </a:p>
          <a:p>
            <a:pPr lvl="1"/>
            <a:r>
              <a:rPr lang="en-US" dirty="0" smtClean="0"/>
              <a:t>Individual presentations to the class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econd half of the semester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https://www.siena.edu/pages/179.asp?item=321056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http://www.youtube.com/user/SCIAIRobotics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Excellent community </a:t>
            </a:r>
            <a:r>
              <a:rPr lang="en-US" dirty="0" smtClean="0"/>
              <a:t>turnout</a:t>
            </a:r>
          </a:p>
          <a:p>
            <a:pPr lvl="1"/>
            <a:r>
              <a:rPr lang="en-US" dirty="0" smtClean="0"/>
              <a:t>Student body, local media, College President and other administrators,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Formal Event</a:t>
            </a:r>
          </a:p>
          <a:p>
            <a:r>
              <a:rPr lang="en-US" dirty="0" smtClean="0"/>
              <a:t>Post Videos Required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ROBOSHOW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Enrollment</a:t>
            </a:r>
          </a:p>
          <a:p>
            <a:endParaRPr lang="en-US" dirty="0" smtClean="0"/>
          </a:p>
          <a:p>
            <a:r>
              <a:rPr lang="en-US" dirty="0" smtClean="0"/>
              <a:t>Repeat for Credit</a:t>
            </a:r>
          </a:p>
          <a:p>
            <a:pPr lvl="1"/>
            <a:r>
              <a:rPr lang="en-US" dirty="0" smtClean="0"/>
              <a:t>More experienced teams take their demo further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Solve teaming issues</a:t>
            </a:r>
          </a:p>
          <a:p>
            <a:endParaRPr lang="en-US" dirty="0" smtClean="0"/>
          </a:p>
          <a:p>
            <a:r>
              <a:rPr lang="en-US" dirty="0" smtClean="0"/>
              <a:t>Ramp up faster</a:t>
            </a:r>
          </a:p>
          <a:p>
            <a:pPr lvl="1"/>
            <a:r>
              <a:rPr lang="en-US" dirty="0" smtClean="0"/>
              <a:t>More upper level students</a:t>
            </a:r>
          </a:p>
          <a:p>
            <a:pPr lvl="1"/>
            <a:r>
              <a:rPr lang="en-US" dirty="0" smtClean="0"/>
              <a:t>Biweekly homework assignments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2012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10601</TotalTime>
  <Words>276</Words>
  <Application>Microsoft Macintosh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Undergraduate pilot course with ROS and MiniMax: enthusiasm gained &amp; lessons learned</vt:lpstr>
      <vt:lpstr>Agenda</vt:lpstr>
      <vt:lpstr>MiniMax comes to life</vt:lpstr>
      <vt:lpstr>MiniMax</vt:lpstr>
      <vt:lpstr>Main Challenges</vt:lpstr>
      <vt:lpstr>Course Design</vt:lpstr>
      <vt:lpstr>Course Design</vt:lpstr>
      <vt:lpstr>ROBOSHOW 2011</vt:lpstr>
      <vt:lpstr>Fall 2012 </vt:lpstr>
      <vt:lpstr>Fall 2012 </vt:lpstr>
      <vt:lpstr>Fall 2012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CSIS-110 Introduction to  Computer Science</dc:title>
  <dc:creator>Sharon G Small</dc:creator>
  <cp:lastModifiedBy>Sharon Small</cp:lastModifiedBy>
  <cp:revision>630</cp:revision>
  <dcterms:created xsi:type="dcterms:W3CDTF">2012-02-29T13:48:14Z</dcterms:created>
  <dcterms:modified xsi:type="dcterms:W3CDTF">2012-02-29T17:57:32Z</dcterms:modified>
</cp:coreProperties>
</file>