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F681-05D3-4F98-8FD3-D24C499D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01D83-A9D3-4B11-96DA-C7A72B5D8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518D4-254F-4212-A619-158169DE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2FA27-4C50-4F46-BE06-81A8DE1A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EBFFE-D236-42C5-A043-F030704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121B-F604-4339-B724-9FD64D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92284-1637-49B3-8850-15DBEABE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76A0C-84F6-43F1-998B-67D1AF91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64ACF-69FF-4B65-882E-0AD1B95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9D94C-6515-4EAE-9D44-A9BBD53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8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631BA-C8DB-4F83-9EBE-F01CFBFA9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D6997-14BB-438F-8DA7-A1DFB500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1D92B-ACEA-4FEC-80B6-B893458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8D638-EEC0-4912-9577-3979C913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D5C1-356B-4F89-828C-0F07665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B9AA-ABDB-4C01-875C-39CF03D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C0EE-FA2C-406B-9478-71711568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EF743-720B-46CE-8AF2-CDD3AE2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DABAB-8AB1-4600-ABB7-77D3F549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D91B-8706-45E8-A724-6B2CFE8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2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415F-7747-4D03-9C7E-47776901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D4E03-EE32-478B-AC07-DEF50BE5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0BA8C-52B9-47E0-BB11-035C2F0A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9677D-ED00-4498-B41A-99913400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93E4A-DCFF-4588-B989-4E55CE3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1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A1EF-E682-48F9-A515-45603BCC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1D6D1-8E4F-483A-8F75-B73BC427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69416-3EA3-4660-BA97-137E4E2B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F5653-DF11-4186-ABF1-70AF4C1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38482-19D9-4E3D-9BF1-0210DE12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F943D-AAA1-4D5A-9A46-97048C9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05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F878B-E074-4E09-89E7-0FAF3B60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887F3-8674-4CCF-AD66-F0E5659B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2A146-5EC2-45C0-A614-74DD4D6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3CABB-BFE0-4216-AAE2-F5DE9C1F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BB18F1-B379-4A72-A322-907CAC7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AD67C-3AE2-4DEA-8D97-51EEA53C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BF9E18-3826-4D83-BFBD-0FA8D81E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29E6E9-9131-4C73-B584-7D80AD4D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13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5B20-F098-4D00-A6D2-8ABAA4E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B518C8-17EC-4265-9231-1035156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1F85B-ECCC-4C13-B49F-A567D118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87F87E-65F6-4919-8182-E4DAE3D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9FCB9-699C-40D8-B7E5-FB075FD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764640-2375-4573-8A0F-60A467AD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DCB7A-E94C-4FB7-92A4-B231109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9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F80D-C17C-4A40-8749-D33D13D2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8732-C504-4226-926D-03A6D54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1C762-EAB6-430C-B98C-62D8A0BF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DB568-353D-4155-AAB5-E145EF2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F17B0-48E3-418F-B3BA-927B2DCC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6DB6E-ACA0-429C-88D9-E227A19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0063-B607-49B3-BFAE-04A2B8DC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E60939-7936-4CF8-B4E3-A3710788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342DD-4CFE-457C-B147-6C69366B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B43EE-A46A-4364-A8AE-6591F26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BC4B1E-371F-4AEE-94F8-D71788DF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6475A-23D6-4B8B-BE3D-42BA112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D239B-07FE-41F2-B02D-D5C38B1F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1889-89FA-4D08-8D66-9D11330F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034E5-7D88-491A-8793-B8F68684A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4D03-1BCB-4E51-9C66-DF5ED4B532F3}" type="datetimeFigureOut">
              <a:rPr lang="es-PE" smtClean="0"/>
              <a:t>3/12/2019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84058-05B2-42C8-B302-171FF083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CBDA9-3B1B-4BB2-926E-F034B3240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8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6720A9A8-09F3-4A4F-AE8D-67B70F31799F}"/>
              </a:ext>
            </a:extLst>
          </p:cNvPr>
          <p:cNvGrpSpPr/>
          <p:nvPr/>
        </p:nvGrpSpPr>
        <p:grpSpPr>
          <a:xfrm>
            <a:off x="384313" y="450524"/>
            <a:ext cx="11436626" cy="5956952"/>
            <a:chOff x="384313" y="450524"/>
            <a:chExt cx="11436626" cy="595695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CC80024-F18E-4E28-906E-541FB1AA6FDB}"/>
                </a:ext>
              </a:extLst>
            </p:cNvPr>
            <p:cNvSpPr/>
            <p:nvPr/>
          </p:nvSpPr>
          <p:spPr>
            <a:xfrm>
              <a:off x="384313" y="1431437"/>
              <a:ext cx="11436626" cy="4976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61B66D2-8B27-44FD-B2D9-C737D063B4A5}"/>
                </a:ext>
              </a:extLst>
            </p:cNvPr>
            <p:cNvSpPr/>
            <p:nvPr/>
          </p:nvSpPr>
          <p:spPr>
            <a:xfrm>
              <a:off x="1037761" y="1906519"/>
              <a:ext cx="10558999" cy="41048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B4240F2-3D82-48A2-9BCA-4A31674A6E74}"/>
                </a:ext>
              </a:extLst>
            </p:cNvPr>
            <p:cNvSpPr/>
            <p:nvPr/>
          </p:nvSpPr>
          <p:spPr>
            <a:xfrm>
              <a:off x="1255242" y="2409361"/>
              <a:ext cx="2333123" cy="3422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CA73DC6-1B74-4607-9B37-5865B7CC0371}"/>
                </a:ext>
              </a:extLst>
            </p:cNvPr>
            <p:cNvSpPr/>
            <p:nvPr/>
          </p:nvSpPr>
          <p:spPr>
            <a:xfrm>
              <a:off x="1406240" y="2745443"/>
              <a:ext cx="1983447" cy="11522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AppWeb</a:t>
              </a:r>
              <a:r>
                <a:rPr lang="es-PE" dirty="0"/>
                <a:t> Angular 8 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3FC0255-E9FB-438D-BD47-A3D9A6A0DEC6}"/>
                </a:ext>
              </a:extLst>
            </p:cNvPr>
            <p:cNvSpPr/>
            <p:nvPr/>
          </p:nvSpPr>
          <p:spPr>
            <a:xfrm>
              <a:off x="1385656" y="4488912"/>
              <a:ext cx="1983447" cy="11522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Docker/NGINX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F09464-0DE9-4B08-9778-7F8FF1CA4256}"/>
                </a:ext>
              </a:extLst>
            </p:cNvPr>
            <p:cNvSpPr txBox="1"/>
            <p:nvPr/>
          </p:nvSpPr>
          <p:spPr>
            <a:xfrm>
              <a:off x="1213013" y="2031624"/>
              <a:ext cx="2342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FrontEnd</a:t>
              </a:r>
              <a:r>
                <a:rPr lang="es-PE" dirty="0"/>
                <a:t>/Cliente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F4533BD-2CFD-495B-8442-B5E15B75ACC4}"/>
                </a:ext>
              </a:extLst>
            </p:cNvPr>
            <p:cNvSpPr/>
            <p:nvPr/>
          </p:nvSpPr>
          <p:spPr>
            <a:xfrm>
              <a:off x="4785773" y="2399684"/>
              <a:ext cx="2333123" cy="34224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CBBE111-277B-41CC-B423-5A71FBC7A2E3}"/>
                </a:ext>
              </a:extLst>
            </p:cNvPr>
            <p:cNvSpPr/>
            <p:nvPr/>
          </p:nvSpPr>
          <p:spPr>
            <a:xfrm>
              <a:off x="4980413" y="2771282"/>
              <a:ext cx="1901401" cy="11154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Node</a:t>
              </a:r>
              <a:r>
                <a:rPr lang="es-PE" dirty="0"/>
                <a:t> JS + Express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08952EA-3A1A-4DAC-9995-CD136A5B65B0}"/>
                </a:ext>
              </a:extLst>
            </p:cNvPr>
            <p:cNvSpPr/>
            <p:nvPr/>
          </p:nvSpPr>
          <p:spPr>
            <a:xfrm>
              <a:off x="4992509" y="4488912"/>
              <a:ext cx="1901401" cy="11665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</a:t>
              </a:r>
              <a:r>
                <a:rPr lang="es-PE" dirty="0" err="1"/>
                <a:t>Node</a:t>
              </a:r>
              <a:r>
                <a:rPr lang="es-PE" dirty="0"/>
                <a:t> JS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9ADF10-B3AF-4EEC-83C0-D13EF7A594AE}"/>
                </a:ext>
              </a:extLst>
            </p:cNvPr>
            <p:cNvSpPr txBox="1"/>
            <p:nvPr/>
          </p:nvSpPr>
          <p:spPr>
            <a:xfrm>
              <a:off x="4724080" y="2025782"/>
              <a:ext cx="190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BackEnd</a:t>
              </a:r>
              <a:r>
                <a:rPr lang="es-PE" dirty="0"/>
                <a:t> /</a:t>
              </a:r>
              <a:r>
                <a:rPr lang="es-PE" dirty="0" err="1"/>
                <a:t>Servcios</a:t>
              </a:r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A8F3092-EBD9-4771-BE74-A821DC5611DE}"/>
                </a:ext>
              </a:extLst>
            </p:cNvPr>
            <p:cNvSpPr/>
            <p:nvPr/>
          </p:nvSpPr>
          <p:spPr>
            <a:xfrm>
              <a:off x="8401701" y="2371917"/>
              <a:ext cx="2570151" cy="34224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PE" dirty="0"/>
                <a:t>Azure Virtual Machine</a:t>
              </a:r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6C885D3A-5E68-4DE5-A7EE-F23B2AD7EC9C}"/>
                </a:ext>
              </a:extLst>
            </p:cNvPr>
            <p:cNvSpPr/>
            <p:nvPr/>
          </p:nvSpPr>
          <p:spPr>
            <a:xfrm>
              <a:off x="8945703" y="3321566"/>
              <a:ext cx="1616279" cy="1523177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Docker/MySQL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0685C03-A644-48EE-906D-9FE5FFF2ABD7}"/>
                </a:ext>
              </a:extLst>
            </p:cNvPr>
            <p:cNvSpPr txBox="1"/>
            <p:nvPr/>
          </p:nvSpPr>
          <p:spPr>
            <a:xfrm>
              <a:off x="1037761" y="1539678"/>
              <a:ext cx="2342590" cy="40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Azure Cloud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F2E7B12E-CB08-4CE1-8D37-3E118B653C99}"/>
                </a:ext>
              </a:extLst>
            </p:cNvPr>
            <p:cNvSpPr/>
            <p:nvPr/>
          </p:nvSpPr>
          <p:spPr>
            <a:xfrm>
              <a:off x="3495493" y="450524"/>
              <a:ext cx="54934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Arquitectura Web </a:t>
              </a:r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47080CB0-DC00-476D-9651-7C9E92BA559B}"/>
                </a:ext>
              </a:extLst>
            </p:cNvPr>
            <p:cNvSpPr/>
            <p:nvPr/>
          </p:nvSpPr>
          <p:spPr>
            <a:xfrm>
              <a:off x="3697357" y="3710608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Flecha: arriba y abajo 24">
              <a:extLst>
                <a:ext uri="{FF2B5EF4-FFF2-40B4-BE49-F238E27FC236}">
                  <a16:creationId xmlns:a16="http://schemas.microsoft.com/office/drawing/2014/main" id="{4E7B5641-AC5F-47AE-9911-EEDB83806377}"/>
                </a:ext>
              </a:extLst>
            </p:cNvPr>
            <p:cNvSpPr/>
            <p:nvPr/>
          </p:nvSpPr>
          <p:spPr>
            <a:xfrm>
              <a:off x="2209056" y="3934326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Flecha: arriba y abajo 25">
              <a:extLst>
                <a:ext uri="{FF2B5EF4-FFF2-40B4-BE49-F238E27FC236}">
                  <a16:creationId xmlns:a16="http://schemas.microsoft.com/office/drawing/2014/main" id="{7469803A-238B-4F99-9A33-50B8F9B8951B}"/>
                </a:ext>
              </a:extLst>
            </p:cNvPr>
            <p:cNvSpPr/>
            <p:nvPr/>
          </p:nvSpPr>
          <p:spPr>
            <a:xfrm>
              <a:off x="5811157" y="3923745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515302F2-CF27-4F3C-9376-CE0479EC6F01}"/>
                </a:ext>
              </a:extLst>
            </p:cNvPr>
            <p:cNvSpPr/>
            <p:nvPr/>
          </p:nvSpPr>
          <p:spPr>
            <a:xfrm>
              <a:off x="7294178" y="3759350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66482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JOSE ANTONIO  PEREZ SIGUAS</dc:creator>
  <cp:lastModifiedBy>ALUMNO - JOSE ANTONIO  PEREZ SIGUAS</cp:lastModifiedBy>
  <cp:revision>9</cp:revision>
  <dcterms:created xsi:type="dcterms:W3CDTF">2019-12-03T16:42:51Z</dcterms:created>
  <dcterms:modified xsi:type="dcterms:W3CDTF">2019-12-03T17:58:53Z</dcterms:modified>
</cp:coreProperties>
</file>