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8F681-05D3-4F98-8FD3-D24C499DD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201D83-A9D3-4B11-96DA-C7A72B5D8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518D4-254F-4212-A619-158169DE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22FA27-4C50-4F46-BE06-81A8DE1A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8EBFFE-D236-42C5-A043-F030704E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973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F121B-F604-4339-B724-9FD64DCB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192284-1637-49B3-8850-15DBEABE3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876A0C-84F6-43F1-998B-67D1AF91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F64ACF-69FF-4B65-882E-0AD1B95D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49D94C-6515-4EAE-9D44-A9BBD539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689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6631BA-C8DB-4F83-9EBE-F01CFBFA9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FD6997-14BB-438F-8DA7-A1DFB500D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D1D92B-ACEA-4FEC-80B6-B893458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98D638-EEC0-4912-9577-3979C913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2D5C1-356B-4F89-828C-0F076659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86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BB9AA-ABDB-4C01-875C-39CF03DB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5C0EE-FA2C-406B-9478-71711568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1EF743-720B-46CE-8AF2-CDD3AE20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3DABAB-8AB1-4600-ABB7-77D3F549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94D91B-8706-45E8-A724-6B2CFE88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720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B415F-7747-4D03-9C7E-47776901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DD4E03-EE32-478B-AC07-DEF50BE51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90BA8C-52B9-47E0-BB11-035C2F0A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29677D-ED00-4498-B41A-99913400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793E4A-DCFF-4588-B989-4E55CE34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316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6A1EF-E682-48F9-A515-45603BCC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1D6D1-8E4F-483A-8F75-B73BC427A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D69416-3EA3-4660-BA97-137E4E2B1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EF5653-DF11-4186-ABF1-70AF4C15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138482-19D9-4E3D-9BF1-0210DE12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6F943D-AAA1-4D5A-9A46-97048C9F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305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F878B-E074-4E09-89E7-0FAF3B60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B887F3-8674-4CCF-AD66-F0E5659B9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F2A146-5EC2-45C0-A614-74DD4D629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E3CABB-BFE0-4216-AAE2-F5DE9C1FA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BB18F1-B379-4A72-A322-907CAC7C1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6AD67C-3AE2-4DEA-8D97-51EEA53C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BF9E18-3826-4D83-BFBD-0FA8D81E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29E6E9-9131-4C73-B584-7D80AD4D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013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45B20-F098-4D00-A6D2-8ABAA4EC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B518C8-17EC-4265-9231-1035156C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71F85B-ECCC-4C13-B49F-A567D118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87F87E-65F6-4919-8182-E4DAE3D1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89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59FCB9-699C-40D8-B7E5-FB075FD2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764640-2375-4573-8A0F-60A467AD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8DCB7A-E94C-4FB7-92A4-B2311098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696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1F80D-C17C-4A40-8749-D33D13D2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F8732-C504-4226-926D-03A6D544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F1C762-EAB6-430C-B98C-62D8A0BF3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DB568-353D-4155-AAB5-E145EF2A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3F17B0-48E3-418F-B3BA-927B2DCC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A6DB6E-ACA0-429C-88D9-E227A199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00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00063-B607-49B3-BFAE-04A2B8DC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E60939-7936-4CF8-B4E3-A37107884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342DD-4CFE-457C-B147-6C69366B4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BB43EE-A46A-4364-A8AE-6591F268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4D03-1BCB-4E51-9C66-DF5ED4B532F3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BC4B1E-371F-4AEE-94F8-D71788DF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6475A-23D6-4B8B-BE3D-42BA112A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101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2D239B-07FE-41F2-B02D-D5C38B1F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4E1889-89FA-4D08-8D66-9D11330FF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B034E5-7D88-491A-8793-B8F68684A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A4D03-1BCB-4E51-9C66-DF5ED4B532F3}" type="datetimeFigureOut">
              <a:rPr lang="es-PE" smtClean="0"/>
              <a:t>22/12/2019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284058-05B2-42C8-B302-171FF0831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1CBDA9-3B1B-4BB2-926E-F034B3240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1CDA3-37AF-4108-B616-A3F7FED684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482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6720A9A8-09F3-4A4F-AE8D-67B70F31799F}"/>
              </a:ext>
            </a:extLst>
          </p:cNvPr>
          <p:cNvGrpSpPr/>
          <p:nvPr/>
        </p:nvGrpSpPr>
        <p:grpSpPr>
          <a:xfrm>
            <a:off x="622852" y="450524"/>
            <a:ext cx="10681252" cy="6069546"/>
            <a:chOff x="622852" y="450524"/>
            <a:chExt cx="10681252" cy="595695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2CC80024-F18E-4E28-906E-541FB1AA6FDB}"/>
                </a:ext>
              </a:extLst>
            </p:cNvPr>
            <p:cNvSpPr/>
            <p:nvPr/>
          </p:nvSpPr>
          <p:spPr>
            <a:xfrm>
              <a:off x="622852" y="1431437"/>
              <a:ext cx="10681252" cy="49760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61B66D2-8B27-44FD-B2D9-C737D063B4A5}"/>
                </a:ext>
              </a:extLst>
            </p:cNvPr>
            <p:cNvSpPr/>
            <p:nvPr/>
          </p:nvSpPr>
          <p:spPr>
            <a:xfrm>
              <a:off x="1037762" y="1881889"/>
              <a:ext cx="9941226" cy="41048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0B4240F2-3D82-48A2-9BCA-4A31674A6E74}"/>
                </a:ext>
              </a:extLst>
            </p:cNvPr>
            <p:cNvSpPr/>
            <p:nvPr/>
          </p:nvSpPr>
          <p:spPr>
            <a:xfrm>
              <a:off x="1255242" y="2409361"/>
              <a:ext cx="2333123" cy="34224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3CA73DC6-1B74-4607-9B37-5865B7CC0371}"/>
                </a:ext>
              </a:extLst>
            </p:cNvPr>
            <p:cNvSpPr/>
            <p:nvPr/>
          </p:nvSpPr>
          <p:spPr>
            <a:xfrm>
              <a:off x="1406240" y="2745443"/>
              <a:ext cx="1983447" cy="11522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Azure </a:t>
              </a:r>
              <a:r>
                <a:rPr lang="es-PE" dirty="0" err="1"/>
                <a:t>AppService</a:t>
              </a:r>
              <a:endParaRPr lang="es-PE" dirty="0"/>
            </a:p>
            <a:p>
              <a:pPr algn="ctr"/>
              <a:r>
                <a:rPr lang="es-PE" dirty="0" err="1"/>
                <a:t>AppWeb</a:t>
              </a:r>
              <a:r>
                <a:rPr lang="es-PE" dirty="0"/>
                <a:t> Angular 8 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3FC0255-E9FB-438D-BD47-A3D9A6A0DEC6}"/>
                </a:ext>
              </a:extLst>
            </p:cNvPr>
            <p:cNvSpPr/>
            <p:nvPr/>
          </p:nvSpPr>
          <p:spPr>
            <a:xfrm>
              <a:off x="1385656" y="4488912"/>
              <a:ext cx="1983447" cy="11522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Docker/NGINX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9AF09464-0DE9-4B08-9778-7F8FF1CA4256}"/>
                </a:ext>
              </a:extLst>
            </p:cNvPr>
            <p:cNvSpPr txBox="1"/>
            <p:nvPr/>
          </p:nvSpPr>
          <p:spPr>
            <a:xfrm>
              <a:off x="1213013" y="2031624"/>
              <a:ext cx="2342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err="1"/>
                <a:t>FrontEnd</a:t>
              </a:r>
              <a:r>
                <a:rPr lang="es-PE" dirty="0"/>
                <a:t>/Cliente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F4533BD-2CFD-495B-8442-B5E15B75ACC4}"/>
                </a:ext>
              </a:extLst>
            </p:cNvPr>
            <p:cNvSpPr/>
            <p:nvPr/>
          </p:nvSpPr>
          <p:spPr>
            <a:xfrm>
              <a:off x="4785773" y="2399684"/>
              <a:ext cx="2333123" cy="34224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CBBE111-277B-41CC-B423-5A71FBC7A2E3}"/>
                </a:ext>
              </a:extLst>
            </p:cNvPr>
            <p:cNvSpPr/>
            <p:nvPr/>
          </p:nvSpPr>
          <p:spPr>
            <a:xfrm>
              <a:off x="4980413" y="2771282"/>
              <a:ext cx="1901401" cy="11154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Azure </a:t>
              </a:r>
              <a:r>
                <a:rPr lang="es-PE" dirty="0" err="1"/>
                <a:t>AppService</a:t>
              </a:r>
              <a:endParaRPr lang="es-PE" dirty="0"/>
            </a:p>
            <a:p>
              <a:pPr algn="ctr"/>
              <a:r>
                <a:rPr lang="es-PE" dirty="0" err="1"/>
                <a:t>Node</a:t>
              </a:r>
              <a:r>
                <a:rPr lang="es-PE" dirty="0"/>
                <a:t> JS + Express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08952EA-3A1A-4DAC-9995-CD136A5B65B0}"/>
                </a:ext>
              </a:extLst>
            </p:cNvPr>
            <p:cNvSpPr/>
            <p:nvPr/>
          </p:nvSpPr>
          <p:spPr>
            <a:xfrm>
              <a:off x="4992509" y="4488912"/>
              <a:ext cx="1901401" cy="11665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Docker/</a:t>
              </a:r>
              <a:r>
                <a:rPr lang="es-PE" dirty="0" err="1"/>
                <a:t>Node</a:t>
              </a:r>
              <a:r>
                <a:rPr lang="es-PE" dirty="0"/>
                <a:t> JS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319ADF10-B3AF-4EEC-83C0-D13EF7A594AE}"/>
                </a:ext>
              </a:extLst>
            </p:cNvPr>
            <p:cNvSpPr txBox="1"/>
            <p:nvPr/>
          </p:nvSpPr>
          <p:spPr>
            <a:xfrm>
              <a:off x="4724080" y="2025782"/>
              <a:ext cx="1901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err="1"/>
                <a:t>BackEnd</a:t>
              </a:r>
              <a:r>
                <a:rPr lang="es-PE" dirty="0"/>
                <a:t> /</a:t>
              </a:r>
              <a:r>
                <a:rPr lang="es-PE" dirty="0" err="1"/>
                <a:t>Servcios</a:t>
              </a:r>
              <a:endParaRPr lang="es-PE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3A8F3092-EBD9-4771-BE74-A821DC5611DE}"/>
                </a:ext>
              </a:extLst>
            </p:cNvPr>
            <p:cNvSpPr/>
            <p:nvPr/>
          </p:nvSpPr>
          <p:spPr>
            <a:xfrm>
              <a:off x="8401701" y="2371917"/>
              <a:ext cx="2333123" cy="34224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PE" dirty="0"/>
                <a:t>Azure </a:t>
              </a:r>
              <a:r>
                <a:rPr lang="es-PE" dirty="0" err="1"/>
                <a:t>MySql</a:t>
              </a:r>
              <a:r>
                <a:rPr lang="es-PE" dirty="0"/>
                <a:t> </a:t>
              </a:r>
            </a:p>
          </p:txBody>
        </p:sp>
        <p:sp>
          <p:nvSpPr>
            <p:cNvPr id="16" name="Cilindro 15">
              <a:extLst>
                <a:ext uri="{FF2B5EF4-FFF2-40B4-BE49-F238E27FC236}">
                  <a16:creationId xmlns:a16="http://schemas.microsoft.com/office/drawing/2014/main" id="{6C885D3A-5E68-4DE5-A7EE-F23B2AD7EC9C}"/>
                </a:ext>
              </a:extLst>
            </p:cNvPr>
            <p:cNvSpPr/>
            <p:nvPr/>
          </p:nvSpPr>
          <p:spPr>
            <a:xfrm>
              <a:off x="8741374" y="3172736"/>
              <a:ext cx="1616279" cy="1523177"/>
            </a:xfrm>
            <a:prstGeom prst="can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MySQL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00685C03-A644-48EE-906D-9FE5FFF2ABD7}"/>
                </a:ext>
              </a:extLst>
            </p:cNvPr>
            <p:cNvSpPr txBox="1"/>
            <p:nvPr/>
          </p:nvSpPr>
          <p:spPr>
            <a:xfrm>
              <a:off x="1037761" y="1539678"/>
              <a:ext cx="2342590" cy="40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Azure Cloud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F2E7B12E-CB08-4CE1-8D37-3E118B653C99}"/>
                </a:ext>
              </a:extLst>
            </p:cNvPr>
            <p:cNvSpPr/>
            <p:nvPr/>
          </p:nvSpPr>
          <p:spPr>
            <a:xfrm>
              <a:off x="3495493" y="450524"/>
              <a:ext cx="549342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Arquitectura Web </a:t>
              </a:r>
            </a:p>
          </p:txBody>
        </p:sp>
        <p:sp>
          <p:nvSpPr>
            <p:cNvPr id="22" name="Flecha: a la derecha 21">
              <a:extLst>
                <a:ext uri="{FF2B5EF4-FFF2-40B4-BE49-F238E27FC236}">
                  <a16:creationId xmlns:a16="http://schemas.microsoft.com/office/drawing/2014/main" id="{47080CB0-DC00-476D-9651-7C9E92BA559B}"/>
                </a:ext>
              </a:extLst>
            </p:cNvPr>
            <p:cNvSpPr/>
            <p:nvPr/>
          </p:nvSpPr>
          <p:spPr>
            <a:xfrm>
              <a:off x="3697357" y="3710608"/>
              <a:ext cx="956332" cy="3612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Flecha: arriba y abajo 24">
              <a:extLst>
                <a:ext uri="{FF2B5EF4-FFF2-40B4-BE49-F238E27FC236}">
                  <a16:creationId xmlns:a16="http://schemas.microsoft.com/office/drawing/2014/main" id="{4E7B5641-AC5F-47AE-9911-EEDB83806377}"/>
                </a:ext>
              </a:extLst>
            </p:cNvPr>
            <p:cNvSpPr/>
            <p:nvPr/>
          </p:nvSpPr>
          <p:spPr>
            <a:xfrm>
              <a:off x="2209056" y="3934326"/>
              <a:ext cx="282353" cy="52995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Flecha: arriba y abajo 25">
              <a:extLst>
                <a:ext uri="{FF2B5EF4-FFF2-40B4-BE49-F238E27FC236}">
                  <a16:creationId xmlns:a16="http://schemas.microsoft.com/office/drawing/2014/main" id="{7469803A-238B-4F99-9A33-50B8F9B8951B}"/>
                </a:ext>
              </a:extLst>
            </p:cNvPr>
            <p:cNvSpPr/>
            <p:nvPr/>
          </p:nvSpPr>
          <p:spPr>
            <a:xfrm>
              <a:off x="5811157" y="3923745"/>
              <a:ext cx="282353" cy="52995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Flecha: a la derecha 26">
              <a:extLst>
                <a:ext uri="{FF2B5EF4-FFF2-40B4-BE49-F238E27FC236}">
                  <a16:creationId xmlns:a16="http://schemas.microsoft.com/office/drawing/2014/main" id="{515302F2-CF27-4F3C-9376-CE0479EC6F01}"/>
                </a:ext>
              </a:extLst>
            </p:cNvPr>
            <p:cNvSpPr/>
            <p:nvPr/>
          </p:nvSpPr>
          <p:spPr>
            <a:xfrm>
              <a:off x="7294178" y="3759350"/>
              <a:ext cx="956332" cy="3612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E067867-933D-48B4-B17B-ED058EE6A39B}"/>
              </a:ext>
            </a:extLst>
          </p:cNvPr>
          <p:cNvSpPr txBox="1"/>
          <p:nvPr/>
        </p:nvSpPr>
        <p:spPr>
          <a:xfrm>
            <a:off x="8401701" y="2021545"/>
            <a:ext cx="190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Base de Datos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32D9B14-C911-4103-A0B7-B304C7792B6B}"/>
              </a:ext>
            </a:extLst>
          </p:cNvPr>
          <p:cNvSpPr/>
          <p:nvPr/>
        </p:nvSpPr>
        <p:spPr>
          <a:xfrm>
            <a:off x="1037760" y="6129765"/>
            <a:ext cx="9941227" cy="368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Seguridad Azure</a:t>
            </a:r>
          </a:p>
        </p:txBody>
      </p:sp>
    </p:spTree>
    <p:extLst>
      <p:ext uri="{BB962C8B-B14F-4D97-AF65-F5344CB8AC3E}">
        <p14:creationId xmlns:p14="http://schemas.microsoft.com/office/powerpoint/2010/main" val="16648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EA940E21-4D26-4A8C-84DD-E9B500B3C4DD}"/>
              </a:ext>
            </a:extLst>
          </p:cNvPr>
          <p:cNvSpPr/>
          <p:nvPr/>
        </p:nvSpPr>
        <p:spPr>
          <a:xfrm>
            <a:off x="3484631" y="450524"/>
            <a:ext cx="6125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Arquitectura Web </a:t>
            </a: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5232BE96-C647-4DF2-BB18-84D360C39179}"/>
              </a:ext>
            </a:extLst>
          </p:cNvPr>
          <p:cNvGrpSpPr/>
          <p:nvPr/>
        </p:nvGrpSpPr>
        <p:grpSpPr>
          <a:xfrm>
            <a:off x="339599" y="1373854"/>
            <a:ext cx="11613861" cy="5426563"/>
            <a:chOff x="583096" y="1431437"/>
            <a:chExt cx="11512801" cy="5426563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E7C06455-D876-46F4-8E74-9A01314BF11C}"/>
                </a:ext>
              </a:extLst>
            </p:cNvPr>
            <p:cNvSpPr/>
            <p:nvPr/>
          </p:nvSpPr>
          <p:spPr>
            <a:xfrm>
              <a:off x="583096" y="1431437"/>
              <a:ext cx="11512801" cy="54265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A944077-9149-45D1-B6D7-59BA6A758C57}"/>
                </a:ext>
              </a:extLst>
            </p:cNvPr>
            <p:cNvSpPr/>
            <p:nvPr/>
          </p:nvSpPr>
          <p:spPr>
            <a:xfrm>
              <a:off x="744018" y="1893792"/>
              <a:ext cx="11262730" cy="43877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0C5AE510-1C1F-432E-9BAF-C196CBD38F14}"/>
                </a:ext>
              </a:extLst>
            </p:cNvPr>
            <p:cNvSpPr txBox="1"/>
            <p:nvPr/>
          </p:nvSpPr>
          <p:spPr>
            <a:xfrm>
              <a:off x="2553288" y="2187250"/>
              <a:ext cx="1242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err="1"/>
                <a:t>FrontEnd</a:t>
              </a:r>
              <a:endParaRPr lang="es-PE" dirty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2D04446D-DC4C-4C33-B4E7-FF9EF5D7A07B}"/>
                </a:ext>
              </a:extLst>
            </p:cNvPr>
            <p:cNvSpPr/>
            <p:nvPr/>
          </p:nvSpPr>
          <p:spPr>
            <a:xfrm>
              <a:off x="6996939" y="2668888"/>
              <a:ext cx="3187821" cy="28454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CB6EEB5-F07F-49AB-8FAE-892B78AC2DFC}"/>
                </a:ext>
              </a:extLst>
            </p:cNvPr>
            <p:cNvSpPr/>
            <p:nvPr/>
          </p:nvSpPr>
          <p:spPr>
            <a:xfrm>
              <a:off x="9186294" y="3594220"/>
              <a:ext cx="927272" cy="7806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Api </a:t>
              </a:r>
            </a:p>
            <a:p>
              <a:pPr algn="ctr"/>
              <a:r>
                <a:rPr lang="es-PE" dirty="0"/>
                <a:t>Servicio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F0C166DA-FF73-4F2E-916E-7B61A47A6D27}"/>
                </a:ext>
              </a:extLst>
            </p:cNvPr>
            <p:cNvSpPr txBox="1"/>
            <p:nvPr/>
          </p:nvSpPr>
          <p:spPr>
            <a:xfrm>
              <a:off x="7866589" y="2187250"/>
              <a:ext cx="1079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err="1"/>
                <a:t>BackEnd</a:t>
              </a:r>
              <a:endParaRPr lang="es-PE" dirty="0"/>
            </a:p>
          </p:txBody>
        </p:sp>
        <p:sp>
          <p:nvSpPr>
            <p:cNvPr id="16" name="Cilindro 15">
              <a:extLst>
                <a:ext uri="{FF2B5EF4-FFF2-40B4-BE49-F238E27FC236}">
                  <a16:creationId xmlns:a16="http://schemas.microsoft.com/office/drawing/2014/main" id="{ABA25DD3-80BC-42E3-9BAE-4910298245C7}"/>
                </a:ext>
              </a:extLst>
            </p:cNvPr>
            <p:cNvSpPr/>
            <p:nvPr/>
          </p:nvSpPr>
          <p:spPr>
            <a:xfrm>
              <a:off x="11040831" y="3346876"/>
              <a:ext cx="859661" cy="1309969"/>
            </a:xfrm>
            <a:prstGeom prst="can">
              <a:avLst>
                <a:gd name="adj" fmla="val 17091"/>
              </a:avLst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MySQL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472654E2-DF5D-41B1-B126-19132BC38814}"/>
                </a:ext>
              </a:extLst>
            </p:cNvPr>
            <p:cNvSpPr txBox="1"/>
            <p:nvPr/>
          </p:nvSpPr>
          <p:spPr>
            <a:xfrm>
              <a:off x="744018" y="1539678"/>
              <a:ext cx="2612218" cy="40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Azure Cloud</a:t>
              </a: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2A08371-1AFF-4BCE-8443-2B66B35A2027}"/>
                </a:ext>
              </a:extLst>
            </p:cNvPr>
            <p:cNvSpPr/>
            <p:nvPr/>
          </p:nvSpPr>
          <p:spPr>
            <a:xfrm>
              <a:off x="5367417" y="4374891"/>
              <a:ext cx="1543481" cy="4617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JSON Data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1C1BE2B3-5FAC-40E9-9065-4A5CCD905C7E}"/>
                </a:ext>
              </a:extLst>
            </p:cNvPr>
            <p:cNvSpPr/>
            <p:nvPr/>
          </p:nvSpPr>
          <p:spPr>
            <a:xfrm>
              <a:off x="5367418" y="3429000"/>
              <a:ext cx="1543480" cy="4617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HTTP </a:t>
              </a:r>
              <a:r>
                <a:rPr lang="es-PE" dirty="0" err="1"/>
                <a:t>Request</a:t>
              </a:r>
              <a:endParaRPr lang="es-PE" dirty="0"/>
            </a:p>
          </p:txBody>
        </p: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1FE3A8FA-D112-4BE5-88B5-1ABEB12FCF32}"/>
                </a:ext>
              </a:extLst>
            </p:cNvPr>
            <p:cNvGrpSpPr/>
            <p:nvPr/>
          </p:nvGrpSpPr>
          <p:grpSpPr>
            <a:xfrm>
              <a:off x="3526193" y="2678744"/>
              <a:ext cx="1685325" cy="2845417"/>
              <a:chOff x="1885059" y="2945301"/>
              <a:chExt cx="1685325" cy="2373021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49F36BE-725B-4B35-B798-07DE79B82F93}"/>
                  </a:ext>
                </a:extLst>
              </p:cNvPr>
              <p:cNvSpPr/>
              <p:nvPr/>
            </p:nvSpPr>
            <p:spPr>
              <a:xfrm>
                <a:off x="1885059" y="2945301"/>
                <a:ext cx="1685325" cy="23730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FB07995-E148-4DB4-A1F0-C7AD4C6EE6D5}"/>
                  </a:ext>
                </a:extLst>
              </p:cNvPr>
              <p:cNvSpPr/>
              <p:nvPr/>
            </p:nvSpPr>
            <p:spPr>
              <a:xfrm>
                <a:off x="1964131" y="3423116"/>
                <a:ext cx="1520499" cy="3678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Modelo</a:t>
                </a:r>
              </a:p>
            </p:txBody>
          </p:sp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AE3E004-6344-4510-AD7F-277C204A867E}"/>
                  </a:ext>
                </a:extLst>
              </p:cNvPr>
              <p:cNvSpPr/>
              <p:nvPr/>
            </p:nvSpPr>
            <p:spPr>
              <a:xfrm>
                <a:off x="1970103" y="3873568"/>
                <a:ext cx="1514528" cy="3678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Componente</a:t>
                </a:r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9A87505A-0D36-4AF8-BC67-79FBE3ED6F96}"/>
                  </a:ext>
                </a:extLst>
              </p:cNvPr>
              <p:cNvSpPr/>
              <p:nvPr/>
            </p:nvSpPr>
            <p:spPr>
              <a:xfrm>
                <a:off x="1964132" y="4309255"/>
                <a:ext cx="1514528" cy="3678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Servicio</a:t>
                </a:r>
              </a:p>
            </p:txBody>
          </p:sp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A9B6346F-1BD1-448B-98FE-2B145056D396}"/>
                  </a:ext>
                </a:extLst>
              </p:cNvPr>
              <p:cNvSpPr/>
              <p:nvPr/>
            </p:nvSpPr>
            <p:spPr>
              <a:xfrm>
                <a:off x="1964132" y="4744942"/>
                <a:ext cx="1514528" cy="3678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View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7A2082F-2840-4C51-A158-1CDF6B7FB8A3}"/>
                  </a:ext>
                </a:extLst>
              </p:cNvPr>
              <p:cNvSpPr txBox="1"/>
              <p:nvPr/>
            </p:nvSpPr>
            <p:spPr>
              <a:xfrm>
                <a:off x="2248045" y="2972080"/>
                <a:ext cx="1188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/>
                  <a:t>Page</a:t>
                </a:r>
              </a:p>
            </p:txBody>
          </p:sp>
        </p:grp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8F9E14F2-09DB-4908-9167-03681503C70E}"/>
                </a:ext>
              </a:extLst>
            </p:cNvPr>
            <p:cNvSpPr/>
            <p:nvPr/>
          </p:nvSpPr>
          <p:spPr>
            <a:xfrm>
              <a:off x="7090241" y="3659873"/>
              <a:ext cx="1429771" cy="7150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Middlewares (</a:t>
              </a:r>
              <a:r>
                <a:rPr lang="es-PE" dirty="0" err="1"/>
                <a:t>User</a:t>
              </a:r>
              <a:r>
                <a:rPr lang="es-PE" dirty="0"/>
                <a:t>, Token)</a:t>
              </a:r>
            </a:p>
          </p:txBody>
        </p:sp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7CC0F735-5627-43F5-A86B-7193B632ABAA}"/>
                </a:ext>
              </a:extLst>
            </p:cNvPr>
            <p:cNvGrpSpPr/>
            <p:nvPr/>
          </p:nvGrpSpPr>
          <p:grpSpPr>
            <a:xfrm>
              <a:off x="1017104" y="2668888"/>
              <a:ext cx="1771078" cy="2845417"/>
              <a:chOff x="780636" y="2646634"/>
              <a:chExt cx="1771078" cy="2845417"/>
            </a:xfrm>
          </p:grpSpPr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5F4AB140-0FC0-4ACB-BEBA-AE8DD075EF58}"/>
                  </a:ext>
                </a:extLst>
              </p:cNvPr>
              <p:cNvSpPr/>
              <p:nvPr/>
            </p:nvSpPr>
            <p:spPr>
              <a:xfrm>
                <a:off x="780636" y="2646634"/>
                <a:ext cx="1771078" cy="28454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D2E2B34A-A706-423F-A3E2-C90E7172B232}"/>
                  </a:ext>
                </a:extLst>
              </p:cNvPr>
              <p:cNvSpPr/>
              <p:nvPr/>
            </p:nvSpPr>
            <p:spPr>
              <a:xfrm>
                <a:off x="865221" y="3801912"/>
                <a:ext cx="1544124" cy="46174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err="1"/>
                  <a:t>Guards</a:t>
                </a:r>
                <a:endParaRPr lang="es-PE" dirty="0"/>
              </a:p>
            </p:txBody>
          </p:sp>
          <p:sp>
            <p:nvSpPr>
              <p:cNvPr id="51" name="Diagrama de flujo: disco magnético 50">
                <a:extLst>
                  <a:ext uri="{FF2B5EF4-FFF2-40B4-BE49-F238E27FC236}">
                    <a16:creationId xmlns:a16="http://schemas.microsoft.com/office/drawing/2014/main" id="{030C5644-79B6-4F37-9053-6ADADD798AF9}"/>
                  </a:ext>
                </a:extLst>
              </p:cNvPr>
              <p:cNvSpPr/>
              <p:nvPr/>
            </p:nvSpPr>
            <p:spPr>
              <a:xfrm>
                <a:off x="865221" y="4505809"/>
                <a:ext cx="1544124" cy="884058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>
                    <a:solidFill>
                      <a:schemeClr val="tx1"/>
                    </a:solidFill>
                  </a:rPr>
                  <a:t>Local</a:t>
                </a:r>
                <a:r>
                  <a:rPr lang="es-PE" dirty="0"/>
                  <a:t> </a:t>
                </a:r>
                <a:r>
                  <a:rPr lang="es-PE" dirty="0">
                    <a:solidFill>
                      <a:schemeClr val="tx1"/>
                    </a:solidFill>
                  </a:rPr>
                  <a:t>Storage (</a:t>
                </a:r>
                <a:r>
                  <a:rPr lang="es-PE" dirty="0" err="1">
                    <a:solidFill>
                      <a:schemeClr val="tx1"/>
                    </a:solidFill>
                  </a:rPr>
                  <a:t>User,Token</a:t>
                </a:r>
                <a:r>
                  <a:rPr lang="es-PE" dirty="0"/>
                  <a:t>)</a:t>
                </a:r>
              </a:p>
            </p:txBody>
          </p:sp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BF689DFD-AEFF-4168-BC5F-8A3260B35052}"/>
                  </a:ext>
                </a:extLst>
              </p:cNvPr>
              <p:cNvSpPr/>
              <p:nvPr/>
            </p:nvSpPr>
            <p:spPr>
              <a:xfrm>
                <a:off x="894113" y="3035268"/>
                <a:ext cx="1544124" cy="46174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err="1"/>
                  <a:t>Routes</a:t>
                </a:r>
                <a:endParaRPr lang="es-PE" dirty="0"/>
              </a:p>
            </p:txBody>
          </p:sp>
        </p:grpSp>
        <p:sp>
          <p:nvSpPr>
            <p:cNvPr id="57" name="Flecha: a la derecha 56">
              <a:extLst>
                <a:ext uri="{FF2B5EF4-FFF2-40B4-BE49-F238E27FC236}">
                  <a16:creationId xmlns:a16="http://schemas.microsoft.com/office/drawing/2014/main" id="{2DF8B984-FE82-4244-B290-E152C09195E2}"/>
                </a:ext>
              </a:extLst>
            </p:cNvPr>
            <p:cNvSpPr/>
            <p:nvPr/>
          </p:nvSpPr>
          <p:spPr>
            <a:xfrm>
              <a:off x="5524057" y="3082228"/>
              <a:ext cx="1052660" cy="2308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8" name="Flecha: a la derecha 57">
              <a:extLst>
                <a:ext uri="{FF2B5EF4-FFF2-40B4-BE49-F238E27FC236}">
                  <a16:creationId xmlns:a16="http://schemas.microsoft.com/office/drawing/2014/main" id="{8A44CAD3-CE1E-46E6-9561-382B162B09A3}"/>
                </a:ext>
              </a:extLst>
            </p:cNvPr>
            <p:cNvSpPr/>
            <p:nvPr/>
          </p:nvSpPr>
          <p:spPr>
            <a:xfrm>
              <a:off x="2875962" y="3761295"/>
              <a:ext cx="494332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9" name="Flecha: a la derecha 58">
              <a:extLst>
                <a:ext uri="{FF2B5EF4-FFF2-40B4-BE49-F238E27FC236}">
                  <a16:creationId xmlns:a16="http://schemas.microsoft.com/office/drawing/2014/main" id="{3FE85ADC-BFEC-45D0-9E6B-A1909C9E174F}"/>
                </a:ext>
              </a:extLst>
            </p:cNvPr>
            <p:cNvSpPr/>
            <p:nvPr/>
          </p:nvSpPr>
          <p:spPr>
            <a:xfrm rot="10800000">
              <a:off x="5524057" y="4079568"/>
              <a:ext cx="1052660" cy="2308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0" name="Flecha: a la derecha 59">
              <a:extLst>
                <a:ext uri="{FF2B5EF4-FFF2-40B4-BE49-F238E27FC236}">
                  <a16:creationId xmlns:a16="http://schemas.microsoft.com/office/drawing/2014/main" id="{BEA7B13E-D75D-43DF-BEE5-79BEA4FF247C}"/>
                </a:ext>
              </a:extLst>
            </p:cNvPr>
            <p:cNvSpPr/>
            <p:nvPr/>
          </p:nvSpPr>
          <p:spPr>
            <a:xfrm>
              <a:off x="8590849" y="3802314"/>
              <a:ext cx="567491" cy="3644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2" name="Flecha: a la derecha 61">
              <a:extLst>
                <a:ext uri="{FF2B5EF4-FFF2-40B4-BE49-F238E27FC236}">
                  <a16:creationId xmlns:a16="http://schemas.microsoft.com/office/drawing/2014/main" id="{98AABFC9-FFB5-4759-9A44-49D146A031E5}"/>
                </a:ext>
              </a:extLst>
            </p:cNvPr>
            <p:cNvSpPr/>
            <p:nvPr/>
          </p:nvSpPr>
          <p:spPr>
            <a:xfrm>
              <a:off x="10450182" y="3725781"/>
              <a:ext cx="577473" cy="4048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FD52B77F-2E88-4861-851A-D3DCE420516B}"/>
                </a:ext>
              </a:extLst>
            </p:cNvPr>
            <p:cNvSpPr/>
            <p:nvPr/>
          </p:nvSpPr>
          <p:spPr>
            <a:xfrm>
              <a:off x="1017104" y="5691192"/>
              <a:ext cx="4194414" cy="5509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err="1"/>
                <a:t>AppServices</a:t>
              </a:r>
              <a:r>
                <a:rPr lang="es-PE" dirty="0"/>
                <a:t> Azure + Docker Container</a:t>
              </a:r>
            </a:p>
          </p:txBody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9571A25D-F00A-4C7B-8A79-02CB215052E9}"/>
                </a:ext>
              </a:extLst>
            </p:cNvPr>
            <p:cNvSpPr/>
            <p:nvPr/>
          </p:nvSpPr>
          <p:spPr>
            <a:xfrm>
              <a:off x="6980484" y="5668986"/>
              <a:ext cx="3204276" cy="5509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err="1"/>
                <a:t>AppServices</a:t>
              </a:r>
              <a:r>
                <a:rPr lang="es-PE" dirty="0"/>
                <a:t> Azure + Docker Container</a:t>
              </a: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9CDBEC43-FBE6-4744-9DFB-7C08817B373A}"/>
                </a:ext>
              </a:extLst>
            </p:cNvPr>
            <p:cNvSpPr/>
            <p:nvPr/>
          </p:nvSpPr>
          <p:spPr>
            <a:xfrm>
              <a:off x="10450181" y="5668985"/>
              <a:ext cx="1452363" cy="5509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err="1"/>
                <a:t>MySql</a:t>
              </a:r>
              <a:r>
                <a:rPr lang="es-PE" dirty="0"/>
                <a:t> Azure</a:t>
              </a: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A92C1C5B-723D-41F3-A412-C4C9D5CF9D4C}"/>
                </a:ext>
              </a:extLst>
            </p:cNvPr>
            <p:cNvSpPr txBox="1"/>
            <p:nvPr/>
          </p:nvSpPr>
          <p:spPr>
            <a:xfrm>
              <a:off x="1130580" y="2678539"/>
              <a:ext cx="1618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Autorizaciones</a:t>
              </a: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E9ACC628-CAC5-43BB-BA60-7ED194E5A415}"/>
                </a:ext>
              </a:extLst>
            </p:cNvPr>
            <p:cNvSpPr/>
            <p:nvPr/>
          </p:nvSpPr>
          <p:spPr>
            <a:xfrm>
              <a:off x="744017" y="6319861"/>
              <a:ext cx="11262729" cy="424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Seguridad Azure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98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>
            <a:extLst>
              <a:ext uri="{FF2B5EF4-FFF2-40B4-BE49-F238E27FC236}">
                <a16:creationId xmlns:a16="http://schemas.microsoft.com/office/drawing/2014/main" id="{D41797D2-6410-4246-981B-58A7C757AB52}"/>
              </a:ext>
            </a:extLst>
          </p:cNvPr>
          <p:cNvGrpSpPr/>
          <p:nvPr/>
        </p:nvGrpSpPr>
        <p:grpSpPr>
          <a:xfrm>
            <a:off x="2225126" y="1453365"/>
            <a:ext cx="7741748" cy="4165558"/>
            <a:chOff x="289070" y="1665400"/>
            <a:chExt cx="7741748" cy="4165558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E7C06455-D876-46F4-8E74-9A01314BF11C}"/>
                </a:ext>
              </a:extLst>
            </p:cNvPr>
            <p:cNvSpPr/>
            <p:nvPr/>
          </p:nvSpPr>
          <p:spPr>
            <a:xfrm>
              <a:off x="289070" y="1665400"/>
              <a:ext cx="7741748" cy="416555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472654E2-DF5D-41B1-B126-19132BC38814}"/>
                </a:ext>
              </a:extLst>
            </p:cNvPr>
            <p:cNvSpPr txBox="1"/>
            <p:nvPr/>
          </p:nvSpPr>
          <p:spPr>
            <a:xfrm>
              <a:off x="1732404" y="2064513"/>
              <a:ext cx="5072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Mecanismo Pagina Angular basado en patrón MVC</a:t>
              </a:r>
            </a:p>
          </p:txBody>
        </p: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1FE3A8FA-D112-4BE5-88B5-1ABEB12FCF32}"/>
                </a:ext>
              </a:extLst>
            </p:cNvPr>
            <p:cNvGrpSpPr/>
            <p:nvPr/>
          </p:nvGrpSpPr>
          <p:grpSpPr>
            <a:xfrm>
              <a:off x="767929" y="2878891"/>
              <a:ext cx="6800843" cy="2313709"/>
              <a:chOff x="-583345" y="3403388"/>
              <a:chExt cx="6741664" cy="1929587"/>
            </a:xfrm>
          </p:grpSpPr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FB07995-E148-4DB4-A1F0-C7AD4C6EE6D5}"/>
                  </a:ext>
                </a:extLst>
              </p:cNvPr>
              <p:cNvSpPr/>
              <p:nvPr/>
            </p:nvSpPr>
            <p:spPr>
              <a:xfrm>
                <a:off x="2109717" y="3403388"/>
                <a:ext cx="1520499" cy="3678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Modelo</a:t>
                </a:r>
              </a:p>
            </p:txBody>
          </p:sp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BAE3E004-6344-4510-AD7F-277C204A867E}"/>
                  </a:ext>
                </a:extLst>
              </p:cNvPr>
              <p:cNvSpPr/>
              <p:nvPr/>
            </p:nvSpPr>
            <p:spPr>
              <a:xfrm>
                <a:off x="2112702" y="4965108"/>
                <a:ext cx="1514528" cy="3678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Componente</a:t>
                </a:r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9A87505A-0D36-4AF8-BC67-79FBE3ED6F96}"/>
                  </a:ext>
                </a:extLst>
              </p:cNvPr>
              <p:cNvSpPr/>
              <p:nvPr/>
            </p:nvSpPr>
            <p:spPr>
              <a:xfrm>
                <a:off x="4643791" y="4220399"/>
                <a:ext cx="1514528" cy="3678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Servicio</a:t>
                </a:r>
              </a:p>
            </p:txBody>
          </p:sp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A9B6346F-1BD1-448B-98FE-2B145056D396}"/>
                  </a:ext>
                </a:extLst>
              </p:cNvPr>
              <p:cNvSpPr/>
              <p:nvPr/>
            </p:nvSpPr>
            <p:spPr>
              <a:xfrm>
                <a:off x="-583345" y="4183105"/>
                <a:ext cx="1514528" cy="3678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/>
                  <a:t>View</a:t>
                </a:r>
              </a:p>
            </p:txBody>
          </p:sp>
        </p:grp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75C932BF-A7BD-4BED-A2A4-BE2A87CF2999}"/>
                </a:ext>
              </a:extLst>
            </p:cNvPr>
            <p:cNvCxnSpPr/>
            <p:nvPr/>
          </p:nvCxnSpPr>
          <p:spPr>
            <a:xfrm flipH="1">
              <a:off x="2377439" y="3180522"/>
              <a:ext cx="816335" cy="410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F077511F-1A84-42EF-960F-66733B25E08E}"/>
                </a:ext>
              </a:extLst>
            </p:cNvPr>
            <p:cNvCxnSpPr/>
            <p:nvPr/>
          </p:nvCxnSpPr>
          <p:spPr>
            <a:xfrm flipV="1">
              <a:off x="2540121" y="3547204"/>
              <a:ext cx="797646" cy="397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CDF4B3FA-B347-4237-97D0-969D0E67E008}"/>
                </a:ext>
              </a:extLst>
            </p:cNvPr>
            <p:cNvCxnSpPr/>
            <p:nvPr/>
          </p:nvCxnSpPr>
          <p:spPr>
            <a:xfrm flipH="1" flipV="1">
              <a:off x="5102087" y="3429000"/>
              <a:ext cx="702365" cy="515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C909B107-4168-4408-8A98-A8714C2ED8C0}"/>
                </a:ext>
              </a:extLst>
            </p:cNvPr>
            <p:cNvCxnSpPr/>
            <p:nvPr/>
          </p:nvCxnSpPr>
          <p:spPr>
            <a:xfrm flipH="1">
              <a:off x="5221357" y="4373217"/>
              <a:ext cx="728869" cy="384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1DC87805-F044-4776-B5BD-C4A9F98F4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3878" y="4615533"/>
              <a:ext cx="750827" cy="419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C6ABF646-877E-4EF7-8765-A8BDA1C326A6}"/>
                </a:ext>
              </a:extLst>
            </p:cNvPr>
            <p:cNvCxnSpPr/>
            <p:nvPr/>
          </p:nvCxnSpPr>
          <p:spPr>
            <a:xfrm flipV="1">
              <a:off x="4251553" y="3591339"/>
              <a:ext cx="0" cy="97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264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8F09AE74-AC30-445A-95FC-4B90D50A807A}"/>
              </a:ext>
            </a:extLst>
          </p:cNvPr>
          <p:cNvGrpSpPr/>
          <p:nvPr/>
        </p:nvGrpSpPr>
        <p:grpSpPr>
          <a:xfrm>
            <a:off x="265044" y="1608354"/>
            <a:ext cx="11370364" cy="4320208"/>
            <a:chOff x="265044" y="1608354"/>
            <a:chExt cx="11370364" cy="4320208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E7C06455-D876-46F4-8E74-9A01314BF11C}"/>
                </a:ext>
              </a:extLst>
            </p:cNvPr>
            <p:cNvSpPr/>
            <p:nvPr/>
          </p:nvSpPr>
          <p:spPr>
            <a:xfrm>
              <a:off x="265044" y="1608354"/>
              <a:ext cx="11370364" cy="43202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472654E2-DF5D-41B1-B126-19132BC38814}"/>
                </a:ext>
              </a:extLst>
            </p:cNvPr>
            <p:cNvSpPr txBox="1"/>
            <p:nvPr/>
          </p:nvSpPr>
          <p:spPr>
            <a:xfrm>
              <a:off x="3889513" y="1885000"/>
              <a:ext cx="4412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Mecanismo Servicio Api </a:t>
              </a:r>
              <a:r>
                <a:rPr lang="es-PE" dirty="0" err="1"/>
                <a:t>Rest</a:t>
              </a:r>
              <a:r>
                <a:rPr lang="es-PE" dirty="0"/>
                <a:t> – Capa </a:t>
              </a:r>
              <a:r>
                <a:rPr lang="es-PE" dirty="0" err="1"/>
                <a:t>BackEnd</a:t>
              </a:r>
              <a:endParaRPr lang="es-PE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FB07995-E148-4DB4-A1F0-C7AD4C6EE6D5}"/>
                </a:ext>
              </a:extLst>
            </p:cNvPr>
            <p:cNvSpPr/>
            <p:nvPr/>
          </p:nvSpPr>
          <p:spPr>
            <a:xfrm>
              <a:off x="7770263" y="2689728"/>
              <a:ext cx="1494190" cy="4410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err="1"/>
                <a:t>Models</a:t>
              </a:r>
              <a:endParaRPr lang="es-PE" dirty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BAE3E004-6344-4510-AD7F-277C204A867E}"/>
                </a:ext>
              </a:extLst>
            </p:cNvPr>
            <p:cNvSpPr/>
            <p:nvPr/>
          </p:nvSpPr>
          <p:spPr>
            <a:xfrm>
              <a:off x="7857578" y="4579624"/>
              <a:ext cx="1488323" cy="4410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err="1"/>
                <a:t>Controller</a:t>
              </a:r>
              <a:endParaRPr lang="es-PE" dirty="0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A9B6346F-1BD1-448B-98FE-2B145056D396}"/>
                </a:ext>
              </a:extLst>
            </p:cNvPr>
            <p:cNvSpPr/>
            <p:nvPr/>
          </p:nvSpPr>
          <p:spPr>
            <a:xfrm>
              <a:off x="5551708" y="3427220"/>
              <a:ext cx="1488323" cy="4410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err="1"/>
                <a:t>routes</a:t>
              </a:r>
              <a:endParaRPr lang="es-PE" dirty="0"/>
            </a:p>
          </p:txBody>
        </p: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CDF4B3FA-B347-4237-97D0-969D0E67E008}"/>
                </a:ext>
              </a:extLst>
            </p:cNvPr>
            <p:cNvCxnSpPr/>
            <p:nvPr/>
          </p:nvCxnSpPr>
          <p:spPr>
            <a:xfrm flipH="1" flipV="1">
              <a:off x="9345901" y="3239837"/>
              <a:ext cx="684206" cy="515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C909B107-4168-4408-8A98-A8714C2ED8C0}"/>
                </a:ext>
              </a:extLst>
            </p:cNvPr>
            <p:cNvCxnSpPr>
              <a:cxnSpLocks/>
            </p:cNvCxnSpPr>
            <p:nvPr/>
          </p:nvCxnSpPr>
          <p:spPr>
            <a:xfrm>
              <a:off x="8711598" y="3387726"/>
              <a:ext cx="0" cy="961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C6ABF646-877E-4EF7-8765-A8BDA1C326A6}"/>
                </a:ext>
              </a:extLst>
            </p:cNvPr>
            <p:cNvCxnSpPr/>
            <p:nvPr/>
          </p:nvCxnSpPr>
          <p:spPr>
            <a:xfrm flipV="1">
              <a:off x="8414081" y="3387726"/>
              <a:ext cx="0" cy="97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ilindro 15">
              <a:extLst>
                <a:ext uri="{FF2B5EF4-FFF2-40B4-BE49-F238E27FC236}">
                  <a16:creationId xmlns:a16="http://schemas.microsoft.com/office/drawing/2014/main" id="{D6D33A32-664D-48E7-849E-CA81265B8516}"/>
                </a:ext>
              </a:extLst>
            </p:cNvPr>
            <p:cNvSpPr/>
            <p:nvPr/>
          </p:nvSpPr>
          <p:spPr>
            <a:xfrm>
              <a:off x="10322603" y="3440052"/>
              <a:ext cx="867207" cy="855569"/>
            </a:xfrm>
            <a:prstGeom prst="can">
              <a:avLst>
                <a:gd name="adj" fmla="val 17091"/>
              </a:avLst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MySQL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8E2AA45E-B71B-4A73-810B-AC4AA014A0BC}"/>
                </a:ext>
              </a:extLst>
            </p:cNvPr>
            <p:cNvCxnSpPr/>
            <p:nvPr/>
          </p:nvCxnSpPr>
          <p:spPr>
            <a:xfrm>
              <a:off x="9648024" y="2991359"/>
              <a:ext cx="674579" cy="501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1053F29F-F204-4289-87EE-898F7E397CD1}"/>
                </a:ext>
              </a:extLst>
            </p:cNvPr>
            <p:cNvCxnSpPr/>
            <p:nvPr/>
          </p:nvCxnSpPr>
          <p:spPr>
            <a:xfrm>
              <a:off x="7086629" y="3768458"/>
              <a:ext cx="712900" cy="593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37010064-FD0D-415E-A373-7C4D4F06FC0B}"/>
                </a:ext>
              </a:extLst>
            </p:cNvPr>
            <p:cNvCxnSpPr/>
            <p:nvPr/>
          </p:nvCxnSpPr>
          <p:spPr>
            <a:xfrm flipH="1" flipV="1">
              <a:off x="6918880" y="4056365"/>
              <a:ext cx="608370" cy="524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C26A8D10-3B79-4E9A-AB23-568703EA4755}"/>
                </a:ext>
              </a:extLst>
            </p:cNvPr>
            <p:cNvSpPr/>
            <p:nvPr/>
          </p:nvSpPr>
          <p:spPr>
            <a:xfrm>
              <a:off x="3350297" y="2978305"/>
              <a:ext cx="1442322" cy="7150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Middlewares (</a:t>
              </a:r>
              <a:r>
                <a:rPr lang="es-PE" dirty="0" err="1"/>
                <a:t>User</a:t>
              </a:r>
              <a:r>
                <a:rPr lang="es-PE" dirty="0"/>
                <a:t>, Token)</a:t>
              </a: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13B17780-4B62-4A4D-B638-0D7A4894DA0C}"/>
                </a:ext>
              </a:extLst>
            </p:cNvPr>
            <p:cNvSpPr/>
            <p:nvPr/>
          </p:nvSpPr>
          <p:spPr>
            <a:xfrm>
              <a:off x="907544" y="3900012"/>
              <a:ext cx="1557030" cy="4617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JSON Data</a:t>
              </a: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E8611002-06D6-4564-887C-39BECE46CC83}"/>
                </a:ext>
              </a:extLst>
            </p:cNvPr>
            <p:cNvSpPr/>
            <p:nvPr/>
          </p:nvSpPr>
          <p:spPr>
            <a:xfrm>
              <a:off x="907544" y="2978305"/>
              <a:ext cx="1557029" cy="4617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HTTP </a:t>
              </a:r>
              <a:r>
                <a:rPr lang="es-PE" dirty="0" err="1"/>
                <a:t>Request</a:t>
              </a:r>
              <a:endParaRPr lang="es-PE" dirty="0"/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F853E56-C567-43CB-99F0-A4AB18F20A80}"/>
                </a:ext>
              </a:extLst>
            </p:cNvPr>
            <p:cNvCxnSpPr>
              <a:cxnSpLocks/>
            </p:cNvCxnSpPr>
            <p:nvPr/>
          </p:nvCxnSpPr>
          <p:spPr>
            <a:xfrm>
              <a:off x="2564271" y="3209178"/>
              <a:ext cx="686328" cy="126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208A7408-2CA3-4E44-B97E-E5232841EC4E}"/>
                </a:ext>
              </a:extLst>
            </p:cNvPr>
            <p:cNvCxnSpPr>
              <a:cxnSpLocks/>
            </p:cNvCxnSpPr>
            <p:nvPr/>
          </p:nvCxnSpPr>
          <p:spPr>
            <a:xfrm>
              <a:off x="4823904" y="3427220"/>
              <a:ext cx="686328" cy="126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04DFEF2A-B44E-4EDF-A6E8-80FF033A51F0}"/>
                </a:ext>
              </a:extLst>
            </p:cNvPr>
            <p:cNvCxnSpPr/>
            <p:nvPr/>
          </p:nvCxnSpPr>
          <p:spPr>
            <a:xfrm flipH="1">
              <a:off x="2564271" y="3768458"/>
              <a:ext cx="2945961" cy="362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0005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116</Words>
  <Application>Microsoft Office PowerPoint</Application>
  <PresentationFormat>Panorámica</PresentationFormat>
  <Paragraphs>50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JOSE ANTONIO  PEREZ SIGUAS</dc:creator>
  <cp:lastModifiedBy>ALUMNO - JOSE ANTONIO  PEREZ SIGUAS</cp:lastModifiedBy>
  <cp:revision>33</cp:revision>
  <dcterms:created xsi:type="dcterms:W3CDTF">2019-12-03T16:42:51Z</dcterms:created>
  <dcterms:modified xsi:type="dcterms:W3CDTF">2019-12-22T20:21:51Z</dcterms:modified>
</cp:coreProperties>
</file>