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sldIdLst>
    <p:sldId id="256" r:id="rId2"/>
    <p:sldId id="289" r:id="rId3"/>
    <p:sldId id="298" r:id="rId4"/>
    <p:sldId id="278" r:id="rId5"/>
    <p:sldId id="297" r:id="rId6"/>
    <p:sldId id="294" r:id="rId7"/>
    <p:sldId id="291" r:id="rId8"/>
    <p:sldId id="292" r:id="rId9"/>
    <p:sldId id="293" r:id="rId10"/>
    <p:sldId id="282" r:id="rId11"/>
    <p:sldId id="284" r:id="rId12"/>
    <p:sldId id="286" r:id="rId13"/>
    <p:sldId id="287" r:id="rId14"/>
    <p:sldId id="288" r:id="rId15"/>
    <p:sldId id="283" r:id="rId16"/>
    <p:sldId id="280" r:id="rId17"/>
    <p:sldId id="29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94692"/>
  </p:normalViewPr>
  <p:slideViewPr>
    <p:cSldViewPr snapToGrid="0" snapToObjects="1">
      <p:cViewPr varScale="1">
        <p:scale>
          <a:sx n="72" d="100"/>
          <a:sy n="72" d="100"/>
        </p:scale>
        <p:origin x="140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4337E1-068C-446A-8436-EF8D4B5DC0B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2A809E2F-BD9D-47E7-ABE8-80200F9EE844}" type="pres">
      <dgm:prSet presAssocID="{354337E1-068C-446A-8436-EF8D4B5DC0BF}" presName="composite" presStyleCnt="0">
        <dgm:presLayoutVars>
          <dgm:chMax val="1"/>
          <dgm:dir/>
          <dgm:resizeHandles val="exact"/>
        </dgm:presLayoutVars>
      </dgm:prSet>
      <dgm:spPr/>
      <dgm:t>
        <a:bodyPr/>
        <a:lstStyle/>
        <a:p>
          <a:endParaRPr lang="en-US"/>
        </a:p>
      </dgm:t>
    </dgm:pt>
    <dgm:pt modelId="{FA25CE7C-79B6-4D12-88DC-658CF4EBCE7A}" type="pres">
      <dgm:prSet presAssocID="{354337E1-068C-446A-8436-EF8D4B5DC0BF}" presName="radial" presStyleCnt="0">
        <dgm:presLayoutVars>
          <dgm:animLvl val="ctr"/>
        </dgm:presLayoutVars>
      </dgm:prSet>
      <dgm:spPr/>
    </dgm:pt>
  </dgm:ptLst>
  <dgm:cxnLst>
    <dgm:cxn modelId="{D3E490C2-C831-4DDA-B194-23900129C893}" type="presOf" srcId="{354337E1-068C-446A-8436-EF8D4B5DC0BF}" destId="{2A809E2F-BD9D-47E7-ABE8-80200F9EE844}" srcOrd="0" destOrd="0" presId="urn:microsoft.com/office/officeart/2005/8/layout/radial3"/>
    <dgm:cxn modelId="{495C3EB4-F4C5-45B2-ACED-0ECC64B1AAD4}" type="presParOf" srcId="{2A809E2F-BD9D-47E7-ABE8-80200F9EE844}" destId="{FA25CE7C-79B6-4D12-88DC-658CF4EBCE7A}"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D985F3-8C3D-488B-B9E0-EADC1C7B37C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1E572F0-0382-4A39-8249-80B9312E1025}">
      <dgm:prSet/>
      <dgm:spPr>
        <a:solidFill>
          <a:srgbClr val="C00000"/>
        </a:solidFill>
      </dgm:spPr>
      <dgm:t>
        <a:bodyPr/>
        <a:lstStyle/>
        <a:p>
          <a:pPr rtl="0"/>
          <a:r>
            <a:rPr lang="en-US" dirty="0" smtClean="0"/>
            <a:t>Methodologies</a:t>
          </a:r>
          <a:endParaRPr lang="en-GB" dirty="0"/>
        </a:p>
      </dgm:t>
    </dgm:pt>
    <dgm:pt modelId="{5818EDD1-CCEF-427D-B8ED-F969BB12785D}" type="parTrans" cxnId="{2FEDA1F6-5413-4CF5-8321-6B62D4533016}">
      <dgm:prSet/>
      <dgm:spPr/>
      <dgm:t>
        <a:bodyPr/>
        <a:lstStyle/>
        <a:p>
          <a:endParaRPr lang="en-US"/>
        </a:p>
      </dgm:t>
    </dgm:pt>
    <dgm:pt modelId="{5ACEEDA3-5158-4853-9EAF-71B42E193281}" type="sibTrans" cxnId="{2FEDA1F6-5413-4CF5-8321-6B62D4533016}">
      <dgm:prSet/>
      <dgm:spPr/>
      <dgm:t>
        <a:bodyPr/>
        <a:lstStyle/>
        <a:p>
          <a:endParaRPr lang="en-US"/>
        </a:p>
      </dgm:t>
    </dgm:pt>
    <dgm:pt modelId="{97479723-7823-4775-B6F8-CEFC7EC9A862}">
      <dgm:prSet/>
      <dgm:spPr>
        <a:solidFill>
          <a:srgbClr val="FFC000"/>
        </a:solidFill>
      </dgm:spPr>
      <dgm:t>
        <a:bodyPr/>
        <a:lstStyle/>
        <a:p>
          <a:pPr rtl="0"/>
          <a:r>
            <a:rPr lang="en-US" dirty="0" smtClean="0"/>
            <a:t>Tools</a:t>
          </a:r>
          <a:endParaRPr lang="en-GB" dirty="0"/>
        </a:p>
      </dgm:t>
    </dgm:pt>
    <dgm:pt modelId="{0D2D826A-9835-415E-8543-C0DB06207165}" type="parTrans" cxnId="{4E73EC50-F3C1-4FF1-9436-09E63062C8F2}">
      <dgm:prSet/>
      <dgm:spPr/>
      <dgm:t>
        <a:bodyPr/>
        <a:lstStyle/>
        <a:p>
          <a:endParaRPr lang="en-US"/>
        </a:p>
      </dgm:t>
    </dgm:pt>
    <dgm:pt modelId="{54EF879C-E66F-4C07-B2F8-11C27ACF698E}" type="sibTrans" cxnId="{4E73EC50-F3C1-4FF1-9436-09E63062C8F2}">
      <dgm:prSet/>
      <dgm:spPr/>
      <dgm:t>
        <a:bodyPr/>
        <a:lstStyle/>
        <a:p>
          <a:endParaRPr lang="en-US"/>
        </a:p>
      </dgm:t>
    </dgm:pt>
    <dgm:pt modelId="{1C3EF002-EF00-4C88-B3B6-CDE090779583}">
      <dgm:prSet/>
      <dgm:spPr>
        <a:solidFill>
          <a:srgbClr val="00B050"/>
        </a:solidFill>
      </dgm:spPr>
      <dgm:t>
        <a:bodyPr/>
        <a:lstStyle/>
        <a:p>
          <a:pPr rtl="0"/>
          <a:r>
            <a:rPr lang="en-US" dirty="0" smtClean="0"/>
            <a:t>Techniques</a:t>
          </a:r>
          <a:endParaRPr lang="en-GB" dirty="0"/>
        </a:p>
      </dgm:t>
    </dgm:pt>
    <dgm:pt modelId="{F7621919-73FB-4821-AF8D-57AC6C73FB11}" type="parTrans" cxnId="{13D899FF-68E0-4AE3-A5C9-FE4BACA846F4}">
      <dgm:prSet/>
      <dgm:spPr/>
      <dgm:t>
        <a:bodyPr/>
        <a:lstStyle/>
        <a:p>
          <a:endParaRPr lang="en-US"/>
        </a:p>
      </dgm:t>
    </dgm:pt>
    <dgm:pt modelId="{F5548986-A571-4EEB-A26F-609B4C8755FC}" type="sibTrans" cxnId="{13D899FF-68E0-4AE3-A5C9-FE4BACA846F4}">
      <dgm:prSet/>
      <dgm:spPr/>
      <dgm:t>
        <a:bodyPr/>
        <a:lstStyle/>
        <a:p>
          <a:endParaRPr lang="en-US"/>
        </a:p>
      </dgm:t>
    </dgm:pt>
    <dgm:pt modelId="{03C75E3B-BD1F-4AB6-A64B-8455132EB652}">
      <dgm:prSet/>
      <dgm:spPr/>
      <dgm:t>
        <a:bodyPr/>
        <a:lstStyle/>
        <a:p>
          <a:pPr rtl="0"/>
          <a:r>
            <a:rPr lang="en-US" dirty="0" smtClean="0"/>
            <a:t>Strategies</a:t>
          </a:r>
          <a:endParaRPr lang="en-GB" dirty="0"/>
        </a:p>
      </dgm:t>
    </dgm:pt>
    <dgm:pt modelId="{9E317EE6-D648-4D24-A498-F40C5EBD0062}" type="parTrans" cxnId="{E859530E-1EFE-466A-975A-9A39A3C251F8}">
      <dgm:prSet/>
      <dgm:spPr/>
      <dgm:t>
        <a:bodyPr/>
        <a:lstStyle/>
        <a:p>
          <a:endParaRPr lang="en-US"/>
        </a:p>
      </dgm:t>
    </dgm:pt>
    <dgm:pt modelId="{DF1DD6F1-E01B-48C7-A389-920DEFBACF9E}" type="sibTrans" cxnId="{E859530E-1EFE-466A-975A-9A39A3C251F8}">
      <dgm:prSet/>
      <dgm:spPr/>
      <dgm:t>
        <a:bodyPr/>
        <a:lstStyle/>
        <a:p>
          <a:endParaRPr lang="en-US"/>
        </a:p>
      </dgm:t>
    </dgm:pt>
    <dgm:pt modelId="{F64DC7DC-05B0-4B96-A04E-EBCC32F1FE9B}" type="pres">
      <dgm:prSet presAssocID="{F1D985F3-8C3D-488B-B9E0-EADC1C7B37C2}" presName="linearFlow" presStyleCnt="0">
        <dgm:presLayoutVars>
          <dgm:dir/>
          <dgm:resizeHandles val="exact"/>
        </dgm:presLayoutVars>
      </dgm:prSet>
      <dgm:spPr/>
      <dgm:t>
        <a:bodyPr/>
        <a:lstStyle/>
        <a:p>
          <a:endParaRPr lang="en-US"/>
        </a:p>
      </dgm:t>
    </dgm:pt>
    <dgm:pt modelId="{4C03BB27-BB8A-4731-9013-7C997F0286ED}" type="pres">
      <dgm:prSet presAssocID="{81E572F0-0382-4A39-8249-80B9312E1025}" presName="composite" presStyleCnt="0"/>
      <dgm:spPr/>
    </dgm:pt>
    <dgm:pt modelId="{4932BFB6-0E6B-427C-9174-C4799F914338}" type="pres">
      <dgm:prSet presAssocID="{81E572F0-0382-4A39-8249-80B9312E1025}" presName="imgShp" presStyleLbl="fgImgPlace1" presStyleIdx="0" presStyleCnt="4"/>
      <dgm:spPr/>
    </dgm:pt>
    <dgm:pt modelId="{034B5D8B-DA63-427F-9BD7-5E5C75EBCD6A}" type="pres">
      <dgm:prSet presAssocID="{81E572F0-0382-4A39-8249-80B9312E1025}" presName="txShp" presStyleLbl="node1" presStyleIdx="0" presStyleCnt="4">
        <dgm:presLayoutVars>
          <dgm:bulletEnabled val="1"/>
        </dgm:presLayoutVars>
      </dgm:prSet>
      <dgm:spPr/>
      <dgm:t>
        <a:bodyPr/>
        <a:lstStyle/>
        <a:p>
          <a:endParaRPr lang="en-US"/>
        </a:p>
      </dgm:t>
    </dgm:pt>
    <dgm:pt modelId="{DB49B887-7742-4872-9F22-8C448B3D8094}" type="pres">
      <dgm:prSet presAssocID="{5ACEEDA3-5158-4853-9EAF-71B42E193281}" presName="spacing" presStyleCnt="0"/>
      <dgm:spPr/>
    </dgm:pt>
    <dgm:pt modelId="{5A6C5C39-8AA9-4EEE-92D8-822ED4D5A16D}" type="pres">
      <dgm:prSet presAssocID="{97479723-7823-4775-B6F8-CEFC7EC9A862}" presName="composite" presStyleCnt="0"/>
      <dgm:spPr/>
    </dgm:pt>
    <dgm:pt modelId="{BD562DE4-F7C7-48CE-BE89-0C515524E06C}" type="pres">
      <dgm:prSet presAssocID="{97479723-7823-4775-B6F8-CEFC7EC9A862}" presName="imgShp" presStyleLbl="fgImgPlace1" presStyleIdx="1" presStyleCnt="4"/>
      <dgm:spPr/>
    </dgm:pt>
    <dgm:pt modelId="{5BF2E0C4-63BA-4A1D-9DFA-A4C460280DFD}" type="pres">
      <dgm:prSet presAssocID="{97479723-7823-4775-B6F8-CEFC7EC9A862}" presName="txShp" presStyleLbl="node1" presStyleIdx="1" presStyleCnt="4">
        <dgm:presLayoutVars>
          <dgm:bulletEnabled val="1"/>
        </dgm:presLayoutVars>
      </dgm:prSet>
      <dgm:spPr/>
      <dgm:t>
        <a:bodyPr/>
        <a:lstStyle/>
        <a:p>
          <a:endParaRPr lang="en-US"/>
        </a:p>
      </dgm:t>
    </dgm:pt>
    <dgm:pt modelId="{E79E06AB-86E8-41E1-AF25-04B0843EEF01}" type="pres">
      <dgm:prSet presAssocID="{54EF879C-E66F-4C07-B2F8-11C27ACF698E}" presName="spacing" presStyleCnt="0"/>
      <dgm:spPr/>
    </dgm:pt>
    <dgm:pt modelId="{C8E5BB18-BFD3-4A81-ABE5-0949A1C11A4E}" type="pres">
      <dgm:prSet presAssocID="{1C3EF002-EF00-4C88-B3B6-CDE090779583}" presName="composite" presStyleCnt="0"/>
      <dgm:spPr/>
    </dgm:pt>
    <dgm:pt modelId="{D671C4D1-25D1-43C3-A397-4EA212330168}" type="pres">
      <dgm:prSet presAssocID="{1C3EF002-EF00-4C88-B3B6-CDE090779583}" presName="imgShp" presStyleLbl="fgImgPlace1" presStyleIdx="2" presStyleCnt="4"/>
      <dgm:spPr/>
    </dgm:pt>
    <dgm:pt modelId="{453130BD-7AB7-4AD6-87F9-C0D3B2D4FAA8}" type="pres">
      <dgm:prSet presAssocID="{1C3EF002-EF00-4C88-B3B6-CDE090779583}" presName="txShp" presStyleLbl="node1" presStyleIdx="2" presStyleCnt="4">
        <dgm:presLayoutVars>
          <dgm:bulletEnabled val="1"/>
        </dgm:presLayoutVars>
      </dgm:prSet>
      <dgm:spPr/>
      <dgm:t>
        <a:bodyPr/>
        <a:lstStyle/>
        <a:p>
          <a:endParaRPr lang="en-US"/>
        </a:p>
      </dgm:t>
    </dgm:pt>
    <dgm:pt modelId="{D3E92DD4-C61C-4144-9D28-590871BA92B0}" type="pres">
      <dgm:prSet presAssocID="{F5548986-A571-4EEB-A26F-609B4C8755FC}" presName="spacing" presStyleCnt="0"/>
      <dgm:spPr/>
    </dgm:pt>
    <dgm:pt modelId="{854F6E55-68E3-4B22-B2B1-2EC19084984D}" type="pres">
      <dgm:prSet presAssocID="{03C75E3B-BD1F-4AB6-A64B-8455132EB652}" presName="composite" presStyleCnt="0"/>
      <dgm:spPr/>
    </dgm:pt>
    <dgm:pt modelId="{F9816EAB-14AA-4BA5-872E-B9FF5BAC2C5C}" type="pres">
      <dgm:prSet presAssocID="{03C75E3B-BD1F-4AB6-A64B-8455132EB652}" presName="imgShp" presStyleLbl="fgImgPlace1" presStyleIdx="3" presStyleCnt="4"/>
      <dgm:spPr/>
    </dgm:pt>
    <dgm:pt modelId="{4402E303-4B67-49D8-8AEC-131F93EEE98D}" type="pres">
      <dgm:prSet presAssocID="{03C75E3B-BD1F-4AB6-A64B-8455132EB652}" presName="txShp" presStyleLbl="node1" presStyleIdx="3" presStyleCnt="4">
        <dgm:presLayoutVars>
          <dgm:bulletEnabled val="1"/>
        </dgm:presLayoutVars>
      </dgm:prSet>
      <dgm:spPr/>
      <dgm:t>
        <a:bodyPr/>
        <a:lstStyle/>
        <a:p>
          <a:endParaRPr lang="en-US"/>
        </a:p>
      </dgm:t>
    </dgm:pt>
  </dgm:ptLst>
  <dgm:cxnLst>
    <dgm:cxn modelId="{4E73EC50-F3C1-4FF1-9436-09E63062C8F2}" srcId="{F1D985F3-8C3D-488B-B9E0-EADC1C7B37C2}" destId="{97479723-7823-4775-B6F8-CEFC7EC9A862}" srcOrd="1" destOrd="0" parTransId="{0D2D826A-9835-415E-8543-C0DB06207165}" sibTransId="{54EF879C-E66F-4C07-B2F8-11C27ACF698E}"/>
    <dgm:cxn modelId="{10ABFA29-BA2B-4E8F-BE2A-B369538EF3DB}" type="presOf" srcId="{03C75E3B-BD1F-4AB6-A64B-8455132EB652}" destId="{4402E303-4B67-49D8-8AEC-131F93EEE98D}" srcOrd="0" destOrd="0" presId="urn:microsoft.com/office/officeart/2005/8/layout/vList3"/>
    <dgm:cxn modelId="{13D899FF-68E0-4AE3-A5C9-FE4BACA846F4}" srcId="{F1D985F3-8C3D-488B-B9E0-EADC1C7B37C2}" destId="{1C3EF002-EF00-4C88-B3B6-CDE090779583}" srcOrd="2" destOrd="0" parTransId="{F7621919-73FB-4821-AF8D-57AC6C73FB11}" sibTransId="{F5548986-A571-4EEB-A26F-609B4C8755FC}"/>
    <dgm:cxn modelId="{5FE45B5B-C216-4873-B030-5BAA9B593862}" type="presOf" srcId="{1C3EF002-EF00-4C88-B3B6-CDE090779583}" destId="{453130BD-7AB7-4AD6-87F9-C0D3B2D4FAA8}" srcOrd="0" destOrd="0" presId="urn:microsoft.com/office/officeart/2005/8/layout/vList3"/>
    <dgm:cxn modelId="{2FEDA1F6-5413-4CF5-8321-6B62D4533016}" srcId="{F1D985F3-8C3D-488B-B9E0-EADC1C7B37C2}" destId="{81E572F0-0382-4A39-8249-80B9312E1025}" srcOrd="0" destOrd="0" parTransId="{5818EDD1-CCEF-427D-B8ED-F969BB12785D}" sibTransId="{5ACEEDA3-5158-4853-9EAF-71B42E193281}"/>
    <dgm:cxn modelId="{3F9F7277-15AE-4558-B26D-96066118B7B5}" type="presOf" srcId="{F1D985F3-8C3D-488B-B9E0-EADC1C7B37C2}" destId="{F64DC7DC-05B0-4B96-A04E-EBCC32F1FE9B}" srcOrd="0" destOrd="0" presId="urn:microsoft.com/office/officeart/2005/8/layout/vList3"/>
    <dgm:cxn modelId="{E76F2D64-81CB-40EC-8C74-1DA509096092}" type="presOf" srcId="{97479723-7823-4775-B6F8-CEFC7EC9A862}" destId="{5BF2E0C4-63BA-4A1D-9DFA-A4C460280DFD}" srcOrd="0" destOrd="0" presId="urn:microsoft.com/office/officeart/2005/8/layout/vList3"/>
    <dgm:cxn modelId="{E859530E-1EFE-466A-975A-9A39A3C251F8}" srcId="{F1D985F3-8C3D-488B-B9E0-EADC1C7B37C2}" destId="{03C75E3B-BD1F-4AB6-A64B-8455132EB652}" srcOrd="3" destOrd="0" parTransId="{9E317EE6-D648-4D24-A498-F40C5EBD0062}" sibTransId="{DF1DD6F1-E01B-48C7-A389-920DEFBACF9E}"/>
    <dgm:cxn modelId="{087AB232-8F2F-493A-A732-6C826A459744}" type="presOf" srcId="{81E572F0-0382-4A39-8249-80B9312E1025}" destId="{034B5D8B-DA63-427F-9BD7-5E5C75EBCD6A}" srcOrd="0" destOrd="0" presId="urn:microsoft.com/office/officeart/2005/8/layout/vList3"/>
    <dgm:cxn modelId="{10EAC7DD-F0A0-475E-90DA-57781C963810}" type="presParOf" srcId="{F64DC7DC-05B0-4B96-A04E-EBCC32F1FE9B}" destId="{4C03BB27-BB8A-4731-9013-7C997F0286ED}" srcOrd="0" destOrd="0" presId="urn:microsoft.com/office/officeart/2005/8/layout/vList3"/>
    <dgm:cxn modelId="{8F430E7D-FE9B-41EB-AB2D-38B966C2D38B}" type="presParOf" srcId="{4C03BB27-BB8A-4731-9013-7C997F0286ED}" destId="{4932BFB6-0E6B-427C-9174-C4799F914338}" srcOrd="0" destOrd="0" presId="urn:microsoft.com/office/officeart/2005/8/layout/vList3"/>
    <dgm:cxn modelId="{6029A9F9-25A7-4F81-A7D1-1CA9A749CE88}" type="presParOf" srcId="{4C03BB27-BB8A-4731-9013-7C997F0286ED}" destId="{034B5D8B-DA63-427F-9BD7-5E5C75EBCD6A}" srcOrd="1" destOrd="0" presId="urn:microsoft.com/office/officeart/2005/8/layout/vList3"/>
    <dgm:cxn modelId="{D156A2F4-F0AE-49AF-AF62-1EA74AC80087}" type="presParOf" srcId="{F64DC7DC-05B0-4B96-A04E-EBCC32F1FE9B}" destId="{DB49B887-7742-4872-9F22-8C448B3D8094}" srcOrd="1" destOrd="0" presId="urn:microsoft.com/office/officeart/2005/8/layout/vList3"/>
    <dgm:cxn modelId="{7055CDBB-9888-4870-B066-1B96AE8DBCE4}" type="presParOf" srcId="{F64DC7DC-05B0-4B96-A04E-EBCC32F1FE9B}" destId="{5A6C5C39-8AA9-4EEE-92D8-822ED4D5A16D}" srcOrd="2" destOrd="0" presId="urn:microsoft.com/office/officeart/2005/8/layout/vList3"/>
    <dgm:cxn modelId="{352505A5-3914-4FCA-ACA0-4512D1639FB9}" type="presParOf" srcId="{5A6C5C39-8AA9-4EEE-92D8-822ED4D5A16D}" destId="{BD562DE4-F7C7-48CE-BE89-0C515524E06C}" srcOrd="0" destOrd="0" presId="urn:microsoft.com/office/officeart/2005/8/layout/vList3"/>
    <dgm:cxn modelId="{E3E67C7A-5129-4ECC-969D-D0B38A32C805}" type="presParOf" srcId="{5A6C5C39-8AA9-4EEE-92D8-822ED4D5A16D}" destId="{5BF2E0C4-63BA-4A1D-9DFA-A4C460280DFD}" srcOrd="1" destOrd="0" presId="urn:microsoft.com/office/officeart/2005/8/layout/vList3"/>
    <dgm:cxn modelId="{716F2989-E430-453F-97CF-3A083D845584}" type="presParOf" srcId="{F64DC7DC-05B0-4B96-A04E-EBCC32F1FE9B}" destId="{E79E06AB-86E8-41E1-AF25-04B0843EEF01}" srcOrd="3" destOrd="0" presId="urn:microsoft.com/office/officeart/2005/8/layout/vList3"/>
    <dgm:cxn modelId="{2B702C75-D8B1-4D84-ADD6-5705EE6307F6}" type="presParOf" srcId="{F64DC7DC-05B0-4B96-A04E-EBCC32F1FE9B}" destId="{C8E5BB18-BFD3-4A81-ABE5-0949A1C11A4E}" srcOrd="4" destOrd="0" presId="urn:microsoft.com/office/officeart/2005/8/layout/vList3"/>
    <dgm:cxn modelId="{2863A785-7BB6-4DC5-A856-0DE4D38B9E37}" type="presParOf" srcId="{C8E5BB18-BFD3-4A81-ABE5-0949A1C11A4E}" destId="{D671C4D1-25D1-43C3-A397-4EA212330168}" srcOrd="0" destOrd="0" presId="urn:microsoft.com/office/officeart/2005/8/layout/vList3"/>
    <dgm:cxn modelId="{B2BB64B9-1B93-4B7E-BB1A-E615B4269CF0}" type="presParOf" srcId="{C8E5BB18-BFD3-4A81-ABE5-0949A1C11A4E}" destId="{453130BD-7AB7-4AD6-87F9-C0D3B2D4FAA8}" srcOrd="1" destOrd="0" presId="urn:microsoft.com/office/officeart/2005/8/layout/vList3"/>
    <dgm:cxn modelId="{EBC23BD4-33C1-40B2-B533-E4BDEA60B719}" type="presParOf" srcId="{F64DC7DC-05B0-4B96-A04E-EBCC32F1FE9B}" destId="{D3E92DD4-C61C-4144-9D28-590871BA92B0}" srcOrd="5" destOrd="0" presId="urn:microsoft.com/office/officeart/2005/8/layout/vList3"/>
    <dgm:cxn modelId="{0FA0ABA8-423F-4C4A-880C-71AF17251C32}" type="presParOf" srcId="{F64DC7DC-05B0-4B96-A04E-EBCC32F1FE9B}" destId="{854F6E55-68E3-4B22-B2B1-2EC19084984D}" srcOrd="6" destOrd="0" presId="urn:microsoft.com/office/officeart/2005/8/layout/vList3"/>
    <dgm:cxn modelId="{D0D21EFB-1C5C-460A-912B-D1460B65C2CC}" type="presParOf" srcId="{854F6E55-68E3-4B22-B2B1-2EC19084984D}" destId="{F9816EAB-14AA-4BA5-872E-B9FF5BAC2C5C}" srcOrd="0" destOrd="0" presId="urn:microsoft.com/office/officeart/2005/8/layout/vList3"/>
    <dgm:cxn modelId="{F64D2659-1AFE-4FC2-9C0B-89E39BC415A7}" type="presParOf" srcId="{854F6E55-68E3-4B22-B2B1-2EC19084984D}" destId="{4402E303-4B67-49D8-8AEC-131F93EEE98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1D985F3-8C3D-488B-B9E0-EADC1C7B37C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F64DC7DC-05B0-4B96-A04E-EBCC32F1FE9B}" type="pres">
      <dgm:prSet presAssocID="{F1D985F3-8C3D-488B-B9E0-EADC1C7B37C2}" presName="linearFlow" presStyleCnt="0">
        <dgm:presLayoutVars>
          <dgm:dir/>
          <dgm:resizeHandles val="exact"/>
        </dgm:presLayoutVars>
      </dgm:prSet>
      <dgm:spPr/>
      <dgm:t>
        <a:bodyPr/>
        <a:lstStyle/>
        <a:p>
          <a:endParaRPr lang="en-US"/>
        </a:p>
      </dgm:t>
    </dgm:pt>
  </dgm:ptLst>
  <dgm:cxnLst>
    <dgm:cxn modelId="{3F9F7277-15AE-4558-B26D-96066118B7B5}" type="presOf" srcId="{F1D985F3-8C3D-488B-B9E0-EADC1C7B37C2}" destId="{F64DC7DC-05B0-4B96-A04E-EBCC32F1FE9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5A2E5A1-E81E-4280-8B6B-C4057802753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659E35-E31F-4295-915B-DEB96FB0E999}">
      <dgm:prSet phldrT="[Text]"/>
      <dgm:spPr>
        <a:solidFill>
          <a:srgbClr val="FF0000"/>
        </a:solidFill>
      </dgm:spPr>
      <dgm:t>
        <a:bodyPr/>
        <a:lstStyle/>
        <a:p>
          <a:r>
            <a:rPr lang="en-US" dirty="0" smtClean="0"/>
            <a:t>PYTHON</a:t>
          </a:r>
          <a:endParaRPr lang="en-US" dirty="0"/>
        </a:p>
      </dgm:t>
    </dgm:pt>
    <dgm:pt modelId="{D67F91A1-3D1C-4490-8D19-601895AA23FD}" type="parTrans" cxnId="{94B92B73-F77C-4571-B4F7-F803D6B8A4D4}">
      <dgm:prSet/>
      <dgm:spPr/>
      <dgm:t>
        <a:bodyPr/>
        <a:lstStyle/>
        <a:p>
          <a:endParaRPr lang="en-US"/>
        </a:p>
      </dgm:t>
    </dgm:pt>
    <dgm:pt modelId="{CF7FCE05-5A84-46FF-A5A9-B7AE6E3F3633}" type="sibTrans" cxnId="{94B92B73-F77C-4571-B4F7-F803D6B8A4D4}">
      <dgm:prSet/>
      <dgm:spPr/>
      <dgm:t>
        <a:bodyPr/>
        <a:lstStyle/>
        <a:p>
          <a:endParaRPr lang="en-US"/>
        </a:p>
      </dgm:t>
    </dgm:pt>
    <dgm:pt modelId="{A07821E3-F452-4065-ACB6-72D24CCBA814}">
      <dgm:prSet phldrT="[Text]"/>
      <dgm:spPr>
        <a:solidFill>
          <a:srgbClr val="00B050"/>
        </a:solidFill>
      </dgm:spPr>
      <dgm:t>
        <a:bodyPr/>
        <a:lstStyle/>
        <a:p>
          <a:r>
            <a:rPr lang="en-US" dirty="0" smtClean="0"/>
            <a:t>SQL/MYSQL</a:t>
          </a:r>
          <a:endParaRPr lang="en-US" dirty="0"/>
        </a:p>
      </dgm:t>
    </dgm:pt>
    <dgm:pt modelId="{3EF9E0F0-D14C-4046-864F-CB4DC3AFDF19}" type="parTrans" cxnId="{09EF3FBF-B374-4A14-A7BA-9949BD8CFE00}">
      <dgm:prSet/>
      <dgm:spPr/>
      <dgm:t>
        <a:bodyPr/>
        <a:lstStyle/>
        <a:p>
          <a:endParaRPr lang="en-US"/>
        </a:p>
      </dgm:t>
    </dgm:pt>
    <dgm:pt modelId="{ABE7F89E-C732-43F2-A324-86E8323F2F13}" type="sibTrans" cxnId="{09EF3FBF-B374-4A14-A7BA-9949BD8CFE00}">
      <dgm:prSet/>
      <dgm:spPr/>
      <dgm:t>
        <a:bodyPr/>
        <a:lstStyle/>
        <a:p>
          <a:endParaRPr lang="en-US"/>
        </a:p>
      </dgm:t>
    </dgm:pt>
    <dgm:pt modelId="{72B53D03-1AA8-45C2-8368-BD4F5F7B79FA}">
      <dgm:prSet phldrT="[Text]"/>
      <dgm:spPr>
        <a:solidFill>
          <a:srgbClr val="FFC000"/>
        </a:solidFill>
      </dgm:spPr>
      <dgm:t>
        <a:bodyPr/>
        <a:lstStyle/>
        <a:p>
          <a:r>
            <a:rPr lang="en-US" dirty="0" smtClean="0"/>
            <a:t>GUI for VISUALISATION</a:t>
          </a:r>
          <a:endParaRPr lang="en-US" dirty="0"/>
        </a:p>
      </dgm:t>
    </dgm:pt>
    <dgm:pt modelId="{29664604-B181-4A99-9D3C-D3A88AFB43FA}" type="parTrans" cxnId="{205B8890-A6FE-453A-A208-A6FC6F512C26}">
      <dgm:prSet/>
      <dgm:spPr/>
      <dgm:t>
        <a:bodyPr/>
        <a:lstStyle/>
        <a:p>
          <a:endParaRPr lang="en-US"/>
        </a:p>
      </dgm:t>
    </dgm:pt>
    <dgm:pt modelId="{927E8B91-437D-4DB5-A90D-7C57F672F511}" type="sibTrans" cxnId="{205B8890-A6FE-453A-A208-A6FC6F512C26}">
      <dgm:prSet/>
      <dgm:spPr/>
      <dgm:t>
        <a:bodyPr/>
        <a:lstStyle/>
        <a:p>
          <a:endParaRPr lang="en-US"/>
        </a:p>
      </dgm:t>
    </dgm:pt>
    <dgm:pt modelId="{D5C01D93-6F4D-4B31-9535-15A75BD52AAF}">
      <dgm:prSet/>
      <dgm:spPr>
        <a:solidFill>
          <a:srgbClr val="7030A0"/>
        </a:solidFill>
      </dgm:spPr>
      <dgm:t>
        <a:bodyPr/>
        <a:lstStyle/>
        <a:p>
          <a:r>
            <a:rPr lang="en-US" dirty="0" smtClean="0"/>
            <a:t>SPSS</a:t>
          </a:r>
          <a:endParaRPr lang="en-US" dirty="0"/>
        </a:p>
      </dgm:t>
    </dgm:pt>
    <dgm:pt modelId="{787BC248-CBD2-4976-989A-D36F0628AF05}" type="parTrans" cxnId="{6F0981F7-5472-4046-BAD3-252CA886FAF1}">
      <dgm:prSet/>
      <dgm:spPr/>
      <dgm:t>
        <a:bodyPr/>
        <a:lstStyle/>
        <a:p>
          <a:endParaRPr lang="en-US"/>
        </a:p>
      </dgm:t>
    </dgm:pt>
    <dgm:pt modelId="{0F6D187E-19D2-4AE5-8773-9D9C07A5B0E3}" type="sibTrans" cxnId="{6F0981F7-5472-4046-BAD3-252CA886FAF1}">
      <dgm:prSet/>
      <dgm:spPr/>
      <dgm:t>
        <a:bodyPr/>
        <a:lstStyle/>
        <a:p>
          <a:endParaRPr lang="en-US"/>
        </a:p>
      </dgm:t>
    </dgm:pt>
    <dgm:pt modelId="{1996C268-61BF-4DD1-B7F6-9CC4C69CDA9B}">
      <dgm:prSet/>
      <dgm:spPr>
        <a:solidFill>
          <a:srgbClr val="002060"/>
        </a:solidFill>
      </dgm:spPr>
      <dgm:t>
        <a:bodyPr/>
        <a:lstStyle/>
        <a:p>
          <a:r>
            <a:rPr lang="en-US" dirty="0" smtClean="0"/>
            <a:t>APIs/MIDDLEWARE</a:t>
          </a:r>
          <a:endParaRPr lang="en-US" dirty="0"/>
        </a:p>
      </dgm:t>
    </dgm:pt>
    <dgm:pt modelId="{EF7DA02B-7BEF-47C9-99DA-CEE450408384}" type="parTrans" cxnId="{8DFE7DD3-FA97-497D-A52D-109D607B3231}">
      <dgm:prSet/>
      <dgm:spPr/>
      <dgm:t>
        <a:bodyPr/>
        <a:lstStyle/>
        <a:p>
          <a:endParaRPr lang="en-US"/>
        </a:p>
      </dgm:t>
    </dgm:pt>
    <dgm:pt modelId="{FB173850-8C2F-45E2-9CDE-7F6C1C6B7747}" type="sibTrans" cxnId="{8DFE7DD3-FA97-497D-A52D-109D607B3231}">
      <dgm:prSet/>
      <dgm:spPr/>
      <dgm:t>
        <a:bodyPr/>
        <a:lstStyle/>
        <a:p>
          <a:endParaRPr lang="en-US"/>
        </a:p>
      </dgm:t>
    </dgm:pt>
    <dgm:pt modelId="{9C01714C-58A9-484C-969A-435B747FF455}">
      <dgm:prSet/>
      <dgm:spPr/>
      <dgm:t>
        <a:bodyPr/>
        <a:lstStyle/>
        <a:p>
          <a:r>
            <a:rPr lang="en-US" dirty="0" smtClean="0"/>
            <a:t>GUI for VISUALISATION  </a:t>
          </a:r>
        </a:p>
      </dgm:t>
    </dgm:pt>
    <dgm:pt modelId="{A5555839-A2A0-42ED-A2B2-DE173F6AB733}" type="sibTrans" cxnId="{3CA22D2C-4D36-49A1-A383-50D1394B1B09}">
      <dgm:prSet/>
      <dgm:spPr/>
      <dgm:t>
        <a:bodyPr/>
        <a:lstStyle/>
        <a:p>
          <a:endParaRPr lang="en-US"/>
        </a:p>
      </dgm:t>
    </dgm:pt>
    <dgm:pt modelId="{CC6D443F-5A1F-4A85-A288-03D7527E1FAF}" type="parTrans" cxnId="{3CA22D2C-4D36-49A1-A383-50D1394B1B09}">
      <dgm:prSet/>
      <dgm:spPr/>
      <dgm:t>
        <a:bodyPr/>
        <a:lstStyle/>
        <a:p>
          <a:endParaRPr lang="en-US"/>
        </a:p>
      </dgm:t>
    </dgm:pt>
    <dgm:pt modelId="{1A465BD6-C911-4CB8-8D2E-0C36C3B3F9A3}">
      <dgm:prSet/>
      <dgm:spPr>
        <a:solidFill>
          <a:srgbClr val="00B0F0"/>
        </a:solidFill>
      </dgm:spPr>
      <dgm:t>
        <a:bodyPr/>
        <a:lstStyle/>
        <a:p>
          <a:r>
            <a:rPr lang="en-US" dirty="0" smtClean="0"/>
            <a:t>SECURITY SOFTWARE</a:t>
          </a:r>
          <a:endParaRPr lang="en-US" dirty="0"/>
        </a:p>
      </dgm:t>
    </dgm:pt>
    <dgm:pt modelId="{A8C92E27-9C1E-4EB9-A983-0D7E0FCDE90F}" type="parTrans" cxnId="{2ED16E2F-B795-4AAE-A67F-AB99E1113ABE}">
      <dgm:prSet/>
      <dgm:spPr/>
      <dgm:t>
        <a:bodyPr/>
        <a:lstStyle/>
        <a:p>
          <a:endParaRPr lang="en-US"/>
        </a:p>
      </dgm:t>
    </dgm:pt>
    <dgm:pt modelId="{277F3A0A-79A6-4475-9B45-414CFBA0F9C3}" type="sibTrans" cxnId="{2ED16E2F-B795-4AAE-A67F-AB99E1113ABE}">
      <dgm:prSet/>
      <dgm:spPr/>
      <dgm:t>
        <a:bodyPr/>
        <a:lstStyle/>
        <a:p>
          <a:endParaRPr lang="en-US"/>
        </a:p>
      </dgm:t>
    </dgm:pt>
    <dgm:pt modelId="{AACFC7D2-87F7-4A89-B7E1-C9ECB2544579}">
      <dgm:prSet/>
      <dgm:spPr/>
      <dgm:t>
        <a:bodyPr/>
        <a:lstStyle/>
        <a:p>
          <a:r>
            <a:rPr lang="en-US" dirty="0" smtClean="0"/>
            <a:t>WEB SERVICES</a:t>
          </a:r>
          <a:endParaRPr lang="en-US" dirty="0"/>
        </a:p>
      </dgm:t>
    </dgm:pt>
    <dgm:pt modelId="{5426D7D8-88B2-4E6A-8465-5BBAFF13C97B}" type="parTrans" cxnId="{2DC98E62-5698-412A-8FAD-81B5D997586F}">
      <dgm:prSet/>
      <dgm:spPr/>
      <dgm:t>
        <a:bodyPr/>
        <a:lstStyle/>
        <a:p>
          <a:endParaRPr lang="en-US"/>
        </a:p>
      </dgm:t>
    </dgm:pt>
    <dgm:pt modelId="{474C76C5-84E7-4AA2-86C3-BC9B98BC4842}" type="sibTrans" cxnId="{2DC98E62-5698-412A-8FAD-81B5D997586F}">
      <dgm:prSet/>
      <dgm:spPr/>
      <dgm:t>
        <a:bodyPr/>
        <a:lstStyle/>
        <a:p>
          <a:endParaRPr lang="en-US"/>
        </a:p>
      </dgm:t>
    </dgm:pt>
    <dgm:pt modelId="{D5261EBB-07BF-4656-8C0A-4910DE0A9B45}" type="pres">
      <dgm:prSet presAssocID="{25A2E5A1-E81E-4280-8B6B-C40578027534}" presName="linear" presStyleCnt="0">
        <dgm:presLayoutVars>
          <dgm:dir/>
          <dgm:animLvl val="lvl"/>
          <dgm:resizeHandles val="exact"/>
        </dgm:presLayoutVars>
      </dgm:prSet>
      <dgm:spPr/>
      <dgm:t>
        <a:bodyPr/>
        <a:lstStyle/>
        <a:p>
          <a:endParaRPr lang="en-US"/>
        </a:p>
      </dgm:t>
    </dgm:pt>
    <dgm:pt modelId="{CE97039F-2BED-4F45-A2F0-94C58196575C}" type="pres">
      <dgm:prSet presAssocID="{CB659E35-E31F-4295-915B-DEB96FB0E999}" presName="parentLin" presStyleCnt="0"/>
      <dgm:spPr/>
    </dgm:pt>
    <dgm:pt modelId="{F92D6780-078D-43DC-8F1B-F66AEA9AAD10}" type="pres">
      <dgm:prSet presAssocID="{CB659E35-E31F-4295-915B-DEB96FB0E999}" presName="parentLeftMargin" presStyleLbl="node1" presStyleIdx="0" presStyleCnt="8"/>
      <dgm:spPr/>
      <dgm:t>
        <a:bodyPr/>
        <a:lstStyle/>
        <a:p>
          <a:endParaRPr lang="en-US"/>
        </a:p>
      </dgm:t>
    </dgm:pt>
    <dgm:pt modelId="{144EA8A8-BBD8-409E-BA2D-8DA57F4500BB}" type="pres">
      <dgm:prSet presAssocID="{CB659E35-E31F-4295-915B-DEB96FB0E999}" presName="parentText" presStyleLbl="node1" presStyleIdx="0" presStyleCnt="8">
        <dgm:presLayoutVars>
          <dgm:chMax val="0"/>
          <dgm:bulletEnabled val="1"/>
        </dgm:presLayoutVars>
      </dgm:prSet>
      <dgm:spPr/>
      <dgm:t>
        <a:bodyPr/>
        <a:lstStyle/>
        <a:p>
          <a:endParaRPr lang="en-US"/>
        </a:p>
      </dgm:t>
    </dgm:pt>
    <dgm:pt modelId="{10C79538-8F4D-4384-B57E-D30B4CE172DA}" type="pres">
      <dgm:prSet presAssocID="{CB659E35-E31F-4295-915B-DEB96FB0E999}" presName="negativeSpace" presStyleCnt="0"/>
      <dgm:spPr/>
    </dgm:pt>
    <dgm:pt modelId="{C351CC2B-3492-49B5-9BD2-0FD14460A073}" type="pres">
      <dgm:prSet presAssocID="{CB659E35-E31F-4295-915B-DEB96FB0E999}" presName="childText" presStyleLbl="conFgAcc1" presStyleIdx="0" presStyleCnt="8" custLinFactY="-58538" custLinFactNeighborX="-4048" custLinFactNeighborY="-100000">
        <dgm:presLayoutVars>
          <dgm:bulletEnabled val="1"/>
        </dgm:presLayoutVars>
      </dgm:prSet>
      <dgm:spPr/>
    </dgm:pt>
    <dgm:pt modelId="{3E061697-1F52-482A-BAE8-4D09C7FAB630}" type="pres">
      <dgm:prSet presAssocID="{CF7FCE05-5A84-46FF-A5A9-B7AE6E3F3633}" presName="spaceBetweenRectangles" presStyleCnt="0"/>
      <dgm:spPr/>
    </dgm:pt>
    <dgm:pt modelId="{8332C2DD-FF51-4B06-A2B2-714DAFF36BED}" type="pres">
      <dgm:prSet presAssocID="{A07821E3-F452-4065-ACB6-72D24CCBA814}" presName="parentLin" presStyleCnt="0"/>
      <dgm:spPr/>
    </dgm:pt>
    <dgm:pt modelId="{50A6123A-0ED8-4A63-BEC6-039028361EA4}" type="pres">
      <dgm:prSet presAssocID="{A07821E3-F452-4065-ACB6-72D24CCBA814}" presName="parentLeftMargin" presStyleLbl="node1" presStyleIdx="0" presStyleCnt="8"/>
      <dgm:spPr/>
      <dgm:t>
        <a:bodyPr/>
        <a:lstStyle/>
        <a:p>
          <a:endParaRPr lang="en-US"/>
        </a:p>
      </dgm:t>
    </dgm:pt>
    <dgm:pt modelId="{3F0B7E2E-763B-40CE-AB59-FFF7CA3543C3}" type="pres">
      <dgm:prSet presAssocID="{A07821E3-F452-4065-ACB6-72D24CCBA814}" presName="parentText" presStyleLbl="node1" presStyleIdx="1" presStyleCnt="8">
        <dgm:presLayoutVars>
          <dgm:chMax val="0"/>
          <dgm:bulletEnabled val="1"/>
        </dgm:presLayoutVars>
      </dgm:prSet>
      <dgm:spPr/>
      <dgm:t>
        <a:bodyPr/>
        <a:lstStyle/>
        <a:p>
          <a:endParaRPr lang="en-US"/>
        </a:p>
      </dgm:t>
    </dgm:pt>
    <dgm:pt modelId="{D764F714-915B-480A-AC9F-B8D36B82E7AC}" type="pres">
      <dgm:prSet presAssocID="{A07821E3-F452-4065-ACB6-72D24CCBA814}" presName="negativeSpace" presStyleCnt="0"/>
      <dgm:spPr/>
    </dgm:pt>
    <dgm:pt modelId="{663A05CC-CF2E-49C4-9B24-3265092E4EF3}" type="pres">
      <dgm:prSet presAssocID="{A07821E3-F452-4065-ACB6-72D24CCBA814}" presName="childText" presStyleLbl="conFgAcc1" presStyleIdx="1" presStyleCnt="8">
        <dgm:presLayoutVars>
          <dgm:bulletEnabled val="1"/>
        </dgm:presLayoutVars>
      </dgm:prSet>
      <dgm:spPr/>
    </dgm:pt>
    <dgm:pt modelId="{CFBEBA75-B192-4214-BF6A-87A774C4A9A3}" type="pres">
      <dgm:prSet presAssocID="{ABE7F89E-C732-43F2-A324-86E8323F2F13}" presName="spaceBetweenRectangles" presStyleCnt="0"/>
      <dgm:spPr/>
    </dgm:pt>
    <dgm:pt modelId="{77E42B7B-F992-42FB-946B-872C9EC65C86}" type="pres">
      <dgm:prSet presAssocID="{AACFC7D2-87F7-4A89-B7E1-C9ECB2544579}" presName="parentLin" presStyleCnt="0"/>
      <dgm:spPr/>
    </dgm:pt>
    <dgm:pt modelId="{4F209F73-2CF1-41DC-A051-919BBF87DB73}" type="pres">
      <dgm:prSet presAssocID="{AACFC7D2-87F7-4A89-B7E1-C9ECB2544579}" presName="parentLeftMargin" presStyleLbl="node1" presStyleIdx="1" presStyleCnt="8"/>
      <dgm:spPr/>
      <dgm:t>
        <a:bodyPr/>
        <a:lstStyle/>
        <a:p>
          <a:endParaRPr lang="en-US"/>
        </a:p>
      </dgm:t>
    </dgm:pt>
    <dgm:pt modelId="{2A3F2D0B-D124-4F41-B678-ABB433997B7E}" type="pres">
      <dgm:prSet presAssocID="{AACFC7D2-87F7-4A89-B7E1-C9ECB2544579}" presName="parentText" presStyleLbl="node1" presStyleIdx="2" presStyleCnt="8">
        <dgm:presLayoutVars>
          <dgm:chMax val="0"/>
          <dgm:bulletEnabled val="1"/>
        </dgm:presLayoutVars>
      </dgm:prSet>
      <dgm:spPr/>
      <dgm:t>
        <a:bodyPr/>
        <a:lstStyle/>
        <a:p>
          <a:endParaRPr lang="en-US"/>
        </a:p>
      </dgm:t>
    </dgm:pt>
    <dgm:pt modelId="{CF603388-6904-4D1B-82D3-3D69354B9DCA}" type="pres">
      <dgm:prSet presAssocID="{AACFC7D2-87F7-4A89-B7E1-C9ECB2544579}" presName="negativeSpace" presStyleCnt="0"/>
      <dgm:spPr/>
    </dgm:pt>
    <dgm:pt modelId="{9C6C5400-6D83-4753-A2E3-E0704D59D9BC}" type="pres">
      <dgm:prSet presAssocID="{AACFC7D2-87F7-4A89-B7E1-C9ECB2544579}" presName="childText" presStyleLbl="conFgAcc1" presStyleIdx="2" presStyleCnt="8">
        <dgm:presLayoutVars>
          <dgm:bulletEnabled val="1"/>
        </dgm:presLayoutVars>
      </dgm:prSet>
      <dgm:spPr/>
    </dgm:pt>
    <dgm:pt modelId="{AC56805D-7F77-42A0-966F-96F2483C18EB}" type="pres">
      <dgm:prSet presAssocID="{474C76C5-84E7-4AA2-86C3-BC9B98BC4842}" presName="spaceBetweenRectangles" presStyleCnt="0"/>
      <dgm:spPr/>
    </dgm:pt>
    <dgm:pt modelId="{32BAC6ED-B98F-4F73-9FEA-2E4B8A1CCB35}" type="pres">
      <dgm:prSet presAssocID="{72B53D03-1AA8-45C2-8368-BD4F5F7B79FA}" presName="parentLin" presStyleCnt="0"/>
      <dgm:spPr/>
    </dgm:pt>
    <dgm:pt modelId="{D145A23B-33E7-419E-8490-EAAE3D54AFAB}" type="pres">
      <dgm:prSet presAssocID="{72B53D03-1AA8-45C2-8368-BD4F5F7B79FA}" presName="parentLeftMargin" presStyleLbl="node1" presStyleIdx="2" presStyleCnt="8"/>
      <dgm:spPr/>
      <dgm:t>
        <a:bodyPr/>
        <a:lstStyle/>
        <a:p>
          <a:endParaRPr lang="en-US"/>
        </a:p>
      </dgm:t>
    </dgm:pt>
    <dgm:pt modelId="{845CC204-EFFB-4364-AFFF-C6F713797EDE}" type="pres">
      <dgm:prSet presAssocID="{72B53D03-1AA8-45C2-8368-BD4F5F7B79FA}" presName="parentText" presStyleLbl="node1" presStyleIdx="3" presStyleCnt="8">
        <dgm:presLayoutVars>
          <dgm:chMax val="0"/>
          <dgm:bulletEnabled val="1"/>
        </dgm:presLayoutVars>
      </dgm:prSet>
      <dgm:spPr/>
      <dgm:t>
        <a:bodyPr/>
        <a:lstStyle/>
        <a:p>
          <a:endParaRPr lang="en-US"/>
        </a:p>
      </dgm:t>
    </dgm:pt>
    <dgm:pt modelId="{BABEB6EE-2003-4AB8-AC85-BB33EC1EF96C}" type="pres">
      <dgm:prSet presAssocID="{72B53D03-1AA8-45C2-8368-BD4F5F7B79FA}" presName="negativeSpace" presStyleCnt="0"/>
      <dgm:spPr/>
    </dgm:pt>
    <dgm:pt modelId="{989709D7-642A-4827-989F-D1D85EC79905}" type="pres">
      <dgm:prSet presAssocID="{72B53D03-1AA8-45C2-8368-BD4F5F7B79FA}" presName="childText" presStyleLbl="conFgAcc1" presStyleIdx="3" presStyleCnt="8">
        <dgm:presLayoutVars>
          <dgm:bulletEnabled val="1"/>
        </dgm:presLayoutVars>
      </dgm:prSet>
      <dgm:spPr/>
    </dgm:pt>
    <dgm:pt modelId="{098957A9-F5B7-45D4-A435-B3A4F4B45C76}" type="pres">
      <dgm:prSet presAssocID="{927E8B91-437D-4DB5-A90D-7C57F672F511}" presName="spaceBetweenRectangles" presStyleCnt="0"/>
      <dgm:spPr/>
    </dgm:pt>
    <dgm:pt modelId="{381244B1-9D02-43AD-9A1B-C90EBD33EEC5}" type="pres">
      <dgm:prSet presAssocID="{9C01714C-58A9-484C-969A-435B747FF455}" presName="parentLin" presStyleCnt="0"/>
      <dgm:spPr/>
    </dgm:pt>
    <dgm:pt modelId="{DB4709BA-F755-4DFB-AC7D-29D8BAFF2015}" type="pres">
      <dgm:prSet presAssocID="{9C01714C-58A9-484C-969A-435B747FF455}" presName="parentLeftMargin" presStyleLbl="node1" presStyleIdx="3" presStyleCnt="8"/>
      <dgm:spPr/>
      <dgm:t>
        <a:bodyPr/>
        <a:lstStyle/>
        <a:p>
          <a:endParaRPr lang="en-US"/>
        </a:p>
      </dgm:t>
    </dgm:pt>
    <dgm:pt modelId="{AC7D1B33-1A7E-4458-A634-0B33BFC48255}" type="pres">
      <dgm:prSet presAssocID="{9C01714C-58A9-484C-969A-435B747FF455}" presName="parentText" presStyleLbl="node1" presStyleIdx="4" presStyleCnt="8">
        <dgm:presLayoutVars>
          <dgm:chMax val="0"/>
          <dgm:bulletEnabled val="1"/>
        </dgm:presLayoutVars>
      </dgm:prSet>
      <dgm:spPr/>
      <dgm:t>
        <a:bodyPr/>
        <a:lstStyle/>
        <a:p>
          <a:endParaRPr lang="en-US"/>
        </a:p>
      </dgm:t>
    </dgm:pt>
    <dgm:pt modelId="{44872FA7-ADEE-4AD4-9096-8BF0F0F0F660}" type="pres">
      <dgm:prSet presAssocID="{9C01714C-58A9-484C-969A-435B747FF455}" presName="negativeSpace" presStyleCnt="0"/>
      <dgm:spPr/>
    </dgm:pt>
    <dgm:pt modelId="{78B714A7-DDFF-4B4D-92E9-C79A2EFAB860}" type="pres">
      <dgm:prSet presAssocID="{9C01714C-58A9-484C-969A-435B747FF455}" presName="childText" presStyleLbl="conFgAcc1" presStyleIdx="4" presStyleCnt="8">
        <dgm:presLayoutVars>
          <dgm:bulletEnabled val="1"/>
        </dgm:presLayoutVars>
      </dgm:prSet>
      <dgm:spPr/>
    </dgm:pt>
    <dgm:pt modelId="{5E4B005A-9BF4-406A-A787-614DD91CAE26}" type="pres">
      <dgm:prSet presAssocID="{A5555839-A2A0-42ED-A2B2-DE173F6AB733}" presName="spaceBetweenRectangles" presStyleCnt="0"/>
      <dgm:spPr/>
    </dgm:pt>
    <dgm:pt modelId="{56D24DF2-E311-442C-AB51-6BA2AAC48ED4}" type="pres">
      <dgm:prSet presAssocID="{1996C268-61BF-4DD1-B7F6-9CC4C69CDA9B}" presName="parentLin" presStyleCnt="0"/>
      <dgm:spPr/>
    </dgm:pt>
    <dgm:pt modelId="{08D6FBF0-EEBD-46C9-9429-ABB30C60D080}" type="pres">
      <dgm:prSet presAssocID="{1996C268-61BF-4DD1-B7F6-9CC4C69CDA9B}" presName="parentLeftMargin" presStyleLbl="node1" presStyleIdx="4" presStyleCnt="8"/>
      <dgm:spPr/>
      <dgm:t>
        <a:bodyPr/>
        <a:lstStyle/>
        <a:p>
          <a:endParaRPr lang="en-US"/>
        </a:p>
      </dgm:t>
    </dgm:pt>
    <dgm:pt modelId="{E31C16E4-A1FC-4640-A8B3-EE7E5DFF3AC0}" type="pres">
      <dgm:prSet presAssocID="{1996C268-61BF-4DD1-B7F6-9CC4C69CDA9B}" presName="parentText" presStyleLbl="node1" presStyleIdx="5" presStyleCnt="8">
        <dgm:presLayoutVars>
          <dgm:chMax val="0"/>
          <dgm:bulletEnabled val="1"/>
        </dgm:presLayoutVars>
      </dgm:prSet>
      <dgm:spPr/>
      <dgm:t>
        <a:bodyPr/>
        <a:lstStyle/>
        <a:p>
          <a:endParaRPr lang="en-US"/>
        </a:p>
      </dgm:t>
    </dgm:pt>
    <dgm:pt modelId="{2A8E0A43-64FE-418D-A4FA-1FDB576A6095}" type="pres">
      <dgm:prSet presAssocID="{1996C268-61BF-4DD1-B7F6-9CC4C69CDA9B}" presName="negativeSpace" presStyleCnt="0"/>
      <dgm:spPr/>
    </dgm:pt>
    <dgm:pt modelId="{C49DF966-CD91-429E-99AB-F1B907ACE24C}" type="pres">
      <dgm:prSet presAssocID="{1996C268-61BF-4DD1-B7F6-9CC4C69CDA9B}" presName="childText" presStyleLbl="conFgAcc1" presStyleIdx="5" presStyleCnt="8">
        <dgm:presLayoutVars>
          <dgm:bulletEnabled val="1"/>
        </dgm:presLayoutVars>
      </dgm:prSet>
      <dgm:spPr/>
    </dgm:pt>
    <dgm:pt modelId="{28C6FDAB-3F7D-48DB-81A8-131F6448CF04}" type="pres">
      <dgm:prSet presAssocID="{FB173850-8C2F-45E2-9CDE-7F6C1C6B7747}" presName="spaceBetweenRectangles" presStyleCnt="0"/>
      <dgm:spPr/>
    </dgm:pt>
    <dgm:pt modelId="{C3E722D7-CECB-45F2-BF63-8A55980624CC}" type="pres">
      <dgm:prSet presAssocID="{D5C01D93-6F4D-4B31-9535-15A75BD52AAF}" presName="parentLin" presStyleCnt="0"/>
      <dgm:spPr/>
    </dgm:pt>
    <dgm:pt modelId="{6D9D9E61-930C-44CD-B9F6-A143306D7B4D}" type="pres">
      <dgm:prSet presAssocID="{D5C01D93-6F4D-4B31-9535-15A75BD52AAF}" presName="parentLeftMargin" presStyleLbl="node1" presStyleIdx="5" presStyleCnt="8"/>
      <dgm:spPr/>
      <dgm:t>
        <a:bodyPr/>
        <a:lstStyle/>
        <a:p>
          <a:endParaRPr lang="en-US"/>
        </a:p>
      </dgm:t>
    </dgm:pt>
    <dgm:pt modelId="{484A583A-F0B5-473E-BFD6-C3706138BF1A}" type="pres">
      <dgm:prSet presAssocID="{D5C01D93-6F4D-4B31-9535-15A75BD52AAF}" presName="parentText" presStyleLbl="node1" presStyleIdx="6" presStyleCnt="8">
        <dgm:presLayoutVars>
          <dgm:chMax val="0"/>
          <dgm:bulletEnabled val="1"/>
        </dgm:presLayoutVars>
      </dgm:prSet>
      <dgm:spPr/>
      <dgm:t>
        <a:bodyPr/>
        <a:lstStyle/>
        <a:p>
          <a:endParaRPr lang="en-US"/>
        </a:p>
      </dgm:t>
    </dgm:pt>
    <dgm:pt modelId="{9FCB3F60-3243-47B3-98D7-16FD07DB4D17}" type="pres">
      <dgm:prSet presAssocID="{D5C01D93-6F4D-4B31-9535-15A75BD52AAF}" presName="negativeSpace" presStyleCnt="0"/>
      <dgm:spPr/>
    </dgm:pt>
    <dgm:pt modelId="{D8FE75F4-B34F-44BD-917D-B2EEC93E3B32}" type="pres">
      <dgm:prSet presAssocID="{D5C01D93-6F4D-4B31-9535-15A75BD52AAF}" presName="childText" presStyleLbl="conFgAcc1" presStyleIdx="6" presStyleCnt="8">
        <dgm:presLayoutVars>
          <dgm:bulletEnabled val="1"/>
        </dgm:presLayoutVars>
      </dgm:prSet>
      <dgm:spPr/>
    </dgm:pt>
    <dgm:pt modelId="{38664155-CD13-4582-A922-F31C029D4756}" type="pres">
      <dgm:prSet presAssocID="{0F6D187E-19D2-4AE5-8773-9D9C07A5B0E3}" presName="spaceBetweenRectangles" presStyleCnt="0"/>
      <dgm:spPr/>
    </dgm:pt>
    <dgm:pt modelId="{798E4C3E-F029-47A0-AB57-9C5EBA6F0894}" type="pres">
      <dgm:prSet presAssocID="{1A465BD6-C911-4CB8-8D2E-0C36C3B3F9A3}" presName="parentLin" presStyleCnt="0"/>
      <dgm:spPr/>
    </dgm:pt>
    <dgm:pt modelId="{A534FEF2-F1D5-4827-90C3-38932A5BA67E}" type="pres">
      <dgm:prSet presAssocID="{1A465BD6-C911-4CB8-8D2E-0C36C3B3F9A3}" presName="parentLeftMargin" presStyleLbl="node1" presStyleIdx="6" presStyleCnt="8"/>
      <dgm:spPr/>
      <dgm:t>
        <a:bodyPr/>
        <a:lstStyle/>
        <a:p>
          <a:endParaRPr lang="en-US"/>
        </a:p>
      </dgm:t>
    </dgm:pt>
    <dgm:pt modelId="{1F0D6DB2-82D3-4119-A182-806CD30C51EA}" type="pres">
      <dgm:prSet presAssocID="{1A465BD6-C911-4CB8-8D2E-0C36C3B3F9A3}" presName="parentText" presStyleLbl="node1" presStyleIdx="7" presStyleCnt="8">
        <dgm:presLayoutVars>
          <dgm:chMax val="0"/>
          <dgm:bulletEnabled val="1"/>
        </dgm:presLayoutVars>
      </dgm:prSet>
      <dgm:spPr/>
      <dgm:t>
        <a:bodyPr/>
        <a:lstStyle/>
        <a:p>
          <a:endParaRPr lang="en-US"/>
        </a:p>
      </dgm:t>
    </dgm:pt>
    <dgm:pt modelId="{B16FD3F3-D1AF-49E7-83DC-34CF23A9048B}" type="pres">
      <dgm:prSet presAssocID="{1A465BD6-C911-4CB8-8D2E-0C36C3B3F9A3}" presName="negativeSpace" presStyleCnt="0"/>
      <dgm:spPr/>
    </dgm:pt>
    <dgm:pt modelId="{0C02C32E-2B07-4541-9EEC-384B7E6F09FC}" type="pres">
      <dgm:prSet presAssocID="{1A465BD6-C911-4CB8-8D2E-0C36C3B3F9A3}" presName="childText" presStyleLbl="conFgAcc1" presStyleIdx="7" presStyleCnt="8">
        <dgm:presLayoutVars>
          <dgm:bulletEnabled val="1"/>
        </dgm:presLayoutVars>
      </dgm:prSet>
      <dgm:spPr/>
    </dgm:pt>
  </dgm:ptLst>
  <dgm:cxnLst>
    <dgm:cxn modelId="{C44F05E5-1E59-4AA2-8408-8436BA52538E}" type="presOf" srcId="{A07821E3-F452-4065-ACB6-72D24CCBA814}" destId="{50A6123A-0ED8-4A63-BEC6-039028361EA4}" srcOrd="0" destOrd="0" presId="urn:microsoft.com/office/officeart/2005/8/layout/list1"/>
    <dgm:cxn modelId="{2ED16E2F-B795-4AAE-A67F-AB99E1113ABE}" srcId="{25A2E5A1-E81E-4280-8B6B-C40578027534}" destId="{1A465BD6-C911-4CB8-8D2E-0C36C3B3F9A3}" srcOrd="7" destOrd="0" parTransId="{A8C92E27-9C1E-4EB9-A983-0D7E0FCDE90F}" sibTransId="{277F3A0A-79A6-4475-9B45-414CFBA0F9C3}"/>
    <dgm:cxn modelId="{9446C778-9465-4A38-83D8-C0A8A362521E}" type="presOf" srcId="{72B53D03-1AA8-45C2-8368-BD4F5F7B79FA}" destId="{845CC204-EFFB-4364-AFFF-C6F713797EDE}" srcOrd="1" destOrd="0" presId="urn:microsoft.com/office/officeart/2005/8/layout/list1"/>
    <dgm:cxn modelId="{205B8890-A6FE-453A-A208-A6FC6F512C26}" srcId="{25A2E5A1-E81E-4280-8B6B-C40578027534}" destId="{72B53D03-1AA8-45C2-8368-BD4F5F7B79FA}" srcOrd="3" destOrd="0" parTransId="{29664604-B181-4A99-9D3C-D3A88AFB43FA}" sibTransId="{927E8B91-437D-4DB5-A90D-7C57F672F511}"/>
    <dgm:cxn modelId="{4F67B979-637A-49B5-BCB2-523F96D66153}" type="presOf" srcId="{AACFC7D2-87F7-4A89-B7E1-C9ECB2544579}" destId="{4F209F73-2CF1-41DC-A051-919BBF87DB73}" srcOrd="0" destOrd="0" presId="urn:microsoft.com/office/officeart/2005/8/layout/list1"/>
    <dgm:cxn modelId="{6876D256-A35A-4B44-AB64-4920E73B2F37}" type="presOf" srcId="{AACFC7D2-87F7-4A89-B7E1-C9ECB2544579}" destId="{2A3F2D0B-D124-4F41-B678-ABB433997B7E}" srcOrd="1" destOrd="0" presId="urn:microsoft.com/office/officeart/2005/8/layout/list1"/>
    <dgm:cxn modelId="{8EFCDD50-49F7-4A1D-A0ED-7DD2A82F51ED}" type="presOf" srcId="{72B53D03-1AA8-45C2-8368-BD4F5F7B79FA}" destId="{D145A23B-33E7-419E-8490-EAAE3D54AFAB}" srcOrd="0" destOrd="0" presId="urn:microsoft.com/office/officeart/2005/8/layout/list1"/>
    <dgm:cxn modelId="{09EF3FBF-B374-4A14-A7BA-9949BD8CFE00}" srcId="{25A2E5A1-E81E-4280-8B6B-C40578027534}" destId="{A07821E3-F452-4065-ACB6-72D24CCBA814}" srcOrd="1" destOrd="0" parTransId="{3EF9E0F0-D14C-4046-864F-CB4DC3AFDF19}" sibTransId="{ABE7F89E-C732-43F2-A324-86E8323F2F13}"/>
    <dgm:cxn modelId="{614B2829-E859-4E0C-9265-2BFEC6C29FE1}" type="presOf" srcId="{1A465BD6-C911-4CB8-8D2E-0C36C3B3F9A3}" destId="{1F0D6DB2-82D3-4119-A182-806CD30C51EA}" srcOrd="1" destOrd="0" presId="urn:microsoft.com/office/officeart/2005/8/layout/list1"/>
    <dgm:cxn modelId="{8DFE7DD3-FA97-497D-A52D-109D607B3231}" srcId="{25A2E5A1-E81E-4280-8B6B-C40578027534}" destId="{1996C268-61BF-4DD1-B7F6-9CC4C69CDA9B}" srcOrd="5" destOrd="0" parTransId="{EF7DA02B-7BEF-47C9-99DA-CEE450408384}" sibTransId="{FB173850-8C2F-45E2-9CDE-7F6C1C6B7747}"/>
    <dgm:cxn modelId="{3CA22D2C-4D36-49A1-A383-50D1394B1B09}" srcId="{25A2E5A1-E81E-4280-8B6B-C40578027534}" destId="{9C01714C-58A9-484C-969A-435B747FF455}" srcOrd="4" destOrd="0" parTransId="{CC6D443F-5A1F-4A85-A288-03D7527E1FAF}" sibTransId="{A5555839-A2A0-42ED-A2B2-DE173F6AB733}"/>
    <dgm:cxn modelId="{B6845B59-0359-46AB-AC67-EA79ECC685EA}" type="presOf" srcId="{CB659E35-E31F-4295-915B-DEB96FB0E999}" destId="{144EA8A8-BBD8-409E-BA2D-8DA57F4500BB}" srcOrd="1" destOrd="0" presId="urn:microsoft.com/office/officeart/2005/8/layout/list1"/>
    <dgm:cxn modelId="{8EE05141-6BD3-46C0-B75C-151EE84CAA38}" type="presOf" srcId="{D5C01D93-6F4D-4B31-9535-15A75BD52AAF}" destId="{484A583A-F0B5-473E-BFD6-C3706138BF1A}" srcOrd="1" destOrd="0" presId="urn:microsoft.com/office/officeart/2005/8/layout/list1"/>
    <dgm:cxn modelId="{4D053DB0-7651-4EB6-9969-7A550ECDB1DF}" type="presOf" srcId="{D5C01D93-6F4D-4B31-9535-15A75BD52AAF}" destId="{6D9D9E61-930C-44CD-B9F6-A143306D7B4D}" srcOrd="0" destOrd="0" presId="urn:microsoft.com/office/officeart/2005/8/layout/list1"/>
    <dgm:cxn modelId="{514C9E99-063F-4A8D-AAA6-8E5E1E54C07D}" type="presOf" srcId="{1996C268-61BF-4DD1-B7F6-9CC4C69CDA9B}" destId="{08D6FBF0-EEBD-46C9-9429-ABB30C60D080}" srcOrd="0" destOrd="0" presId="urn:microsoft.com/office/officeart/2005/8/layout/list1"/>
    <dgm:cxn modelId="{4293A591-F3AC-438F-B1E3-85D30CA08F6C}" type="presOf" srcId="{1996C268-61BF-4DD1-B7F6-9CC4C69CDA9B}" destId="{E31C16E4-A1FC-4640-A8B3-EE7E5DFF3AC0}" srcOrd="1" destOrd="0" presId="urn:microsoft.com/office/officeart/2005/8/layout/list1"/>
    <dgm:cxn modelId="{94B92B73-F77C-4571-B4F7-F803D6B8A4D4}" srcId="{25A2E5A1-E81E-4280-8B6B-C40578027534}" destId="{CB659E35-E31F-4295-915B-DEB96FB0E999}" srcOrd="0" destOrd="0" parTransId="{D67F91A1-3D1C-4490-8D19-601895AA23FD}" sibTransId="{CF7FCE05-5A84-46FF-A5A9-B7AE6E3F3633}"/>
    <dgm:cxn modelId="{114F97DE-B8E6-405D-8435-6871F3A5F51B}" type="presOf" srcId="{9C01714C-58A9-484C-969A-435B747FF455}" destId="{AC7D1B33-1A7E-4458-A634-0B33BFC48255}" srcOrd="1" destOrd="0" presId="urn:microsoft.com/office/officeart/2005/8/layout/list1"/>
    <dgm:cxn modelId="{21CBD927-060B-45C9-AE75-645DFE4BBD42}" type="presOf" srcId="{CB659E35-E31F-4295-915B-DEB96FB0E999}" destId="{F92D6780-078D-43DC-8F1B-F66AEA9AAD10}" srcOrd="0" destOrd="0" presId="urn:microsoft.com/office/officeart/2005/8/layout/list1"/>
    <dgm:cxn modelId="{2DC98E62-5698-412A-8FAD-81B5D997586F}" srcId="{25A2E5A1-E81E-4280-8B6B-C40578027534}" destId="{AACFC7D2-87F7-4A89-B7E1-C9ECB2544579}" srcOrd="2" destOrd="0" parTransId="{5426D7D8-88B2-4E6A-8465-5BBAFF13C97B}" sibTransId="{474C76C5-84E7-4AA2-86C3-BC9B98BC4842}"/>
    <dgm:cxn modelId="{9F3F39A6-39F7-42A9-BF60-B70A9B7C68D0}" type="presOf" srcId="{25A2E5A1-E81E-4280-8B6B-C40578027534}" destId="{D5261EBB-07BF-4656-8C0A-4910DE0A9B45}" srcOrd="0" destOrd="0" presId="urn:microsoft.com/office/officeart/2005/8/layout/list1"/>
    <dgm:cxn modelId="{BEE92AE0-07C6-4F43-8657-992D11E10BE1}" type="presOf" srcId="{1A465BD6-C911-4CB8-8D2E-0C36C3B3F9A3}" destId="{A534FEF2-F1D5-4827-90C3-38932A5BA67E}" srcOrd="0" destOrd="0" presId="urn:microsoft.com/office/officeart/2005/8/layout/list1"/>
    <dgm:cxn modelId="{6F0981F7-5472-4046-BAD3-252CA886FAF1}" srcId="{25A2E5A1-E81E-4280-8B6B-C40578027534}" destId="{D5C01D93-6F4D-4B31-9535-15A75BD52AAF}" srcOrd="6" destOrd="0" parTransId="{787BC248-CBD2-4976-989A-D36F0628AF05}" sibTransId="{0F6D187E-19D2-4AE5-8773-9D9C07A5B0E3}"/>
    <dgm:cxn modelId="{DDAA47AD-E158-4D70-B3D7-F45820998A24}" type="presOf" srcId="{9C01714C-58A9-484C-969A-435B747FF455}" destId="{DB4709BA-F755-4DFB-AC7D-29D8BAFF2015}" srcOrd="0" destOrd="0" presId="urn:microsoft.com/office/officeart/2005/8/layout/list1"/>
    <dgm:cxn modelId="{BBCF9E9D-ECBE-447B-BE3B-5C9B1EF6B2E9}" type="presOf" srcId="{A07821E3-F452-4065-ACB6-72D24CCBA814}" destId="{3F0B7E2E-763B-40CE-AB59-FFF7CA3543C3}" srcOrd="1" destOrd="0" presId="urn:microsoft.com/office/officeart/2005/8/layout/list1"/>
    <dgm:cxn modelId="{654F58E2-6469-4F7C-ACC7-49BF7635EDFA}" type="presParOf" srcId="{D5261EBB-07BF-4656-8C0A-4910DE0A9B45}" destId="{CE97039F-2BED-4F45-A2F0-94C58196575C}" srcOrd="0" destOrd="0" presId="urn:microsoft.com/office/officeart/2005/8/layout/list1"/>
    <dgm:cxn modelId="{06D90791-4251-45A6-ACEF-A232F6980ABE}" type="presParOf" srcId="{CE97039F-2BED-4F45-A2F0-94C58196575C}" destId="{F92D6780-078D-43DC-8F1B-F66AEA9AAD10}" srcOrd="0" destOrd="0" presId="urn:microsoft.com/office/officeart/2005/8/layout/list1"/>
    <dgm:cxn modelId="{0120F1FD-FE77-4726-91BA-F4E1A17FEE83}" type="presParOf" srcId="{CE97039F-2BED-4F45-A2F0-94C58196575C}" destId="{144EA8A8-BBD8-409E-BA2D-8DA57F4500BB}" srcOrd="1" destOrd="0" presId="urn:microsoft.com/office/officeart/2005/8/layout/list1"/>
    <dgm:cxn modelId="{82244AEF-06BA-4B74-8A68-D4C7F655AE01}" type="presParOf" srcId="{D5261EBB-07BF-4656-8C0A-4910DE0A9B45}" destId="{10C79538-8F4D-4384-B57E-D30B4CE172DA}" srcOrd="1" destOrd="0" presId="urn:microsoft.com/office/officeart/2005/8/layout/list1"/>
    <dgm:cxn modelId="{513DFABC-3D75-4221-9E63-637320D57888}" type="presParOf" srcId="{D5261EBB-07BF-4656-8C0A-4910DE0A9B45}" destId="{C351CC2B-3492-49B5-9BD2-0FD14460A073}" srcOrd="2" destOrd="0" presId="urn:microsoft.com/office/officeart/2005/8/layout/list1"/>
    <dgm:cxn modelId="{7089344F-A43F-47F4-B944-698C630478DE}" type="presParOf" srcId="{D5261EBB-07BF-4656-8C0A-4910DE0A9B45}" destId="{3E061697-1F52-482A-BAE8-4D09C7FAB630}" srcOrd="3" destOrd="0" presId="urn:microsoft.com/office/officeart/2005/8/layout/list1"/>
    <dgm:cxn modelId="{AFD44F02-7810-47CE-8046-B22F024FE6C0}" type="presParOf" srcId="{D5261EBB-07BF-4656-8C0A-4910DE0A9B45}" destId="{8332C2DD-FF51-4B06-A2B2-714DAFF36BED}" srcOrd="4" destOrd="0" presId="urn:microsoft.com/office/officeart/2005/8/layout/list1"/>
    <dgm:cxn modelId="{CF007B53-340C-4F28-AFC9-86365D6D8289}" type="presParOf" srcId="{8332C2DD-FF51-4B06-A2B2-714DAFF36BED}" destId="{50A6123A-0ED8-4A63-BEC6-039028361EA4}" srcOrd="0" destOrd="0" presId="urn:microsoft.com/office/officeart/2005/8/layout/list1"/>
    <dgm:cxn modelId="{F05EF744-DAF2-47AB-A978-DEFAD045B231}" type="presParOf" srcId="{8332C2DD-FF51-4B06-A2B2-714DAFF36BED}" destId="{3F0B7E2E-763B-40CE-AB59-FFF7CA3543C3}" srcOrd="1" destOrd="0" presId="urn:microsoft.com/office/officeart/2005/8/layout/list1"/>
    <dgm:cxn modelId="{D3291B22-ED97-41A9-AF0C-522893A87FBC}" type="presParOf" srcId="{D5261EBB-07BF-4656-8C0A-4910DE0A9B45}" destId="{D764F714-915B-480A-AC9F-B8D36B82E7AC}" srcOrd="5" destOrd="0" presId="urn:microsoft.com/office/officeart/2005/8/layout/list1"/>
    <dgm:cxn modelId="{0CFDB824-E523-4838-AF7E-86AF5DEF4171}" type="presParOf" srcId="{D5261EBB-07BF-4656-8C0A-4910DE0A9B45}" destId="{663A05CC-CF2E-49C4-9B24-3265092E4EF3}" srcOrd="6" destOrd="0" presId="urn:microsoft.com/office/officeart/2005/8/layout/list1"/>
    <dgm:cxn modelId="{587ABC7D-6733-48F0-B0B8-A43A6DC5EDEE}" type="presParOf" srcId="{D5261EBB-07BF-4656-8C0A-4910DE0A9B45}" destId="{CFBEBA75-B192-4214-BF6A-87A774C4A9A3}" srcOrd="7" destOrd="0" presId="urn:microsoft.com/office/officeart/2005/8/layout/list1"/>
    <dgm:cxn modelId="{B084C897-A37A-48B6-B6C2-FFB6A2454D2D}" type="presParOf" srcId="{D5261EBB-07BF-4656-8C0A-4910DE0A9B45}" destId="{77E42B7B-F992-42FB-946B-872C9EC65C86}" srcOrd="8" destOrd="0" presId="urn:microsoft.com/office/officeart/2005/8/layout/list1"/>
    <dgm:cxn modelId="{91558B68-9E41-401E-8BF9-663D78D051F3}" type="presParOf" srcId="{77E42B7B-F992-42FB-946B-872C9EC65C86}" destId="{4F209F73-2CF1-41DC-A051-919BBF87DB73}" srcOrd="0" destOrd="0" presId="urn:microsoft.com/office/officeart/2005/8/layout/list1"/>
    <dgm:cxn modelId="{CA0F29C1-1CE0-41EE-84FC-A49E24F0A2CA}" type="presParOf" srcId="{77E42B7B-F992-42FB-946B-872C9EC65C86}" destId="{2A3F2D0B-D124-4F41-B678-ABB433997B7E}" srcOrd="1" destOrd="0" presId="urn:microsoft.com/office/officeart/2005/8/layout/list1"/>
    <dgm:cxn modelId="{84CD42C5-076C-4329-8EDA-048742586DD9}" type="presParOf" srcId="{D5261EBB-07BF-4656-8C0A-4910DE0A9B45}" destId="{CF603388-6904-4D1B-82D3-3D69354B9DCA}" srcOrd="9" destOrd="0" presId="urn:microsoft.com/office/officeart/2005/8/layout/list1"/>
    <dgm:cxn modelId="{CC139D70-1FAF-43DB-8F43-3D7B86FBD2E1}" type="presParOf" srcId="{D5261EBB-07BF-4656-8C0A-4910DE0A9B45}" destId="{9C6C5400-6D83-4753-A2E3-E0704D59D9BC}" srcOrd="10" destOrd="0" presId="urn:microsoft.com/office/officeart/2005/8/layout/list1"/>
    <dgm:cxn modelId="{2B628DD0-8C7D-4602-879B-FDA0C047BD36}" type="presParOf" srcId="{D5261EBB-07BF-4656-8C0A-4910DE0A9B45}" destId="{AC56805D-7F77-42A0-966F-96F2483C18EB}" srcOrd="11" destOrd="0" presId="urn:microsoft.com/office/officeart/2005/8/layout/list1"/>
    <dgm:cxn modelId="{4CA6B442-8DDC-4648-9875-F5049319546E}" type="presParOf" srcId="{D5261EBB-07BF-4656-8C0A-4910DE0A9B45}" destId="{32BAC6ED-B98F-4F73-9FEA-2E4B8A1CCB35}" srcOrd="12" destOrd="0" presId="urn:microsoft.com/office/officeart/2005/8/layout/list1"/>
    <dgm:cxn modelId="{8E12FBE3-4C17-4317-B598-0CD097D3705F}" type="presParOf" srcId="{32BAC6ED-B98F-4F73-9FEA-2E4B8A1CCB35}" destId="{D145A23B-33E7-419E-8490-EAAE3D54AFAB}" srcOrd="0" destOrd="0" presId="urn:microsoft.com/office/officeart/2005/8/layout/list1"/>
    <dgm:cxn modelId="{5750D178-88CD-4E8C-89A9-A4C6E1CE0849}" type="presParOf" srcId="{32BAC6ED-B98F-4F73-9FEA-2E4B8A1CCB35}" destId="{845CC204-EFFB-4364-AFFF-C6F713797EDE}" srcOrd="1" destOrd="0" presId="urn:microsoft.com/office/officeart/2005/8/layout/list1"/>
    <dgm:cxn modelId="{9458D4AB-8C9A-44B9-98B0-C425BC1F41DA}" type="presParOf" srcId="{D5261EBB-07BF-4656-8C0A-4910DE0A9B45}" destId="{BABEB6EE-2003-4AB8-AC85-BB33EC1EF96C}" srcOrd="13" destOrd="0" presId="urn:microsoft.com/office/officeart/2005/8/layout/list1"/>
    <dgm:cxn modelId="{072CB89E-B666-4635-A453-4E3D77C58D80}" type="presParOf" srcId="{D5261EBB-07BF-4656-8C0A-4910DE0A9B45}" destId="{989709D7-642A-4827-989F-D1D85EC79905}" srcOrd="14" destOrd="0" presId="urn:microsoft.com/office/officeart/2005/8/layout/list1"/>
    <dgm:cxn modelId="{6E5478A0-D8F8-43C8-9575-8488BD54A74A}" type="presParOf" srcId="{D5261EBB-07BF-4656-8C0A-4910DE0A9B45}" destId="{098957A9-F5B7-45D4-A435-B3A4F4B45C76}" srcOrd="15" destOrd="0" presId="urn:microsoft.com/office/officeart/2005/8/layout/list1"/>
    <dgm:cxn modelId="{0E5172A9-FC87-4063-884F-6DF7EB79AFFB}" type="presParOf" srcId="{D5261EBB-07BF-4656-8C0A-4910DE0A9B45}" destId="{381244B1-9D02-43AD-9A1B-C90EBD33EEC5}" srcOrd="16" destOrd="0" presId="urn:microsoft.com/office/officeart/2005/8/layout/list1"/>
    <dgm:cxn modelId="{5AEE3509-D5F8-4CC6-98E4-D4C1C225ED8E}" type="presParOf" srcId="{381244B1-9D02-43AD-9A1B-C90EBD33EEC5}" destId="{DB4709BA-F755-4DFB-AC7D-29D8BAFF2015}" srcOrd="0" destOrd="0" presId="urn:microsoft.com/office/officeart/2005/8/layout/list1"/>
    <dgm:cxn modelId="{DA1F688F-26A0-4F4E-8143-57300F6D0962}" type="presParOf" srcId="{381244B1-9D02-43AD-9A1B-C90EBD33EEC5}" destId="{AC7D1B33-1A7E-4458-A634-0B33BFC48255}" srcOrd="1" destOrd="0" presId="urn:microsoft.com/office/officeart/2005/8/layout/list1"/>
    <dgm:cxn modelId="{3495E85F-710B-40F4-AC55-D9387FDBC81D}" type="presParOf" srcId="{D5261EBB-07BF-4656-8C0A-4910DE0A9B45}" destId="{44872FA7-ADEE-4AD4-9096-8BF0F0F0F660}" srcOrd="17" destOrd="0" presId="urn:microsoft.com/office/officeart/2005/8/layout/list1"/>
    <dgm:cxn modelId="{B97F741D-B505-4C43-8F07-C84D7C36F911}" type="presParOf" srcId="{D5261EBB-07BF-4656-8C0A-4910DE0A9B45}" destId="{78B714A7-DDFF-4B4D-92E9-C79A2EFAB860}" srcOrd="18" destOrd="0" presId="urn:microsoft.com/office/officeart/2005/8/layout/list1"/>
    <dgm:cxn modelId="{6413A54B-79B4-4466-9F58-A1901DC62AF3}" type="presParOf" srcId="{D5261EBB-07BF-4656-8C0A-4910DE0A9B45}" destId="{5E4B005A-9BF4-406A-A787-614DD91CAE26}" srcOrd="19" destOrd="0" presId="urn:microsoft.com/office/officeart/2005/8/layout/list1"/>
    <dgm:cxn modelId="{91852428-382B-4384-8067-1A209766C914}" type="presParOf" srcId="{D5261EBB-07BF-4656-8C0A-4910DE0A9B45}" destId="{56D24DF2-E311-442C-AB51-6BA2AAC48ED4}" srcOrd="20" destOrd="0" presId="urn:microsoft.com/office/officeart/2005/8/layout/list1"/>
    <dgm:cxn modelId="{DC7DEE08-501A-4157-8455-CAA439C0B732}" type="presParOf" srcId="{56D24DF2-E311-442C-AB51-6BA2AAC48ED4}" destId="{08D6FBF0-EEBD-46C9-9429-ABB30C60D080}" srcOrd="0" destOrd="0" presId="urn:microsoft.com/office/officeart/2005/8/layout/list1"/>
    <dgm:cxn modelId="{9C83BB40-CD91-43D3-8FA2-72CEB00A6DDF}" type="presParOf" srcId="{56D24DF2-E311-442C-AB51-6BA2AAC48ED4}" destId="{E31C16E4-A1FC-4640-A8B3-EE7E5DFF3AC0}" srcOrd="1" destOrd="0" presId="urn:microsoft.com/office/officeart/2005/8/layout/list1"/>
    <dgm:cxn modelId="{E28552C5-3CCF-4715-A949-62D9A23B1ED1}" type="presParOf" srcId="{D5261EBB-07BF-4656-8C0A-4910DE0A9B45}" destId="{2A8E0A43-64FE-418D-A4FA-1FDB576A6095}" srcOrd="21" destOrd="0" presId="urn:microsoft.com/office/officeart/2005/8/layout/list1"/>
    <dgm:cxn modelId="{3519E7F2-1208-4B85-B337-B7735C233D0C}" type="presParOf" srcId="{D5261EBB-07BF-4656-8C0A-4910DE0A9B45}" destId="{C49DF966-CD91-429E-99AB-F1B907ACE24C}" srcOrd="22" destOrd="0" presId="urn:microsoft.com/office/officeart/2005/8/layout/list1"/>
    <dgm:cxn modelId="{FD466780-002A-4BA3-AB1B-339196ACDB4D}" type="presParOf" srcId="{D5261EBB-07BF-4656-8C0A-4910DE0A9B45}" destId="{28C6FDAB-3F7D-48DB-81A8-131F6448CF04}" srcOrd="23" destOrd="0" presId="urn:microsoft.com/office/officeart/2005/8/layout/list1"/>
    <dgm:cxn modelId="{4AF3325A-556B-4338-8030-CF25522586A5}" type="presParOf" srcId="{D5261EBB-07BF-4656-8C0A-4910DE0A9B45}" destId="{C3E722D7-CECB-45F2-BF63-8A55980624CC}" srcOrd="24" destOrd="0" presId="urn:microsoft.com/office/officeart/2005/8/layout/list1"/>
    <dgm:cxn modelId="{0496B4C7-046F-44A5-8044-1705AB6C76BA}" type="presParOf" srcId="{C3E722D7-CECB-45F2-BF63-8A55980624CC}" destId="{6D9D9E61-930C-44CD-B9F6-A143306D7B4D}" srcOrd="0" destOrd="0" presId="urn:microsoft.com/office/officeart/2005/8/layout/list1"/>
    <dgm:cxn modelId="{20DD6AF3-10C1-4521-A222-32154C375805}" type="presParOf" srcId="{C3E722D7-CECB-45F2-BF63-8A55980624CC}" destId="{484A583A-F0B5-473E-BFD6-C3706138BF1A}" srcOrd="1" destOrd="0" presId="urn:microsoft.com/office/officeart/2005/8/layout/list1"/>
    <dgm:cxn modelId="{35A4C639-79D6-494F-B94B-D859A0201315}" type="presParOf" srcId="{D5261EBB-07BF-4656-8C0A-4910DE0A9B45}" destId="{9FCB3F60-3243-47B3-98D7-16FD07DB4D17}" srcOrd="25" destOrd="0" presId="urn:microsoft.com/office/officeart/2005/8/layout/list1"/>
    <dgm:cxn modelId="{E68405A2-C1C2-434F-9CF5-CB7FE33FE6B4}" type="presParOf" srcId="{D5261EBB-07BF-4656-8C0A-4910DE0A9B45}" destId="{D8FE75F4-B34F-44BD-917D-B2EEC93E3B32}" srcOrd="26" destOrd="0" presId="urn:microsoft.com/office/officeart/2005/8/layout/list1"/>
    <dgm:cxn modelId="{405DD07F-657C-4C18-83E6-DD65AE3E23D1}" type="presParOf" srcId="{D5261EBB-07BF-4656-8C0A-4910DE0A9B45}" destId="{38664155-CD13-4582-A922-F31C029D4756}" srcOrd="27" destOrd="0" presId="urn:microsoft.com/office/officeart/2005/8/layout/list1"/>
    <dgm:cxn modelId="{5B778823-430C-4416-835D-1AB13A7E0E54}" type="presParOf" srcId="{D5261EBB-07BF-4656-8C0A-4910DE0A9B45}" destId="{798E4C3E-F029-47A0-AB57-9C5EBA6F0894}" srcOrd="28" destOrd="0" presId="urn:microsoft.com/office/officeart/2005/8/layout/list1"/>
    <dgm:cxn modelId="{5D8EA950-841A-4812-80B8-CAE757CD1F8D}" type="presParOf" srcId="{798E4C3E-F029-47A0-AB57-9C5EBA6F0894}" destId="{A534FEF2-F1D5-4827-90C3-38932A5BA67E}" srcOrd="0" destOrd="0" presId="urn:microsoft.com/office/officeart/2005/8/layout/list1"/>
    <dgm:cxn modelId="{FD92BB88-8B49-4F51-B124-077E020F6FDC}" type="presParOf" srcId="{798E4C3E-F029-47A0-AB57-9C5EBA6F0894}" destId="{1F0D6DB2-82D3-4119-A182-806CD30C51EA}" srcOrd="1" destOrd="0" presId="urn:microsoft.com/office/officeart/2005/8/layout/list1"/>
    <dgm:cxn modelId="{70760F3E-B1CC-45B2-83EC-4D0F3B01F8C5}" type="presParOf" srcId="{D5261EBB-07BF-4656-8C0A-4910DE0A9B45}" destId="{B16FD3F3-D1AF-49E7-83DC-34CF23A9048B}" srcOrd="29" destOrd="0" presId="urn:microsoft.com/office/officeart/2005/8/layout/list1"/>
    <dgm:cxn modelId="{098C712C-B6B0-4089-87C6-6B2FDA3382D7}" type="presParOf" srcId="{D5261EBB-07BF-4656-8C0A-4910DE0A9B45}" destId="{0C02C32E-2B07-4541-9EEC-384B7E6F09FC}"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F37B1F-B86B-4C92-BD77-50A0526769D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FFF4F42-0971-45EA-B418-E10841ED10CA}">
      <dgm:prSet phldrT="[Text]"/>
      <dgm:spPr>
        <a:solidFill>
          <a:srgbClr val="7030A0"/>
        </a:solidFill>
      </dgm:spPr>
      <dgm:t>
        <a:bodyPr/>
        <a:lstStyle/>
        <a:p>
          <a:r>
            <a:rPr lang="en-US" dirty="0" smtClean="0"/>
            <a:t>Heterogeneous Systems</a:t>
          </a:r>
          <a:endParaRPr lang="en-US" dirty="0"/>
        </a:p>
      </dgm:t>
    </dgm:pt>
    <dgm:pt modelId="{CEB2A710-F09D-49EA-8979-00D7E4E846F4}" type="parTrans" cxnId="{F8B60951-B696-4795-9B73-D6F72850C4E8}">
      <dgm:prSet/>
      <dgm:spPr/>
      <dgm:t>
        <a:bodyPr/>
        <a:lstStyle/>
        <a:p>
          <a:endParaRPr lang="en-US"/>
        </a:p>
      </dgm:t>
    </dgm:pt>
    <dgm:pt modelId="{BF0AB548-9B91-4352-9DF1-8C7479CF331A}" type="sibTrans" cxnId="{F8B60951-B696-4795-9B73-D6F72850C4E8}">
      <dgm:prSet/>
      <dgm:spPr/>
      <dgm:t>
        <a:bodyPr/>
        <a:lstStyle/>
        <a:p>
          <a:endParaRPr lang="en-US"/>
        </a:p>
      </dgm:t>
    </dgm:pt>
    <dgm:pt modelId="{5AD71FC8-0BD5-4BA6-B516-B52D99DB2D04}">
      <dgm:prSet/>
      <dgm:spPr>
        <a:solidFill>
          <a:srgbClr val="FF0000"/>
        </a:solidFill>
      </dgm:spPr>
      <dgm:t>
        <a:bodyPr/>
        <a:lstStyle/>
        <a:p>
          <a:r>
            <a:rPr lang="en-US" dirty="0" smtClean="0"/>
            <a:t>Data Security Architectural Considerations</a:t>
          </a:r>
        </a:p>
      </dgm:t>
    </dgm:pt>
    <dgm:pt modelId="{0BCD1705-EFE7-4C9B-BED7-A9250DF81173}" type="parTrans" cxnId="{8D990C0C-94F7-4F5F-8E1C-065FAE21A913}">
      <dgm:prSet/>
      <dgm:spPr/>
      <dgm:t>
        <a:bodyPr/>
        <a:lstStyle/>
        <a:p>
          <a:endParaRPr lang="en-US"/>
        </a:p>
      </dgm:t>
    </dgm:pt>
    <dgm:pt modelId="{179D54FF-D428-4E80-AF23-EE88CBD4F2C1}" type="sibTrans" cxnId="{8D990C0C-94F7-4F5F-8E1C-065FAE21A913}">
      <dgm:prSet/>
      <dgm:spPr/>
      <dgm:t>
        <a:bodyPr/>
        <a:lstStyle/>
        <a:p>
          <a:endParaRPr lang="en-US"/>
        </a:p>
      </dgm:t>
    </dgm:pt>
    <dgm:pt modelId="{67FB54E9-D0B5-46F5-AE11-B7EB02935164}">
      <dgm:prSet/>
      <dgm:spPr/>
      <dgm:t>
        <a:bodyPr/>
        <a:lstStyle/>
        <a:p>
          <a:r>
            <a:rPr lang="en-US" dirty="0" smtClean="0"/>
            <a:t>Compliance and Regulatory requirements</a:t>
          </a:r>
        </a:p>
      </dgm:t>
    </dgm:pt>
    <dgm:pt modelId="{336222C7-034E-4705-9669-BDE2F91F9500}" type="parTrans" cxnId="{6F369DEB-59A5-4A7B-A906-A23273B1FDEB}">
      <dgm:prSet/>
      <dgm:spPr/>
      <dgm:t>
        <a:bodyPr/>
        <a:lstStyle/>
        <a:p>
          <a:endParaRPr lang="en-US"/>
        </a:p>
      </dgm:t>
    </dgm:pt>
    <dgm:pt modelId="{41F5D68F-9B76-4B4D-9FE0-D7A904F26795}" type="sibTrans" cxnId="{6F369DEB-59A5-4A7B-A906-A23273B1FDEB}">
      <dgm:prSet/>
      <dgm:spPr/>
      <dgm:t>
        <a:bodyPr/>
        <a:lstStyle/>
        <a:p>
          <a:endParaRPr lang="en-US"/>
        </a:p>
      </dgm:t>
    </dgm:pt>
    <dgm:pt modelId="{67240B3F-06BF-4272-A365-292FAC2FA40D}">
      <dgm:prSet/>
      <dgm:spPr>
        <a:solidFill>
          <a:srgbClr val="00B050"/>
        </a:solidFill>
      </dgm:spPr>
      <dgm:t>
        <a:bodyPr/>
        <a:lstStyle/>
        <a:p>
          <a:r>
            <a:rPr lang="en-US" dirty="0" smtClean="0"/>
            <a:t>Performance and Security requirements </a:t>
          </a:r>
        </a:p>
      </dgm:t>
    </dgm:pt>
    <dgm:pt modelId="{255B56A1-452E-47BA-8589-955CBEA6D700}" type="parTrans" cxnId="{C4998721-3B34-431E-9889-12B4E44583D2}">
      <dgm:prSet/>
      <dgm:spPr/>
      <dgm:t>
        <a:bodyPr/>
        <a:lstStyle/>
        <a:p>
          <a:endParaRPr lang="en-US"/>
        </a:p>
      </dgm:t>
    </dgm:pt>
    <dgm:pt modelId="{AD14ED92-6758-4048-964D-AFAE243D761B}" type="sibTrans" cxnId="{C4998721-3B34-431E-9889-12B4E44583D2}">
      <dgm:prSet/>
      <dgm:spPr/>
      <dgm:t>
        <a:bodyPr/>
        <a:lstStyle/>
        <a:p>
          <a:endParaRPr lang="en-US"/>
        </a:p>
      </dgm:t>
    </dgm:pt>
    <dgm:pt modelId="{32E8D125-86FF-46B6-8A65-B75485CF695A}" type="pres">
      <dgm:prSet presAssocID="{89F37B1F-B86B-4C92-BD77-50A0526769D4}" presName="outerComposite" presStyleCnt="0">
        <dgm:presLayoutVars>
          <dgm:chMax val="5"/>
          <dgm:dir/>
          <dgm:resizeHandles val="exact"/>
        </dgm:presLayoutVars>
      </dgm:prSet>
      <dgm:spPr/>
      <dgm:t>
        <a:bodyPr/>
        <a:lstStyle/>
        <a:p>
          <a:endParaRPr lang="en-US"/>
        </a:p>
      </dgm:t>
    </dgm:pt>
    <dgm:pt modelId="{D09F103B-D643-484D-A205-9E5BFF24CF41}" type="pres">
      <dgm:prSet presAssocID="{89F37B1F-B86B-4C92-BD77-50A0526769D4}" presName="dummyMaxCanvas" presStyleCnt="0">
        <dgm:presLayoutVars/>
      </dgm:prSet>
      <dgm:spPr/>
    </dgm:pt>
    <dgm:pt modelId="{038FCA01-0247-4092-8B82-5E29111147E9}" type="pres">
      <dgm:prSet presAssocID="{89F37B1F-B86B-4C92-BD77-50A0526769D4}" presName="FourNodes_1" presStyleLbl="node1" presStyleIdx="0" presStyleCnt="4">
        <dgm:presLayoutVars>
          <dgm:bulletEnabled val="1"/>
        </dgm:presLayoutVars>
      </dgm:prSet>
      <dgm:spPr/>
      <dgm:t>
        <a:bodyPr/>
        <a:lstStyle/>
        <a:p>
          <a:endParaRPr lang="en-US"/>
        </a:p>
      </dgm:t>
    </dgm:pt>
    <dgm:pt modelId="{7FB8ECE6-0CFA-4000-82BF-BD7E9A0CA456}" type="pres">
      <dgm:prSet presAssocID="{89F37B1F-B86B-4C92-BD77-50A0526769D4}" presName="FourNodes_2" presStyleLbl="node1" presStyleIdx="1" presStyleCnt="4" custLinFactNeighborX="0" custLinFactNeighborY="-5460">
        <dgm:presLayoutVars>
          <dgm:bulletEnabled val="1"/>
        </dgm:presLayoutVars>
      </dgm:prSet>
      <dgm:spPr/>
      <dgm:t>
        <a:bodyPr/>
        <a:lstStyle/>
        <a:p>
          <a:endParaRPr lang="en-US"/>
        </a:p>
      </dgm:t>
    </dgm:pt>
    <dgm:pt modelId="{01E6AD3F-A756-43BE-A556-F90AA5019781}" type="pres">
      <dgm:prSet presAssocID="{89F37B1F-B86B-4C92-BD77-50A0526769D4}" presName="FourNodes_3" presStyleLbl="node1" presStyleIdx="2" presStyleCnt="4">
        <dgm:presLayoutVars>
          <dgm:bulletEnabled val="1"/>
        </dgm:presLayoutVars>
      </dgm:prSet>
      <dgm:spPr/>
      <dgm:t>
        <a:bodyPr/>
        <a:lstStyle/>
        <a:p>
          <a:endParaRPr lang="en-US"/>
        </a:p>
      </dgm:t>
    </dgm:pt>
    <dgm:pt modelId="{9A46A01C-15EA-40C0-A386-C82D2897FD50}" type="pres">
      <dgm:prSet presAssocID="{89F37B1F-B86B-4C92-BD77-50A0526769D4}" presName="FourNodes_4" presStyleLbl="node1" presStyleIdx="3" presStyleCnt="4">
        <dgm:presLayoutVars>
          <dgm:bulletEnabled val="1"/>
        </dgm:presLayoutVars>
      </dgm:prSet>
      <dgm:spPr/>
      <dgm:t>
        <a:bodyPr/>
        <a:lstStyle/>
        <a:p>
          <a:endParaRPr lang="en-US"/>
        </a:p>
      </dgm:t>
    </dgm:pt>
    <dgm:pt modelId="{F99938FB-0BC2-4BFD-BED9-DB34C28E8F20}" type="pres">
      <dgm:prSet presAssocID="{89F37B1F-B86B-4C92-BD77-50A0526769D4}" presName="FourConn_1-2" presStyleLbl="fgAccFollowNode1" presStyleIdx="0" presStyleCnt="3">
        <dgm:presLayoutVars>
          <dgm:bulletEnabled val="1"/>
        </dgm:presLayoutVars>
      </dgm:prSet>
      <dgm:spPr/>
      <dgm:t>
        <a:bodyPr/>
        <a:lstStyle/>
        <a:p>
          <a:endParaRPr lang="en-US"/>
        </a:p>
      </dgm:t>
    </dgm:pt>
    <dgm:pt modelId="{86A00145-0E90-48F2-8803-8C70678442E0}" type="pres">
      <dgm:prSet presAssocID="{89F37B1F-B86B-4C92-BD77-50A0526769D4}" presName="FourConn_2-3" presStyleLbl="fgAccFollowNode1" presStyleIdx="1" presStyleCnt="3">
        <dgm:presLayoutVars>
          <dgm:bulletEnabled val="1"/>
        </dgm:presLayoutVars>
      </dgm:prSet>
      <dgm:spPr/>
      <dgm:t>
        <a:bodyPr/>
        <a:lstStyle/>
        <a:p>
          <a:endParaRPr lang="en-US"/>
        </a:p>
      </dgm:t>
    </dgm:pt>
    <dgm:pt modelId="{C3D7C424-5C46-4F3A-945B-39A51F4502D9}" type="pres">
      <dgm:prSet presAssocID="{89F37B1F-B86B-4C92-BD77-50A0526769D4}" presName="FourConn_3-4" presStyleLbl="fgAccFollowNode1" presStyleIdx="2" presStyleCnt="3">
        <dgm:presLayoutVars>
          <dgm:bulletEnabled val="1"/>
        </dgm:presLayoutVars>
      </dgm:prSet>
      <dgm:spPr/>
      <dgm:t>
        <a:bodyPr/>
        <a:lstStyle/>
        <a:p>
          <a:endParaRPr lang="en-US"/>
        </a:p>
      </dgm:t>
    </dgm:pt>
    <dgm:pt modelId="{1AFC9CA7-CE99-47AC-903F-2D2182E4B318}" type="pres">
      <dgm:prSet presAssocID="{89F37B1F-B86B-4C92-BD77-50A0526769D4}" presName="FourNodes_1_text" presStyleLbl="node1" presStyleIdx="3" presStyleCnt="4">
        <dgm:presLayoutVars>
          <dgm:bulletEnabled val="1"/>
        </dgm:presLayoutVars>
      </dgm:prSet>
      <dgm:spPr/>
      <dgm:t>
        <a:bodyPr/>
        <a:lstStyle/>
        <a:p>
          <a:endParaRPr lang="en-US"/>
        </a:p>
      </dgm:t>
    </dgm:pt>
    <dgm:pt modelId="{FDDB0A83-0652-47EA-8596-0C284CF4F9D8}" type="pres">
      <dgm:prSet presAssocID="{89F37B1F-B86B-4C92-BD77-50A0526769D4}" presName="FourNodes_2_text" presStyleLbl="node1" presStyleIdx="3" presStyleCnt="4">
        <dgm:presLayoutVars>
          <dgm:bulletEnabled val="1"/>
        </dgm:presLayoutVars>
      </dgm:prSet>
      <dgm:spPr/>
      <dgm:t>
        <a:bodyPr/>
        <a:lstStyle/>
        <a:p>
          <a:endParaRPr lang="en-US"/>
        </a:p>
      </dgm:t>
    </dgm:pt>
    <dgm:pt modelId="{368F9606-7380-4BD7-B5B3-9ACA467B4EFC}" type="pres">
      <dgm:prSet presAssocID="{89F37B1F-B86B-4C92-BD77-50A0526769D4}" presName="FourNodes_3_text" presStyleLbl="node1" presStyleIdx="3" presStyleCnt="4">
        <dgm:presLayoutVars>
          <dgm:bulletEnabled val="1"/>
        </dgm:presLayoutVars>
      </dgm:prSet>
      <dgm:spPr/>
      <dgm:t>
        <a:bodyPr/>
        <a:lstStyle/>
        <a:p>
          <a:endParaRPr lang="en-US"/>
        </a:p>
      </dgm:t>
    </dgm:pt>
    <dgm:pt modelId="{60C776ED-BE5B-4F50-AE8A-DB2B6C2B3B52}" type="pres">
      <dgm:prSet presAssocID="{89F37B1F-B86B-4C92-BD77-50A0526769D4}" presName="FourNodes_4_text" presStyleLbl="node1" presStyleIdx="3" presStyleCnt="4">
        <dgm:presLayoutVars>
          <dgm:bulletEnabled val="1"/>
        </dgm:presLayoutVars>
      </dgm:prSet>
      <dgm:spPr/>
      <dgm:t>
        <a:bodyPr/>
        <a:lstStyle/>
        <a:p>
          <a:endParaRPr lang="en-US"/>
        </a:p>
      </dgm:t>
    </dgm:pt>
  </dgm:ptLst>
  <dgm:cxnLst>
    <dgm:cxn modelId="{C3B5581E-79C9-4A48-B78B-5310DA5BD9F0}" type="presOf" srcId="{67FB54E9-D0B5-46F5-AE11-B7EB02935164}" destId="{FDDB0A83-0652-47EA-8596-0C284CF4F9D8}" srcOrd="1" destOrd="0" presId="urn:microsoft.com/office/officeart/2005/8/layout/vProcess5"/>
    <dgm:cxn modelId="{F8B60951-B696-4795-9B73-D6F72850C4E8}" srcId="{89F37B1F-B86B-4C92-BD77-50A0526769D4}" destId="{8FFF4F42-0971-45EA-B418-E10841ED10CA}" srcOrd="3" destOrd="0" parTransId="{CEB2A710-F09D-49EA-8979-00D7E4E846F4}" sibTransId="{BF0AB548-9B91-4352-9DF1-8C7479CF331A}"/>
    <dgm:cxn modelId="{C4998721-3B34-431E-9889-12B4E44583D2}" srcId="{89F37B1F-B86B-4C92-BD77-50A0526769D4}" destId="{67240B3F-06BF-4272-A365-292FAC2FA40D}" srcOrd="2" destOrd="0" parTransId="{255B56A1-452E-47BA-8589-955CBEA6D700}" sibTransId="{AD14ED92-6758-4048-964D-AFAE243D761B}"/>
    <dgm:cxn modelId="{230514BD-8955-4428-A09B-4176F006EA7C}" type="presOf" srcId="{41F5D68F-9B76-4B4D-9FE0-D7A904F26795}" destId="{86A00145-0E90-48F2-8803-8C70678442E0}" srcOrd="0" destOrd="0" presId="urn:microsoft.com/office/officeart/2005/8/layout/vProcess5"/>
    <dgm:cxn modelId="{8F6F8E8F-8724-4F40-A579-EED7BB15D556}" type="presOf" srcId="{8FFF4F42-0971-45EA-B418-E10841ED10CA}" destId="{9A46A01C-15EA-40C0-A386-C82D2897FD50}" srcOrd="0" destOrd="0" presId="urn:microsoft.com/office/officeart/2005/8/layout/vProcess5"/>
    <dgm:cxn modelId="{3E10C8FA-2DC7-4B9A-8401-39DB5F7316E8}" type="presOf" srcId="{89F37B1F-B86B-4C92-BD77-50A0526769D4}" destId="{32E8D125-86FF-46B6-8A65-B75485CF695A}" srcOrd="0" destOrd="0" presId="urn:microsoft.com/office/officeart/2005/8/layout/vProcess5"/>
    <dgm:cxn modelId="{6F369DEB-59A5-4A7B-A906-A23273B1FDEB}" srcId="{89F37B1F-B86B-4C92-BD77-50A0526769D4}" destId="{67FB54E9-D0B5-46F5-AE11-B7EB02935164}" srcOrd="1" destOrd="0" parTransId="{336222C7-034E-4705-9669-BDE2F91F9500}" sibTransId="{41F5D68F-9B76-4B4D-9FE0-D7A904F26795}"/>
    <dgm:cxn modelId="{833E18B7-CDD4-431D-8D0D-A1F6A8E55E66}" type="presOf" srcId="{5AD71FC8-0BD5-4BA6-B516-B52D99DB2D04}" destId="{1AFC9CA7-CE99-47AC-903F-2D2182E4B318}" srcOrd="1" destOrd="0" presId="urn:microsoft.com/office/officeart/2005/8/layout/vProcess5"/>
    <dgm:cxn modelId="{B73E544A-A4A3-46FB-8BC3-6DF86DB9AE25}" type="presOf" srcId="{179D54FF-D428-4E80-AF23-EE88CBD4F2C1}" destId="{F99938FB-0BC2-4BFD-BED9-DB34C28E8F20}" srcOrd="0" destOrd="0" presId="urn:microsoft.com/office/officeart/2005/8/layout/vProcess5"/>
    <dgm:cxn modelId="{2872EB0E-16B5-4773-8B1B-CEDBA37D511C}" type="presOf" srcId="{AD14ED92-6758-4048-964D-AFAE243D761B}" destId="{C3D7C424-5C46-4F3A-945B-39A51F4502D9}" srcOrd="0" destOrd="0" presId="urn:microsoft.com/office/officeart/2005/8/layout/vProcess5"/>
    <dgm:cxn modelId="{5FE87DEF-C92B-415C-A761-2F9C97C8DD71}" type="presOf" srcId="{5AD71FC8-0BD5-4BA6-B516-B52D99DB2D04}" destId="{038FCA01-0247-4092-8B82-5E29111147E9}" srcOrd="0" destOrd="0" presId="urn:microsoft.com/office/officeart/2005/8/layout/vProcess5"/>
    <dgm:cxn modelId="{7E62E16C-797A-4E4E-BB6F-1F3B83A02765}" type="presOf" srcId="{8FFF4F42-0971-45EA-B418-E10841ED10CA}" destId="{60C776ED-BE5B-4F50-AE8A-DB2B6C2B3B52}" srcOrd="1" destOrd="0" presId="urn:microsoft.com/office/officeart/2005/8/layout/vProcess5"/>
    <dgm:cxn modelId="{8D990C0C-94F7-4F5F-8E1C-065FAE21A913}" srcId="{89F37B1F-B86B-4C92-BD77-50A0526769D4}" destId="{5AD71FC8-0BD5-4BA6-B516-B52D99DB2D04}" srcOrd="0" destOrd="0" parTransId="{0BCD1705-EFE7-4C9B-BED7-A9250DF81173}" sibTransId="{179D54FF-D428-4E80-AF23-EE88CBD4F2C1}"/>
    <dgm:cxn modelId="{DA1D788C-08F2-4006-860C-1F57E663BE0A}" type="presOf" srcId="{67240B3F-06BF-4272-A365-292FAC2FA40D}" destId="{368F9606-7380-4BD7-B5B3-9ACA467B4EFC}" srcOrd="1" destOrd="0" presId="urn:microsoft.com/office/officeart/2005/8/layout/vProcess5"/>
    <dgm:cxn modelId="{8505C86B-68D6-4CFF-BB6C-F3EC3F2D35C1}" type="presOf" srcId="{67FB54E9-D0B5-46F5-AE11-B7EB02935164}" destId="{7FB8ECE6-0CFA-4000-82BF-BD7E9A0CA456}" srcOrd="0" destOrd="0" presId="urn:microsoft.com/office/officeart/2005/8/layout/vProcess5"/>
    <dgm:cxn modelId="{E1095BB4-F632-4362-81D6-7CBDC98DDA9C}" type="presOf" srcId="{67240B3F-06BF-4272-A365-292FAC2FA40D}" destId="{01E6AD3F-A756-43BE-A556-F90AA5019781}" srcOrd="0" destOrd="0" presId="urn:microsoft.com/office/officeart/2005/8/layout/vProcess5"/>
    <dgm:cxn modelId="{907ED754-F9DE-4E13-85DB-74F7505FFFA4}" type="presParOf" srcId="{32E8D125-86FF-46B6-8A65-B75485CF695A}" destId="{D09F103B-D643-484D-A205-9E5BFF24CF41}" srcOrd="0" destOrd="0" presId="urn:microsoft.com/office/officeart/2005/8/layout/vProcess5"/>
    <dgm:cxn modelId="{E7167D5F-F4A8-4A6C-8429-304BC9FAFD77}" type="presParOf" srcId="{32E8D125-86FF-46B6-8A65-B75485CF695A}" destId="{038FCA01-0247-4092-8B82-5E29111147E9}" srcOrd="1" destOrd="0" presId="urn:microsoft.com/office/officeart/2005/8/layout/vProcess5"/>
    <dgm:cxn modelId="{66032CB4-DDC1-436F-9310-077207F6AF2D}" type="presParOf" srcId="{32E8D125-86FF-46B6-8A65-B75485CF695A}" destId="{7FB8ECE6-0CFA-4000-82BF-BD7E9A0CA456}" srcOrd="2" destOrd="0" presId="urn:microsoft.com/office/officeart/2005/8/layout/vProcess5"/>
    <dgm:cxn modelId="{871A8BE4-CCB2-4BFE-8F20-9256BCC8066F}" type="presParOf" srcId="{32E8D125-86FF-46B6-8A65-B75485CF695A}" destId="{01E6AD3F-A756-43BE-A556-F90AA5019781}" srcOrd="3" destOrd="0" presId="urn:microsoft.com/office/officeart/2005/8/layout/vProcess5"/>
    <dgm:cxn modelId="{DC617D21-7616-4BB5-B351-152046480D4C}" type="presParOf" srcId="{32E8D125-86FF-46B6-8A65-B75485CF695A}" destId="{9A46A01C-15EA-40C0-A386-C82D2897FD50}" srcOrd="4" destOrd="0" presId="urn:microsoft.com/office/officeart/2005/8/layout/vProcess5"/>
    <dgm:cxn modelId="{D112D455-5A05-448B-A4D6-AFB836321380}" type="presParOf" srcId="{32E8D125-86FF-46B6-8A65-B75485CF695A}" destId="{F99938FB-0BC2-4BFD-BED9-DB34C28E8F20}" srcOrd="5" destOrd="0" presId="urn:microsoft.com/office/officeart/2005/8/layout/vProcess5"/>
    <dgm:cxn modelId="{5D919311-8600-4141-BBF9-628A5F80D7FE}" type="presParOf" srcId="{32E8D125-86FF-46B6-8A65-B75485CF695A}" destId="{86A00145-0E90-48F2-8803-8C70678442E0}" srcOrd="6" destOrd="0" presId="urn:microsoft.com/office/officeart/2005/8/layout/vProcess5"/>
    <dgm:cxn modelId="{3B79FFF5-2160-4F82-99D9-B201144AD95A}" type="presParOf" srcId="{32E8D125-86FF-46B6-8A65-B75485CF695A}" destId="{C3D7C424-5C46-4F3A-945B-39A51F4502D9}" srcOrd="7" destOrd="0" presId="urn:microsoft.com/office/officeart/2005/8/layout/vProcess5"/>
    <dgm:cxn modelId="{35F12365-44E3-41BE-9D74-F0DB947B976F}" type="presParOf" srcId="{32E8D125-86FF-46B6-8A65-B75485CF695A}" destId="{1AFC9CA7-CE99-47AC-903F-2D2182E4B318}" srcOrd="8" destOrd="0" presId="urn:microsoft.com/office/officeart/2005/8/layout/vProcess5"/>
    <dgm:cxn modelId="{4A3218A0-AB2C-4AC1-A06A-03315592E8FC}" type="presParOf" srcId="{32E8D125-86FF-46B6-8A65-B75485CF695A}" destId="{FDDB0A83-0652-47EA-8596-0C284CF4F9D8}" srcOrd="9" destOrd="0" presId="urn:microsoft.com/office/officeart/2005/8/layout/vProcess5"/>
    <dgm:cxn modelId="{AD3A38D3-C6A8-4310-B079-62A403917B24}" type="presParOf" srcId="{32E8D125-86FF-46B6-8A65-B75485CF695A}" destId="{368F9606-7380-4BD7-B5B3-9ACA467B4EFC}" srcOrd="10" destOrd="0" presId="urn:microsoft.com/office/officeart/2005/8/layout/vProcess5"/>
    <dgm:cxn modelId="{C5C017DA-A7EB-4288-9705-B8C10DD73CC3}" type="presParOf" srcId="{32E8D125-86FF-46B6-8A65-B75485CF695A}" destId="{60C776ED-BE5B-4F50-AE8A-DB2B6C2B3B5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D985F3-8C3D-488B-B9E0-EADC1C7B37C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1E572F0-0382-4A39-8249-80B9312E1025}">
      <dgm:prSet/>
      <dgm:spPr>
        <a:solidFill>
          <a:srgbClr val="C00000"/>
        </a:solidFill>
      </dgm:spPr>
      <dgm:t>
        <a:bodyPr/>
        <a:lstStyle/>
        <a:p>
          <a:pPr rtl="0"/>
          <a:r>
            <a:rPr lang="en-US" dirty="0" smtClean="0"/>
            <a:t>COMPUTATIONAL </a:t>
          </a:r>
          <a:endParaRPr lang="en-GB" dirty="0"/>
        </a:p>
      </dgm:t>
    </dgm:pt>
    <dgm:pt modelId="{5818EDD1-CCEF-427D-B8ED-F969BB12785D}" type="parTrans" cxnId="{2FEDA1F6-5413-4CF5-8321-6B62D4533016}">
      <dgm:prSet/>
      <dgm:spPr/>
      <dgm:t>
        <a:bodyPr/>
        <a:lstStyle/>
        <a:p>
          <a:endParaRPr lang="en-US"/>
        </a:p>
      </dgm:t>
    </dgm:pt>
    <dgm:pt modelId="{5ACEEDA3-5158-4853-9EAF-71B42E193281}" type="sibTrans" cxnId="{2FEDA1F6-5413-4CF5-8321-6B62D4533016}">
      <dgm:prSet/>
      <dgm:spPr/>
      <dgm:t>
        <a:bodyPr/>
        <a:lstStyle/>
        <a:p>
          <a:endParaRPr lang="en-US"/>
        </a:p>
      </dgm:t>
    </dgm:pt>
    <dgm:pt modelId="{97479723-7823-4775-B6F8-CEFC7EC9A862}">
      <dgm:prSet/>
      <dgm:spPr>
        <a:solidFill>
          <a:srgbClr val="FFC000"/>
        </a:solidFill>
      </dgm:spPr>
      <dgm:t>
        <a:bodyPr/>
        <a:lstStyle/>
        <a:p>
          <a:pPr rtl="0"/>
          <a:r>
            <a:rPr lang="en-US" dirty="0" smtClean="0"/>
            <a:t>MATHEMATICAL</a:t>
          </a:r>
          <a:endParaRPr lang="en-GB" dirty="0"/>
        </a:p>
      </dgm:t>
    </dgm:pt>
    <dgm:pt modelId="{0D2D826A-9835-415E-8543-C0DB06207165}" type="parTrans" cxnId="{4E73EC50-F3C1-4FF1-9436-09E63062C8F2}">
      <dgm:prSet/>
      <dgm:spPr/>
      <dgm:t>
        <a:bodyPr/>
        <a:lstStyle/>
        <a:p>
          <a:endParaRPr lang="en-US"/>
        </a:p>
      </dgm:t>
    </dgm:pt>
    <dgm:pt modelId="{54EF879C-E66F-4C07-B2F8-11C27ACF698E}" type="sibTrans" cxnId="{4E73EC50-F3C1-4FF1-9436-09E63062C8F2}">
      <dgm:prSet/>
      <dgm:spPr/>
      <dgm:t>
        <a:bodyPr/>
        <a:lstStyle/>
        <a:p>
          <a:endParaRPr lang="en-US"/>
        </a:p>
      </dgm:t>
    </dgm:pt>
    <dgm:pt modelId="{1C3EF002-EF00-4C88-B3B6-CDE090779583}">
      <dgm:prSet/>
      <dgm:spPr>
        <a:solidFill>
          <a:srgbClr val="00B050"/>
        </a:solidFill>
      </dgm:spPr>
      <dgm:t>
        <a:bodyPr/>
        <a:lstStyle/>
        <a:p>
          <a:pPr rtl="0"/>
          <a:r>
            <a:rPr lang="en-US" dirty="0" smtClean="0"/>
            <a:t>STATISTICAL</a:t>
          </a:r>
          <a:endParaRPr lang="en-GB" dirty="0"/>
        </a:p>
      </dgm:t>
    </dgm:pt>
    <dgm:pt modelId="{F7621919-73FB-4821-AF8D-57AC6C73FB11}" type="parTrans" cxnId="{13D899FF-68E0-4AE3-A5C9-FE4BACA846F4}">
      <dgm:prSet/>
      <dgm:spPr/>
      <dgm:t>
        <a:bodyPr/>
        <a:lstStyle/>
        <a:p>
          <a:endParaRPr lang="en-US"/>
        </a:p>
      </dgm:t>
    </dgm:pt>
    <dgm:pt modelId="{F5548986-A571-4EEB-A26F-609B4C8755FC}" type="sibTrans" cxnId="{13D899FF-68E0-4AE3-A5C9-FE4BACA846F4}">
      <dgm:prSet/>
      <dgm:spPr/>
      <dgm:t>
        <a:bodyPr/>
        <a:lstStyle/>
        <a:p>
          <a:endParaRPr lang="en-US"/>
        </a:p>
      </dgm:t>
    </dgm:pt>
    <dgm:pt modelId="{03C75E3B-BD1F-4AB6-A64B-8455132EB652}">
      <dgm:prSet/>
      <dgm:spPr/>
      <dgm:t>
        <a:bodyPr/>
        <a:lstStyle/>
        <a:p>
          <a:pPr rtl="0"/>
          <a:r>
            <a:rPr lang="en-US" dirty="0" smtClean="0"/>
            <a:t>ARTIFICIAL INTELLIGENCE</a:t>
          </a:r>
          <a:endParaRPr lang="en-GB" dirty="0"/>
        </a:p>
      </dgm:t>
    </dgm:pt>
    <dgm:pt modelId="{9E317EE6-D648-4D24-A498-F40C5EBD0062}" type="parTrans" cxnId="{E859530E-1EFE-466A-975A-9A39A3C251F8}">
      <dgm:prSet/>
      <dgm:spPr/>
      <dgm:t>
        <a:bodyPr/>
        <a:lstStyle/>
        <a:p>
          <a:endParaRPr lang="en-US"/>
        </a:p>
      </dgm:t>
    </dgm:pt>
    <dgm:pt modelId="{DF1DD6F1-E01B-48C7-A389-920DEFBACF9E}" type="sibTrans" cxnId="{E859530E-1EFE-466A-975A-9A39A3C251F8}">
      <dgm:prSet/>
      <dgm:spPr/>
      <dgm:t>
        <a:bodyPr/>
        <a:lstStyle/>
        <a:p>
          <a:endParaRPr lang="en-US"/>
        </a:p>
      </dgm:t>
    </dgm:pt>
    <dgm:pt modelId="{65F79936-DE31-4DF5-953C-DAEA13A8262D}">
      <dgm:prSet/>
      <dgm:spPr>
        <a:solidFill>
          <a:srgbClr val="00B0F0"/>
        </a:solidFill>
      </dgm:spPr>
      <dgm:t>
        <a:bodyPr/>
        <a:lstStyle/>
        <a:p>
          <a:r>
            <a:rPr lang="en-US" dirty="0" smtClean="0"/>
            <a:t>DOMAIN KNOWLEDGE </a:t>
          </a:r>
          <a:endParaRPr lang="en-US" dirty="0"/>
        </a:p>
      </dgm:t>
    </dgm:pt>
    <dgm:pt modelId="{9FDD4EB2-382A-4D28-A3E4-D698BE986400}" type="parTrans" cxnId="{039B3D05-8ADE-45FB-A43C-ED8DA020DC1F}">
      <dgm:prSet/>
      <dgm:spPr/>
      <dgm:t>
        <a:bodyPr/>
        <a:lstStyle/>
        <a:p>
          <a:endParaRPr lang="en-US"/>
        </a:p>
      </dgm:t>
    </dgm:pt>
    <dgm:pt modelId="{CB0812A6-4D60-41AC-82B6-AF4E126B3A64}" type="sibTrans" cxnId="{039B3D05-8ADE-45FB-A43C-ED8DA020DC1F}">
      <dgm:prSet/>
      <dgm:spPr/>
      <dgm:t>
        <a:bodyPr/>
        <a:lstStyle/>
        <a:p>
          <a:endParaRPr lang="en-US"/>
        </a:p>
      </dgm:t>
    </dgm:pt>
    <dgm:pt modelId="{3F324D38-DCF8-4225-BB27-90DDBDC24785}">
      <dgm:prSet/>
      <dgm:spPr>
        <a:solidFill>
          <a:srgbClr val="FF0000"/>
        </a:solidFill>
      </dgm:spPr>
      <dgm:t>
        <a:bodyPr/>
        <a:lstStyle/>
        <a:p>
          <a:r>
            <a:rPr lang="en-US" dirty="0" smtClean="0"/>
            <a:t>COMMUNICATION</a:t>
          </a:r>
          <a:endParaRPr lang="en-US" dirty="0"/>
        </a:p>
      </dgm:t>
    </dgm:pt>
    <dgm:pt modelId="{D52C1806-F4F0-4390-AD29-48AFA0CB46B1}" type="parTrans" cxnId="{0B213802-3E20-4165-937D-D07EC16F404A}">
      <dgm:prSet/>
      <dgm:spPr/>
      <dgm:t>
        <a:bodyPr/>
        <a:lstStyle/>
        <a:p>
          <a:endParaRPr lang="en-US"/>
        </a:p>
      </dgm:t>
    </dgm:pt>
    <dgm:pt modelId="{E9657E72-070B-42C7-8E38-DCCE5C3F10E0}" type="sibTrans" cxnId="{0B213802-3E20-4165-937D-D07EC16F404A}">
      <dgm:prSet/>
      <dgm:spPr/>
      <dgm:t>
        <a:bodyPr/>
        <a:lstStyle/>
        <a:p>
          <a:endParaRPr lang="en-US"/>
        </a:p>
      </dgm:t>
    </dgm:pt>
    <dgm:pt modelId="{F64DC7DC-05B0-4B96-A04E-EBCC32F1FE9B}" type="pres">
      <dgm:prSet presAssocID="{F1D985F3-8C3D-488B-B9E0-EADC1C7B37C2}" presName="linearFlow" presStyleCnt="0">
        <dgm:presLayoutVars>
          <dgm:dir/>
          <dgm:resizeHandles val="exact"/>
        </dgm:presLayoutVars>
      </dgm:prSet>
      <dgm:spPr/>
      <dgm:t>
        <a:bodyPr/>
        <a:lstStyle/>
        <a:p>
          <a:endParaRPr lang="en-US"/>
        </a:p>
      </dgm:t>
    </dgm:pt>
    <dgm:pt modelId="{4C03BB27-BB8A-4731-9013-7C997F0286ED}" type="pres">
      <dgm:prSet presAssocID="{81E572F0-0382-4A39-8249-80B9312E1025}" presName="composite" presStyleCnt="0"/>
      <dgm:spPr/>
    </dgm:pt>
    <dgm:pt modelId="{4932BFB6-0E6B-427C-9174-C4799F914338}" type="pres">
      <dgm:prSet presAssocID="{81E572F0-0382-4A39-8249-80B9312E1025}" presName="imgShp" presStyleLbl="fgImgPlace1" presStyleIdx="0" presStyleCnt="6"/>
      <dgm:spPr/>
    </dgm:pt>
    <dgm:pt modelId="{034B5D8B-DA63-427F-9BD7-5E5C75EBCD6A}" type="pres">
      <dgm:prSet presAssocID="{81E572F0-0382-4A39-8249-80B9312E1025}" presName="txShp" presStyleLbl="node1" presStyleIdx="0" presStyleCnt="6">
        <dgm:presLayoutVars>
          <dgm:bulletEnabled val="1"/>
        </dgm:presLayoutVars>
      </dgm:prSet>
      <dgm:spPr/>
      <dgm:t>
        <a:bodyPr/>
        <a:lstStyle/>
        <a:p>
          <a:endParaRPr lang="en-US"/>
        </a:p>
      </dgm:t>
    </dgm:pt>
    <dgm:pt modelId="{DB49B887-7742-4872-9F22-8C448B3D8094}" type="pres">
      <dgm:prSet presAssocID="{5ACEEDA3-5158-4853-9EAF-71B42E193281}" presName="spacing" presStyleCnt="0"/>
      <dgm:spPr/>
    </dgm:pt>
    <dgm:pt modelId="{5A6C5C39-8AA9-4EEE-92D8-822ED4D5A16D}" type="pres">
      <dgm:prSet presAssocID="{97479723-7823-4775-B6F8-CEFC7EC9A862}" presName="composite" presStyleCnt="0"/>
      <dgm:spPr/>
    </dgm:pt>
    <dgm:pt modelId="{BD562DE4-F7C7-48CE-BE89-0C515524E06C}" type="pres">
      <dgm:prSet presAssocID="{97479723-7823-4775-B6F8-CEFC7EC9A862}" presName="imgShp" presStyleLbl="fgImgPlace1" presStyleIdx="1" presStyleCnt="6"/>
      <dgm:spPr/>
    </dgm:pt>
    <dgm:pt modelId="{5BF2E0C4-63BA-4A1D-9DFA-A4C460280DFD}" type="pres">
      <dgm:prSet presAssocID="{97479723-7823-4775-B6F8-CEFC7EC9A862}" presName="txShp" presStyleLbl="node1" presStyleIdx="1" presStyleCnt="6">
        <dgm:presLayoutVars>
          <dgm:bulletEnabled val="1"/>
        </dgm:presLayoutVars>
      </dgm:prSet>
      <dgm:spPr/>
      <dgm:t>
        <a:bodyPr/>
        <a:lstStyle/>
        <a:p>
          <a:endParaRPr lang="en-US"/>
        </a:p>
      </dgm:t>
    </dgm:pt>
    <dgm:pt modelId="{E79E06AB-86E8-41E1-AF25-04B0843EEF01}" type="pres">
      <dgm:prSet presAssocID="{54EF879C-E66F-4C07-B2F8-11C27ACF698E}" presName="spacing" presStyleCnt="0"/>
      <dgm:spPr/>
    </dgm:pt>
    <dgm:pt modelId="{C8E5BB18-BFD3-4A81-ABE5-0949A1C11A4E}" type="pres">
      <dgm:prSet presAssocID="{1C3EF002-EF00-4C88-B3B6-CDE090779583}" presName="composite" presStyleCnt="0"/>
      <dgm:spPr/>
    </dgm:pt>
    <dgm:pt modelId="{D671C4D1-25D1-43C3-A397-4EA212330168}" type="pres">
      <dgm:prSet presAssocID="{1C3EF002-EF00-4C88-B3B6-CDE090779583}" presName="imgShp" presStyleLbl="fgImgPlace1" presStyleIdx="2" presStyleCnt="6"/>
      <dgm:spPr/>
    </dgm:pt>
    <dgm:pt modelId="{453130BD-7AB7-4AD6-87F9-C0D3B2D4FAA8}" type="pres">
      <dgm:prSet presAssocID="{1C3EF002-EF00-4C88-B3B6-CDE090779583}" presName="txShp" presStyleLbl="node1" presStyleIdx="2" presStyleCnt="6">
        <dgm:presLayoutVars>
          <dgm:bulletEnabled val="1"/>
        </dgm:presLayoutVars>
      </dgm:prSet>
      <dgm:spPr/>
      <dgm:t>
        <a:bodyPr/>
        <a:lstStyle/>
        <a:p>
          <a:endParaRPr lang="en-US"/>
        </a:p>
      </dgm:t>
    </dgm:pt>
    <dgm:pt modelId="{D3E92DD4-C61C-4144-9D28-590871BA92B0}" type="pres">
      <dgm:prSet presAssocID="{F5548986-A571-4EEB-A26F-609B4C8755FC}" presName="spacing" presStyleCnt="0"/>
      <dgm:spPr/>
    </dgm:pt>
    <dgm:pt modelId="{854F6E55-68E3-4B22-B2B1-2EC19084984D}" type="pres">
      <dgm:prSet presAssocID="{03C75E3B-BD1F-4AB6-A64B-8455132EB652}" presName="composite" presStyleCnt="0"/>
      <dgm:spPr/>
    </dgm:pt>
    <dgm:pt modelId="{F9816EAB-14AA-4BA5-872E-B9FF5BAC2C5C}" type="pres">
      <dgm:prSet presAssocID="{03C75E3B-BD1F-4AB6-A64B-8455132EB652}" presName="imgShp" presStyleLbl="fgImgPlace1" presStyleIdx="3" presStyleCnt="6"/>
      <dgm:spPr/>
    </dgm:pt>
    <dgm:pt modelId="{4402E303-4B67-49D8-8AEC-131F93EEE98D}" type="pres">
      <dgm:prSet presAssocID="{03C75E3B-BD1F-4AB6-A64B-8455132EB652}" presName="txShp" presStyleLbl="node1" presStyleIdx="3" presStyleCnt="6">
        <dgm:presLayoutVars>
          <dgm:bulletEnabled val="1"/>
        </dgm:presLayoutVars>
      </dgm:prSet>
      <dgm:spPr/>
      <dgm:t>
        <a:bodyPr/>
        <a:lstStyle/>
        <a:p>
          <a:endParaRPr lang="en-US"/>
        </a:p>
      </dgm:t>
    </dgm:pt>
    <dgm:pt modelId="{AFCA88A9-2A61-4C1A-83D5-EFDEE122B28E}" type="pres">
      <dgm:prSet presAssocID="{DF1DD6F1-E01B-48C7-A389-920DEFBACF9E}" presName="spacing" presStyleCnt="0"/>
      <dgm:spPr/>
    </dgm:pt>
    <dgm:pt modelId="{A7D23307-E295-4BB8-8423-3DA2CD11ADA5}" type="pres">
      <dgm:prSet presAssocID="{3F324D38-DCF8-4225-BB27-90DDBDC24785}" presName="composite" presStyleCnt="0"/>
      <dgm:spPr/>
    </dgm:pt>
    <dgm:pt modelId="{9943D0F2-D862-4231-9162-2E3E491AFA1F}" type="pres">
      <dgm:prSet presAssocID="{3F324D38-DCF8-4225-BB27-90DDBDC24785}" presName="imgShp" presStyleLbl="fgImgPlace1" presStyleIdx="4" presStyleCnt="6"/>
      <dgm:spPr/>
    </dgm:pt>
    <dgm:pt modelId="{81510229-0F60-4BE7-A259-BAAD15CDB224}" type="pres">
      <dgm:prSet presAssocID="{3F324D38-DCF8-4225-BB27-90DDBDC24785}" presName="txShp" presStyleLbl="node1" presStyleIdx="4" presStyleCnt="6">
        <dgm:presLayoutVars>
          <dgm:bulletEnabled val="1"/>
        </dgm:presLayoutVars>
      </dgm:prSet>
      <dgm:spPr/>
      <dgm:t>
        <a:bodyPr/>
        <a:lstStyle/>
        <a:p>
          <a:endParaRPr lang="en-US"/>
        </a:p>
      </dgm:t>
    </dgm:pt>
    <dgm:pt modelId="{4092D9D1-A775-4A8B-B8F4-E27548A72DEC}" type="pres">
      <dgm:prSet presAssocID="{E9657E72-070B-42C7-8E38-DCCE5C3F10E0}" presName="spacing" presStyleCnt="0"/>
      <dgm:spPr/>
    </dgm:pt>
    <dgm:pt modelId="{87E69727-04E4-49EF-8161-1CD58A83D58A}" type="pres">
      <dgm:prSet presAssocID="{65F79936-DE31-4DF5-953C-DAEA13A8262D}" presName="composite" presStyleCnt="0"/>
      <dgm:spPr/>
    </dgm:pt>
    <dgm:pt modelId="{802F9014-2880-41F4-AFD0-FFEBF10B0AA7}" type="pres">
      <dgm:prSet presAssocID="{65F79936-DE31-4DF5-953C-DAEA13A8262D}" presName="imgShp" presStyleLbl="fgImgPlace1" presStyleIdx="5" presStyleCnt="6"/>
      <dgm:spPr/>
    </dgm:pt>
    <dgm:pt modelId="{A385424E-D9BA-47E1-A87B-2C7B3968C387}" type="pres">
      <dgm:prSet presAssocID="{65F79936-DE31-4DF5-953C-DAEA13A8262D}" presName="txShp" presStyleLbl="node1" presStyleIdx="5" presStyleCnt="6">
        <dgm:presLayoutVars>
          <dgm:bulletEnabled val="1"/>
        </dgm:presLayoutVars>
      </dgm:prSet>
      <dgm:spPr/>
      <dgm:t>
        <a:bodyPr/>
        <a:lstStyle/>
        <a:p>
          <a:endParaRPr lang="en-US"/>
        </a:p>
      </dgm:t>
    </dgm:pt>
  </dgm:ptLst>
  <dgm:cxnLst>
    <dgm:cxn modelId="{4E73EC50-F3C1-4FF1-9436-09E63062C8F2}" srcId="{F1D985F3-8C3D-488B-B9E0-EADC1C7B37C2}" destId="{97479723-7823-4775-B6F8-CEFC7EC9A862}" srcOrd="1" destOrd="0" parTransId="{0D2D826A-9835-415E-8543-C0DB06207165}" sibTransId="{54EF879C-E66F-4C07-B2F8-11C27ACF698E}"/>
    <dgm:cxn modelId="{039B3D05-8ADE-45FB-A43C-ED8DA020DC1F}" srcId="{F1D985F3-8C3D-488B-B9E0-EADC1C7B37C2}" destId="{65F79936-DE31-4DF5-953C-DAEA13A8262D}" srcOrd="5" destOrd="0" parTransId="{9FDD4EB2-382A-4D28-A3E4-D698BE986400}" sibTransId="{CB0812A6-4D60-41AC-82B6-AF4E126B3A64}"/>
    <dgm:cxn modelId="{10ABFA29-BA2B-4E8F-BE2A-B369538EF3DB}" type="presOf" srcId="{03C75E3B-BD1F-4AB6-A64B-8455132EB652}" destId="{4402E303-4B67-49D8-8AEC-131F93EEE98D}" srcOrd="0" destOrd="0" presId="urn:microsoft.com/office/officeart/2005/8/layout/vList3"/>
    <dgm:cxn modelId="{13D899FF-68E0-4AE3-A5C9-FE4BACA846F4}" srcId="{F1D985F3-8C3D-488B-B9E0-EADC1C7B37C2}" destId="{1C3EF002-EF00-4C88-B3B6-CDE090779583}" srcOrd="2" destOrd="0" parTransId="{F7621919-73FB-4821-AF8D-57AC6C73FB11}" sibTransId="{F5548986-A571-4EEB-A26F-609B4C8755FC}"/>
    <dgm:cxn modelId="{5FE45B5B-C216-4873-B030-5BAA9B593862}" type="presOf" srcId="{1C3EF002-EF00-4C88-B3B6-CDE090779583}" destId="{453130BD-7AB7-4AD6-87F9-C0D3B2D4FAA8}" srcOrd="0" destOrd="0" presId="urn:microsoft.com/office/officeart/2005/8/layout/vList3"/>
    <dgm:cxn modelId="{0B213802-3E20-4165-937D-D07EC16F404A}" srcId="{F1D985F3-8C3D-488B-B9E0-EADC1C7B37C2}" destId="{3F324D38-DCF8-4225-BB27-90DDBDC24785}" srcOrd="4" destOrd="0" parTransId="{D52C1806-F4F0-4390-AD29-48AFA0CB46B1}" sibTransId="{E9657E72-070B-42C7-8E38-DCCE5C3F10E0}"/>
    <dgm:cxn modelId="{DE271D15-F018-4D7B-B5F1-06D11ACD1C26}" type="presOf" srcId="{3F324D38-DCF8-4225-BB27-90DDBDC24785}" destId="{81510229-0F60-4BE7-A259-BAAD15CDB224}" srcOrd="0" destOrd="0" presId="urn:microsoft.com/office/officeart/2005/8/layout/vList3"/>
    <dgm:cxn modelId="{2FEDA1F6-5413-4CF5-8321-6B62D4533016}" srcId="{F1D985F3-8C3D-488B-B9E0-EADC1C7B37C2}" destId="{81E572F0-0382-4A39-8249-80B9312E1025}" srcOrd="0" destOrd="0" parTransId="{5818EDD1-CCEF-427D-B8ED-F969BB12785D}" sibTransId="{5ACEEDA3-5158-4853-9EAF-71B42E193281}"/>
    <dgm:cxn modelId="{3F9F7277-15AE-4558-B26D-96066118B7B5}" type="presOf" srcId="{F1D985F3-8C3D-488B-B9E0-EADC1C7B37C2}" destId="{F64DC7DC-05B0-4B96-A04E-EBCC32F1FE9B}" srcOrd="0" destOrd="0" presId="urn:microsoft.com/office/officeart/2005/8/layout/vList3"/>
    <dgm:cxn modelId="{E76F2D64-81CB-40EC-8C74-1DA509096092}" type="presOf" srcId="{97479723-7823-4775-B6F8-CEFC7EC9A862}" destId="{5BF2E0C4-63BA-4A1D-9DFA-A4C460280DFD}" srcOrd="0" destOrd="0" presId="urn:microsoft.com/office/officeart/2005/8/layout/vList3"/>
    <dgm:cxn modelId="{E859530E-1EFE-466A-975A-9A39A3C251F8}" srcId="{F1D985F3-8C3D-488B-B9E0-EADC1C7B37C2}" destId="{03C75E3B-BD1F-4AB6-A64B-8455132EB652}" srcOrd="3" destOrd="0" parTransId="{9E317EE6-D648-4D24-A498-F40C5EBD0062}" sibTransId="{DF1DD6F1-E01B-48C7-A389-920DEFBACF9E}"/>
    <dgm:cxn modelId="{270FEEC5-D92E-4B70-9EAB-26696AF33544}" type="presOf" srcId="{65F79936-DE31-4DF5-953C-DAEA13A8262D}" destId="{A385424E-D9BA-47E1-A87B-2C7B3968C387}" srcOrd="0" destOrd="0" presId="urn:microsoft.com/office/officeart/2005/8/layout/vList3"/>
    <dgm:cxn modelId="{087AB232-8F2F-493A-A732-6C826A459744}" type="presOf" srcId="{81E572F0-0382-4A39-8249-80B9312E1025}" destId="{034B5D8B-DA63-427F-9BD7-5E5C75EBCD6A}" srcOrd="0" destOrd="0" presId="urn:microsoft.com/office/officeart/2005/8/layout/vList3"/>
    <dgm:cxn modelId="{10EAC7DD-F0A0-475E-90DA-57781C963810}" type="presParOf" srcId="{F64DC7DC-05B0-4B96-A04E-EBCC32F1FE9B}" destId="{4C03BB27-BB8A-4731-9013-7C997F0286ED}" srcOrd="0" destOrd="0" presId="urn:microsoft.com/office/officeart/2005/8/layout/vList3"/>
    <dgm:cxn modelId="{8F430E7D-FE9B-41EB-AB2D-38B966C2D38B}" type="presParOf" srcId="{4C03BB27-BB8A-4731-9013-7C997F0286ED}" destId="{4932BFB6-0E6B-427C-9174-C4799F914338}" srcOrd="0" destOrd="0" presId="urn:microsoft.com/office/officeart/2005/8/layout/vList3"/>
    <dgm:cxn modelId="{6029A9F9-25A7-4F81-A7D1-1CA9A749CE88}" type="presParOf" srcId="{4C03BB27-BB8A-4731-9013-7C997F0286ED}" destId="{034B5D8B-DA63-427F-9BD7-5E5C75EBCD6A}" srcOrd="1" destOrd="0" presId="urn:microsoft.com/office/officeart/2005/8/layout/vList3"/>
    <dgm:cxn modelId="{D156A2F4-F0AE-49AF-AF62-1EA74AC80087}" type="presParOf" srcId="{F64DC7DC-05B0-4B96-A04E-EBCC32F1FE9B}" destId="{DB49B887-7742-4872-9F22-8C448B3D8094}" srcOrd="1" destOrd="0" presId="urn:microsoft.com/office/officeart/2005/8/layout/vList3"/>
    <dgm:cxn modelId="{7055CDBB-9888-4870-B066-1B96AE8DBCE4}" type="presParOf" srcId="{F64DC7DC-05B0-4B96-A04E-EBCC32F1FE9B}" destId="{5A6C5C39-8AA9-4EEE-92D8-822ED4D5A16D}" srcOrd="2" destOrd="0" presId="urn:microsoft.com/office/officeart/2005/8/layout/vList3"/>
    <dgm:cxn modelId="{352505A5-3914-4FCA-ACA0-4512D1639FB9}" type="presParOf" srcId="{5A6C5C39-8AA9-4EEE-92D8-822ED4D5A16D}" destId="{BD562DE4-F7C7-48CE-BE89-0C515524E06C}" srcOrd="0" destOrd="0" presId="urn:microsoft.com/office/officeart/2005/8/layout/vList3"/>
    <dgm:cxn modelId="{E3E67C7A-5129-4ECC-969D-D0B38A32C805}" type="presParOf" srcId="{5A6C5C39-8AA9-4EEE-92D8-822ED4D5A16D}" destId="{5BF2E0C4-63BA-4A1D-9DFA-A4C460280DFD}" srcOrd="1" destOrd="0" presId="urn:microsoft.com/office/officeart/2005/8/layout/vList3"/>
    <dgm:cxn modelId="{716F2989-E430-453F-97CF-3A083D845584}" type="presParOf" srcId="{F64DC7DC-05B0-4B96-A04E-EBCC32F1FE9B}" destId="{E79E06AB-86E8-41E1-AF25-04B0843EEF01}" srcOrd="3" destOrd="0" presId="urn:microsoft.com/office/officeart/2005/8/layout/vList3"/>
    <dgm:cxn modelId="{2B702C75-D8B1-4D84-ADD6-5705EE6307F6}" type="presParOf" srcId="{F64DC7DC-05B0-4B96-A04E-EBCC32F1FE9B}" destId="{C8E5BB18-BFD3-4A81-ABE5-0949A1C11A4E}" srcOrd="4" destOrd="0" presId="urn:microsoft.com/office/officeart/2005/8/layout/vList3"/>
    <dgm:cxn modelId="{2863A785-7BB6-4DC5-A856-0DE4D38B9E37}" type="presParOf" srcId="{C8E5BB18-BFD3-4A81-ABE5-0949A1C11A4E}" destId="{D671C4D1-25D1-43C3-A397-4EA212330168}" srcOrd="0" destOrd="0" presId="urn:microsoft.com/office/officeart/2005/8/layout/vList3"/>
    <dgm:cxn modelId="{B2BB64B9-1B93-4B7E-BB1A-E615B4269CF0}" type="presParOf" srcId="{C8E5BB18-BFD3-4A81-ABE5-0949A1C11A4E}" destId="{453130BD-7AB7-4AD6-87F9-C0D3B2D4FAA8}" srcOrd="1" destOrd="0" presId="urn:microsoft.com/office/officeart/2005/8/layout/vList3"/>
    <dgm:cxn modelId="{EBC23BD4-33C1-40B2-B533-E4BDEA60B719}" type="presParOf" srcId="{F64DC7DC-05B0-4B96-A04E-EBCC32F1FE9B}" destId="{D3E92DD4-C61C-4144-9D28-590871BA92B0}" srcOrd="5" destOrd="0" presId="urn:microsoft.com/office/officeart/2005/8/layout/vList3"/>
    <dgm:cxn modelId="{0FA0ABA8-423F-4C4A-880C-71AF17251C32}" type="presParOf" srcId="{F64DC7DC-05B0-4B96-A04E-EBCC32F1FE9B}" destId="{854F6E55-68E3-4B22-B2B1-2EC19084984D}" srcOrd="6" destOrd="0" presId="urn:microsoft.com/office/officeart/2005/8/layout/vList3"/>
    <dgm:cxn modelId="{D0D21EFB-1C5C-460A-912B-D1460B65C2CC}" type="presParOf" srcId="{854F6E55-68E3-4B22-B2B1-2EC19084984D}" destId="{F9816EAB-14AA-4BA5-872E-B9FF5BAC2C5C}" srcOrd="0" destOrd="0" presId="urn:microsoft.com/office/officeart/2005/8/layout/vList3"/>
    <dgm:cxn modelId="{F64D2659-1AFE-4FC2-9C0B-89E39BC415A7}" type="presParOf" srcId="{854F6E55-68E3-4B22-B2B1-2EC19084984D}" destId="{4402E303-4B67-49D8-8AEC-131F93EEE98D}" srcOrd="1" destOrd="0" presId="urn:microsoft.com/office/officeart/2005/8/layout/vList3"/>
    <dgm:cxn modelId="{6DEDAF73-283F-425D-BA92-95371C2189E9}" type="presParOf" srcId="{F64DC7DC-05B0-4B96-A04E-EBCC32F1FE9B}" destId="{AFCA88A9-2A61-4C1A-83D5-EFDEE122B28E}" srcOrd="7" destOrd="0" presId="urn:microsoft.com/office/officeart/2005/8/layout/vList3"/>
    <dgm:cxn modelId="{8F2BFB93-ED16-4418-82F1-669FCD4F23B0}" type="presParOf" srcId="{F64DC7DC-05B0-4B96-A04E-EBCC32F1FE9B}" destId="{A7D23307-E295-4BB8-8423-3DA2CD11ADA5}" srcOrd="8" destOrd="0" presId="urn:microsoft.com/office/officeart/2005/8/layout/vList3"/>
    <dgm:cxn modelId="{A4672EB2-A030-4863-8158-7732B190C5A0}" type="presParOf" srcId="{A7D23307-E295-4BB8-8423-3DA2CD11ADA5}" destId="{9943D0F2-D862-4231-9162-2E3E491AFA1F}" srcOrd="0" destOrd="0" presId="urn:microsoft.com/office/officeart/2005/8/layout/vList3"/>
    <dgm:cxn modelId="{815801B6-2555-4162-A7CF-47478AB294D6}" type="presParOf" srcId="{A7D23307-E295-4BB8-8423-3DA2CD11ADA5}" destId="{81510229-0F60-4BE7-A259-BAAD15CDB224}" srcOrd="1" destOrd="0" presId="urn:microsoft.com/office/officeart/2005/8/layout/vList3"/>
    <dgm:cxn modelId="{525FDDBD-7F23-47EC-8013-431EB7023C9B}" type="presParOf" srcId="{F64DC7DC-05B0-4B96-A04E-EBCC32F1FE9B}" destId="{4092D9D1-A775-4A8B-B8F4-E27548A72DEC}" srcOrd="9" destOrd="0" presId="urn:microsoft.com/office/officeart/2005/8/layout/vList3"/>
    <dgm:cxn modelId="{CEE796D5-466C-469C-A108-50960DA72316}" type="presParOf" srcId="{F64DC7DC-05B0-4B96-A04E-EBCC32F1FE9B}" destId="{87E69727-04E4-49EF-8161-1CD58A83D58A}" srcOrd="10" destOrd="0" presId="urn:microsoft.com/office/officeart/2005/8/layout/vList3"/>
    <dgm:cxn modelId="{0E6D2A6E-578C-45FE-8F7B-A0B5E634C0A2}" type="presParOf" srcId="{87E69727-04E4-49EF-8161-1CD58A83D58A}" destId="{802F9014-2880-41F4-AFD0-FFEBF10B0AA7}" srcOrd="0" destOrd="0" presId="urn:microsoft.com/office/officeart/2005/8/layout/vList3"/>
    <dgm:cxn modelId="{36BF9AB7-514A-4479-9FC0-EC6B17DF4FF3}" type="presParOf" srcId="{87E69727-04E4-49EF-8161-1CD58A83D58A}" destId="{A385424E-D9BA-47E1-A87B-2C7B3968C38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4337E1-068C-446A-8436-EF8D4B5DC0B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2A809E2F-BD9D-47E7-ABE8-80200F9EE844}" type="pres">
      <dgm:prSet presAssocID="{354337E1-068C-446A-8436-EF8D4B5DC0BF}" presName="composite" presStyleCnt="0">
        <dgm:presLayoutVars>
          <dgm:chMax val="1"/>
          <dgm:dir/>
          <dgm:resizeHandles val="exact"/>
        </dgm:presLayoutVars>
      </dgm:prSet>
      <dgm:spPr/>
      <dgm:t>
        <a:bodyPr/>
        <a:lstStyle/>
        <a:p>
          <a:endParaRPr lang="en-US"/>
        </a:p>
      </dgm:t>
    </dgm:pt>
    <dgm:pt modelId="{FA25CE7C-79B6-4D12-88DC-658CF4EBCE7A}" type="pres">
      <dgm:prSet presAssocID="{354337E1-068C-446A-8436-EF8D4B5DC0BF}" presName="radial" presStyleCnt="0">
        <dgm:presLayoutVars>
          <dgm:animLvl val="ctr"/>
        </dgm:presLayoutVars>
      </dgm:prSet>
      <dgm:spPr/>
    </dgm:pt>
  </dgm:ptLst>
  <dgm:cxnLst>
    <dgm:cxn modelId="{D3E490C2-C831-4DDA-B194-23900129C893}" type="presOf" srcId="{354337E1-068C-446A-8436-EF8D4B5DC0BF}" destId="{2A809E2F-BD9D-47E7-ABE8-80200F9EE844}" srcOrd="0" destOrd="0" presId="urn:microsoft.com/office/officeart/2005/8/layout/radial3"/>
    <dgm:cxn modelId="{495C3EB4-F4C5-45B2-ACED-0ECC64B1AAD4}" type="presParOf" srcId="{2A809E2F-BD9D-47E7-ABE8-80200F9EE844}" destId="{FA25CE7C-79B6-4D12-88DC-658CF4EBCE7A}"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4337E1-068C-446A-8436-EF8D4B5DC0B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5656D279-99BF-42BD-89B6-21C06F7B0B2A}">
      <dgm:prSet phldrT="[Text]"/>
      <dgm:spPr/>
      <dgm:t>
        <a:bodyPr/>
        <a:lstStyle/>
        <a:p>
          <a:r>
            <a:rPr lang="en-US" dirty="0" smtClean="0"/>
            <a:t>BIG DATA</a:t>
          </a:r>
          <a:endParaRPr lang="en-US" dirty="0"/>
        </a:p>
      </dgm:t>
    </dgm:pt>
    <dgm:pt modelId="{5D2120C5-1FF4-4342-8CA1-F4D9C33A5DCD}" type="parTrans" cxnId="{A5C731AB-A993-4B2B-92CB-AD55E74FB1F5}">
      <dgm:prSet/>
      <dgm:spPr/>
      <dgm:t>
        <a:bodyPr/>
        <a:lstStyle/>
        <a:p>
          <a:endParaRPr lang="en-US"/>
        </a:p>
      </dgm:t>
    </dgm:pt>
    <dgm:pt modelId="{490E33FA-85CC-4648-9F5D-D1630BBC6F97}" type="sibTrans" cxnId="{A5C731AB-A993-4B2B-92CB-AD55E74FB1F5}">
      <dgm:prSet/>
      <dgm:spPr/>
      <dgm:t>
        <a:bodyPr/>
        <a:lstStyle/>
        <a:p>
          <a:endParaRPr lang="en-US"/>
        </a:p>
      </dgm:t>
    </dgm:pt>
    <dgm:pt modelId="{78DC93CC-260C-49CA-85A0-F4ADC61E82D2}">
      <dgm:prSet phldrT="[Text]"/>
      <dgm:spPr>
        <a:solidFill>
          <a:srgbClr val="FFFF00">
            <a:alpha val="50000"/>
          </a:srgbClr>
        </a:solidFill>
      </dgm:spPr>
      <dgm:t>
        <a:bodyPr/>
        <a:lstStyle/>
        <a:p>
          <a:r>
            <a:rPr lang="en-US" dirty="0" smtClean="0"/>
            <a:t>Data grows exponentially </a:t>
          </a:r>
          <a:endParaRPr lang="en-US" dirty="0"/>
        </a:p>
      </dgm:t>
    </dgm:pt>
    <dgm:pt modelId="{81568EF8-D940-4A2F-8792-4A1071222D1D}" type="parTrans" cxnId="{AF3D6FD9-83A1-4EA4-94ED-BC1C3B53FEFF}">
      <dgm:prSet/>
      <dgm:spPr/>
      <dgm:t>
        <a:bodyPr/>
        <a:lstStyle/>
        <a:p>
          <a:endParaRPr lang="en-US"/>
        </a:p>
      </dgm:t>
    </dgm:pt>
    <dgm:pt modelId="{307ED895-42DB-4128-9402-CE84B2FA81C0}" type="sibTrans" cxnId="{AF3D6FD9-83A1-4EA4-94ED-BC1C3B53FEFF}">
      <dgm:prSet/>
      <dgm:spPr/>
      <dgm:t>
        <a:bodyPr/>
        <a:lstStyle/>
        <a:p>
          <a:endParaRPr lang="en-US"/>
        </a:p>
      </dgm:t>
    </dgm:pt>
    <dgm:pt modelId="{FF603C19-730F-41B7-B97F-49E34BA7EE14}">
      <dgm:prSet phldrT="[Text]"/>
      <dgm:spPr>
        <a:solidFill>
          <a:srgbClr val="FF0000">
            <a:alpha val="50000"/>
          </a:srgbClr>
        </a:solidFill>
      </dgm:spPr>
      <dgm:t>
        <a:bodyPr/>
        <a:lstStyle/>
        <a:p>
          <a:r>
            <a:rPr lang="en-US" dirty="0" smtClean="0"/>
            <a:t>Varied formats</a:t>
          </a:r>
          <a:endParaRPr lang="en-US" dirty="0"/>
        </a:p>
      </dgm:t>
    </dgm:pt>
    <dgm:pt modelId="{2B6B8601-B506-44F0-AEF0-65E96594FD69}" type="parTrans" cxnId="{AED921E9-6038-4DCE-9EF2-AE104798848D}">
      <dgm:prSet/>
      <dgm:spPr/>
      <dgm:t>
        <a:bodyPr/>
        <a:lstStyle/>
        <a:p>
          <a:endParaRPr lang="en-US"/>
        </a:p>
      </dgm:t>
    </dgm:pt>
    <dgm:pt modelId="{A8E1EAF5-851E-47F7-A499-872CE8054A23}" type="sibTrans" cxnId="{AED921E9-6038-4DCE-9EF2-AE104798848D}">
      <dgm:prSet/>
      <dgm:spPr/>
      <dgm:t>
        <a:bodyPr/>
        <a:lstStyle/>
        <a:p>
          <a:endParaRPr lang="en-US"/>
        </a:p>
      </dgm:t>
    </dgm:pt>
    <dgm:pt modelId="{DB22955E-FBC1-4F08-9925-A46CA3402874}">
      <dgm:prSet phldrT="[Text]"/>
      <dgm:spPr/>
      <dgm:t>
        <a:bodyPr/>
        <a:lstStyle/>
        <a:p>
          <a:r>
            <a:rPr lang="en-US" dirty="0" smtClean="0"/>
            <a:t>Boundless</a:t>
          </a:r>
          <a:endParaRPr lang="en-US" dirty="0"/>
        </a:p>
      </dgm:t>
    </dgm:pt>
    <dgm:pt modelId="{62ECDC78-393C-4ABC-9EE8-D4543B77EED7}" type="parTrans" cxnId="{E889667A-097C-420F-A471-87BCF37AE5F5}">
      <dgm:prSet/>
      <dgm:spPr/>
      <dgm:t>
        <a:bodyPr/>
        <a:lstStyle/>
        <a:p>
          <a:endParaRPr lang="en-US"/>
        </a:p>
      </dgm:t>
    </dgm:pt>
    <dgm:pt modelId="{8269ED3F-6E79-4B26-81C4-FC8FA354A499}" type="sibTrans" cxnId="{E889667A-097C-420F-A471-87BCF37AE5F5}">
      <dgm:prSet/>
      <dgm:spPr/>
      <dgm:t>
        <a:bodyPr/>
        <a:lstStyle/>
        <a:p>
          <a:endParaRPr lang="en-US"/>
        </a:p>
      </dgm:t>
    </dgm:pt>
    <dgm:pt modelId="{F878BD41-CEB0-4CD6-A26B-01F2E5A74A1D}">
      <dgm:prSet phldrT="[Text]"/>
      <dgm:spPr>
        <a:solidFill>
          <a:srgbClr val="92D050">
            <a:alpha val="50000"/>
          </a:srgbClr>
        </a:solidFill>
      </dgm:spPr>
      <dgm:t>
        <a:bodyPr/>
        <a:lstStyle/>
        <a:p>
          <a:r>
            <a:rPr lang="en-US" dirty="0" smtClean="0"/>
            <a:t>High Complexity</a:t>
          </a:r>
          <a:endParaRPr lang="en-US" dirty="0"/>
        </a:p>
      </dgm:t>
    </dgm:pt>
    <dgm:pt modelId="{0D2C4D3A-CC8D-4BBC-BD9B-DA79F38E42E3}" type="parTrans" cxnId="{EE4BA115-192E-4B44-BCEA-9574AEA71AA4}">
      <dgm:prSet/>
      <dgm:spPr/>
      <dgm:t>
        <a:bodyPr/>
        <a:lstStyle/>
        <a:p>
          <a:endParaRPr lang="en-US"/>
        </a:p>
      </dgm:t>
    </dgm:pt>
    <dgm:pt modelId="{B1CE3F67-FF83-4E93-9FDC-48A6F8908BD5}" type="sibTrans" cxnId="{EE4BA115-192E-4B44-BCEA-9574AEA71AA4}">
      <dgm:prSet/>
      <dgm:spPr/>
      <dgm:t>
        <a:bodyPr/>
        <a:lstStyle/>
        <a:p>
          <a:endParaRPr lang="en-US"/>
        </a:p>
      </dgm:t>
    </dgm:pt>
    <dgm:pt modelId="{2A809E2F-BD9D-47E7-ABE8-80200F9EE844}" type="pres">
      <dgm:prSet presAssocID="{354337E1-068C-446A-8436-EF8D4B5DC0BF}" presName="composite" presStyleCnt="0">
        <dgm:presLayoutVars>
          <dgm:chMax val="1"/>
          <dgm:dir/>
          <dgm:resizeHandles val="exact"/>
        </dgm:presLayoutVars>
      </dgm:prSet>
      <dgm:spPr/>
      <dgm:t>
        <a:bodyPr/>
        <a:lstStyle/>
        <a:p>
          <a:endParaRPr lang="en-US"/>
        </a:p>
      </dgm:t>
    </dgm:pt>
    <dgm:pt modelId="{FA25CE7C-79B6-4D12-88DC-658CF4EBCE7A}" type="pres">
      <dgm:prSet presAssocID="{354337E1-068C-446A-8436-EF8D4B5DC0BF}" presName="radial" presStyleCnt="0">
        <dgm:presLayoutVars>
          <dgm:animLvl val="ctr"/>
        </dgm:presLayoutVars>
      </dgm:prSet>
      <dgm:spPr/>
    </dgm:pt>
    <dgm:pt modelId="{2DFF947B-4981-4DFB-97ED-54F3D4D93F5C}" type="pres">
      <dgm:prSet presAssocID="{5656D279-99BF-42BD-89B6-21C06F7B0B2A}" presName="centerShape" presStyleLbl="vennNode1" presStyleIdx="0" presStyleCnt="5"/>
      <dgm:spPr/>
      <dgm:t>
        <a:bodyPr/>
        <a:lstStyle/>
        <a:p>
          <a:endParaRPr lang="en-US"/>
        </a:p>
      </dgm:t>
    </dgm:pt>
    <dgm:pt modelId="{BD1FCDD2-D433-425F-853D-C1E39E98ED55}" type="pres">
      <dgm:prSet presAssocID="{78DC93CC-260C-49CA-85A0-F4ADC61E82D2}" presName="node" presStyleLbl="vennNode1" presStyleIdx="1" presStyleCnt="5" custScaleX="119541" custScaleY="123779">
        <dgm:presLayoutVars>
          <dgm:bulletEnabled val="1"/>
        </dgm:presLayoutVars>
      </dgm:prSet>
      <dgm:spPr/>
      <dgm:t>
        <a:bodyPr/>
        <a:lstStyle/>
        <a:p>
          <a:endParaRPr lang="en-US"/>
        </a:p>
      </dgm:t>
    </dgm:pt>
    <dgm:pt modelId="{8D1A91C5-42D4-4F4E-9BD7-4887A119A15E}" type="pres">
      <dgm:prSet presAssocID="{FF603C19-730F-41B7-B97F-49E34BA7EE14}" presName="node" presStyleLbl="vennNode1" presStyleIdx="2" presStyleCnt="5" custScaleX="120458" custScaleY="124566">
        <dgm:presLayoutVars>
          <dgm:bulletEnabled val="1"/>
        </dgm:presLayoutVars>
      </dgm:prSet>
      <dgm:spPr/>
      <dgm:t>
        <a:bodyPr/>
        <a:lstStyle/>
        <a:p>
          <a:endParaRPr lang="en-US"/>
        </a:p>
      </dgm:t>
    </dgm:pt>
    <dgm:pt modelId="{D54BFB24-80A7-4FE0-8B55-42E14C84438B}" type="pres">
      <dgm:prSet presAssocID="{DB22955E-FBC1-4F08-9925-A46CA3402874}" presName="node" presStyleLbl="vennNode1" presStyleIdx="3" presStyleCnt="5" custScaleX="123736" custScaleY="119139" custRadScaleRad="100091" custRadScaleInc="-2268">
        <dgm:presLayoutVars>
          <dgm:bulletEnabled val="1"/>
        </dgm:presLayoutVars>
      </dgm:prSet>
      <dgm:spPr/>
      <dgm:t>
        <a:bodyPr/>
        <a:lstStyle/>
        <a:p>
          <a:endParaRPr lang="en-US"/>
        </a:p>
      </dgm:t>
    </dgm:pt>
    <dgm:pt modelId="{09871B44-BFBE-485E-9EB6-CE40304AB104}" type="pres">
      <dgm:prSet presAssocID="{F878BD41-CEB0-4CD6-A26B-01F2E5A74A1D}" presName="node" presStyleLbl="vennNode1" presStyleIdx="4" presStyleCnt="5" custScaleX="129551" custScaleY="124566" custRadScaleRad="101153" custRadScaleInc="0">
        <dgm:presLayoutVars>
          <dgm:bulletEnabled val="1"/>
        </dgm:presLayoutVars>
      </dgm:prSet>
      <dgm:spPr/>
      <dgm:t>
        <a:bodyPr/>
        <a:lstStyle/>
        <a:p>
          <a:endParaRPr lang="en-US"/>
        </a:p>
      </dgm:t>
    </dgm:pt>
  </dgm:ptLst>
  <dgm:cxnLst>
    <dgm:cxn modelId="{6A5C298D-B68B-4FC2-880B-8E779D27B0A4}" type="presOf" srcId="{DB22955E-FBC1-4F08-9925-A46CA3402874}" destId="{D54BFB24-80A7-4FE0-8B55-42E14C84438B}" srcOrd="0" destOrd="0" presId="urn:microsoft.com/office/officeart/2005/8/layout/radial3"/>
    <dgm:cxn modelId="{0323C7F1-3B4C-4D6B-9B57-B0D2BB8A9D59}" type="presOf" srcId="{78DC93CC-260C-49CA-85A0-F4ADC61E82D2}" destId="{BD1FCDD2-D433-425F-853D-C1E39E98ED55}" srcOrd="0" destOrd="0" presId="urn:microsoft.com/office/officeart/2005/8/layout/radial3"/>
    <dgm:cxn modelId="{A29D544F-F115-48EB-B60B-D6A8AAF48319}" type="presOf" srcId="{F878BD41-CEB0-4CD6-A26B-01F2E5A74A1D}" destId="{09871B44-BFBE-485E-9EB6-CE40304AB104}" srcOrd="0" destOrd="0" presId="urn:microsoft.com/office/officeart/2005/8/layout/radial3"/>
    <dgm:cxn modelId="{B1D30645-57EC-438B-8F9E-E786DDF010FB}" type="presOf" srcId="{FF603C19-730F-41B7-B97F-49E34BA7EE14}" destId="{8D1A91C5-42D4-4F4E-9BD7-4887A119A15E}" srcOrd="0" destOrd="0" presId="urn:microsoft.com/office/officeart/2005/8/layout/radial3"/>
    <dgm:cxn modelId="{AED921E9-6038-4DCE-9EF2-AE104798848D}" srcId="{5656D279-99BF-42BD-89B6-21C06F7B0B2A}" destId="{FF603C19-730F-41B7-B97F-49E34BA7EE14}" srcOrd="1" destOrd="0" parTransId="{2B6B8601-B506-44F0-AEF0-65E96594FD69}" sibTransId="{A8E1EAF5-851E-47F7-A499-872CE8054A23}"/>
    <dgm:cxn modelId="{CC8A214D-810B-49ED-8417-B5943775546D}" type="presOf" srcId="{5656D279-99BF-42BD-89B6-21C06F7B0B2A}" destId="{2DFF947B-4981-4DFB-97ED-54F3D4D93F5C}" srcOrd="0" destOrd="0" presId="urn:microsoft.com/office/officeart/2005/8/layout/radial3"/>
    <dgm:cxn modelId="{AF3D6FD9-83A1-4EA4-94ED-BC1C3B53FEFF}" srcId="{5656D279-99BF-42BD-89B6-21C06F7B0B2A}" destId="{78DC93CC-260C-49CA-85A0-F4ADC61E82D2}" srcOrd="0" destOrd="0" parTransId="{81568EF8-D940-4A2F-8792-4A1071222D1D}" sibTransId="{307ED895-42DB-4128-9402-CE84B2FA81C0}"/>
    <dgm:cxn modelId="{E889667A-097C-420F-A471-87BCF37AE5F5}" srcId="{5656D279-99BF-42BD-89B6-21C06F7B0B2A}" destId="{DB22955E-FBC1-4F08-9925-A46CA3402874}" srcOrd="2" destOrd="0" parTransId="{62ECDC78-393C-4ABC-9EE8-D4543B77EED7}" sibTransId="{8269ED3F-6E79-4B26-81C4-FC8FA354A499}"/>
    <dgm:cxn modelId="{EE4BA115-192E-4B44-BCEA-9574AEA71AA4}" srcId="{5656D279-99BF-42BD-89B6-21C06F7B0B2A}" destId="{F878BD41-CEB0-4CD6-A26B-01F2E5A74A1D}" srcOrd="3" destOrd="0" parTransId="{0D2C4D3A-CC8D-4BBC-BD9B-DA79F38E42E3}" sibTransId="{B1CE3F67-FF83-4E93-9FDC-48A6F8908BD5}"/>
    <dgm:cxn modelId="{A5C731AB-A993-4B2B-92CB-AD55E74FB1F5}" srcId="{354337E1-068C-446A-8436-EF8D4B5DC0BF}" destId="{5656D279-99BF-42BD-89B6-21C06F7B0B2A}" srcOrd="0" destOrd="0" parTransId="{5D2120C5-1FF4-4342-8CA1-F4D9C33A5DCD}" sibTransId="{490E33FA-85CC-4648-9F5D-D1630BBC6F97}"/>
    <dgm:cxn modelId="{D3E490C2-C831-4DDA-B194-23900129C893}" type="presOf" srcId="{354337E1-068C-446A-8436-EF8D4B5DC0BF}" destId="{2A809E2F-BD9D-47E7-ABE8-80200F9EE844}" srcOrd="0" destOrd="0" presId="urn:microsoft.com/office/officeart/2005/8/layout/radial3"/>
    <dgm:cxn modelId="{495C3EB4-F4C5-45B2-ACED-0ECC64B1AAD4}" type="presParOf" srcId="{2A809E2F-BD9D-47E7-ABE8-80200F9EE844}" destId="{FA25CE7C-79B6-4D12-88DC-658CF4EBCE7A}" srcOrd="0" destOrd="0" presId="urn:microsoft.com/office/officeart/2005/8/layout/radial3"/>
    <dgm:cxn modelId="{A201445C-78B3-4BD0-9EE5-37FA3376EEFA}" type="presParOf" srcId="{FA25CE7C-79B6-4D12-88DC-658CF4EBCE7A}" destId="{2DFF947B-4981-4DFB-97ED-54F3D4D93F5C}" srcOrd="0" destOrd="0" presId="urn:microsoft.com/office/officeart/2005/8/layout/radial3"/>
    <dgm:cxn modelId="{82671ACF-BE8F-412D-9405-DE13AA1B7FB3}" type="presParOf" srcId="{FA25CE7C-79B6-4D12-88DC-658CF4EBCE7A}" destId="{BD1FCDD2-D433-425F-853D-C1E39E98ED55}" srcOrd="1" destOrd="0" presId="urn:microsoft.com/office/officeart/2005/8/layout/radial3"/>
    <dgm:cxn modelId="{3E0F6532-9446-4E17-ACCE-740806F649CA}" type="presParOf" srcId="{FA25CE7C-79B6-4D12-88DC-658CF4EBCE7A}" destId="{8D1A91C5-42D4-4F4E-9BD7-4887A119A15E}" srcOrd="2" destOrd="0" presId="urn:microsoft.com/office/officeart/2005/8/layout/radial3"/>
    <dgm:cxn modelId="{C6F8F585-CB23-4EAC-86D7-5528E1B3FC88}" type="presParOf" srcId="{FA25CE7C-79B6-4D12-88DC-658CF4EBCE7A}" destId="{D54BFB24-80A7-4FE0-8B55-42E14C84438B}" srcOrd="3" destOrd="0" presId="urn:microsoft.com/office/officeart/2005/8/layout/radial3"/>
    <dgm:cxn modelId="{9839AB73-0D09-42B2-91FA-B88E7828EF47}" type="presParOf" srcId="{FA25CE7C-79B6-4D12-88DC-658CF4EBCE7A}" destId="{09871B44-BFBE-485E-9EB6-CE40304AB104}"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4337E1-068C-446A-8436-EF8D4B5DC0B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2A809E2F-BD9D-47E7-ABE8-80200F9EE844}" type="pres">
      <dgm:prSet presAssocID="{354337E1-068C-446A-8436-EF8D4B5DC0BF}" presName="composite" presStyleCnt="0">
        <dgm:presLayoutVars>
          <dgm:chMax val="1"/>
          <dgm:dir/>
          <dgm:resizeHandles val="exact"/>
        </dgm:presLayoutVars>
      </dgm:prSet>
      <dgm:spPr/>
      <dgm:t>
        <a:bodyPr/>
        <a:lstStyle/>
        <a:p>
          <a:endParaRPr lang="en-US"/>
        </a:p>
      </dgm:t>
    </dgm:pt>
    <dgm:pt modelId="{FA25CE7C-79B6-4D12-88DC-658CF4EBCE7A}" type="pres">
      <dgm:prSet presAssocID="{354337E1-068C-446A-8436-EF8D4B5DC0BF}" presName="radial" presStyleCnt="0">
        <dgm:presLayoutVars>
          <dgm:animLvl val="ctr"/>
        </dgm:presLayoutVars>
      </dgm:prSet>
      <dgm:spPr/>
    </dgm:pt>
  </dgm:ptLst>
  <dgm:cxnLst>
    <dgm:cxn modelId="{D3E490C2-C831-4DDA-B194-23900129C893}" type="presOf" srcId="{354337E1-068C-446A-8436-EF8D4B5DC0BF}" destId="{2A809E2F-BD9D-47E7-ABE8-80200F9EE844}" srcOrd="0" destOrd="0" presId="urn:microsoft.com/office/officeart/2005/8/layout/radial3"/>
    <dgm:cxn modelId="{495C3EB4-F4C5-45B2-ACED-0ECC64B1AAD4}" type="presParOf" srcId="{2A809E2F-BD9D-47E7-ABE8-80200F9EE844}" destId="{FA25CE7C-79B6-4D12-88DC-658CF4EBCE7A}"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4337E1-068C-446A-8436-EF8D4B5DC0B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2A809E2F-BD9D-47E7-ABE8-80200F9EE844}" type="pres">
      <dgm:prSet presAssocID="{354337E1-068C-446A-8436-EF8D4B5DC0BF}" presName="composite" presStyleCnt="0">
        <dgm:presLayoutVars>
          <dgm:chMax val="1"/>
          <dgm:dir/>
          <dgm:resizeHandles val="exact"/>
        </dgm:presLayoutVars>
      </dgm:prSet>
      <dgm:spPr/>
      <dgm:t>
        <a:bodyPr/>
        <a:lstStyle/>
        <a:p>
          <a:endParaRPr lang="en-US"/>
        </a:p>
      </dgm:t>
    </dgm:pt>
    <dgm:pt modelId="{FA25CE7C-79B6-4D12-88DC-658CF4EBCE7A}" type="pres">
      <dgm:prSet presAssocID="{354337E1-068C-446A-8436-EF8D4B5DC0BF}" presName="radial" presStyleCnt="0">
        <dgm:presLayoutVars>
          <dgm:animLvl val="ctr"/>
        </dgm:presLayoutVars>
      </dgm:prSet>
      <dgm:spPr/>
    </dgm:pt>
  </dgm:ptLst>
  <dgm:cxnLst>
    <dgm:cxn modelId="{D3E490C2-C831-4DDA-B194-23900129C893}" type="presOf" srcId="{354337E1-068C-446A-8436-EF8D4B5DC0BF}" destId="{2A809E2F-BD9D-47E7-ABE8-80200F9EE844}" srcOrd="0" destOrd="0" presId="urn:microsoft.com/office/officeart/2005/8/layout/radial3"/>
    <dgm:cxn modelId="{495C3EB4-F4C5-45B2-ACED-0ECC64B1AAD4}" type="presParOf" srcId="{2A809E2F-BD9D-47E7-ABE8-80200F9EE844}" destId="{FA25CE7C-79B6-4D12-88DC-658CF4EBCE7A}"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4337E1-068C-446A-8436-EF8D4B5DC0B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2A809E2F-BD9D-47E7-ABE8-80200F9EE844}" type="pres">
      <dgm:prSet presAssocID="{354337E1-068C-446A-8436-EF8D4B5DC0BF}" presName="composite" presStyleCnt="0">
        <dgm:presLayoutVars>
          <dgm:chMax val="1"/>
          <dgm:dir/>
          <dgm:resizeHandles val="exact"/>
        </dgm:presLayoutVars>
      </dgm:prSet>
      <dgm:spPr/>
      <dgm:t>
        <a:bodyPr/>
        <a:lstStyle/>
        <a:p>
          <a:endParaRPr lang="en-US"/>
        </a:p>
      </dgm:t>
    </dgm:pt>
    <dgm:pt modelId="{FA25CE7C-79B6-4D12-88DC-658CF4EBCE7A}" type="pres">
      <dgm:prSet presAssocID="{354337E1-068C-446A-8436-EF8D4B5DC0BF}" presName="radial" presStyleCnt="0">
        <dgm:presLayoutVars>
          <dgm:animLvl val="ctr"/>
        </dgm:presLayoutVars>
      </dgm:prSet>
      <dgm:spPr/>
    </dgm:pt>
  </dgm:ptLst>
  <dgm:cxnLst>
    <dgm:cxn modelId="{D3E490C2-C831-4DDA-B194-23900129C893}" type="presOf" srcId="{354337E1-068C-446A-8436-EF8D4B5DC0BF}" destId="{2A809E2F-BD9D-47E7-ABE8-80200F9EE844}" srcOrd="0" destOrd="0" presId="urn:microsoft.com/office/officeart/2005/8/layout/radial3"/>
    <dgm:cxn modelId="{495C3EB4-F4C5-45B2-ACED-0ECC64B1AAD4}" type="presParOf" srcId="{2A809E2F-BD9D-47E7-ABE8-80200F9EE844}" destId="{FA25CE7C-79B6-4D12-88DC-658CF4EBCE7A}"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54337E1-068C-446A-8436-EF8D4B5DC0B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2A809E2F-BD9D-47E7-ABE8-80200F9EE844}" type="pres">
      <dgm:prSet presAssocID="{354337E1-068C-446A-8436-EF8D4B5DC0BF}" presName="composite" presStyleCnt="0">
        <dgm:presLayoutVars>
          <dgm:chMax val="1"/>
          <dgm:dir/>
          <dgm:resizeHandles val="exact"/>
        </dgm:presLayoutVars>
      </dgm:prSet>
      <dgm:spPr/>
      <dgm:t>
        <a:bodyPr/>
        <a:lstStyle/>
        <a:p>
          <a:endParaRPr lang="en-US"/>
        </a:p>
      </dgm:t>
    </dgm:pt>
    <dgm:pt modelId="{FA25CE7C-79B6-4D12-88DC-658CF4EBCE7A}" type="pres">
      <dgm:prSet presAssocID="{354337E1-068C-446A-8436-EF8D4B5DC0BF}" presName="radial" presStyleCnt="0">
        <dgm:presLayoutVars>
          <dgm:animLvl val="ctr"/>
        </dgm:presLayoutVars>
      </dgm:prSet>
      <dgm:spPr/>
    </dgm:pt>
  </dgm:ptLst>
  <dgm:cxnLst>
    <dgm:cxn modelId="{D3E490C2-C831-4DDA-B194-23900129C893}" type="presOf" srcId="{354337E1-068C-446A-8436-EF8D4B5DC0BF}" destId="{2A809E2F-BD9D-47E7-ABE8-80200F9EE844}" srcOrd="0" destOrd="0" presId="urn:microsoft.com/office/officeart/2005/8/layout/radial3"/>
    <dgm:cxn modelId="{495C3EB4-F4C5-45B2-ACED-0ECC64B1AAD4}" type="presParOf" srcId="{2A809E2F-BD9D-47E7-ABE8-80200F9EE844}" destId="{FA25CE7C-79B6-4D12-88DC-658CF4EBCE7A}"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4337E1-068C-446A-8436-EF8D4B5DC0BF}"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2A809E2F-BD9D-47E7-ABE8-80200F9EE844}" type="pres">
      <dgm:prSet presAssocID="{354337E1-068C-446A-8436-EF8D4B5DC0BF}" presName="composite" presStyleCnt="0">
        <dgm:presLayoutVars>
          <dgm:chMax val="1"/>
          <dgm:dir/>
          <dgm:resizeHandles val="exact"/>
        </dgm:presLayoutVars>
      </dgm:prSet>
      <dgm:spPr/>
      <dgm:t>
        <a:bodyPr/>
        <a:lstStyle/>
        <a:p>
          <a:endParaRPr lang="en-US"/>
        </a:p>
      </dgm:t>
    </dgm:pt>
    <dgm:pt modelId="{FA25CE7C-79B6-4D12-88DC-658CF4EBCE7A}" type="pres">
      <dgm:prSet presAssocID="{354337E1-068C-446A-8436-EF8D4B5DC0BF}" presName="radial" presStyleCnt="0">
        <dgm:presLayoutVars>
          <dgm:animLvl val="ctr"/>
        </dgm:presLayoutVars>
      </dgm:prSet>
      <dgm:spPr/>
    </dgm:pt>
  </dgm:ptLst>
  <dgm:cxnLst>
    <dgm:cxn modelId="{D3E490C2-C831-4DDA-B194-23900129C893}" type="presOf" srcId="{354337E1-068C-446A-8436-EF8D4B5DC0BF}" destId="{2A809E2F-BD9D-47E7-ABE8-80200F9EE844}" srcOrd="0" destOrd="0" presId="urn:microsoft.com/office/officeart/2005/8/layout/radial3"/>
    <dgm:cxn modelId="{495C3EB4-F4C5-45B2-ACED-0ECC64B1AAD4}" type="presParOf" srcId="{2A809E2F-BD9D-47E7-ABE8-80200F9EE844}" destId="{FA25CE7C-79B6-4D12-88DC-658CF4EBCE7A}" srcOrd="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57F0B1-A09D-4BAC-BD2D-1486F7C6E150}" type="doc">
      <dgm:prSet loTypeId="urn:microsoft.com/office/officeart/2005/8/layout/cycle2" loCatId="cycle" qsTypeId="urn:microsoft.com/office/officeart/2005/8/quickstyle/3d7" qsCatId="3D" csTypeId="urn:microsoft.com/office/officeart/2005/8/colors/colorful1" csCatId="colorful" phldr="1"/>
      <dgm:spPr/>
      <dgm:t>
        <a:bodyPr/>
        <a:lstStyle/>
        <a:p>
          <a:endParaRPr lang="en-US"/>
        </a:p>
      </dgm:t>
    </dgm:pt>
    <dgm:pt modelId="{16548527-2F0E-4829-99BA-4E7B8933A3AF}">
      <dgm:prSet custT="1"/>
      <dgm:spPr/>
      <dgm:t>
        <a:bodyPr/>
        <a:lstStyle/>
        <a:p>
          <a:pPr rtl="0"/>
          <a:r>
            <a:rPr lang="en-US" sz="2000" dirty="0" smtClean="0"/>
            <a:t>Data Mining</a:t>
          </a:r>
        </a:p>
      </dgm:t>
    </dgm:pt>
    <dgm:pt modelId="{A3106DC2-5DA5-441C-999F-C64ADF93D9AF}" type="parTrans" cxnId="{916C1434-8285-407B-96BD-BCC4C19AB2AB}">
      <dgm:prSet/>
      <dgm:spPr/>
      <dgm:t>
        <a:bodyPr/>
        <a:lstStyle/>
        <a:p>
          <a:endParaRPr lang="en-US"/>
        </a:p>
      </dgm:t>
    </dgm:pt>
    <dgm:pt modelId="{506DF5D5-E136-4AC6-A54D-E97B1C308357}" type="sibTrans" cxnId="{916C1434-8285-407B-96BD-BCC4C19AB2AB}">
      <dgm:prSet/>
      <dgm:spPr/>
      <dgm:t>
        <a:bodyPr/>
        <a:lstStyle/>
        <a:p>
          <a:endParaRPr lang="en-US"/>
        </a:p>
      </dgm:t>
    </dgm:pt>
    <dgm:pt modelId="{FB35DA2F-C972-4EF1-9F4D-80DD7315394F}">
      <dgm:prSet custT="1"/>
      <dgm:spPr/>
      <dgm:t>
        <a:bodyPr/>
        <a:lstStyle/>
        <a:p>
          <a:pPr rtl="0"/>
          <a:r>
            <a:rPr lang="en-US" sz="2000" dirty="0" smtClean="0"/>
            <a:t>Data Exploration</a:t>
          </a:r>
          <a:endParaRPr lang="en-GB" sz="2000" dirty="0"/>
        </a:p>
      </dgm:t>
    </dgm:pt>
    <dgm:pt modelId="{EE5CA80B-6A3B-47DB-8C47-7F06A29D8098}" type="parTrans" cxnId="{7AF3F991-1233-4C80-BD9C-B7FFE64AFC22}">
      <dgm:prSet/>
      <dgm:spPr/>
      <dgm:t>
        <a:bodyPr/>
        <a:lstStyle/>
        <a:p>
          <a:endParaRPr lang="en-US"/>
        </a:p>
      </dgm:t>
    </dgm:pt>
    <dgm:pt modelId="{DC3AA92D-1ECA-4F10-A5D9-1C51F8B07380}" type="sibTrans" cxnId="{7AF3F991-1233-4C80-BD9C-B7FFE64AFC22}">
      <dgm:prSet/>
      <dgm:spPr/>
      <dgm:t>
        <a:bodyPr/>
        <a:lstStyle/>
        <a:p>
          <a:endParaRPr lang="en-US"/>
        </a:p>
      </dgm:t>
    </dgm:pt>
    <dgm:pt modelId="{D94CE31A-7B62-4089-A143-5F8BB3CEF461}">
      <dgm:prSet custT="1"/>
      <dgm:spPr/>
      <dgm:t>
        <a:bodyPr/>
        <a:lstStyle/>
        <a:p>
          <a:pPr rtl="0"/>
          <a:r>
            <a:rPr lang="en-US" sz="2000" dirty="0" smtClean="0"/>
            <a:t>Data Analysis</a:t>
          </a:r>
          <a:endParaRPr lang="en-GB" sz="2000" dirty="0"/>
        </a:p>
      </dgm:t>
    </dgm:pt>
    <dgm:pt modelId="{B0BF3CD5-E65E-4005-88BA-34428108436D}" type="parTrans" cxnId="{98DB02B3-12D1-4FE6-A21A-828C0B7E2E3E}">
      <dgm:prSet/>
      <dgm:spPr/>
      <dgm:t>
        <a:bodyPr/>
        <a:lstStyle/>
        <a:p>
          <a:endParaRPr lang="en-US"/>
        </a:p>
      </dgm:t>
    </dgm:pt>
    <dgm:pt modelId="{2D7385FD-C52E-4338-A4D7-BB9719B0FE0E}" type="sibTrans" cxnId="{98DB02B3-12D1-4FE6-A21A-828C0B7E2E3E}">
      <dgm:prSet/>
      <dgm:spPr/>
      <dgm:t>
        <a:bodyPr/>
        <a:lstStyle/>
        <a:p>
          <a:endParaRPr lang="en-US"/>
        </a:p>
      </dgm:t>
    </dgm:pt>
    <dgm:pt modelId="{B80D1248-7075-42F6-9EEC-82CCD3487594}">
      <dgm:prSet/>
      <dgm:spPr/>
      <dgm:t>
        <a:bodyPr/>
        <a:lstStyle/>
        <a:p>
          <a:pPr rtl="0"/>
          <a:r>
            <a:rPr lang="en-US" dirty="0" smtClean="0"/>
            <a:t>Data Presentation</a:t>
          </a:r>
          <a:endParaRPr lang="en-GB" dirty="0"/>
        </a:p>
      </dgm:t>
    </dgm:pt>
    <dgm:pt modelId="{D104A860-7B47-4E6E-AE93-B2D02CDBE54C}" type="parTrans" cxnId="{87CF0832-92CE-40FD-802C-ABA8347FE03F}">
      <dgm:prSet/>
      <dgm:spPr/>
      <dgm:t>
        <a:bodyPr/>
        <a:lstStyle/>
        <a:p>
          <a:endParaRPr lang="en-US"/>
        </a:p>
      </dgm:t>
    </dgm:pt>
    <dgm:pt modelId="{6EAF3C5F-ED57-4BD3-B905-DD99EF3623CD}" type="sibTrans" cxnId="{87CF0832-92CE-40FD-802C-ABA8347FE03F}">
      <dgm:prSet/>
      <dgm:spPr/>
      <dgm:t>
        <a:bodyPr/>
        <a:lstStyle/>
        <a:p>
          <a:endParaRPr lang="en-US"/>
        </a:p>
      </dgm:t>
    </dgm:pt>
    <dgm:pt modelId="{58BB1467-F2F3-488F-AD35-D11DF2346A74}" type="pres">
      <dgm:prSet presAssocID="{0957F0B1-A09D-4BAC-BD2D-1486F7C6E150}" presName="cycle" presStyleCnt="0">
        <dgm:presLayoutVars>
          <dgm:dir/>
          <dgm:resizeHandles val="exact"/>
        </dgm:presLayoutVars>
      </dgm:prSet>
      <dgm:spPr/>
      <dgm:t>
        <a:bodyPr/>
        <a:lstStyle/>
        <a:p>
          <a:endParaRPr lang="en-US"/>
        </a:p>
      </dgm:t>
    </dgm:pt>
    <dgm:pt modelId="{8946AEE6-EAFD-4742-85F9-FDF1AD14F4F4}" type="pres">
      <dgm:prSet presAssocID="{16548527-2F0E-4829-99BA-4E7B8933A3AF}" presName="node" presStyleLbl="node1" presStyleIdx="0" presStyleCnt="4" custScaleX="129938">
        <dgm:presLayoutVars>
          <dgm:bulletEnabled val="1"/>
        </dgm:presLayoutVars>
      </dgm:prSet>
      <dgm:spPr/>
      <dgm:t>
        <a:bodyPr/>
        <a:lstStyle/>
        <a:p>
          <a:endParaRPr lang="en-US"/>
        </a:p>
      </dgm:t>
    </dgm:pt>
    <dgm:pt modelId="{279807D9-49B8-4E06-9407-A46F4D51C440}" type="pres">
      <dgm:prSet presAssocID="{506DF5D5-E136-4AC6-A54D-E97B1C308357}" presName="sibTrans" presStyleLbl="sibTrans2D1" presStyleIdx="0" presStyleCnt="4"/>
      <dgm:spPr/>
      <dgm:t>
        <a:bodyPr/>
        <a:lstStyle/>
        <a:p>
          <a:endParaRPr lang="en-US"/>
        </a:p>
      </dgm:t>
    </dgm:pt>
    <dgm:pt modelId="{8BF97635-29B5-41F0-99C6-99E9E3B1085A}" type="pres">
      <dgm:prSet presAssocID="{506DF5D5-E136-4AC6-A54D-E97B1C308357}" presName="connectorText" presStyleLbl="sibTrans2D1" presStyleIdx="0" presStyleCnt="4"/>
      <dgm:spPr/>
      <dgm:t>
        <a:bodyPr/>
        <a:lstStyle/>
        <a:p>
          <a:endParaRPr lang="en-US"/>
        </a:p>
      </dgm:t>
    </dgm:pt>
    <dgm:pt modelId="{8AF12B5C-2D3D-47AB-A043-558EDFB1EE5F}" type="pres">
      <dgm:prSet presAssocID="{FB35DA2F-C972-4EF1-9F4D-80DD7315394F}" presName="node" presStyleLbl="node1" presStyleIdx="1" presStyleCnt="4" custScaleX="131965">
        <dgm:presLayoutVars>
          <dgm:bulletEnabled val="1"/>
        </dgm:presLayoutVars>
      </dgm:prSet>
      <dgm:spPr/>
      <dgm:t>
        <a:bodyPr/>
        <a:lstStyle/>
        <a:p>
          <a:endParaRPr lang="en-US"/>
        </a:p>
      </dgm:t>
    </dgm:pt>
    <dgm:pt modelId="{66858F86-11F0-4444-8230-1521552B3847}" type="pres">
      <dgm:prSet presAssocID="{DC3AA92D-1ECA-4F10-A5D9-1C51F8B07380}" presName="sibTrans" presStyleLbl="sibTrans2D1" presStyleIdx="1" presStyleCnt="4"/>
      <dgm:spPr/>
      <dgm:t>
        <a:bodyPr/>
        <a:lstStyle/>
        <a:p>
          <a:endParaRPr lang="en-US"/>
        </a:p>
      </dgm:t>
    </dgm:pt>
    <dgm:pt modelId="{02B79FD9-B694-41EB-BAEC-062216C5325F}" type="pres">
      <dgm:prSet presAssocID="{DC3AA92D-1ECA-4F10-A5D9-1C51F8B07380}" presName="connectorText" presStyleLbl="sibTrans2D1" presStyleIdx="1" presStyleCnt="4"/>
      <dgm:spPr/>
      <dgm:t>
        <a:bodyPr/>
        <a:lstStyle/>
        <a:p>
          <a:endParaRPr lang="en-US"/>
        </a:p>
      </dgm:t>
    </dgm:pt>
    <dgm:pt modelId="{83728411-574F-47EE-9B47-0E777B1650F5}" type="pres">
      <dgm:prSet presAssocID="{D94CE31A-7B62-4089-A143-5F8BB3CEF461}" presName="node" presStyleLbl="node1" presStyleIdx="2" presStyleCnt="4" custScaleX="143497">
        <dgm:presLayoutVars>
          <dgm:bulletEnabled val="1"/>
        </dgm:presLayoutVars>
      </dgm:prSet>
      <dgm:spPr/>
      <dgm:t>
        <a:bodyPr/>
        <a:lstStyle/>
        <a:p>
          <a:endParaRPr lang="en-US"/>
        </a:p>
      </dgm:t>
    </dgm:pt>
    <dgm:pt modelId="{CE7C45C6-8E7B-4D33-82C3-2D92861F61FC}" type="pres">
      <dgm:prSet presAssocID="{2D7385FD-C52E-4338-A4D7-BB9719B0FE0E}" presName="sibTrans" presStyleLbl="sibTrans2D1" presStyleIdx="2" presStyleCnt="4"/>
      <dgm:spPr/>
      <dgm:t>
        <a:bodyPr/>
        <a:lstStyle/>
        <a:p>
          <a:endParaRPr lang="en-US"/>
        </a:p>
      </dgm:t>
    </dgm:pt>
    <dgm:pt modelId="{0A6BB3C0-330C-4B05-AC1B-00AF62503347}" type="pres">
      <dgm:prSet presAssocID="{2D7385FD-C52E-4338-A4D7-BB9719B0FE0E}" presName="connectorText" presStyleLbl="sibTrans2D1" presStyleIdx="2" presStyleCnt="4"/>
      <dgm:spPr/>
      <dgm:t>
        <a:bodyPr/>
        <a:lstStyle/>
        <a:p>
          <a:endParaRPr lang="en-US"/>
        </a:p>
      </dgm:t>
    </dgm:pt>
    <dgm:pt modelId="{74A999D5-0A3B-4CA8-B460-E908F511FFEF}" type="pres">
      <dgm:prSet presAssocID="{B80D1248-7075-42F6-9EEC-82CCD3487594}" presName="node" presStyleLbl="node1" presStyleIdx="3" presStyleCnt="4" custScaleX="143159">
        <dgm:presLayoutVars>
          <dgm:bulletEnabled val="1"/>
        </dgm:presLayoutVars>
      </dgm:prSet>
      <dgm:spPr/>
      <dgm:t>
        <a:bodyPr/>
        <a:lstStyle/>
        <a:p>
          <a:endParaRPr lang="en-US"/>
        </a:p>
      </dgm:t>
    </dgm:pt>
    <dgm:pt modelId="{DE870899-C74C-4749-B4CE-D7DB623A7ADD}" type="pres">
      <dgm:prSet presAssocID="{6EAF3C5F-ED57-4BD3-B905-DD99EF3623CD}" presName="sibTrans" presStyleLbl="sibTrans2D1" presStyleIdx="3" presStyleCnt="4"/>
      <dgm:spPr/>
      <dgm:t>
        <a:bodyPr/>
        <a:lstStyle/>
        <a:p>
          <a:endParaRPr lang="en-US"/>
        </a:p>
      </dgm:t>
    </dgm:pt>
    <dgm:pt modelId="{DB72BD6F-6F6B-48F7-A314-2AA9ECC92011}" type="pres">
      <dgm:prSet presAssocID="{6EAF3C5F-ED57-4BD3-B905-DD99EF3623CD}" presName="connectorText" presStyleLbl="sibTrans2D1" presStyleIdx="3" presStyleCnt="4"/>
      <dgm:spPr/>
      <dgm:t>
        <a:bodyPr/>
        <a:lstStyle/>
        <a:p>
          <a:endParaRPr lang="en-US"/>
        </a:p>
      </dgm:t>
    </dgm:pt>
  </dgm:ptLst>
  <dgm:cxnLst>
    <dgm:cxn modelId="{A4ADCBCD-3190-4BD9-9D45-399A91094F07}" type="presOf" srcId="{6EAF3C5F-ED57-4BD3-B905-DD99EF3623CD}" destId="{DB72BD6F-6F6B-48F7-A314-2AA9ECC92011}" srcOrd="1" destOrd="0" presId="urn:microsoft.com/office/officeart/2005/8/layout/cycle2"/>
    <dgm:cxn modelId="{39B45AE0-FE8B-45E9-9C02-4EF6609039D3}" type="presOf" srcId="{DC3AA92D-1ECA-4F10-A5D9-1C51F8B07380}" destId="{02B79FD9-B694-41EB-BAEC-062216C5325F}" srcOrd="1" destOrd="0" presId="urn:microsoft.com/office/officeart/2005/8/layout/cycle2"/>
    <dgm:cxn modelId="{98DB02B3-12D1-4FE6-A21A-828C0B7E2E3E}" srcId="{0957F0B1-A09D-4BAC-BD2D-1486F7C6E150}" destId="{D94CE31A-7B62-4089-A143-5F8BB3CEF461}" srcOrd="2" destOrd="0" parTransId="{B0BF3CD5-E65E-4005-88BA-34428108436D}" sibTransId="{2D7385FD-C52E-4338-A4D7-BB9719B0FE0E}"/>
    <dgm:cxn modelId="{87CF0832-92CE-40FD-802C-ABA8347FE03F}" srcId="{0957F0B1-A09D-4BAC-BD2D-1486F7C6E150}" destId="{B80D1248-7075-42F6-9EEC-82CCD3487594}" srcOrd="3" destOrd="0" parTransId="{D104A860-7B47-4E6E-AE93-B2D02CDBE54C}" sibTransId="{6EAF3C5F-ED57-4BD3-B905-DD99EF3623CD}"/>
    <dgm:cxn modelId="{5CED4285-AC01-454A-9B45-DCB7124B5594}" type="presOf" srcId="{16548527-2F0E-4829-99BA-4E7B8933A3AF}" destId="{8946AEE6-EAFD-4742-85F9-FDF1AD14F4F4}" srcOrd="0" destOrd="0" presId="urn:microsoft.com/office/officeart/2005/8/layout/cycle2"/>
    <dgm:cxn modelId="{882B54E4-9E0A-44BC-8BEB-73C9B9D3FCE4}" type="presOf" srcId="{506DF5D5-E136-4AC6-A54D-E97B1C308357}" destId="{279807D9-49B8-4E06-9407-A46F4D51C440}" srcOrd="0" destOrd="0" presId="urn:microsoft.com/office/officeart/2005/8/layout/cycle2"/>
    <dgm:cxn modelId="{FC35495D-F488-4F2E-BA2E-B5B8C1EABA19}" type="presOf" srcId="{6EAF3C5F-ED57-4BD3-B905-DD99EF3623CD}" destId="{DE870899-C74C-4749-B4CE-D7DB623A7ADD}" srcOrd="0" destOrd="0" presId="urn:microsoft.com/office/officeart/2005/8/layout/cycle2"/>
    <dgm:cxn modelId="{916C1434-8285-407B-96BD-BCC4C19AB2AB}" srcId="{0957F0B1-A09D-4BAC-BD2D-1486F7C6E150}" destId="{16548527-2F0E-4829-99BA-4E7B8933A3AF}" srcOrd="0" destOrd="0" parTransId="{A3106DC2-5DA5-441C-999F-C64ADF93D9AF}" sibTransId="{506DF5D5-E136-4AC6-A54D-E97B1C308357}"/>
    <dgm:cxn modelId="{79CD5A1F-7AF0-44C2-9631-CE9C6F8A39E5}" type="presOf" srcId="{0957F0B1-A09D-4BAC-BD2D-1486F7C6E150}" destId="{58BB1467-F2F3-488F-AD35-D11DF2346A74}" srcOrd="0" destOrd="0" presId="urn:microsoft.com/office/officeart/2005/8/layout/cycle2"/>
    <dgm:cxn modelId="{B91328CB-FFEF-4C46-B0C1-97DA6F0AC117}" type="presOf" srcId="{D94CE31A-7B62-4089-A143-5F8BB3CEF461}" destId="{83728411-574F-47EE-9B47-0E777B1650F5}" srcOrd="0" destOrd="0" presId="urn:microsoft.com/office/officeart/2005/8/layout/cycle2"/>
    <dgm:cxn modelId="{F2A477F8-237A-4FAF-B854-AECF3DA3602D}" type="presOf" srcId="{2D7385FD-C52E-4338-A4D7-BB9719B0FE0E}" destId="{CE7C45C6-8E7B-4D33-82C3-2D92861F61FC}" srcOrd="0" destOrd="0" presId="urn:microsoft.com/office/officeart/2005/8/layout/cycle2"/>
    <dgm:cxn modelId="{FAD6FA56-ECAF-43E9-8320-E16638391D45}" type="presOf" srcId="{2D7385FD-C52E-4338-A4D7-BB9719B0FE0E}" destId="{0A6BB3C0-330C-4B05-AC1B-00AF62503347}" srcOrd="1" destOrd="0" presId="urn:microsoft.com/office/officeart/2005/8/layout/cycle2"/>
    <dgm:cxn modelId="{7AF3F991-1233-4C80-BD9C-B7FFE64AFC22}" srcId="{0957F0B1-A09D-4BAC-BD2D-1486F7C6E150}" destId="{FB35DA2F-C972-4EF1-9F4D-80DD7315394F}" srcOrd="1" destOrd="0" parTransId="{EE5CA80B-6A3B-47DB-8C47-7F06A29D8098}" sibTransId="{DC3AA92D-1ECA-4F10-A5D9-1C51F8B07380}"/>
    <dgm:cxn modelId="{9BFA4971-4541-4495-98E2-4441A8FADCB8}" type="presOf" srcId="{B80D1248-7075-42F6-9EEC-82CCD3487594}" destId="{74A999D5-0A3B-4CA8-B460-E908F511FFEF}" srcOrd="0" destOrd="0" presId="urn:microsoft.com/office/officeart/2005/8/layout/cycle2"/>
    <dgm:cxn modelId="{C446320F-30C7-4660-BAAA-AF56AE83288E}" type="presOf" srcId="{DC3AA92D-1ECA-4F10-A5D9-1C51F8B07380}" destId="{66858F86-11F0-4444-8230-1521552B3847}" srcOrd="0" destOrd="0" presId="urn:microsoft.com/office/officeart/2005/8/layout/cycle2"/>
    <dgm:cxn modelId="{619EF46C-D864-45AA-B379-A712195AC6A4}" type="presOf" srcId="{FB35DA2F-C972-4EF1-9F4D-80DD7315394F}" destId="{8AF12B5C-2D3D-47AB-A043-558EDFB1EE5F}" srcOrd="0" destOrd="0" presId="urn:microsoft.com/office/officeart/2005/8/layout/cycle2"/>
    <dgm:cxn modelId="{9E25C1B4-59D3-4355-8949-D8648A0E6352}" type="presOf" srcId="{506DF5D5-E136-4AC6-A54D-E97B1C308357}" destId="{8BF97635-29B5-41F0-99C6-99E9E3B1085A}" srcOrd="1" destOrd="0" presId="urn:microsoft.com/office/officeart/2005/8/layout/cycle2"/>
    <dgm:cxn modelId="{AA053435-DA91-470C-B6D2-522C609803B8}" type="presParOf" srcId="{58BB1467-F2F3-488F-AD35-D11DF2346A74}" destId="{8946AEE6-EAFD-4742-85F9-FDF1AD14F4F4}" srcOrd="0" destOrd="0" presId="urn:microsoft.com/office/officeart/2005/8/layout/cycle2"/>
    <dgm:cxn modelId="{1DD624FA-3B00-4985-A138-A98F081B6A4A}" type="presParOf" srcId="{58BB1467-F2F3-488F-AD35-D11DF2346A74}" destId="{279807D9-49B8-4E06-9407-A46F4D51C440}" srcOrd="1" destOrd="0" presId="urn:microsoft.com/office/officeart/2005/8/layout/cycle2"/>
    <dgm:cxn modelId="{A877E065-039E-452D-BFB2-1F74987A8B7C}" type="presParOf" srcId="{279807D9-49B8-4E06-9407-A46F4D51C440}" destId="{8BF97635-29B5-41F0-99C6-99E9E3B1085A}" srcOrd="0" destOrd="0" presId="urn:microsoft.com/office/officeart/2005/8/layout/cycle2"/>
    <dgm:cxn modelId="{C6FA0B92-7EFD-4D94-9B40-9266F9070F56}" type="presParOf" srcId="{58BB1467-F2F3-488F-AD35-D11DF2346A74}" destId="{8AF12B5C-2D3D-47AB-A043-558EDFB1EE5F}" srcOrd="2" destOrd="0" presId="urn:microsoft.com/office/officeart/2005/8/layout/cycle2"/>
    <dgm:cxn modelId="{2A587522-F944-430F-8B25-55442971C57C}" type="presParOf" srcId="{58BB1467-F2F3-488F-AD35-D11DF2346A74}" destId="{66858F86-11F0-4444-8230-1521552B3847}" srcOrd="3" destOrd="0" presId="urn:microsoft.com/office/officeart/2005/8/layout/cycle2"/>
    <dgm:cxn modelId="{F7DA57B1-0AE2-4920-B0E4-0A530A454159}" type="presParOf" srcId="{66858F86-11F0-4444-8230-1521552B3847}" destId="{02B79FD9-B694-41EB-BAEC-062216C5325F}" srcOrd="0" destOrd="0" presId="urn:microsoft.com/office/officeart/2005/8/layout/cycle2"/>
    <dgm:cxn modelId="{B3EB3B58-F0D4-421E-834C-379723EAA711}" type="presParOf" srcId="{58BB1467-F2F3-488F-AD35-D11DF2346A74}" destId="{83728411-574F-47EE-9B47-0E777B1650F5}" srcOrd="4" destOrd="0" presId="urn:microsoft.com/office/officeart/2005/8/layout/cycle2"/>
    <dgm:cxn modelId="{F9C9F1B5-C9A3-43B7-A56D-EAB7B28075A5}" type="presParOf" srcId="{58BB1467-F2F3-488F-AD35-D11DF2346A74}" destId="{CE7C45C6-8E7B-4D33-82C3-2D92861F61FC}" srcOrd="5" destOrd="0" presId="urn:microsoft.com/office/officeart/2005/8/layout/cycle2"/>
    <dgm:cxn modelId="{A5C7D270-2E8B-46D8-8A92-1BA09F800880}" type="presParOf" srcId="{CE7C45C6-8E7B-4D33-82C3-2D92861F61FC}" destId="{0A6BB3C0-330C-4B05-AC1B-00AF62503347}" srcOrd="0" destOrd="0" presId="urn:microsoft.com/office/officeart/2005/8/layout/cycle2"/>
    <dgm:cxn modelId="{7419BD14-44DC-45C7-A004-29423A089CDB}" type="presParOf" srcId="{58BB1467-F2F3-488F-AD35-D11DF2346A74}" destId="{74A999D5-0A3B-4CA8-B460-E908F511FFEF}" srcOrd="6" destOrd="0" presId="urn:microsoft.com/office/officeart/2005/8/layout/cycle2"/>
    <dgm:cxn modelId="{1B234F54-C0BF-4356-A93E-7ED75800F9F9}" type="presParOf" srcId="{58BB1467-F2F3-488F-AD35-D11DF2346A74}" destId="{DE870899-C74C-4749-B4CE-D7DB623A7ADD}" srcOrd="7" destOrd="0" presId="urn:microsoft.com/office/officeart/2005/8/layout/cycle2"/>
    <dgm:cxn modelId="{42E88674-F23E-4D6B-ACB7-729D4B056C94}" type="presParOf" srcId="{DE870899-C74C-4749-B4CE-D7DB623A7ADD}" destId="{DB72BD6F-6F6B-48F7-A314-2AA9ECC9201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B5D8B-DA63-427F-9BD7-5E5C75EBCD6A}">
      <dsp:nvSpPr>
        <dsp:cNvPr id="0" name=""/>
        <dsp:cNvSpPr/>
      </dsp:nvSpPr>
      <dsp:spPr>
        <a:xfrm rot="10800000">
          <a:off x="1631290" y="2299"/>
          <a:ext cx="5701183" cy="781112"/>
        </a:xfrm>
        <a:prstGeom prst="homePlat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449" tIns="137160" rIns="256032" bIns="137160" numCol="1" spcCol="1270" anchor="ctr" anchorCtr="0">
          <a:noAutofit/>
        </a:bodyPr>
        <a:lstStyle/>
        <a:p>
          <a:pPr lvl="0" algn="ctr" defTabSz="1600200" rtl="0">
            <a:lnSpc>
              <a:spcPct val="90000"/>
            </a:lnSpc>
            <a:spcBef>
              <a:spcPct val="0"/>
            </a:spcBef>
            <a:spcAft>
              <a:spcPct val="35000"/>
            </a:spcAft>
          </a:pPr>
          <a:r>
            <a:rPr lang="en-US" sz="3600" kern="1200" dirty="0" smtClean="0"/>
            <a:t>Methodologies</a:t>
          </a:r>
          <a:endParaRPr lang="en-GB" sz="3600" kern="1200" dirty="0"/>
        </a:p>
      </dsp:txBody>
      <dsp:txXfrm rot="10800000">
        <a:off x="1826568" y="2299"/>
        <a:ext cx="5505905" cy="781112"/>
      </dsp:txXfrm>
    </dsp:sp>
    <dsp:sp modelId="{4932BFB6-0E6B-427C-9174-C4799F914338}">
      <dsp:nvSpPr>
        <dsp:cNvPr id="0" name=""/>
        <dsp:cNvSpPr/>
      </dsp:nvSpPr>
      <dsp:spPr>
        <a:xfrm>
          <a:off x="1240734" y="2299"/>
          <a:ext cx="781112" cy="7811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F2E0C4-63BA-4A1D-9DFA-A4C460280DFD}">
      <dsp:nvSpPr>
        <dsp:cNvPr id="0" name=""/>
        <dsp:cNvSpPr/>
      </dsp:nvSpPr>
      <dsp:spPr>
        <a:xfrm rot="10800000">
          <a:off x="1631290" y="1016579"/>
          <a:ext cx="5701183" cy="781112"/>
        </a:xfrm>
        <a:prstGeom prst="homePlat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449" tIns="137160" rIns="256032" bIns="137160" numCol="1" spcCol="1270" anchor="ctr" anchorCtr="0">
          <a:noAutofit/>
        </a:bodyPr>
        <a:lstStyle/>
        <a:p>
          <a:pPr lvl="0" algn="ctr" defTabSz="1600200" rtl="0">
            <a:lnSpc>
              <a:spcPct val="90000"/>
            </a:lnSpc>
            <a:spcBef>
              <a:spcPct val="0"/>
            </a:spcBef>
            <a:spcAft>
              <a:spcPct val="35000"/>
            </a:spcAft>
          </a:pPr>
          <a:r>
            <a:rPr lang="en-US" sz="3600" kern="1200" dirty="0" smtClean="0"/>
            <a:t>Tools</a:t>
          </a:r>
          <a:endParaRPr lang="en-GB" sz="3600" kern="1200" dirty="0"/>
        </a:p>
      </dsp:txBody>
      <dsp:txXfrm rot="10800000">
        <a:off x="1826568" y="1016579"/>
        <a:ext cx="5505905" cy="781112"/>
      </dsp:txXfrm>
    </dsp:sp>
    <dsp:sp modelId="{BD562DE4-F7C7-48CE-BE89-0C515524E06C}">
      <dsp:nvSpPr>
        <dsp:cNvPr id="0" name=""/>
        <dsp:cNvSpPr/>
      </dsp:nvSpPr>
      <dsp:spPr>
        <a:xfrm>
          <a:off x="1240734" y="1016579"/>
          <a:ext cx="781112" cy="7811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130BD-7AB7-4AD6-87F9-C0D3B2D4FAA8}">
      <dsp:nvSpPr>
        <dsp:cNvPr id="0" name=""/>
        <dsp:cNvSpPr/>
      </dsp:nvSpPr>
      <dsp:spPr>
        <a:xfrm rot="10800000">
          <a:off x="1631290" y="2030859"/>
          <a:ext cx="5701183" cy="781112"/>
        </a:xfrm>
        <a:prstGeom prst="homePlat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449" tIns="137160" rIns="256032" bIns="137160" numCol="1" spcCol="1270" anchor="ctr" anchorCtr="0">
          <a:noAutofit/>
        </a:bodyPr>
        <a:lstStyle/>
        <a:p>
          <a:pPr lvl="0" algn="ctr" defTabSz="1600200" rtl="0">
            <a:lnSpc>
              <a:spcPct val="90000"/>
            </a:lnSpc>
            <a:spcBef>
              <a:spcPct val="0"/>
            </a:spcBef>
            <a:spcAft>
              <a:spcPct val="35000"/>
            </a:spcAft>
          </a:pPr>
          <a:r>
            <a:rPr lang="en-US" sz="3600" kern="1200" dirty="0" smtClean="0"/>
            <a:t>Techniques</a:t>
          </a:r>
          <a:endParaRPr lang="en-GB" sz="3600" kern="1200" dirty="0"/>
        </a:p>
      </dsp:txBody>
      <dsp:txXfrm rot="10800000">
        <a:off x="1826568" y="2030859"/>
        <a:ext cx="5505905" cy="781112"/>
      </dsp:txXfrm>
    </dsp:sp>
    <dsp:sp modelId="{D671C4D1-25D1-43C3-A397-4EA212330168}">
      <dsp:nvSpPr>
        <dsp:cNvPr id="0" name=""/>
        <dsp:cNvSpPr/>
      </dsp:nvSpPr>
      <dsp:spPr>
        <a:xfrm>
          <a:off x="1240734" y="2030859"/>
          <a:ext cx="781112" cy="7811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02E303-4B67-49D8-8AEC-131F93EEE98D}">
      <dsp:nvSpPr>
        <dsp:cNvPr id="0" name=""/>
        <dsp:cNvSpPr/>
      </dsp:nvSpPr>
      <dsp:spPr>
        <a:xfrm rot="10800000">
          <a:off x="1631290" y="3045140"/>
          <a:ext cx="5701183" cy="7811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449" tIns="137160" rIns="256032" bIns="137160" numCol="1" spcCol="1270" anchor="ctr" anchorCtr="0">
          <a:noAutofit/>
        </a:bodyPr>
        <a:lstStyle/>
        <a:p>
          <a:pPr lvl="0" algn="ctr" defTabSz="1600200" rtl="0">
            <a:lnSpc>
              <a:spcPct val="90000"/>
            </a:lnSpc>
            <a:spcBef>
              <a:spcPct val="0"/>
            </a:spcBef>
            <a:spcAft>
              <a:spcPct val="35000"/>
            </a:spcAft>
          </a:pPr>
          <a:r>
            <a:rPr lang="en-US" sz="3600" kern="1200" dirty="0" smtClean="0"/>
            <a:t>Strategies</a:t>
          </a:r>
          <a:endParaRPr lang="en-GB" sz="3600" kern="1200" dirty="0"/>
        </a:p>
      </dsp:txBody>
      <dsp:txXfrm rot="10800000">
        <a:off x="1826568" y="3045140"/>
        <a:ext cx="5505905" cy="781112"/>
      </dsp:txXfrm>
    </dsp:sp>
    <dsp:sp modelId="{F9816EAB-14AA-4BA5-872E-B9FF5BAC2C5C}">
      <dsp:nvSpPr>
        <dsp:cNvPr id="0" name=""/>
        <dsp:cNvSpPr/>
      </dsp:nvSpPr>
      <dsp:spPr>
        <a:xfrm>
          <a:off x="1240734" y="3045140"/>
          <a:ext cx="781112" cy="7811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1CC2B-3492-49B5-9BD2-0FD14460A073}">
      <dsp:nvSpPr>
        <dsp:cNvPr id="0" name=""/>
        <dsp:cNvSpPr/>
      </dsp:nvSpPr>
      <dsp:spPr>
        <a:xfrm>
          <a:off x="0" y="6552"/>
          <a:ext cx="609600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EA8A8-BBD8-409E-BA2D-8DA57F4500BB}">
      <dsp:nvSpPr>
        <dsp:cNvPr id="0" name=""/>
        <dsp:cNvSpPr/>
      </dsp:nvSpPr>
      <dsp:spPr>
        <a:xfrm>
          <a:off x="304800" y="65859"/>
          <a:ext cx="4267200" cy="32472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488950">
            <a:lnSpc>
              <a:spcPct val="90000"/>
            </a:lnSpc>
            <a:spcBef>
              <a:spcPct val="0"/>
            </a:spcBef>
            <a:spcAft>
              <a:spcPct val="35000"/>
            </a:spcAft>
          </a:pPr>
          <a:r>
            <a:rPr lang="en-US" sz="1100" kern="1200" dirty="0" smtClean="0"/>
            <a:t>PYTHON</a:t>
          </a:r>
          <a:endParaRPr lang="en-US" sz="1100" kern="1200" dirty="0"/>
        </a:p>
      </dsp:txBody>
      <dsp:txXfrm>
        <a:off x="320652" y="81711"/>
        <a:ext cx="4235496" cy="293016"/>
      </dsp:txXfrm>
    </dsp:sp>
    <dsp:sp modelId="{663A05CC-CF2E-49C4-9B24-3265092E4EF3}">
      <dsp:nvSpPr>
        <dsp:cNvPr id="0" name=""/>
        <dsp:cNvSpPr/>
      </dsp:nvSpPr>
      <dsp:spPr>
        <a:xfrm>
          <a:off x="0" y="727179"/>
          <a:ext cx="609600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B7E2E-763B-40CE-AB59-FFF7CA3543C3}">
      <dsp:nvSpPr>
        <dsp:cNvPr id="0" name=""/>
        <dsp:cNvSpPr/>
      </dsp:nvSpPr>
      <dsp:spPr>
        <a:xfrm>
          <a:off x="304800" y="564819"/>
          <a:ext cx="4267200" cy="32472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488950">
            <a:lnSpc>
              <a:spcPct val="90000"/>
            </a:lnSpc>
            <a:spcBef>
              <a:spcPct val="0"/>
            </a:spcBef>
            <a:spcAft>
              <a:spcPct val="35000"/>
            </a:spcAft>
          </a:pPr>
          <a:r>
            <a:rPr lang="en-US" sz="1100" kern="1200" dirty="0" smtClean="0"/>
            <a:t>SQL/MYSQL</a:t>
          </a:r>
          <a:endParaRPr lang="en-US" sz="1100" kern="1200" dirty="0"/>
        </a:p>
      </dsp:txBody>
      <dsp:txXfrm>
        <a:off x="320652" y="580671"/>
        <a:ext cx="4235496" cy="293016"/>
      </dsp:txXfrm>
    </dsp:sp>
    <dsp:sp modelId="{9C6C5400-6D83-4753-A2E3-E0704D59D9BC}">
      <dsp:nvSpPr>
        <dsp:cNvPr id="0" name=""/>
        <dsp:cNvSpPr/>
      </dsp:nvSpPr>
      <dsp:spPr>
        <a:xfrm>
          <a:off x="0" y="1226140"/>
          <a:ext cx="609600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3F2D0B-D124-4F41-B678-ABB433997B7E}">
      <dsp:nvSpPr>
        <dsp:cNvPr id="0" name=""/>
        <dsp:cNvSpPr/>
      </dsp:nvSpPr>
      <dsp:spPr>
        <a:xfrm>
          <a:off x="304800" y="1063780"/>
          <a:ext cx="4267200"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488950">
            <a:lnSpc>
              <a:spcPct val="90000"/>
            </a:lnSpc>
            <a:spcBef>
              <a:spcPct val="0"/>
            </a:spcBef>
            <a:spcAft>
              <a:spcPct val="35000"/>
            </a:spcAft>
          </a:pPr>
          <a:r>
            <a:rPr lang="en-US" sz="1100" kern="1200" dirty="0" smtClean="0"/>
            <a:t>WEB SERVICES</a:t>
          </a:r>
          <a:endParaRPr lang="en-US" sz="1100" kern="1200" dirty="0"/>
        </a:p>
      </dsp:txBody>
      <dsp:txXfrm>
        <a:off x="320652" y="1079632"/>
        <a:ext cx="4235496" cy="293016"/>
      </dsp:txXfrm>
    </dsp:sp>
    <dsp:sp modelId="{989709D7-642A-4827-989F-D1D85EC79905}">
      <dsp:nvSpPr>
        <dsp:cNvPr id="0" name=""/>
        <dsp:cNvSpPr/>
      </dsp:nvSpPr>
      <dsp:spPr>
        <a:xfrm>
          <a:off x="0" y="1725100"/>
          <a:ext cx="609600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5CC204-EFFB-4364-AFFF-C6F713797EDE}">
      <dsp:nvSpPr>
        <dsp:cNvPr id="0" name=""/>
        <dsp:cNvSpPr/>
      </dsp:nvSpPr>
      <dsp:spPr>
        <a:xfrm>
          <a:off x="304800" y="1562740"/>
          <a:ext cx="4267200" cy="324720"/>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488950">
            <a:lnSpc>
              <a:spcPct val="90000"/>
            </a:lnSpc>
            <a:spcBef>
              <a:spcPct val="0"/>
            </a:spcBef>
            <a:spcAft>
              <a:spcPct val="35000"/>
            </a:spcAft>
          </a:pPr>
          <a:r>
            <a:rPr lang="en-US" sz="1100" kern="1200" dirty="0" smtClean="0"/>
            <a:t>GUI for VISUALISATION</a:t>
          </a:r>
          <a:endParaRPr lang="en-US" sz="1100" kern="1200" dirty="0"/>
        </a:p>
      </dsp:txBody>
      <dsp:txXfrm>
        <a:off x="320652" y="1578592"/>
        <a:ext cx="4235496" cy="293016"/>
      </dsp:txXfrm>
    </dsp:sp>
    <dsp:sp modelId="{78B714A7-DDFF-4B4D-92E9-C79A2EFAB860}">
      <dsp:nvSpPr>
        <dsp:cNvPr id="0" name=""/>
        <dsp:cNvSpPr/>
      </dsp:nvSpPr>
      <dsp:spPr>
        <a:xfrm>
          <a:off x="0" y="2224060"/>
          <a:ext cx="609600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7D1B33-1A7E-4458-A634-0B33BFC48255}">
      <dsp:nvSpPr>
        <dsp:cNvPr id="0" name=""/>
        <dsp:cNvSpPr/>
      </dsp:nvSpPr>
      <dsp:spPr>
        <a:xfrm>
          <a:off x="304800" y="2061700"/>
          <a:ext cx="4267200"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488950">
            <a:lnSpc>
              <a:spcPct val="90000"/>
            </a:lnSpc>
            <a:spcBef>
              <a:spcPct val="0"/>
            </a:spcBef>
            <a:spcAft>
              <a:spcPct val="35000"/>
            </a:spcAft>
          </a:pPr>
          <a:r>
            <a:rPr lang="en-US" sz="1100" kern="1200" dirty="0" smtClean="0"/>
            <a:t>GUI for VISUALISATION  </a:t>
          </a:r>
        </a:p>
      </dsp:txBody>
      <dsp:txXfrm>
        <a:off x="320652" y="2077552"/>
        <a:ext cx="4235496" cy="293016"/>
      </dsp:txXfrm>
    </dsp:sp>
    <dsp:sp modelId="{C49DF966-CD91-429E-99AB-F1B907ACE24C}">
      <dsp:nvSpPr>
        <dsp:cNvPr id="0" name=""/>
        <dsp:cNvSpPr/>
      </dsp:nvSpPr>
      <dsp:spPr>
        <a:xfrm>
          <a:off x="0" y="2723020"/>
          <a:ext cx="609600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1C16E4-A1FC-4640-A8B3-EE7E5DFF3AC0}">
      <dsp:nvSpPr>
        <dsp:cNvPr id="0" name=""/>
        <dsp:cNvSpPr/>
      </dsp:nvSpPr>
      <dsp:spPr>
        <a:xfrm>
          <a:off x="304800" y="2560660"/>
          <a:ext cx="4267200" cy="32472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488950">
            <a:lnSpc>
              <a:spcPct val="90000"/>
            </a:lnSpc>
            <a:spcBef>
              <a:spcPct val="0"/>
            </a:spcBef>
            <a:spcAft>
              <a:spcPct val="35000"/>
            </a:spcAft>
          </a:pPr>
          <a:r>
            <a:rPr lang="en-US" sz="1100" kern="1200" dirty="0" smtClean="0"/>
            <a:t>APIs/MIDDLEWARE</a:t>
          </a:r>
          <a:endParaRPr lang="en-US" sz="1100" kern="1200" dirty="0"/>
        </a:p>
      </dsp:txBody>
      <dsp:txXfrm>
        <a:off x="320652" y="2576512"/>
        <a:ext cx="4235496" cy="293016"/>
      </dsp:txXfrm>
    </dsp:sp>
    <dsp:sp modelId="{D8FE75F4-B34F-44BD-917D-B2EEC93E3B32}">
      <dsp:nvSpPr>
        <dsp:cNvPr id="0" name=""/>
        <dsp:cNvSpPr/>
      </dsp:nvSpPr>
      <dsp:spPr>
        <a:xfrm>
          <a:off x="0" y="3221979"/>
          <a:ext cx="609600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A583A-F0B5-473E-BFD6-C3706138BF1A}">
      <dsp:nvSpPr>
        <dsp:cNvPr id="0" name=""/>
        <dsp:cNvSpPr/>
      </dsp:nvSpPr>
      <dsp:spPr>
        <a:xfrm>
          <a:off x="304800" y="3059620"/>
          <a:ext cx="4267200" cy="324720"/>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488950">
            <a:lnSpc>
              <a:spcPct val="90000"/>
            </a:lnSpc>
            <a:spcBef>
              <a:spcPct val="0"/>
            </a:spcBef>
            <a:spcAft>
              <a:spcPct val="35000"/>
            </a:spcAft>
          </a:pPr>
          <a:r>
            <a:rPr lang="en-US" sz="1100" kern="1200" dirty="0" smtClean="0"/>
            <a:t>SPSS</a:t>
          </a:r>
          <a:endParaRPr lang="en-US" sz="1100" kern="1200" dirty="0"/>
        </a:p>
      </dsp:txBody>
      <dsp:txXfrm>
        <a:off x="320652" y="3075472"/>
        <a:ext cx="4235496" cy="293016"/>
      </dsp:txXfrm>
    </dsp:sp>
    <dsp:sp modelId="{0C02C32E-2B07-4541-9EEC-384B7E6F09FC}">
      <dsp:nvSpPr>
        <dsp:cNvPr id="0" name=""/>
        <dsp:cNvSpPr/>
      </dsp:nvSpPr>
      <dsp:spPr>
        <a:xfrm>
          <a:off x="0" y="3720940"/>
          <a:ext cx="609600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0D6DB2-82D3-4119-A182-806CD30C51EA}">
      <dsp:nvSpPr>
        <dsp:cNvPr id="0" name=""/>
        <dsp:cNvSpPr/>
      </dsp:nvSpPr>
      <dsp:spPr>
        <a:xfrm>
          <a:off x="304800" y="3558580"/>
          <a:ext cx="4267200" cy="32472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488950">
            <a:lnSpc>
              <a:spcPct val="90000"/>
            </a:lnSpc>
            <a:spcBef>
              <a:spcPct val="0"/>
            </a:spcBef>
            <a:spcAft>
              <a:spcPct val="35000"/>
            </a:spcAft>
          </a:pPr>
          <a:r>
            <a:rPr lang="en-US" sz="1100" kern="1200" dirty="0" smtClean="0"/>
            <a:t>SECURITY SOFTWARE</a:t>
          </a:r>
          <a:endParaRPr lang="en-US" sz="1100" kern="1200" dirty="0"/>
        </a:p>
      </dsp:txBody>
      <dsp:txXfrm>
        <a:off x="320652" y="3574432"/>
        <a:ext cx="4235496" cy="2930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FCA01-0247-4092-8B82-5E29111147E9}">
      <dsp:nvSpPr>
        <dsp:cNvPr id="0" name=""/>
        <dsp:cNvSpPr/>
      </dsp:nvSpPr>
      <dsp:spPr>
        <a:xfrm>
          <a:off x="0" y="0"/>
          <a:ext cx="4876800" cy="894080"/>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Data Security Architectural Considerations</a:t>
          </a:r>
        </a:p>
      </dsp:txBody>
      <dsp:txXfrm>
        <a:off x="26187" y="26187"/>
        <a:ext cx="3836467" cy="841706"/>
      </dsp:txXfrm>
    </dsp:sp>
    <dsp:sp modelId="{7FB8ECE6-0CFA-4000-82BF-BD7E9A0CA456}">
      <dsp:nvSpPr>
        <dsp:cNvPr id="0" name=""/>
        <dsp:cNvSpPr/>
      </dsp:nvSpPr>
      <dsp:spPr>
        <a:xfrm>
          <a:off x="408432" y="1007823"/>
          <a:ext cx="4876800" cy="89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Compliance and Regulatory requirements</a:t>
          </a:r>
        </a:p>
      </dsp:txBody>
      <dsp:txXfrm>
        <a:off x="434619" y="1034010"/>
        <a:ext cx="3834841" cy="841706"/>
      </dsp:txXfrm>
    </dsp:sp>
    <dsp:sp modelId="{01E6AD3F-A756-43BE-A556-F90AA5019781}">
      <dsp:nvSpPr>
        <dsp:cNvPr id="0" name=""/>
        <dsp:cNvSpPr/>
      </dsp:nvSpPr>
      <dsp:spPr>
        <a:xfrm>
          <a:off x="810768" y="2113280"/>
          <a:ext cx="4876800" cy="89408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Performance and Security requirements </a:t>
          </a:r>
        </a:p>
      </dsp:txBody>
      <dsp:txXfrm>
        <a:off x="836955" y="2139467"/>
        <a:ext cx="3840937" cy="841706"/>
      </dsp:txXfrm>
    </dsp:sp>
    <dsp:sp modelId="{9A46A01C-15EA-40C0-A386-C82D2897FD50}">
      <dsp:nvSpPr>
        <dsp:cNvPr id="0" name=""/>
        <dsp:cNvSpPr/>
      </dsp:nvSpPr>
      <dsp:spPr>
        <a:xfrm>
          <a:off x="1219200" y="3169919"/>
          <a:ext cx="4876800" cy="894080"/>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Heterogeneous Systems</a:t>
          </a:r>
          <a:endParaRPr lang="en-US" sz="2300" kern="1200" dirty="0"/>
        </a:p>
      </dsp:txBody>
      <dsp:txXfrm>
        <a:off x="1245387" y="3196106"/>
        <a:ext cx="3834841" cy="841706"/>
      </dsp:txXfrm>
    </dsp:sp>
    <dsp:sp modelId="{F99938FB-0BC2-4BFD-BED9-DB34C28E8F20}">
      <dsp:nvSpPr>
        <dsp:cNvPr id="0" name=""/>
        <dsp:cNvSpPr/>
      </dsp:nvSpPr>
      <dsp:spPr>
        <a:xfrm>
          <a:off x="4295647" y="684783"/>
          <a:ext cx="581152" cy="58115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4426406" y="684783"/>
        <a:ext cx="319634" cy="437317"/>
      </dsp:txXfrm>
    </dsp:sp>
    <dsp:sp modelId="{86A00145-0E90-48F2-8803-8C70678442E0}">
      <dsp:nvSpPr>
        <dsp:cNvPr id="0" name=""/>
        <dsp:cNvSpPr/>
      </dsp:nvSpPr>
      <dsp:spPr>
        <a:xfrm>
          <a:off x="4704080" y="1741423"/>
          <a:ext cx="581152" cy="58115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4834839" y="1741423"/>
        <a:ext cx="319634" cy="437317"/>
      </dsp:txXfrm>
    </dsp:sp>
    <dsp:sp modelId="{C3D7C424-5C46-4F3A-945B-39A51F4502D9}">
      <dsp:nvSpPr>
        <dsp:cNvPr id="0" name=""/>
        <dsp:cNvSpPr/>
      </dsp:nvSpPr>
      <dsp:spPr>
        <a:xfrm>
          <a:off x="5106415" y="2798064"/>
          <a:ext cx="581152" cy="58115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endParaRPr lang="en-US" sz="2600" kern="1200"/>
        </a:p>
      </dsp:txBody>
      <dsp:txXfrm>
        <a:off x="5237174" y="2798064"/>
        <a:ext cx="319634" cy="4373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B5D8B-DA63-427F-9BD7-5E5C75EBCD6A}">
      <dsp:nvSpPr>
        <dsp:cNvPr id="0" name=""/>
        <dsp:cNvSpPr/>
      </dsp:nvSpPr>
      <dsp:spPr>
        <a:xfrm rot="10800000">
          <a:off x="1563626" y="1964"/>
          <a:ext cx="5701183" cy="510457"/>
        </a:xfrm>
        <a:prstGeom prst="homePlat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098"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smtClean="0"/>
            <a:t>COMPUTATIONAL </a:t>
          </a:r>
          <a:endParaRPr lang="en-GB" sz="2300" kern="1200" dirty="0"/>
        </a:p>
      </dsp:txBody>
      <dsp:txXfrm rot="10800000">
        <a:off x="1691240" y="1964"/>
        <a:ext cx="5573569" cy="510457"/>
      </dsp:txXfrm>
    </dsp:sp>
    <dsp:sp modelId="{4932BFB6-0E6B-427C-9174-C4799F914338}">
      <dsp:nvSpPr>
        <dsp:cNvPr id="0" name=""/>
        <dsp:cNvSpPr/>
      </dsp:nvSpPr>
      <dsp:spPr>
        <a:xfrm>
          <a:off x="1308398" y="1964"/>
          <a:ext cx="510457" cy="51045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F2E0C4-63BA-4A1D-9DFA-A4C460280DFD}">
      <dsp:nvSpPr>
        <dsp:cNvPr id="0" name=""/>
        <dsp:cNvSpPr/>
      </dsp:nvSpPr>
      <dsp:spPr>
        <a:xfrm rot="10800000">
          <a:off x="1563626" y="664797"/>
          <a:ext cx="5701183" cy="510457"/>
        </a:xfrm>
        <a:prstGeom prst="homePlat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098"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smtClean="0"/>
            <a:t>MATHEMATICAL</a:t>
          </a:r>
          <a:endParaRPr lang="en-GB" sz="2300" kern="1200" dirty="0"/>
        </a:p>
      </dsp:txBody>
      <dsp:txXfrm rot="10800000">
        <a:off x="1691240" y="664797"/>
        <a:ext cx="5573569" cy="510457"/>
      </dsp:txXfrm>
    </dsp:sp>
    <dsp:sp modelId="{BD562DE4-F7C7-48CE-BE89-0C515524E06C}">
      <dsp:nvSpPr>
        <dsp:cNvPr id="0" name=""/>
        <dsp:cNvSpPr/>
      </dsp:nvSpPr>
      <dsp:spPr>
        <a:xfrm>
          <a:off x="1308398" y="664797"/>
          <a:ext cx="510457" cy="51045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3130BD-7AB7-4AD6-87F9-C0D3B2D4FAA8}">
      <dsp:nvSpPr>
        <dsp:cNvPr id="0" name=""/>
        <dsp:cNvSpPr/>
      </dsp:nvSpPr>
      <dsp:spPr>
        <a:xfrm rot="10800000">
          <a:off x="1563626" y="1327630"/>
          <a:ext cx="5701183" cy="510457"/>
        </a:xfrm>
        <a:prstGeom prst="homePlat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098"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smtClean="0"/>
            <a:t>STATISTICAL</a:t>
          </a:r>
          <a:endParaRPr lang="en-GB" sz="2300" kern="1200" dirty="0"/>
        </a:p>
      </dsp:txBody>
      <dsp:txXfrm rot="10800000">
        <a:off x="1691240" y="1327630"/>
        <a:ext cx="5573569" cy="510457"/>
      </dsp:txXfrm>
    </dsp:sp>
    <dsp:sp modelId="{D671C4D1-25D1-43C3-A397-4EA212330168}">
      <dsp:nvSpPr>
        <dsp:cNvPr id="0" name=""/>
        <dsp:cNvSpPr/>
      </dsp:nvSpPr>
      <dsp:spPr>
        <a:xfrm>
          <a:off x="1308398" y="1327630"/>
          <a:ext cx="510457" cy="51045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02E303-4B67-49D8-8AEC-131F93EEE98D}">
      <dsp:nvSpPr>
        <dsp:cNvPr id="0" name=""/>
        <dsp:cNvSpPr/>
      </dsp:nvSpPr>
      <dsp:spPr>
        <a:xfrm rot="10800000">
          <a:off x="1563626" y="1990463"/>
          <a:ext cx="5701183" cy="51045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098"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smtClean="0"/>
            <a:t>ARTIFICIAL INTELLIGENCE</a:t>
          </a:r>
          <a:endParaRPr lang="en-GB" sz="2300" kern="1200" dirty="0"/>
        </a:p>
      </dsp:txBody>
      <dsp:txXfrm rot="10800000">
        <a:off x="1691240" y="1990463"/>
        <a:ext cx="5573569" cy="510457"/>
      </dsp:txXfrm>
    </dsp:sp>
    <dsp:sp modelId="{F9816EAB-14AA-4BA5-872E-B9FF5BAC2C5C}">
      <dsp:nvSpPr>
        <dsp:cNvPr id="0" name=""/>
        <dsp:cNvSpPr/>
      </dsp:nvSpPr>
      <dsp:spPr>
        <a:xfrm>
          <a:off x="1308398" y="1990463"/>
          <a:ext cx="510457" cy="51045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510229-0F60-4BE7-A259-BAAD15CDB224}">
      <dsp:nvSpPr>
        <dsp:cNvPr id="0" name=""/>
        <dsp:cNvSpPr/>
      </dsp:nvSpPr>
      <dsp:spPr>
        <a:xfrm rot="10800000">
          <a:off x="1563626" y="2653296"/>
          <a:ext cx="5701183" cy="510457"/>
        </a:xfrm>
        <a:prstGeom prst="homePlat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098"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COMMUNICATION</a:t>
          </a:r>
          <a:endParaRPr lang="en-US" sz="2300" kern="1200" dirty="0"/>
        </a:p>
      </dsp:txBody>
      <dsp:txXfrm rot="10800000">
        <a:off x="1691240" y="2653296"/>
        <a:ext cx="5573569" cy="510457"/>
      </dsp:txXfrm>
    </dsp:sp>
    <dsp:sp modelId="{9943D0F2-D862-4231-9162-2E3E491AFA1F}">
      <dsp:nvSpPr>
        <dsp:cNvPr id="0" name=""/>
        <dsp:cNvSpPr/>
      </dsp:nvSpPr>
      <dsp:spPr>
        <a:xfrm>
          <a:off x="1308398" y="2653296"/>
          <a:ext cx="510457" cy="51045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85424E-D9BA-47E1-A87B-2C7B3968C387}">
      <dsp:nvSpPr>
        <dsp:cNvPr id="0" name=""/>
        <dsp:cNvSpPr/>
      </dsp:nvSpPr>
      <dsp:spPr>
        <a:xfrm rot="10800000">
          <a:off x="1563626" y="3316129"/>
          <a:ext cx="5701183" cy="510457"/>
        </a:xfrm>
        <a:prstGeom prst="homePlat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5098"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DOMAIN KNOWLEDGE </a:t>
          </a:r>
          <a:endParaRPr lang="en-US" sz="2300" kern="1200" dirty="0"/>
        </a:p>
      </dsp:txBody>
      <dsp:txXfrm rot="10800000">
        <a:off x="1691240" y="3316129"/>
        <a:ext cx="5573569" cy="510457"/>
      </dsp:txXfrm>
    </dsp:sp>
    <dsp:sp modelId="{802F9014-2880-41F4-AFD0-FFEBF10B0AA7}">
      <dsp:nvSpPr>
        <dsp:cNvPr id="0" name=""/>
        <dsp:cNvSpPr/>
      </dsp:nvSpPr>
      <dsp:spPr>
        <a:xfrm>
          <a:off x="1308398" y="3316129"/>
          <a:ext cx="510457" cy="51045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F947B-4981-4DFB-97ED-54F3D4D93F5C}">
      <dsp:nvSpPr>
        <dsp:cNvPr id="0" name=""/>
        <dsp:cNvSpPr/>
      </dsp:nvSpPr>
      <dsp:spPr>
        <a:xfrm>
          <a:off x="2958853" y="917949"/>
          <a:ext cx="2254249" cy="225424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6040" tIns="66040" rIns="66040" bIns="66040" numCol="1" spcCol="1270" anchor="ctr" anchorCtr="0">
          <a:noAutofit/>
        </a:bodyPr>
        <a:lstStyle/>
        <a:p>
          <a:pPr lvl="0" algn="ctr" defTabSz="2311400">
            <a:lnSpc>
              <a:spcPct val="90000"/>
            </a:lnSpc>
            <a:spcBef>
              <a:spcPct val="0"/>
            </a:spcBef>
            <a:spcAft>
              <a:spcPct val="35000"/>
            </a:spcAft>
          </a:pPr>
          <a:r>
            <a:rPr lang="en-US" sz="5200" kern="1200" dirty="0" smtClean="0"/>
            <a:t>BIG DATA</a:t>
          </a:r>
          <a:endParaRPr lang="en-US" sz="5200" kern="1200" dirty="0"/>
        </a:p>
      </dsp:txBody>
      <dsp:txXfrm>
        <a:off x="3288980" y="1248076"/>
        <a:ext cx="1593995" cy="1593995"/>
      </dsp:txXfrm>
    </dsp:sp>
    <dsp:sp modelId="{BD1FCDD2-D433-425F-853D-C1E39E98ED55}">
      <dsp:nvSpPr>
        <dsp:cNvPr id="0" name=""/>
        <dsp:cNvSpPr/>
      </dsp:nvSpPr>
      <dsp:spPr>
        <a:xfrm>
          <a:off x="3412290" y="-120532"/>
          <a:ext cx="1347376" cy="1395144"/>
        </a:xfrm>
        <a:prstGeom prst="ellipse">
          <a:avLst/>
        </a:prstGeom>
        <a:solidFill>
          <a:srgbClr val="FFFF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Data grows exponentially </a:t>
          </a:r>
          <a:endParaRPr lang="en-US" sz="1300" kern="1200" dirty="0"/>
        </a:p>
      </dsp:txBody>
      <dsp:txXfrm>
        <a:off x="3609609" y="83782"/>
        <a:ext cx="952738" cy="986516"/>
      </dsp:txXfrm>
    </dsp:sp>
    <dsp:sp modelId="{8D1A91C5-42D4-4F4E-9BD7-4887A119A15E}">
      <dsp:nvSpPr>
        <dsp:cNvPr id="0" name=""/>
        <dsp:cNvSpPr/>
      </dsp:nvSpPr>
      <dsp:spPr>
        <a:xfrm>
          <a:off x="4875157" y="1343067"/>
          <a:ext cx="1357712" cy="1404014"/>
        </a:xfrm>
        <a:prstGeom prst="ellipse">
          <a:avLst/>
        </a:prstGeom>
        <a:solidFill>
          <a:srgbClr val="FF0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Varied formats</a:t>
          </a:r>
          <a:endParaRPr lang="en-US" sz="1300" kern="1200" dirty="0"/>
        </a:p>
      </dsp:txBody>
      <dsp:txXfrm>
        <a:off x="5073989" y="1548680"/>
        <a:ext cx="960048" cy="992788"/>
      </dsp:txXfrm>
    </dsp:sp>
    <dsp:sp modelId="{D54BFB24-80A7-4FE0-8B55-42E14C84438B}">
      <dsp:nvSpPr>
        <dsp:cNvPr id="0" name=""/>
        <dsp:cNvSpPr/>
      </dsp:nvSpPr>
      <dsp:spPr>
        <a:xfrm>
          <a:off x="3440985" y="2841687"/>
          <a:ext cx="1394659" cy="13428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Boundless</a:t>
          </a:r>
          <a:endParaRPr lang="en-US" sz="1300" kern="1200" dirty="0"/>
        </a:p>
      </dsp:txBody>
      <dsp:txXfrm>
        <a:off x="3645228" y="3038342"/>
        <a:ext cx="986173" cy="949535"/>
      </dsp:txXfrm>
    </dsp:sp>
    <dsp:sp modelId="{09871B44-BFBE-485E-9EB6-CE40304AB104}">
      <dsp:nvSpPr>
        <dsp:cNvPr id="0" name=""/>
        <dsp:cNvSpPr/>
      </dsp:nvSpPr>
      <dsp:spPr>
        <a:xfrm>
          <a:off x="1870916" y="1343067"/>
          <a:ext cx="1460201" cy="1404014"/>
        </a:xfrm>
        <a:prstGeom prst="ellipse">
          <a:avLst/>
        </a:prstGeom>
        <a:solidFill>
          <a:srgbClr val="92D05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High Complexity</a:t>
          </a:r>
          <a:endParaRPr lang="en-US" sz="1300" kern="1200" dirty="0"/>
        </a:p>
      </dsp:txBody>
      <dsp:txXfrm>
        <a:off x="2084757" y="1548680"/>
        <a:ext cx="1032519" cy="992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6AEE6-EAFD-4742-85F9-FDF1AD14F4F4}">
      <dsp:nvSpPr>
        <dsp:cNvPr id="0" name=""/>
        <dsp:cNvSpPr/>
      </dsp:nvSpPr>
      <dsp:spPr>
        <a:xfrm>
          <a:off x="1406779" y="326"/>
          <a:ext cx="1897317" cy="1460171"/>
        </a:xfrm>
        <a:prstGeom prst="ellipse">
          <a:avLst/>
        </a:prstGeom>
        <a:solidFill>
          <a:schemeClr val="accent2">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t>Data Mining</a:t>
          </a:r>
        </a:p>
      </dsp:txBody>
      <dsp:txXfrm>
        <a:off x="1684635" y="214163"/>
        <a:ext cx="1341605" cy="1032497"/>
      </dsp:txXfrm>
    </dsp:sp>
    <dsp:sp modelId="{279807D9-49B8-4E06-9407-A46F4D51C440}">
      <dsp:nvSpPr>
        <dsp:cNvPr id="0" name=""/>
        <dsp:cNvSpPr/>
      </dsp:nvSpPr>
      <dsp:spPr>
        <a:xfrm rot="2700000">
          <a:off x="2977223" y="1252681"/>
          <a:ext cx="293773" cy="492807"/>
        </a:xfrm>
        <a:prstGeom prst="rightArrow">
          <a:avLst>
            <a:gd name="adj1" fmla="val 60000"/>
            <a:gd name="adj2" fmla="val 50000"/>
          </a:avLst>
        </a:prstGeom>
        <a:solidFill>
          <a:schemeClr val="accent2">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990130" y="1320083"/>
        <a:ext cx="205641" cy="295685"/>
      </dsp:txXfrm>
    </dsp:sp>
    <dsp:sp modelId="{8AF12B5C-2D3D-47AB-A043-558EDFB1EE5F}">
      <dsp:nvSpPr>
        <dsp:cNvPr id="0" name=""/>
        <dsp:cNvSpPr/>
      </dsp:nvSpPr>
      <dsp:spPr>
        <a:xfrm>
          <a:off x="2944392" y="1552739"/>
          <a:ext cx="1926915" cy="1460171"/>
        </a:xfrm>
        <a:prstGeom prst="ellipse">
          <a:avLst/>
        </a:prstGeom>
        <a:solidFill>
          <a:schemeClr val="accent3">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t>Data Exploration</a:t>
          </a:r>
          <a:endParaRPr lang="en-GB" sz="2000" kern="1200" dirty="0"/>
        </a:p>
      </dsp:txBody>
      <dsp:txXfrm>
        <a:off x="3226582" y="1766576"/>
        <a:ext cx="1362535" cy="1032497"/>
      </dsp:txXfrm>
    </dsp:sp>
    <dsp:sp modelId="{66858F86-11F0-4444-8230-1521552B3847}">
      <dsp:nvSpPr>
        <dsp:cNvPr id="0" name=""/>
        <dsp:cNvSpPr/>
      </dsp:nvSpPr>
      <dsp:spPr>
        <a:xfrm rot="8100000">
          <a:off x="3006526" y="2798505"/>
          <a:ext cx="278479" cy="492807"/>
        </a:xfrm>
        <a:prstGeom prst="rightArrow">
          <a:avLst>
            <a:gd name="adj1" fmla="val 60000"/>
            <a:gd name="adj2" fmla="val 50000"/>
          </a:avLst>
        </a:prstGeom>
        <a:solidFill>
          <a:schemeClr val="accent3">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3077835" y="2867529"/>
        <a:ext cx="194935" cy="295685"/>
      </dsp:txXfrm>
    </dsp:sp>
    <dsp:sp modelId="{83728411-574F-47EE-9B47-0E777B1650F5}">
      <dsp:nvSpPr>
        <dsp:cNvPr id="0" name=""/>
        <dsp:cNvSpPr/>
      </dsp:nvSpPr>
      <dsp:spPr>
        <a:xfrm>
          <a:off x="1307786" y="3105151"/>
          <a:ext cx="2095302" cy="1460171"/>
        </a:xfrm>
        <a:prstGeom prst="ellipse">
          <a:avLst/>
        </a:prstGeom>
        <a:solidFill>
          <a:schemeClr val="accent4">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t>Data Analysis</a:t>
          </a:r>
          <a:endParaRPr lang="en-GB" sz="2000" kern="1200" dirty="0"/>
        </a:p>
      </dsp:txBody>
      <dsp:txXfrm>
        <a:off x="1614636" y="3318988"/>
        <a:ext cx="1481602" cy="1032497"/>
      </dsp:txXfrm>
    </dsp:sp>
    <dsp:sp modelId="{CE7C45C6-8E7B-4D33-82C3-2D92861F61FC}">
      <dsp:nvSpPr>
        <dsp:cNvPr id="0" name=""/>
        <dsp:cNvSpPr/>
      </dsp:nvSpPr>
      <dsp:spPr>
        <a:xfrm rot="13500000">
          <a:off x="1451318" y="2817719"/>
          <a:ext cx="266010" cy="492807"/>
        </a:xfrm>
        <a:prstGeom prst="rightArrow">
          <a:avLst>
            <a:gd name="adj1" fmla="val 60000"/>
            <a:gd name="adj2" fmla="val 50000"/>
          </a:avLst>
        </a:prstGeom>
        <a:solidFill>
          <a:schemeClr val="accent4">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1519434" y="2944495"/>
        <a:ext cx="186207" cy="295685"/>
      </dsp:txXfrm>
    </dsp:sp>
    <dsp:sp modelId="{74A999D5-0A3B-4CA8-B460-E908F511FFEF}">
      <dsp:nvSpPr>
        <dsp:cNvPr id="0" name=""/>
        <dsp:cNvSpPr/>
      </dsp:nvSpPr>
      <dsp:spPr>
        <a:xfrm>
          <a:off x="-242157" y="1552739"/>
          <a:ext cx="2090366" cy="1460171"/>
        </a:xfrm>
        <a:prstGeom prst="ellipse">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933450" rtl="0">
            <a:lnSpc>
              <a:spcPct val="90000"/>
            </a:lnSpc>
            <a:spcBef>
              <a:spcPct val="0"/>
            </a:spcBef>
            <a:spcAft>
              <a:spcPct val="35000"/>
            </a:spcAft>
          </a:pPr>
          <a:r>
            <a:rPr lang="en-US" sz="2100" kern="1200" dirty="0" smtClean="0"/>
            <a:t>Data Presentation</a:t>
          </a:r>
          <a:endParaRPr lang="en-GB" sz="2100" kern="1200" dirty="0"/>
        </a:p>
      </dsp:txBody>
      <dsp:txXfrm>
        <a:off x="63970" y="1766576"/>
        <a:ext cx="1478112" cy="1032497"/>
      </dsp:txXfrm>
    </dsp:sp>
    <dsp:sp modelId="{DE870899-C74C-4749-B4CE-D7DB623A7ADD}">
      <dsp:nvSpPr>
        <dsp:cNvPr id="0" name=""/>
        <dsp:cNvSpPr/>
      </dsp:nvSpPr>
      <dsp:spPr>
        <a:xfrm rot="18900000">
          <a:off x="1442921" y="1255872"/>
          <a:ext cx="281305" cy="492807"/>
        </a:xfrm>
        <a:prstGeom prst="rightArrow">
          <a:avLst>
            <a:gd name="adj1" fmla="val 60000"/>
            <a:gd name="adj2" fmla="val 50000"/>
          </a:avLst>
        </a:prstGeom>
        <a:solidFill>
          <a:schemeClr val="accent5">
            <a:hueOff val="0"/>
            <a:satOff val="0"/>
            <a:lumOff val="0"/>
            <a:alphaOff val="0"/>
          </a:schemeClr>
        </a:solidFill>
        <a:ln>
          <a:noFill/>
        </a:ln>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1455280" y="1384270"/>
        <a:ext cx="196914" cy="295685"/>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53945-D35A-42DA-BE92-A93558FEBF1E}"/>
              </a:ext>
            </a:extLst>
          </p:cNvPr>
          <p:cNvPicPr>
            <a:picLocks noChangeAspect="1"/>
          </p:cNvPicPr>
          <p:nvPr userDrawn="1"/>
        </p:nvPicPr>
        <p:blipFill>
          <a:blip r:embed="rId2"/>
          <a:stretch>
            <a:fillRect/>
          </a:stretch>
        </p:blipFill>
        <p:spPr>
          <a:xfrm>
            <a:off x="0" y="1608"/>
            <a:ext cx="9142570" cy="6856392"/>
          </a:xfrm>
          <a:prstGeom prst="rect">
            <a:avLst/>
          </a:prstGeom>
        </p:spPr>
      </p:pic>
      <p:sp>
        <p:nvSpPr>
          <p:cNvPr id="15" name="Text Placeholder 2">
            <a:extLst>
              <a:ext uri="{FF2B5EF4-FFF2-40B4-BE49-F238E27FC236}">
                <a16:creationId xmlns:a16="http://schemas.microsoft.com/office/drawing/2014/main" id="{CCB4B624-5098-4F9B-9DF1-1ED249FA1B9B}"/>
              </a:ext>
            </a:extLst>
          </p:cNvPr>
          <p:cNvSpPr>
            <a:spLocks noGrp="1"/>
          </p:cNvSpPr>
          <p:nvPr>
            <p:ph type="body" idx="1" hasCustomPrompt="1"/>
          </p:nvPr>
        </p:nvSpPr>
        <p:spPr>
          <a:xfrm>
            <a:off x="773590" y="4059231"/>
            <a:ext cx="7894002" cy="609796"/>
          </a:xfrm>
        </p:spPr>
        <p:txBody>
          <a:bodyPr anchor="t">
            <a:noAutofit/>
          </a:bodyPr>
          <a:lstStyle>
            <a:lvl1pPr marL="0" indent="0" algn="ctr">
              <a:buNone/>
              <a:defRPr sz="4000" b="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or speaker</a:t>
            </a:r>
          </a:p>
        </p:txBody>
      </p:sp>
      <p:sp>
        <p:nvSpPr>
          <p:cNvPr id="11" name="Title 1">
            <a:extLst>
              <a:ext uri="{FF2B5EF4-FFF2-40B4-BE49-F238E27FC236}">
                <a16:creationId xmlns:a16="http://schemas.microsoft.com/office/drawing/2014/main" id="{CD8BA8A6-2B14-4932-8E99-0BCD60256AD2}"/>
              </a:ext>
            </a:extLst>
          </p:cNvPr>
          <p:cNvSpPr>
            <a:spLocks noGrp="1"/>
          </p:cNvSpPr>
          <p:nvPr>
            <p:ph type="title" hasCustomPrompt="1"/>
          </p:nvPr>
        </p:nvSpPr>
        <p:spPr>
          <a:xfrm>
            <a:off x="780891" y="2719094"/>
            <a:ext cx="7886700" cy="1117800"/>
          </a:xfrm>
        </p:spPr>
        <p:txBody>
          <a:bodyPr>
            <a:noAutofit/>
          </a:bodyPr>
          <a:lstStyle>
            <a:lvl1pPr>
              <a:defRPr sz="10400"/>
            </a:lvl1pPr>
          </a:lstStyle>
          <a:p>
            <a:r>
              <a:rPr lang="en-US" dirty="0"/>
              <a:t>Title</a:t>
            </a:r>
            <a:endParaRPr lang="en-GB" dirty="0"/>
          </a:p>
        </p:txBody>
      </p:sp>
    </p:spTree>
    <p:extLst>
      <p:ext uri="{BB962C8B-B14F-4D97-AF65-F5344CB8AC3E}">
        <p14:creationId xmlns:p14="http://schemas.microsoft.com/office/powerpoint/2010/main" val="152331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99C793-7AC9-4757-9914-6FBAC39A0FEF}"/>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57155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 Only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683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53945-D35A-42DA-BE92-A93558FEBF1E}"/>
              </a:ext>
            </a:extLst>
          </p:cNvPr>
          <p:cNvPicPr>
            <a:picLocks noChangeAspect="1"/>
          </p:cNvPicPr>
          <p:nvPr userDrawn="1"/>
        </p:nvPicPr>
        <p:blipFill>
          <a:blip r:embed="rId2"/>
          <a:stretch>
            <a:fillRect/>
          </a:stretch>
        </p:blipFill>
        <p:spPr>
          <a:xfrm>
            <a:off x="0" y="0"/>
            <a:ext cx="9142570" cy="6856392"/>
          </a:xfrm>
          <a:prstGeom prst="rect">
            <a:avLst/>
          </a:prstGeom>
        </p:spPr>
      </p:pic>
    </p:spTree>
    <p:extLst>
      <p:ext uri="{BB962C8B-B14F-4D97-AF65-F5344CB8AC3E}">
        <p14:creationId xmlns:p14="http://schemas.microsoft.com/office/powerpoint/2010/main" val="333526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Box with Gradi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99C793-7AC9-4757-9914-6FBAC39A0FEF}"/>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4" name="Content Placeholder 2">
            <a:extLst>
              <a:ext uri="{FF2B5EF4-FFF2-40B4-BE49-F238E27FC236}">
                <a16:creationId xmlns:a16="http://schemas.microsoft.com/office/drawing/2014/main" id="{5CC1FB83-3EB8-484C-BD46-C79855472E39}"/>
              </a:ext>
            </a:extLst>
          </p:cNvPr>
          <p:cNvSpPr>
            <a:spLocks noGrp="1"/>
          </p:cNvSpPr>
          <p:nvPr>
            <p:ph sz="half" idx="1"/>
          </p:nvPr>
        </p:nvSpPr>
        <p:spPr>
          <a:xfrm>
            <a:off x="628650" y="1825624"/>
            <a:ext cx="788670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969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Box 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035A14-D597-4506-9048-382F6C3BF34D}"/>
              </a:ext>
            </a:extLst>
          </p:cNvPr>
          <p:cNvSpPr>
            <a:spLocks noGrp="1"/>
          </p:cNvSpPr>
          <p:nvPr>
            <p:ph idx="1"/>
          </p:nvPr>
        </p:nvSpPr>
        <p:spPr>
          <a:xfrm>
            <a:off x="628650" y="1189973"/>
            <a:ext cx="7886700" cy="5425401"/>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7158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9DF49-43C4-4065-AC6A-A9CEB9484997}"/>
              </a:ext>
            </a:extLst>
          </p:cNvPr>
          <p:cNvSpPr>
            <a:spLocks noGrp="1"/>
          </p:cNvSpPr>
          <p:nvPr>
            <p:ph sz="half" idx="1"/>
          </p:nvPr>
        </p:nvSpPr>
        <p:spPr>
          <a:xfrm>
            <a:off x="628650" y="1825624"/>
            <a:ext cx="386715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69D98FF-11E9-4AAD-88A6-2B08ECEFAA8F}"/>
              </a:ext>
            </a:extLst>
          </p:cNvPr>
          <p:cNvSpPr>
            <a:spLocks noGrp="1"/>
          </p:cNvSpPr>
          <p:nvPr>
            <p:ph sz="half" idx="2"/>
          </p:nvPr>
        </p:nvSpPr>
        <p:spPr>
          <a:xfrm>
            <a:off x="4648200" y="1825624"/>
            <a:ext cx="3867150" cy="4789749"/>
          </a:xfrm>
        </p:spPr>
        <p:txBody>
          <a:bodyPr/>
          <a:lstStyle>
            <a:lvl1pPr marL="457200" indent="-457200">
              <a:buFont typeface="Wingdings" panose="05000000000000000000" pitchFamily="2" charset="2"/>
              <a:buChar char="§"/>
              <a:defRPr>
                <a:latin typeface="Arial" panose="020B0604020202020204" pitchFamily="34" charset="0"/>
                <a:cs typeface="Arial" panose="020B0604020202020204" pitchFamily="34" charset="0"/>
              </a:defRPr>
            </a:lvl1pPr>
            <a:lvl2pPr marL="800100" indent="-342900">
              <a:buFont typeface="Wingdings" panose="05000000000000000000" pitchFamily="2" charset="2"/>
              <a:buChar char="§"/>
              <a:defRPr>
                <a:latin typeface="Arial" panose="020B0604020202020204" pitchFamily="34" charset="0"/>
                <a:cs typeface="Arial" panose="020B0604020202020204" pitchFamily="34" charset="0"/>
              </a:defRPr>
            </a:lvl2pPr>
            <a:lvl3pPr marL="1257300" indent="-342900">
              <a:buFont typeface="Wingdings" panose="05000000000000000000" pitchFamily="2" charset="2"/>
              <a:buChar char="§"/>
              <a:defRPr>
                <a:latin typeface="Arial" panose="020B0604020202020204" pitchFamily="34" charset="0"/>
                <a:cs typeface="Arial" panose="020B0604020202020204" pitchFamily="34" charset="0"/>
              </a:defRPr>
            </a:lvl3pPr>
            <a:lvl4pPr marL="1657350" indent="-285750">
              <a:buFont typeface="Wingdings" panose="05000000000000000000" pitchFamily="2" charset="2"/>
              <a:buChar char="§"/>
              <a:defRPr>
                <a:latin typeface="Arial" panose="020B0604020202020204" pitchFamily="34" charset="0"/>
                <a:cs typeface="Arial" panose="020B0604020202020204" pitchFamily="34" charset="0"/>
              </a:defRPr>
            </a:lvl4pPr>
            <a:lvl5pPr marL="2114550" indent="-28575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a:extLst>
              <a:ext uri="{FF2B5EF4-FFF2-40B4-BE49-F238E27FC236}">
                <a16:creationId xmlns:a16="http://schemas.microsoft.com/office/drawing/2014/main" id="{C5CDF5C6-30DB-4505-B876-4C90E94ADE5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2" name="Title 1">
            <a:extLst>
              <a:ext uri="{FF2B5EF4-FFF2-40B4-BE49-F238E27FC236}">
                <a16:creationId xmlns:a16="http://schemas.microsoft.com/office/drawing/2014/main" id="{D3FB99D4-759B-46BF-91F0-548C9A534F3D}"/>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50777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A8EC47-221B-4789-B7F9-BCD6D2CC59FC}"/>
              </a:ext>
            </a:extLst>
          </p:cNvPr>
          <p:cNvSpPr>
            <a:spLocks noGrp="1"/>
          </p:cNvSpPr>
          <p:nvPr>
            <p:ph type="body" idx="1"/>
          </p:nvPr>
        </p:nvSpPr>
        <p:spPr>
          <a:xfrm>
            <a:off x="630238" y="1895279"/>
            <a:ext cx="3868737" cy="609796"/>
          </a:xfrm>
        </p:spPr>
        <p:txBody>
          <a:bodyPr anchor="t">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1AEB5446-397F-487C-8394-43B14116DAF1}"/>
              </a:ext>
            </a:extLst>
          </p:cNvPr>
          <p:cNvSpPr>
            <a:spLocks noGrp="1"/>
          </p:cNvSpPr>
          <p:nvPr>
            <p:ph sz="half" idx="2"/>
          </p:nvPr>
        </p:nvSpPr>
        <p:spPr>
          <a:xfrm>
            <a:off x="630238" y="2505074"/>
            <a:ext cx="3868737"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B4DA5EC4-410E-4804-9237-D4F941EA7756}"/>
              </a:ext>
            </a:extLst>
          </p:cNvPr>
          <p:cNvSpPr>
            <a:spLocks noGrp="1"/>
          </p:cNvSpPr>
          <p:nvPr>
            <p:ph type="body" sz="quarter" idx="3"/>
          </p:nvPr>
        </p:nvSpPr>
        <p:spPr>
          <a:xfrm>
            <a:off x="4629150" y="1895279"/>
            <a:ext cx="3887788" cy="609796"/>
          </a:xfrm>
        </p:spPr>
        <p:txBody>
          <a:bodyPr anchor="t"/>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8BEE6D6-DF48-49D8-903C-2DD486BC29EA}"/>
              </a:ext>
            </a:extLst>
          </p:cNvPr>
          <p:cNvSpPr>
            <a:spLocks noGrp="1"/>
          </p:cNvSpPr>
          <p:nvPr>
            <p:ph sz="quarter" idx="4"/>
          </p:nvPr>
        </p:nvSpPr>
        <p:spPr>
          <a:xfrm>
            <a:off x="4629150" y="2505074"/>
            <a:ext cx="3887788"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2" name="Picture 11">
            <a:extLst>
              <a:ext uri="{FF2B5EF4-FFF2-40B4-BE49-F238E27FC236}">
                <a16:creationId xmlns:a16="http://schemas.microsoft.com/office/drawing/2014/main" id="{3273A1A1-33D8-4F50-AB33-E280C32D8DB2}"/>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3" name="Title 1">
            <a:extLst>
              <a:ext uri="{FF2B5EF4-FFF2-40B4-BE49-F238E27FC236}">
                <a16:creationId xmlns:a16="http://schemas.microsoft.com/office/drawing/2014/main" id="{BF690690-42D6-4203-BA5D-A5D7D3C17803}"/>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74421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Lef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3887788" y="2049462"/>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41E03A33-8131-467D-B50F-4EE3EE498E55}"/>
              </a:ext>
            </a:extLst>
          </p:cNvPr>
          <p:cNvSpPr>
            <a:spLocks noGrp="1"/>
          </p:cNvSpPr>
          <p:nvPr>
            <p:ph type="body" sz="half" idx="2"/>
          </p:nvPr>
        </p:nvSpPr>
        <p:spPr>
          <a:xfrm>
            <a:off x="630238" y="2057400"/>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74390FC3-3DC2-4EE6-A8E6-7A2C2DC6C36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5002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630238" y="2057400"/>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74390FC3-3DC2-4EE6-A8E6-7A2C2DC6C36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6" name="Text Placeholder 3">
            <a:extLst>
              <a:ext uri="{FF2B5EF4-FFF2-40B4-BE49-F238E27FC236}">
                <a16:creationId xmlns:a16="http://schemas.microsoft.com/office/drawing/2014/main" id="{A048D950-7CC0-458E-9C72-7F1D3D60F0DF}"/>
              </a:ext>
            </a:extLst>
          </p:cNvPr>
          <p:cNvSpPr>
            <a:spLocks noGrp="1"/>
          </p:cNvSpPr>
          <p:nvPr>
            <p:ph type="body" sz="half" idx="10"/>
          </p:nvPr>
        </p:nvSpPr>
        <p:spPr>
          <a:xfrm>
            <a:off x="5579889" y="2036936"/>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306008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47DF5A-1D85-47E4-B730-5C5682024A35}"/>
              </a:ext>
            </a:extLst>
          </p:cNvPr>
          <p:cNvSpPr>
            <a:spLocks noGrp="1"/>
          </p:cNvSpPr>
          <p:nvPr>
            <p:ph type="pic" idx="1"/>
          </p:nvPr>
        </p:nvSpPr>
        <p:spPr>
          <a:xfrm>
            <a:off x="3887788" y="2057400"/>
            <a:ext cx="4629150" cy="4557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630238"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BEB280A4-E4E7-4E02-9A87-745C9528F1C3}"/>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14054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Righ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1FD28FB-E2D1-4631-8058-294B09273999}"/>
              </a:ext>
            </a:extLst>
          </p:cNvPr>
          <p:cNvSpPr>
            <a:spLocks noGrp="1"/>
          </p:cNvSpPr>
          <p:nvPr>
            <p:ph type="pic" idx="10"/>
          </p:nvPr>
        </p:nvSpPr>
        <p:spPr>
          <a:xfrm>
            <a:off x="620345" y="2057400"/>
            <a:ext cx="4629150" cy="4557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5567363"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BEB280A4-E4E7-4E02-9A87-745C9528F1C3}"/>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5193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303D8D-0EDB-41F6-B4DB-CC4B5EE058E0}"/>
              </a:ext>
            </a:extLst>
          </p:cNvPr>
          <p:cNvPicPr>
            <a:picLocks noChangeAspect="1"/>
          </p:cNvPicPr>
          <p:nvPr userDrawn="1"/>
        </p:nvPicPr>
        <p:blipFill rotWithShape="1">
          <a:blip r:embed="rId14"/>
          <a:srcRect b="84129"/>
          <a:stretch/>
        </p:blipFill>
        <p:spPr>
          <a:xfrm>
            <a:off x="1430" y="1609"/>
            <a:ext cx="9142570" cy="1088155"/>
          </a:xfrm>
          <a:prstGeom prst="rect">
            <a:avLst/>
          </a:prstGeom>
        </p:spPr>
      </p:pic>
      <p:sp>
        <p:nvSpPr>
          <p:cNvPr id="2" name="Title Placeholder 1">
            <a:extLst>
              <a:ext uri="{FF2B5EF4-FFF2-40B4-BE49-F238E27FC236}">
                <a16:creationId xmlns:a16="http://schemas.microsoft.com/office/drawing/2014/main" id="{10FC6FBC-4483-4B5E-92A0-380E1891E52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32472488-DD78-470E-B80C-585120F7CB7F}"/>
              </a:ext>
            </a:extLst>
          </p:cNvPr>
          <p:cNvSpPr>
            <a:spLocks noGrp="1"/>
          </p:cNvSpPr>
          <p:nvPr>
            <p:ph type="body" idx="1"/>
          </p:nvPr>
        </p:nvSpPr>
        <p:spPr>
          <a:xfrm>
            <a:off x="628650" y="1903956"/>
            <a:ext cx="7886700" cy="47114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32877168"/>
      </p:ext>
    </p:extLst>
  </p:cSld>
  <p:clrMap bg1="lt1" tx1="dk1" bg2="lt2" tx2="dk2" accent1="accent1" accent2="accent2" accent3="accent3" accent4="accent4" accent5="accent5" accent6="accent6" hlink="hlink" folHlink="folHlink"/>
  <p:sldLayoutIdLst>
    <p:sldLayoutId id="2147483668" r:id="rId1"/>
    <p:sldLayoutId id="2147483682" r:id="rId2"/>
    <p:sldLayoutId id="2147483674" r:id="rId3"/>
    <p:sldLayoutId id="2147483671" r:id="rId4"/>
    <p:sldLayoutId id="2147483672" r:id="rId5"/>
    <p:sldLayoutId id="2147483675" r:id="rId6"/>
    <p:sldLayoutId id="2147483679" r:id="rId7"/>
    <p:sldLayoutId id="2147483676" r:id="rId8"/>
    <p:sldLayoutId id="2147483680" r:id="rId9"/>
    <p:sldLayoutId id="2147483673" r:id="rId10"/>
    <p:sldLayoutId id="2147483677" r:id="rId11"/>
    <p:sldLayoutId id="2147483681" r:id="rId12"/>
  </p:sldLayoutIdLst>
  <p:txStyles>
    <p:titleStyle>
      <a:lvl1pPr algn="l" defTabSz="914400" rtl="0" eaLnBrk="1" latinLnBrk="0" hangingPunct="1">
        <a:lnSpc>
          <a:spcPct val="90000"/>
        </a:lnSpc>
        <a:spcBef>
          <a:spcPct val="0"/>
        </a:spcBef>
        <a:buNone/>
        <a:defRPr sz="2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F4BE9-39A3-4103-898D-8798F768518D}"/>
              </a:ext>
            </a:extLst>
          </p:cNvPr>
          <p:cNvSpPr>
            <a:spLocks noGrp="1"/>
          </p:cNvSpPr>
          <p:nvPr>
            <p:ph type="body" idx="1"/>
          </p:nvPr>
        </p:nvSpPr>
        <p:spPr>
          <a:xfrm>
            <a:off x="152401" y="4059230"/>
            <a:ext cx="8885582" cy="1493431"/>
          </a:xfrm>
        </p:spPr>
        <p:txBody>
          <a:bodyPr/>
          <a:lstStyle/>
          <a:p>
            <a:r>
              <a:rPr lang="en-GB" sz="2800" dirty="0" smtClean="0"/>
              <a:t>INTRODUCTION</a:t>
            </a:r>
          </a:p>
          <a:p>
            <a:endParaRPr lang="en-US" sz="2400" dirty="0"/>
          </a:p>
          <a:p>
            <a:r>
              <a:rPr lang="en-US" sz="2400" dirty="0" smtClean="0"/>
              <a:t>Prof. </a:t>
            </a:r>
            <a:r>
              <a:rPr lang="en-US" sz="2400" dirty="0" err="1" smtClean="0"/>
              <a:t>Godfried</a:t>
            </a:r>
            <a:r>
              <a:rPr lang="en-US" sz="2400" dirty="0" smtClean="0"/>
              <a:t> Williams</a:t>
            </a:r>
            <a:endParaRPr lang="en-GB" sz="2400" dirty="0"/>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a:xfrm>
            <a:off x="152400" y="1896134"/>
            <a:ext cx="8783696" cy="1304266"/>
          </a:xfrm>
        </p:spPr>
        <p:txBody>
          <a:bodyPr/>
          <a:lstStyle/>
          <a:p>
            <a:r>
              <a:rPr lang="en-GB" sz="6000" dirty="0" smtClean="0"/>
              <a:t> Deciphering Big Data </a:t>
            </a:r>
            <a:endParaRPr lang="en-GB" sz="6000" dirty="0"/>
          </a:p>
        </p:txBody>
      </p:sp>
    </p:spTree>
    <p:extLst>
      <p:ext uri="{BB962C8B-B14F-4D97-AF65-F5344CB8AC3E}">
        <p14:creationId xmlns:p14="http://schemas.microsoft.com/office/powerpoint/2010/main" val="2541132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516932715"/>
              </p:ext>
            </p:extLst>
          </p:nvPr>
        </p:nvGraphicFramePr>
        <p:xfrm>
          <a:off x="3887788" y="2049463"/>
          <a:ext cx="4629150" cy="4565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 Placeholder 12"/>
          <p:cNvSpPr>
            <a:spLocks noGrp="1"/>
          </p:cNvSpPr>
          <p:nvPr>
            <p:ph type="body" sz="half" idx="2"/>
          </p:nvPr>
        </p:nvSpPr>
        <p:spPr/>
        <p:txBody>
          <a:bodyPr/>
          <a:lstStyle/>
          <a:p>
            <a:pPr algn="just"/>
            <a:r>
              <a:rPr lang="en-US" dirty="0" smtClean="0"/>
              <a:t>IBM Watson and COGNOS Analytics, IBM QRADAR-KAIF are suited and well placed as Data driven platforms that have been comprehensively used in application domain areas that required the mining, exploration, analysis and presentation of data extracted for Business Intelligence purposes. These tools have embedded mining, exploration analytical and  machine learning algorithms for deriving new meaning and intelligence from big data Open </a:t>
            </a:r>
            <a:r>
              <a:rPr lang="en-US" dirty="0" err="1"/>
              <a:t>Sistemas</a:t>
            </a:r>
            <a:r>
              <a:rPr lang="en-US" dirty="0"/>
              <a:t>(2021). </a:t>
            </a:r>
            <a:r>
              <a:rPr lang="en-US" dirty="0" smtClean="0"/>
              <a:t> </a:t>
            </a:r>
            <a:endParaRPr lang="en-GB" dirty="0"/>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TECHNOLOGIES </a:t>
            </a:r>
            <a:endParaRPr lang="en-GB" sz="3200" dirty="0"/>
          </a:p>
        </p:txBody>
      </p:sp>
    </p:spTree>
    <p:extLst>
      <p:ext uri="{BB962C8B-B14F-4D97-AF65-F5344CB8AC3E}">
        <p14:creationId xmlns:p14="http://schemas.microsoft.com/office/powerpoint/2010/main" val="25107383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40300376"/>
              </p:ext>
            </p:extLst>
          </p:nvPr>
        </p:nvGraphicFramePr>
        <p:xfrm>
          <a:off x="362887" y="2297928"/>
          <a:ext cx="8573209" cy="382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a:xfrm>
            <a:off x="834519" y="1693335"/>
            <a:ext cx="7128382" cy="508000"/>
          </a:xfrm>
        </p:spPr>
        <p:txBody>
          <a:bodyPr>
            <a:noAutofit/>
          </a:bodyPr>
          <a:lstStyle/>
          <a:p>
            <a:pPr lvl="0"/>
            <a:endParaRPr lang="en-GB" sz="1600" dirty="0"/>
          </a:p>
        </p:txBody>
      </p:sp>
      <p:sp>
        <p:nvSpPr>
          <p:cNvPr id="5" name="Rectangle 4"/>
          <p:cNvSpPr/>
          <p:nvPr/>
        </p:nvSpPr>
        <p:spPr>
          <a:xfrm>
            <a:off x="834519" y="1693335"/>
            <a:ext cx="7941181" cy="923330"/>
          </a:xfrm>
          <a:prstGeom prst="rect">
            <a:avLst/>
          </a:prstGeom>
        </p:spPr>
        <p:txBody>
          <a:bodyPr wrap="square">
            <a:spAutoFit/>
          </a:bodyPr>
          <a:lstStyle/>
          <a:p>
            <a:pPr lvl="0"/>
            <a:r>
              <a:rPr lang="en-GB" dirty="0"/>
              <a:t>Methodologies, tools and techniques </a:t>
            </a:r>
            <a:r>
              <a:rPr lang="en-GB" dirty="0" smtClean="0"/>
              <a:t>and strategies for </a:t>
            </a:r>
            <a:r>
              <a:rPr lang="en-GB" dirty="0"/>
              <a:t>cleaning, exploring, creating, optimising and evaluating big </a:t>
            </a:r>
            <a:r>
              <a:rPr lang="en-GB" dirty="0" smtClean="0"/>
              <a:t>data</a:t>
            </a:r>
            <a:r>
              <a:rPr lang="en-GB" dirty="0"/>
              <a:t/>
            </a:r>
            <a:br>
              <a:rPr lang="en-GB" dirty="0"/>
            </a:br>
            <a:endParaRPr lang="en-GB" dirty="0"/>
          </a:p>
        </p:txBody>
      </p:sp>
    </p:spTree>
    <p:extLst>
      <p:ext uri="{BB962C8B-B14F-4D97-AF65-F5344CB8AC3E}">
        <p14:creationId xmlns:p14="http://schemas.microsoft.com/office/powerpoint/2010/main" val="948140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52570474"/>
              </p:ext>
            </p:extLst>
          </p:nvPr>
        </p:nvGraphicFramePr>
        <p:xfrm>
          <a:off x="362887" y="2297928"/>
          <a:ext cx="8573209" cy="382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METHODOLOGIES &amp; TECHNIQUES</a:t>
            </a:r>
            <a:endParaRPr lang="en-GB" dirty="0"/>
          </a:p>
        </p:txBody>
      </p:sp>
      <p:sp>
        <p:nvSpPr>
          <p:cNvPr id="6" name="Content Placeholder 5"/>
          <p:cNvSpPr>
            <a:spLocks noGrp="1"/>
          </p:cNvSpPr>
          <p:nvPr>
            <p:ph sz="half" idx="1"/>
          </p:nvPr>
        </p:nvSpPr>
        <p:spPr/>
        <p:txBody>
          <a:bodyPr>
            <a:normAutofit fontScale="62500" lnSpcReduction="20000"/>
          </a:bodyPr>
          <a:lstStyle/>
          <a:p>
            <a:pPr algn="just"/>
            <a:r>
              <a:rPr lang="en-US" dirty="0" smtClean="0"/>
              <a:t>CLEANSING – </a:t>
            </a:r>
            <a:r>
              <a:rPr lang="en-US" sz="2200" dirty="0" smtClean="0"/>
              <a:t>Data could be cleaned using parsing and filtering techniques. This process could be enhanced using an API(Application Programming Interface). IPC(Inter Process Communication) tools such as Pipes where data is deployed on distributed platforms..  </a:t>
            </a:r>
          </a:p>
          <a:p>
            <a:pPr algn="just"/>
            <a:endParaRPr lang="en-US" dirty="0" smtClean="0"/>
          </a:p>
          <a:p>
            <a:pPr algn="just"/>
            <a:endParaRPr lang="en-US" dirty="0"/>
          </a:p>
          <a:p>
            <a:pPr algn="just"/>
            <a:r>
              <a:rPr lang="en-US" dirty="0" smtClean="0"/>
              <a:t>STANDARDIZATION – </a:t>
            </a:r>
            <a:r>
              <a:rPr lang="en-US" sz="2200" dirty="0" smtClean="0"/>
              <a:t>Organizing the dataset in a normalized form using a consistent format. Python as a programming language that could be used for data standardization for machine learning applications by defining datasets for training, learning and testing for predictive, clustering or analytical purposes .    </a:t>
            </a:r>
          </a:p>
          <a:p>
            <a:pPr algn="just"/>
            <a:endParaRPr lang="en-US" dirty="0" smtClean="0"/>
          </a:p>
          <a:p>
            <a:pPr algn="just"/>
            <a:endParaRPr lang="en-US" dirty="0"/>
          </a:p>
          <a:p>
            <a:pPr algn="just"/>
            <a:r>
              <a:rPr lang="en-US" dirty="0" smtClean="0"/>
              <a:t>FORMATING – </a:t>
            </a:r>
            <a:r>
              <a:rPr lang="en-US" sz="2100" dirty="0" smtClean="0"/>
              <a:t>Converting data to a common format which is readable for both structured or unstructured data. This enables the data to be processed and analyzed. </a:t>
            </a:r>
          </a:p>
          <a:p>
            <a:pPr algn="just"/>
            <a:endParaRPr lang="en-US" dirty="0" smtClean="0"/>
          </a:p>
          <a:p>
            <a:pPr algn="just"/>
            <a:endParaRPr lang="en-US" dirty="0"/>
          </a:p>
          <a:p>
            <a:pPr algn="just"/>
            <a:r>
              <a:rPr lang="en-US" dirty="0" smtClean="0"/>
              <a:t>NORMALISATION – </a:t>
            </a:r>
            <a:r>
              <a:rPr lang="en-US" sz="2000" dirty="0" smtClean="0"/>
              <a:t>Creating tables in a database by making it more structured such that there are no redundancies and dependencies. This usually applies to relational databases.</a:t>
            </a:r>
          </a:p>
          <a:p>
            <a:pPr marL="0" indent="0" algn="just">
              <a:buNone/>
            </a:pPr>
            <a:endParaRPr lang="en-US" sz="2000" dirty="0" smtClean="0"/>
          </a:p>
          <a:p>
            <a:pPr marL="0" indent="0" algn="just">
              <a:buNone/>
            </a:pPr>
            <a:r>
              <a:rPr lang="en-US" sz="2000" dirty="0" smtClean="0"/>
              <a:t>KAZIL(2016) </a:t>
            </a:r>
            <a:endParaRPr lang="en-GB" sz="2000" dirty="0"/>
          </a:p>
        </p:txBody>
      </p:sp>
    </p:spTree>
    <p:extLst>
      <p:ext uri="{BB962C8B-B14F-4D97-AF65-F5344CB8AC3E}">
        <p14:creationId xmlns:p14="http://schemas.microsoft.com/office/powerpoint/2010/main" val="548511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TOOLS  </a:t>
            </a:r>
            <a:br>
              <a:rPr lang="en-US" dirty="0" smtClean="0"/>
            </a:br>
            <a:r>
              <a:rPr lang="en-US" dirty="0" smtClean="0"/>
              <a:t> </a:t>
            </a:r>
            <a:endParaRPr lang="en-GB" dirty="0"/>
          </a:p>
        </p:txBody>
      </p:sp>
      <p:graphicFrame>
        <p:nvGraphicFramePr>
          <p:cNvPr id="3" name="Diagram 2"/>
          <p:cNvGraphicFramePr/>
          <p:nvPr>
            <p:extLst>
              <p:ext uri="{D42A27DB-BD31-4B8C-83A1-F6EECF244321}">
                <p14:modId xmlns:p14="http://schemas.microsoft.com/office/powerpoint/2010/main" val="2900653286"/>
              </p:ext>
            </p:extLst>
          </p:nvPr>
        </p:nvGraphicFramePr>
        <p:xfrm>
          <a:off x="1465943" y="192376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370715" y="6220522"/>
            <a:ext cx="2189189" cy="369332"/>
          </a:xfrm>
          <a:prstGeom prst="rect">
            <a:avLst/>
          </a:prstGeom>
        </p:spPr>
        <p:txBody>
          <a:bodyPr wrap="none">
            <a:spAutoFit/>
          </a:bodyPr>
          <a:lstStyle/>
          <a:p>
            <a:r>
              <a:rPr lang="en-GB" dirty="0" smtClean="0"/>
              <a:t>Source:  </a:t>
            </a:r>
            <a:r>
              <a:rPr lang="en-GB" dirty="0" err="1" smtClean="0"/>
              <a:t>Kazil</a:t>
            </a:r>
            <a:r>
              <a:rPr lang="en-GB" dirty="0" smtClean="0"/>
              <a:t> (2016) </a:t>
            </a:r>
            <a:endParaRPr lang="en-GB" dirty="0"/>
          </a:p>
        </p:txBody>
      </p:sp>
    </p:spTree>
    <p:extLst>
      <p:ext uri="{BB962C8B-B14F-4D97-AF65-F5344CB8AC3E}">
        <p14:creationId xmlns:p14="http://schemas.microsoft.com/office/powerpoint/2010/main" val="2173932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endParaRPr lang="en-GB" dirty="0"/>
          </a:p>
        </p:txBody>
      </p:sp>
      <p:sp>
        <p:nvSpPr>
          <p:cNvPr id="4" name="Content Placeholder 3"/>
          <p:cNvSpPr>
            <a:spLocks noGrp="1"/>
          </p:cNvSpPr>
          <p:nvPr>
            <p:ph sz="half" idx="1"/>
          </p:nvPr>
        </p:nvSpPr>
        <p:spPr/>
        <p:txBody>
          <a:bodyPr>
            <a:normAutofit fontScale="55000" lnSpcReduction="20000"/>
          </a:bodyPr>
          <a:lstStyle/>
          <a:p>
            <a:pPr algn="just"/>
            <a:r>
              <a:rPr lang="en-US" dirty="0" smtClean="0"/>
              <a:t>MACHINE LEARNING – A branch of artificial intelligence using optimization strategies and nature inspired algorithms.  These may comprise </a:t>
            </a:r>
            <a:r>
              <a:rPr lang="en-US" sz="2900" dirty="0" smtClean="0"/>
              <a:t>Deep learning using artificial neural networks, genetic algorithms , search methods and algorithms, text summarization and context analysis for optimizing a search during data mining, exploration</a:t>
            </a:r>
            <a:r>
              <a:rPr lang="en-US" sz="2900" dirty="0"/>
              <a:t> </a:t>
            </a:r>
            <a:r>
              <a:rPr lang="en-US" sz="2900" dirty="0" smtClean="0"/>
              <a:t>and analysis. </a:t>
            </a:r>
          </a:p>
          <a:p>
            <a:pPr algn="just"/>
            <a:endParaRPr lang="en-US" sz="2900" dirty="0" smtClean="0"/>
          </a:p>
          <a:p>
            <a:pPr algn="just"/>
            <a:endParaRPr lang="en-US" dirty="0"/>
          </a:p>
          <a:p>
            <a:pPr algn="just"/>
            <a:r>
              <a:rPr lang="en-US" dirty="0" smtClean="0"/>
              <a:t>DATA REFINING/CLEANING – Error detection,  elimination and avoidance of data duplication, parsing and filtering to enhance quality of data.</a:t>
            </a:r>
          </a:p>
          <a:p>
            <a:pPr algn="just"/>
            <a:endParaRPr lang="en-US" dirty="0" smtClean="0"/>
          </a:p>
          <a:p>
            <a:pPr algn="just"/>
            <a:endParaRPr lang="en-US" dirty="0"/>
          </a:p>
          <a:p>
            <a:pPr algn="just"/>
            <a:r>
              <a:rPr lang="en-US" dirty="0" smtClean="0"/>
              <a:t>STATISTICAL – Statistical tools such as SPSS could be used for regression analysis, correlation, clustering and permutation where large volume of data requires analysis and interpretation. </a:t>
            </a:r>
          </a:p>
          <a:p>
            <a:pPr algn="just"/>
            <a:endParaRPr lang="en-US" dirty="0" smtClean="0"/>
          </a:p>
          <a:p>
            <a:pPr algn="just"/>
            <a:endParaRPr lang="en-US" dirty="0"/>
          </a:p>
          <a:p>
            <a:pPr algn="just"/>
            <a:r>
              <a:rPr lang="en-US" dirty="0" smtClean="0"/>
              <a:t>DATA MODELLING  - Relational Data Modelling, Object Orientation, XML, (JavaScript Object Notation (JSON) and CSV files for  unstructured data modelling.</a:t>
            </a:r>
          </a:p>
          <a:p>
            <a:pPr marL="0" indent="0" algn="just">
              <a:buNone/>
            </a:pPr>
            <a:endParaRPr lang="en-US" dirty="0"/>
          </a:p>
          <a:p>
            <a:pPr marL="0" indent="0" algn="just">
              <a:buNone/>
            </a:pPr>
            <a:r>
              <a:rPr lang="en-GB" dirty="0"/>
              <a:t>Services, EMCS. (2015). </a:t>
            </a:r>
          </a:p>
        </p:txBody>
      </p:sp>
    </p:spTree>
    <p:extLst>
      <p:ext uri="{BB962C8B-B14F-4D97-AF65-F5344CB8AC3E}">
        <p14:creationId xmlns:p14="http://schemas.microsoft.com/office/powerpoint/2010/main" val="3669987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Data Security Requirements </a:t>
            </a:r>
            <a:endParaRPr lang="en-GB" sz="3200" dirty="0"/>
          </a:p>
        </p:txBody>
      </p:sp>
      <p:graphicFrame>
        <p:nvGraphicFramePr>
          <p:cNvPr id="2" name="Diagram 1"/>
          <p:cNvGraphicFramePr/>
          <p:nvPr>
            <p:extLst>
              <p:ext uri="{D42A27DB-BD31-4B8C-83A1-F6EECF244321}">
                <p14:modId xmlns:p14="http://schemas.microsoft.com/office/powerpoint/2010/main" val="3748926557"/>
              </p:ext>
            </p:extLst>
          </p:nvPr>
        </p:nvGraphicFramePr>
        <p:xfrm>
          <a:off x="1160745" y="197414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370714" y="6352139"/>
            <a:ext cx="2289153" cy="369332"/>
          </a:xfrm>
          <a:prstGeom prst="rect">
            <a:avLst/>
          </a:prstGeom>
        </p:spPr>
        <p:txBody>
          <a:bodyPr wrap="none">
            <a:spAutoFit/>
          </a:bodyPr>
          <a:lstStyle/>
          <a:p>
            <a:r>
              <a:rPr lang="en-GB" dirty="0"/>
              <a:t>Open </a:t>
            </a:r>
            <a:r>
              <a:rPr lang="en-GB" dirty="0" err="1"/>
              <a:t>Sistemas</a:t>
            </a:r>
            <a:r>
              <a:rPr lang="en-GB" dirty="0"/>
              <a:t>(2021). </a:t>
            </a:r>
          </a:p>
        </p:txBody>
      </p:sp>
    </p:spTree>
    <p:extLst>
      <p:ext uri="{BB962C8B-B14F-4D97-AF65-F5344CB8AC3E}">
        <p14:creationId xmlns:p14="http://schemas.microsoft.com/office/powerpoint/2010/main" val="2408117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77228966"/>
              </p:ext>
            </p:extLst>
          </p:nvPr>
        </p:nvGraphicFramePr>
        <p:xfrm>
          <a:off x="362887" y="2297928"/>
          <a:ext cx="8573209" cy="382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a:xfrm>
            <a:off x="1202819" y="1185335"/>
            <a:ext cx="7128382" cy="508000"/>
          </a:xfrm>
        </p:spPr>
        <p:txBody>
          <a:bodyPr>
            <a:noAutofit/>
          </a:bodyPr>
          <a:lstStyle/>
          <a:p>
            <a:r>
              <a:rPr lang="en-GB" sz="1800" dirty="0" smtClean="0"/>
              <a:t>SKILLS REQUIREMENTS </a:t>
            </a:r>
            <a:endParaRPr lang="en-GB" sz="1800" dirty="0"/>
          </a:p>
        </p:txBody>
      </p:sp>
      <p:sp>
        <p:nvSpPr>
          <p:cNvPr id="2" name="Rectangle 1"/>
          <p:cNvSpPr/>
          <p:nvPr/>
        </p:nvSpPr>
        <p:spPr>
          <a:xfrm>
            <a:off x="514406" y="6361741"/>
            <a:ext cx="2342051" cy="369332"/>
          </a:xfrm>
          <a:prstGeom prst="rect">
            <a:avLst/>
          </a:prstGeom>
        </p:spPr>
        <p:txBody>
          <a:bodyPr wrap="none">
            <a:spAutoFit/>
          </a:bodyPr>
          <a:lstStyle/>
          <a:p>
            <a:r>
              <a:rPr lang="en-GB" dirty="0"/>
              <a:t>Open </a:t>
            </a:r>
            <a:r>
              <a:rPr lang="en-GB" dirty="0" err="1" smtClean="0"/>
              <a:t>Sistemas</a:t>
            </a:r>
            <a:r>
              <a:rPr lang="en-GB" dirty="0" smtClean="0"/>
              <a:t> (</a:t>
            </a:r>
            <a:r>
              <a:rPr lang="en-GB" dirty="0"/>
              <a:t>2021). </a:t>
            </a:r>
          </a:p>
        </p:txBody>
      </p:sp>
    </p:spTree>
    <p:extLst>
      <p:ext uri="{BB962C8B-B14F-4D97-AF65-F5344CB8AC3E}">
        <p14:creationId xmlns:p14="http://schemas.microsoft.com/office/powerpoint/2010/main" val="3994615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sz="half" idx="1"/>
          </p:nvPr>
        </p:nvSpPr>
        <p:spPr/>
        <p:txBody>
          <a:bodyPr>
            <a:normAutofit/>
          </a:bodyPr>
          <a:lstStyle/>
          <a:p>
            <a:pPr algn="just"/>
            <a:r>
              <a:rPr lang="en-US" sz="1800" dirty="0"/>
              <a:t>Services, </a:t>
            </a:r>
            <a:r>
              <a:rPr lang="en-US" sz="1800" dirty="0" smtClean="0"/>
              <a:t>EMCS. </a:t>
            </a:r>
            <a:r>
              <a:rPr lang="en-US" sz="1800" dirty="0"/>
              <a:t>(2015). Data Science and Big Data Analytics: Discovering, Analyzing, Visualizing and Presenting Data. [Insert Publisher Location]: Wiley Professional Development (P&amp;T</a:t>
            </a:r>
            <a:r>
              <a:rPr lang="en-US" sz="1800" dirty="0" smtClean="0"/>
              <a:t>).</a:t>
            </a:r>
            <a:endParaRPr lang="en-US" sz="1800" dirty="0"/>
          </a:p>
          <a:p>
            <a:pPr algn="just"/>
            <a:r>
              <a:rPr lang="en-US" sz="1800" dirty="0" err="1"/>
              <a:t>Ohlhorst</a:t>
            </a:r>
            <a:r>
              <a:rPr lang="en-US" sz="1800" dirty="0"/>
              <a:t>, Frank J. Big Data Analytics: Turning Big Data into Big Money. Available from: </a:t>
            </a:r>
            <a:r>
              <a:rPr lang="en-US" sz="1800" dirty="0" err="1"/>
              <a:t>VitalSource</a:t>
            </a:r>
            <a:r>
              <a:rPr lang="en-US" sz="1800" dirty="0"/>
              <a:t>, Wiley Professional Development (P&amp;T), 2012</a:t>
            </a:r>
            <a:r>
              <a:rPr lang="en-US" sz="1800" dirty="0" smtClean="0"/>
              <a:t>.</a:t>
            </a:r>
            <a:endParaRPr lang="en-US" sz="1800" dirty="0"/>
          </a:p>
          <a:p>
            <a:pPr algn="just"/>
            <a:r>
              <a:rPr lang="en-US" sz="1800" dirty="0" smtClean="0"/>
              <a:t>Open </a:t>
            </a:r>
            <a:r>
              <a:rPr lang="en-US" sz="1800" dirty="0" err="1" smtClean="0"/>
              <a:t>Sistemas</a:t>
            </a:r>
            <a:r>
              <a:rPr lang="en-US" sz="1800" dirty="0" smtClean="0"/>
              <a:t>(2021). Intelligent Data Lake: Data – Based Strategic Decisions.</a:t>
            </a:r>
          </a:p>
          <a:p>
            <a:pPr marL="0" indent="0" algn="just">
              <a:buNone/>
            </a:pPr>
            <a:endParaRPr lang="en-US" sz="1800" dirty="0" smtClean="0"/>
          </a:p>
          <a:p>
            <a:pPr algn="just"/>
            <a:r>
              <a:rPr lang="en-US" sz="1800" dirty="0" err="1"/>
              <a:t>Kazil</a:t>
            </a:r>
            <a:r>
              <a:rPr lang="en-US" sz="1800" dirty="0"/>
              <a:t>, Jacqueline, and Katharine </a:t>
            </a:r>
            <a:r>
              <a:rPr lang="en-US" sz="1800" dirty="0" err="1"/>
              <a:t>Jarmul</a:t>
            </a:r>
            <a:r>
              <a:rPr lang="en-US" sz="1800" dirty="0"/>
              <a:t>. Data Wrangling with Python. Available from: </a:t>
            </a:r>
            <a:r>
              <a:rPr lang="en-US" sz="1800" dirty="0" err="1"/>
              <a:t>VitalSource</a:t>
            </a:r>
            <a:r>
              <a:rPr lang="en-US" sz="1800" dirty="0"/>
              <a:t>, O'Reilly Media, Inc., 2016.</a:t>
            </a:r>
            <a:endParaRPr lang="en-US" sz="1800" dirty="0" smtClean="0"/>
          </a:p>
          <a:p>
            <a:pPr algn="just"/>
            <a:endParaRPr lang="en-US" sz="1800" dirty="0"/>
          </a:p>
          <a:p>
            <a:pPr algn="just"/>
            <a:r>
              <a:rPr lang="en-US" sz="1800" dirty="0" smtClean="0"/>
              <a:t>IBM (2022). </a:t>
            </a:r>
            <a:r>
              <a:rPr lang="en-US" sz="1800" dirty="0" err="1" smtClean="0"/>
              <a:t>Cognos</a:t>
            </a:r>
            <a:r>
              <a:rPr lang="en-US" sz="1800" dirty="0" smtClean="0"/>
              <a:t> with Watson Analytics. </a:t>
            </a:r>
          </a:p>
          <a:p>
            <a:pPr algn="just"/>
            <a:endParaRPr lang="en-GB" sz="1800" dirty="0"/>
          </a:p>
        </p:txBody>
      </p:sp>
    </p:spTree>
    <p:extLst>
      <p:ext uri="{BB962C8B-B14F-4D97-AF65-F5344CB8AC3E}">
        <p14:creationId xmlns:p14="http://schemas.microsoft.com/office/powerpoint/2010/main" val="1599498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Module Outline </a:t>
            </a:r>
            <a:endParaRPr lang="en-GB" sz="3200" dirty="0"/>
          </a:p>
        </p:txBody>
      </p:sp>
      <p:sp>
        <p:nvSpPr>
          <p:cNvPr id="4" name="Content Placeholder 3"/>
          <p:cNvSpPr>
            <a:spLocks noGrp="1"/>
          </p:cNvSpPr>
          <p:nvPr>
            <p:ph sz="half" idx="1"/>
          </p:nvPr>
        </p:nvSpPr>
        <p:spPr/>
        <p:txBody>
          <a:bodyPr>
            <a:normAutofit/>
          </a:bodyPr>
          <a:lstStyle/>
          <a:p>
            <a:pPr algn="just"/>
            <a:r>
              <a:rPr lang="en-US" sz="2000" dirty="0" smtClean="0"/>
              <a:t>Introduction/Overview</a:t>
            </a:r>
          </a:p>
          <a:p>
            <a:pPr algn="just"/>
            <a:endParaRPr lang="en-US" sz="2000" dirty="0" smtClean="0"/>
          </a:p>
          <a:p>
            <a:pPr algn="just"/>
            <a:r>
              <a:rPr lang="en-US" sz="2000" dirty="0" smtClean="0"/>
              <a:t> Data Files</a:t>
            </a:r>
          </a:p>
          <a:p>
            <a:pPr algn="just"/>
            <a:endParaRPr lang="en-US" sz="2000" dirty="0" smtClean="0"/>
          </a:p>
          <a:p>
            <a:pPr algn="just"/>
            <a:endParaRPr lang="en-US" sz="2000" dirty="0"/>
          </a:p>
          <a:p>
            <a:pPr algn="just"/>
            <a:r>
              <a:rPr lang="en-US" sz="2000" dirty="0" smtClean="0"/>
              <a:t>Case Study on Data Investigations (Application of Data Pipeline)</a:t>
            </a:r>
          </a:p>
          <a:p>
            <a:pPr algn="just"/>
            <a:endParaRPr lang="en-US" sz="2000" dirty="0" smtClean="0"/>
          </a:p>
          <a:p>
            <a:pPr algn="just"/>
            <a:endParaRPr lang="en-US" sz="2000" dirty="0"/>
          </a:p>
          <a:p>
            <a:pPr algn="just"/>
            <a:r>
              <a:rPr lang="en-US" sz="2000" dirty="0" smtClean="0"/>
              <a:t>Building DBMS (Application of Data Pipeline)</a:t>
            </a:r>
          </a:p>
          <a:p>
            <a:pPr algn="just"/>
            <a:endParaRPr lang="en-US" sz="2000" dirty="0" smtClean="0"/>
          </a:p>
          <a:p>
            <a:pPr algn="just"/>
            <a:endParaRPr lang="en-US" sz="2000" dirty="0"/>
          </a:p>
          <a:p>
            <a:pPr algn="just"/>
            <a:r>
              <a:rPr lang="en-US" sz="2000" dirty="0" smtClean="0"/>
              <a:t>Deriving Intelligence from Data  </a:t>
            </a:r>
            <a:endParaRPr lang="en-US" sz="2000" dirty="0"/>
          </a:p>
        </p:txBody>
      </p:sp>
      <p:graphicFrame>
        <p:nvGraphicFramePr>
          <p:cNvPr id="2" name="Diagram 1"/>
          <p:cNvGraphicFramePr/>
          <p:nvPr>
            <p:extLst>
              <p:ext uri="{D42A27DB-BD31-4B8C-83A1-F6EECF244321}">
                <p14:modId xmlns:p14="http://schemas.microsoft.com/office/powerpoint/2010/main" val="348660061"/>
              </p:ext>
            </p:extLst>
          </p:nvPr>
        </p:nvGraphicFramePr>
        <p:xfrm>
          <a:off x="362887" y="2159000"/>
          <a:ext cx="812071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8088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err="1" smtClean="0"/>
              <a:t>Annoucement</a:t>
            </a:r>
            <a:r>
              <a:rPr lang="en-GB" sz="3200" dirty="0" smtClean="0"/>
              <a:t> </a:t>
            </a:r>
            <a:endParaRPr lang="en-GB" sz="3200" dirty="0"/>
          </a:p>
        </p:txBody>
      </p:sp>
      <p:sp>
        <p:nvSpPr>
          <p:cNvPr id="4" name="Content Placeholder 3"/>
          <p:cNvSpPr>
            <a:spLocks noGrp="1"/>
          </p:cNvSpPr>
          <p:nvPr>
            <p:ph sz="half" idx="1"/>
          </p:nvPr>
        </p:nvSpPr>
        <p:spPr/>
        <p:txBody>
          <a:bodyPr>
            <a:normAutofit/>
          </a:bodyPr>
          <a:lstStyle/>
          <a:p>
            <a:pPr marL="0" indent="0" algn="just">
              <a:buNone/>
            </a:pPr>
            <a:r>
              <a:rPr lang="en-US" sz="2000" dirty="0" smtClean="0"/>
              <a:t>Development Team Project – Project Report and Review</a:t>
            </a:r>
          </a:p>
          <a:p>
            <a:pPr marL="0" indent="0" algn="just">
              <a:buNone/>
            </a:pPr>
            <a:endParaRPr lang="en-US" sz="2000" dirty="0"/>
          </a:p>
          <a:p>
            <a:pPr marL="0" indent="0" algn="just">
              <a:buNone/>
            </a:pPr>
            <a:r>
              <a:rPr lang="en-US" sz="2000" dirty="0" smtClean="0"/>
              <a:t>23:55 hours </a:t>
            </a:r>
            <a:r>
              <a:rPr lang="en-US" sz="2000" dirty="0" smtClean="0"/>
              <a:t>- 8</a:t>
            </a:r>
            <a:r>
              <a:rPr lang="en-US" sz="2000" baseline="30000" dirty="0" smtClean="0"/>
              <a:t>th</a:t>
            </a:r>
            <a:r>
              <a:rPr lang="en-US" sz="2000" dirty="0" smtClean="0"/>
              <a:t> </a:t>
            </a:r>
            <a:r>
              <a:rPr lang="en-US" sz="2000" dirty="0" smtClean="0"/>
              <a:t> September 2025</a:t>
            </a:r>
            <a:endParaRPr lang="en-US" sz="2000" dirty="0" smtClean="0"/>
          </a:p>
          <a:p>
            <a:pPr marL="0" indent="0" algn="just">
              <a:buNone/>
            </a:pPr>
            <a:endParaRPr lang="en-US" sz="2000" dirty="0"/>
          </a:p>
          <a:p>
            <a:pPr marL="0" indent="0" algn="just">
              <a:buNone/>
            </a:pPr>
            <a:r>
              <a:rPr lang="en-US" sz="2000" dirty="0" smtClean="0"/>
              <a:t>Development Individual Project – Executive Summary</a:t>
            </a:r>
          </a:p>
          <a:p>
            <a:pPr marL="0" indent="0" algn="just">
              <a:buNone/>
            </a:pPr>
            <a:r>
              <a:rPr lang="en-US" sz="2000" dirty="0" smtClean="0"/>
              <a:t>23:55 hours - </a:t>
            </a:r>
            <a:r>
              <a:rPr lang="en-US" sz="2000" dirty="0" smtClean="0"/>
              <a:t>13</a:t>
            </a:r>
            <a:r>
              <a:rPr lang="en-US" sz="2000" baseline="30000" dirty="0" smtClean="0"/>
              <a:t>th</a:t>
            </a:r>
            <a:r>
              <a:rPr lang="en-US" sz="2000" dirty="0" smtClean="0"/>
              <a:t> October </a:t>
            </a:r>
            <a:r>
              <a:rPr lang="en-US" sz="2000" dirty="0" smtClean="0"/>
              <a:t>2025</a:t>
            </a:r>
          </a:p>
          <a:p>
            <a:pPr marL="0" indent="0" algn="just">
              <a:buNone/>
            </a:pPr>
            <a:endParaRPr lang="en-US" sz="2000" dirty="0" smtClean="0"/>
          </a:p>
          <a:p>
            <a:pPr marL="0" indent="0" algn="just">
              <a:buNone/>
            </a:pPr>
            <a:r>
              <a:rPr lang="en-US" sz="2000" dirty="0" smtClean="0"/>
              <a:t>Individual E-Portfolio </a:t>
            </a:r>
          </a:p>
          <a:p>
            <a:pPr marL="0" indent="0" algn="just">
              <a:buNone/>
            </a:pPr>
            <a:endParaRPr lang="en-US" sz="2000" dirty="0"/>
          </a:p>
          <a:p>
            <a:pPr marL="0" indent="0" algn="just">
              <a:buNone/>
            </a:pPr>
            <a:r>
              <a:rPr lang="en-US" sz="2000" dirty="0" smtClean="0"/>
              <a:t>23:55 hours – </a:t>
            </a:r>
            <a:r>
              <a:rPr lang="en-US" sz="2000" dirty="0" smtClean="0"/>
              <a:t>20</a:t>
            </a:r>
            <a:r>
              <a:rPr lang="en-US" sz="2000" baseline="30000" dirty="0" smtClean="0"/>
              <a:t>th</a:t>
            </a:r>
            <a:r>
              <a:rPr lang="en-US" sz="2000" dirty="0" smtClean="0"/>
              <a:t> October </a:t>
            </a:r>
            <a:r>
              <a:rPr lang="en-US" sz="2000" dirty="0" smtClean="0"/>
              <a:t>2025</a:t>
            </a:r>
          </a:p>
          <a:p>
            <a:pPr marL="0" indent="0" algn="just">
              <a:buNone/>
            </a:pPr>
            <a:endParaRPr lang="en-US" sz="2000" dirty="0"/>
          </a:p>
          <a:p>
            <a:pPr marL="0" indent="0" algn="just">
              <a:buNone/>
            </a:pPr>
            <a:endParaRPr lang="en-US" sz="2000" dirty="0" smtClean="0"/>
          </a:p>
          <a:p>
            <a:pPr algn="just"/>
            <a:endParaRPr lang="en-US" sz="2000" dirty="0" smtClean="0"/>
          </a:p>
          <a:p>
            <a:pPr marL="0" indent="0" algn="just">
              <a:buNone/>
            </a:pPr>
            <a:endParaRPr lang="en-US" sz="2000" dirty="0" smtClean="0"/>
          </a:p>
        </p:txBody>
      </p:sp>
      <p:graphicFrame>
        <p:nvGraphicFramePr>
          <p:cNvPr id="2" name="Diagram 1"/>
          <p:cNvGraphicFramePr/>
          <p:nvPr>
            <p:extLst>
              <p:ext uri="{D42A27DB-BD31-4B8C-83A1-F6EECF244321}">
                <p14:modId xmlns:p14="http://schemas.microsoft.com/office/powerpoint/2010/main" val="3067261411"/>
              </p:ext>
            </p:extLst>
          </p:nvPr>
        </p:nvGraphicFramePr>
        <p:xfrm>
          <a:off x="362887" y="2159000"/>
          <a:ext cx="8120713" cy="2346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6162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What is Big Data? </a:t>
            </a:r>
            <a:endParaRPr lang="en-GB" sz="3200" dirty="0"/>
          </a:p>
        </p:txBody>
      </p:sp>
      <p:graphicFrame>
        <p:nvGraphicFramePr>
          <p:cNvPr id="2" name="Diagram 1"/>
          <p:cNvGraphicFramePr/>
          <p:nvPr>
            <p:extLst>
              <p:ext uri="{D42A27DB-BD31-4B8C-83A1-F6EECF244321}">
                <p14:modId xmlns:p14="http://schemas.microsoft.com/office/powerpoint/2010/main" val="813958634"/>
              </p:ext>
            </p:extLst>
          </p:nvPr>
        </p:nvGraphicFramePr>
        <p:xfrm>
          <a:off x="362887" y="2159000"/>
          <a:ext cx="812071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501343" y="6321654"/>
            <a:ext cx="2289153" cy="369332"/>
          </a:xfrm>
          <a:prstGeom prst="rect">
            <a:avLst/>
          </a:prstGeom>
        </p:spPr>
        <p:txBody>
          <a:bodyPr wrap="none">
            <a:spAutoFit/>
          </a:bodyPr>
          <a:lstStyle/>
          <a:p>
            <a:r>
              <a:rPr lang="en-GB" dirty="0"/>
              <a:t>Open </a:t>
            </a:r>
            <a:r>
              <a:rPr lang="en-GB" dirty="0" err="1"/>
              <a:t>Sistemas</a:t>
            </a:r>
            <a:r>
              <a:rPr lang="en-GB" dirty="0"/>
              <a:t>(2021). </a:t>
            </a:r>
          </a:p>
        </p:txBody>
      </p:sp>
    </p:spTree>
    <p:extLst>
      <p:ext uri="{BB962C8B-B14F-4D97-AF65-F5344CB8AC3E}">
        <p14:creationId xmlns:p14="http://schemas.microsoft.com/office/powerpoint/2010/main" val="3907505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DEFINITION OF BIG DATA </a:t>
            </a:r>
            <a:endParaRPr lang="en-GB" sz="3200" dirty="0"/>
          </a:p>
        </p:txBody>
      </p:sp>
      <p:sp>
        <p:nvSpPr>
          <p:cNvPr id="4" name="Content Placeholder 3"/>
          <p:cNvSpPr>
            <a:spLocks noGrp="1"/>
          </p:cNvSpPr>
          <p:nvPr>
            <p:ph sz="half" idx="1"/>
          </p:nvPr>
        </p:nvSpPr>
        <p:spPr/>
        <p:txBody>
          <a:bodyPr>
            <a:normAutofit/>
          </a:bodyPr>
          <a:lstStyle/>
          <a:p>
            <a:pPr algn="just"/>
            <a:r>
              <a:rPr lang="en-US" sz="2000" dirty="0" smtClean="0"/>
              <a:t>According to </a:t>
            </a:r>
            <a:r>
              <a:rPr lang="en-US" sz="2000" dirty="0" err="1" smtClean="0"/>
              <a:t>Ohlhorst</a:t>
            </a:r>
            <a:r>
              <a:rPr lang="en-US" sz="2000" dirty="0" smtClean="0"/>
              <a:t> (2012) “Big </a:t>
            </a:r>
            <a:r>
              <a:rPr lang="en-US" sz="2000" dirty="0"/>
              <a:t>Data defines a situation in which data sets have grown to such enormous sizes that conventional information technologies can no longer effectively handle either the size of the data set or the scale and growth of the data set. In other words, the data set has grown so large that it is difficult to manage and even harder to garner value out of it. The primary difficulties are the acquisition, storage, searching, sharing, analytics, and visualization of </a:t>
            </a:r>
            <a:r>
              <a:rPr lang="en-US" sz="2000" dirty="0" smtClean="0"/>
              <a:t>data”.</a:t>
            </a:r>
            <a:endParaRPr lang="en-US" sz="2000" dirty="0"/>
          </a:p>
          <a:p>
            <a:pPr algn="just"/>
            <a:endParaRPr lang="en-US" sz="2000" dirty="0"/>
          </a:p>
        </p:txBody>
      </p:sp>
      <p:graphicFrame>
        <p:nvGraphicFramePr>
          <p:cNvPr id="2" name="Diagram 1"/>
          <p:cNvGraphicFramePr/>
          <p:nvPr>
            <p:extLst>
              <p:ext uri="{D42A27DB-BD31-4B8C-83A1-F6EECF244321}">
                <p14:modId xmlns:p14="http://schemas.microsoft.com/office/powerpoint/2010/main" val="348660061"/>
              </p:ext>
            </p:extLst>
          </p:nvPr>
        </p:nvGraphicFramePr>
        <p:xfrm>
          <a:off x="362887" y="2159000"/>
          <a:ext cx="812071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422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BIG DATA EXAMPLES AND CASES </a:t>
            </a:r>
            <a:endParaRPr lang="en-GB" sz="3200" dirty="0"/>
          </a:p>
        </p:txBody>
      </p:sp>
      <p:sp>
        <p:nvSpPr>
          <p:cNvPr id="4" name="Content Placeholder 3"/>
          <p:cNvSpPr>
            <a:spLocks noGrp="1"/>
          </p:cNvSpPr>
          <p:nvPr>
            <p:ph sz="half" idx="1"/>
          </p:nvPr>
        </p:nvSpPr>
        <p:spPr>
          <a:xfrm>
            <a:off x="362887" y="1825624"/>
            <a:ext cx="8402290" cy="4789749"/>
          </a:xfrm>
        </p:spPr>
        <p:txBody>
          <a:bodyPr>
            <a:normAutofit/>
          </a:bodyPr>
          <a:lstStyle/>
          <a:p>
            <a:pPr marL="0" indent="0" algn="just">
              <a:buNone/>
            </a:pPr>
            <a:r>
              <a:rPr lang="en-US" sz="2000" dirty="0" smtClean="0"/>
              <a:t>What does Data grows exponentially mean? </a:t>
            </a:r>
          </a:p>
          <a:p>
            <a:pPr marL="0" indent="0" algn="just">
              <a:buNone/>
            </a:pPr>
            <a:endParaRPr lang="en-US" sz="2000" dirty="0"/>
          </a:p>
          <a:p>
            <a:pPr marL="0" indent="0" algn="just">
              <a:buNone/>
            </a:pPr>
            <a:r>
              <a:rPr lang="en-US" sz="2000" dirty="0" smtClean="0"/>
              <a:t>This means data increases beyond the capacity of system resources available to manage data processing requirements leading to a non correlation between processing demand and response times. (GINA) Global Innovation Network and Analysis case study provides a comprehensive insight of the exponential growth of data among users and networks Services, by examining the data discovery and investigation phase with respect to data sources Services, EMC (2015).</a:t>
            </a:r>
          </a:p>
          <a:p>
            <a:pPr algn="just"/>
            <a:endParaRPr lang="en-US" sz="2000" dirty="0"/>
          </a:p>
        </p:txBody>
      </p:sp>
      <p:graphicFrame>
        <p:nvGraphicFramePr>
          <p:cNvPr id="2" name="Diagram 1"/>
          <p:cNvGraphicFramePr/>
          <p:nvPr>
            <p:extLst>
              <p:ext uri="{D42A27DB-BD31-4B8C-83A1-F6EECF244321}">
                <p14:modId xmlns:p14="http://schemas.microsoft.com/office/powerpoint/2010/main" val="348660061"/>
              </p:ext>
            </p:extLst>
          </p:nvPr>
        </p:nvGraphicFramePr>
        <p:xfrm>
          <a:off x="362887" y="2159000"/>
          <a:ext cx="812071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191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BIG DATA EXAMPLES AND CASES </a:t>
            </a:r>
            <a:endParaRPr lang="en-GB" sz="3200" dirty="0"/>
          </a:p>
        </p:txBody>
      </p:sp>
      <p:sp>
        <p:nvSpPr>
          <p:cNvPr id="4" name="Content Placeholder 3"/>
          <p:cNvSpPr>
            <a:spLocks noGrp="1"/>
          </p:cNvSpPr>
          <p:nvPr>
            <p:ph sz="half" idx="1"/>
          </p:nvPr>
        </p:nvSpPr>
        <p:spPr/>
        <p:txBody>
          <a:bodyPr>
            <a:normAutofit/>
          </a:bodyPr>
          <a:lstStyle/>
          <a:p>
            <a:pPr marL="0" indent="0" algn="just">
              <a:buNone/>
            </a:pPr>
            <a:r>
              <a:rPr lang="en-US" sz="1800" dirty="0" smtClean="0"/>
              <a:t>What does </a:t>
            </a:r>
            <a:r>
              <a:rPr lang="en-US" sz="1800" dirty="0"/>
              <a:t>v</a:t>
            </a:r>
            <a:r>
              <a:rPr lang="en-US" sz="1800" dirty="0" smtClean="0"/>
              <a:t>aried </a:t>
            </a:r>
            <a:r>
              <a:rPr lang="en-US" sz="1800" dirty="0"/>
              <a:t>d</a:t>
            </a:r>
            <a:r>
              <a:rPr lang="en-US" sz="1800" dirty="0" smtClean="0"/>
              <a:t>ata format mean?</a:t>
            </a:r>
          </a:p>
          <a:p>
            <a:pPr marL="0" indent="0" algn="just">
              <a:buNone/>
            </a:pPr>
            <a:endParaRPr lang="en-US" sz="1800" dirty="0"/>
          </a:p>
          <a:p>
            <a:pPr marL="0" indent="0" algn="just">
              <a:buNone/>
            </a:pPr>
            <a:r>
              <a:rPr lang="en-US" sz="1800" dirty="0" smtClean="0"/>
              <a:t>According to Services, EMC(2015) the study conducted by GINA shows data extracted from  a range of sources could present itself in a variety of formats. This data formats represents datasets which requires preparation and cleaning as part of data  analysis.     </a:t>
            </a:r>
          </a:p>
          <a:p>
            <a:pPr marL="0" indent="0" algn="just">
              <a:buNone/>
            </a:pPr>
            <a:endParaRPr lang="en-US" sz="1800" dirty="0"/>
          </a:p>
          <a:p>
            <a:pPr marL="0" indent="0" algn="just">
              <a:buNone/>
            </a:pPr>
            <a:r>
              <a:rPr lang="en-US" sz="1800" dirty="0" smtClean="0"/>
              <a:t>IBM Data Scientist broke Data into 4 groups or characteristics. These comprise Volume , Variety, Velocity and Veracity generally described as the 4Vs of big Data. Data presented in variety of formats means that due to the different nature of data we would require different methods of treating the data, storing and system resources required to process the data. This also suggests that there could be greater uncertainty with respect to the quality of data and how this is handled Open </a:t>
            </a:r>
            <a:r>
              <a:rPr lang="en-US" sz="1800" dirty="0" err="1" smtClean="0"/>
              <a:t>Sistemas</a:t>
            </a:r>
            <a:r>
              <a:rPr lang="en-US" sz="1800" dirty="0" smtClean="0"/>
              <a:t> (2021).  </a:t>
            </a:r>
          </a:p>
          <a:p>
            <a:endParaRPr lang="en-US" sz="1800" dirty="0"/>
          </a:p>
          <a:p>
            <a:pPr marL="0" indent="0">
              <a:buNone/>
            </a:pPr>
            <a:endParaRPr lang="en-US" sz="1800" dirty="0" smtClean="0"/>
          </a:p>
          <a:p>
            <a:endParaRPr lang="en-US" sz="1800" dirty="0"/>
          </a:p>
          <a:p>
            <a:pPr marL="0" indent="0">
              <a:buNone/>
            </a:pPr>
            <a:endParaRPr lang="en-GB" sz="1800" dirty="0"/>
          </a:p>
        </p:txBody>
      </p:sp>
      <p:graphicFrame>
        <p:nvGraphicFramePr>
          <p:cNvPr id="2" name="Diagram 1"/>
          <p:cNvGraphicFramePr/>
          <p:nvPr>
            <p:extLst>
              <p:ext uri="{D42A27DB-BD31-4B8C-83A1-F6EECF244321}">
                <p14:modId xmlns:p14="http://schemas.microsoft.com/office/powerpoint/2010/main" val="348660061"/>
              </p:ext>
            </p:extLst>
          </p:nvPr>
        </p:nvGraphicFramePr>
        <p:xfrm>
          <a:off x="362887" y="2159000"/>
          <a:ext cx="812071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018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BIG DATA EXAMPLES AND CASES </a:t>
            </a:r>
            <a:endParaRPr lang="en-GB" sz="3200" dirty="0"/>
          </a:p>
        </p:txBody>
      </p:sp>
      <p:sp>
        <p:nvSpPr>
          <p:cNvPr id="4" name="Content Placeholder 3"/>
          <p:cNvSpPr>
            <a:spLocks noGrp="1"/>
          </p:cNvSpPr>
          <p:nvPr>
            <p:ph sz="half" idx="1"/>
          </p:nvPr>
        </p:nvSpPr>
        <p:spPr/>
        <p:txBody>
          <a:bodyPr>
            <a:normAutofit/>
          </a:bodyPr>
          <a:lstStyle/>
          <a:p>
            <a:pPr marL="0" indent="0" algn="just">
              <a:buNone/>
            </a:pPr>
            <a:r>
              <a:rPr lang="en-US" sz="1800" dirty="0" smtClean="0"/>
              <a:t>What does the Boundless nature of data mean?</a:t>
            </a:r>
          </a:p>
          <a:p>
            <a:pPr marL="0" indent="0" algn="just">
              <a:buNone/>
            </a:pPr>
            <a:endParaRPr lang="en-US" sz="1800" dirty="0"/>
          </a:p>
          <a:p>
            <a:pPr marL="0" indent="0" algn="just">
              <a:buNone/>
            </a:pPr>
            <a:r>
              <a:rPr lang="en-US" sz="1800" dirty="0" smtClean="0"/>
              <a:t>Boundlessness of data has a direct relationship with exponential data growth. This is more related to how computer systems have become ubiquitous in nature and deployed as part of IOT(Internet of Things). For example IBM  COGNOS Analytics enables users to explore boundless data as part of its analytics framework and platform. It allows data exploration, discovery capabilities using artificial intelligence. Boundless Data requires data exploring as part of the data science experience by empowering users to plan, describe, diagnose, predict and prescribe data actions for an organization IBM (2022).    </a:t>
            </a:r>
          </a:p>
          <a:p>
            <a:pPr algn="just"/>
            <a:endParaRPr lang="en-US" sz="1800" dirty="0"/>
          </a:p>
        </p:txBody>
      </p:sp>
      <p:graphicFrame>
        <p:nvGraphicFramePr>
          <p:cNvPr id="2" name="Diagram 1"/>
          <p:cNvGraphicFramePr/>
          <p:nvPr>
            <p:extLst>
              <p:ext uri="{D42A27DB-BD31-4B8C-83A1-F6EECF244321}">
                <p14:modId xmlns:p14="http://schemas.microsoft.com/office/powerpoint/2010/main" val="348660061"/>
              </p:ext>
            </p:extLst>
          </p:nvPr>
        </p:nvGraphicFramePr>
        <p:xfrm>
          <a:off x="362887" y="2159000"/>
          <a:ext cx="812071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638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BIG DATA EXAMPLES AND CASES </a:t>
            </a:r>
            <a:endParaRPr lang="en-GB" sz="3200" dirty="0"/>
          </a:p>
        </p:txBody>
      </p:sp>
      <p:sp>
        <p:nvSpPr>
          <p:cNvPr id="4" name="Content Placeholder 3"/>
          <p:cNvSpPr>
            <a:spLocks noGrp="1"/>
          </p:cNvSpPr>
          <p:nvPr>
            <p:ph sz="half" idx="1"/>
          </p:nvPr>
        </p:nvSpPr>
        <p:spPr/>
        <p:txBody>
          <a:bodyPr>
            <a:normAutofit lnSpcReduction="10000"/>
          </a:bodyPr>
          <a:lstStyle/>
          <a:p>
            <a:pPr marL="0" indent="0" algn="just">
              <a:buNone/>
            </a:pPr>
            <a:r>
              <a:rPr lang="en-US" sz="1800" dirty="0" smtClean="0"/>
              <a:t>What does High Complexity mean?</a:t>
            </a:r>
          </a:p>
          <a:p>
            <a:pPr marL="0" indent="0" algn="just">
              <a:buNone/>
            </a:pPr>
            <a:endParaRPr lang="en-US" sz="1800" dirty="0"/>
          </a:p>
          <a:p>
            <a:pPr marL="0" indent="0" algn="just">
              <a:buNone/>
            </a:pPr>
            <a:r>
              <a:rPr lang="en-US" sz="1800" dirty="0" smtClean="0"/>
              <a:t>We say data is complex in nature because it is presented in a manner which is either unstructured, semi-structured or structured and could take many forms from text, images and videos. This complexity is derived from four dimensions Volume, Variety, Veracity and Velocity which underpin the complexity of Data. </a:t>
            </a:r>
          </a:p>
          <a:p>
            <a:pPr marL="0" indent="0" algn="just">
              <a:buNone/>
            </a:pPr>
            <a:r>
              <a:rPr lang="en-US" sz="1800" dirty="0" smtClean="0"/>
              <a:t>The volume of data refers to the size of the data ranging from terabytes to petabytes of information.</a:t>
            </a:r>
          </a:p>
          <a:p>
            <a:pPr marL="0" indent="0" algn="just">
              <a:buNone/>
            </a:pPr>
            <a:r>
              <a:rPr lang="en-US" sz="1800" dirty="0" smtClean="0"/>
              <a:t>Variety extends beyond structured to semi and unstructured data whiles the veracity emphasizes on the purity and integrity of data. The veracity nature of data makes the purity and integrity of data a goal difficult to achieve.</a:t>
            </a:r>
          </a:p>
          <a:p>
            <a:pPr marL="0" indent="0" algn="just">
              <a:buNone/>
            </a:pPr>
            <a:r>
              <a:rPr lang="en-US" sz="1800" dirty="0" smtClean="0"/>
              <a:t>Velocity is additional dimension that emphasizes on the static as well as the dynamic nature of data and the time sensitivity related to handling and processing such data </a:t>
            </a:r>
            <a:r>
              <a:rPr lang="en-US" sz="1800" dirty="0" err="1" smtClean="0"/>
              <a:t>Ohlorst</a:t>
            </a:r>
            <a:r>
              <a:rPr lang="en-US" sz="1800" dirty="0" smtClean="0"/>
              <a:t> (2012). </a:t>
            </a:r>
          </a:p>
          <a:p>
            <a:pPr marL="0" indent="0" algn="just">
              <a:buNone/>
            </a:pPr>
            <a:r>
              <a:rPr lang="en-US" sz="1800" dirty="0" smtClean="0"/>
              <a:t> </a:t>
            </a:r>
          </a:p>
          <a:p>
            <a:pPr marL="0" indent="0" algn="just">
              <a:buNone/>
            </a:pPr>
            <a:endParaRPr lang="en-US" sz="1800" dirty="0"/>
          </a:p>
          <a:p>
            <a:pPr marL="0" indent="0" algn="just">
              <a:buNone/>
            </a:pPr>
            <a:endParaRPr lang="en-US" sz="1800" dirty="0" smtClean="0"/>
          </a:p>
          <a:p>
            <a:pPr marL="0" indent="0" algn="just">
              <a:buNone/>
            </a:pPr>
            <a:endParaRPr lang="en-GB" sz="1800" dirty="0"/>
          </a:p>
        </p:txBody>
      </p:sp>
      <p:graphicFrame>
        <p:nvGraphicFramePr>
          <p:cNvPr id="2" name="Diagram 1"/>
          <p:cNvGraphicFramePr/>
          <p:nvPr>
            <p:extLst>
              <p:ext uri="{D42A27DB-BD31-4B8C-83A1-F6EECF244321}">
                <p14:modId xmlns:p14="http://schemas.microsoft.com/office/powerpoint/2010/main" val="50932454"/>
              </p:ext>
            </p:extLst>
          </p:nvPr>
        </p:nvGraphicFramePr>
        <p:xfrm>
          <a:off x="362887" y="2159000"/>
          <a:ext cx="812071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0878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63500">
          <a:gradFill>
            <a:gsLst>
              <a:gs pos="0">
                <a:srgbClr val="4D1451">
                  <a:lumMod val="90000"/>
                  <a:lumOff val="10000"/>
                </a:srgbClr>
              </a:gs>
              <a:gs pos="98000">
                <a:srgbClr val="DB342A"/>
              </a:gs>
            </a:gsLst>
            <a:lin ang="6000000" scaled="0"/>
          </a:gradFill>
          <a:miter lim="800000"/>
        </a:ln>
      </a:spPr>
      <a:bodyPr wrap="square" rtlCol="0">
        <a:spAutoFit/>
      </a:bodyPr>
      <a:lstStyle>
        <a:defPPr marL="0" indent="0" algn="l">
          <a:buNone/>
          <a:defRPr sz="2800" cap="none" spc="0" dirty="0" smtClean="0">
            <a:ln>
              <a:noFill/>
            </a:ln>
            <a:solidFill>
              <a:schemeClr val="tx1"/>
            </a:solidFill>
            <a:effectLst/>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71053</TotalTime>
  <Words>1242</Words>
  <Application>Microsoft Office PowerPoint</Application>
  <PresentationFormat>On-screen Show (4:3)</PresentationFormat>
  <Paragraphs>133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1_Custom Design</vt:lpstr>
      <vt:lpstr> Deciphering Big Data </vt:lpstr>
      <vt:lpstr>Module Outline </vt:lpstr>
      <vt:lpstr>Annoucement </vt:lpstr>
      <vt:lpstr>What is Big Data? </vt:lpstr>
      <vt:lpstr>DEFINITION OF BIG DATA </vt:lpstr>
      <vt:lpstr>BIG DATA EXAMPLES AND CASES </vt:lpstr>
      <vt:lpstr>BIG DATA EXAMPLES AND CASES </vt:lpstr>
      <vt:lpstr>BIG DATA EXAMPLES AND CASES </vt:lpstr>
      <vt:lpstr>BIG DATA EXAMPLES AND CASES </vt:lpstr>
      <vt:lpstr>TECHNOLOGIES </vt:lpstr>
      <vt:lpstr>PowerPoint Presentation</vt:lpstr>
      <vt:lpstr>METHODOLOGIES &amp; TECHNIQUES</vt:lpstr>
      <vt:lpstr> TOOLS    </vt:lpstr>
      <vt:lpstr>STRATEGIES </vt:lpstr>
      <vt:lpstr>Data Security Requirements </vt:lpstr>
      <vt:lpstr>SKILLS REQUIREMENTS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Godfried Williams</dc:creator>
  <cp:lastModifiedBy>Admin</cp:lastModifiedBy>
  <cp:revision>391</cp:revision>
  <dcterms:created xsi:type="dcterms:W3CDTF">2019-05-01T15:27:08Z</dcterms:created>
  <dcterms:modified xsi:type="dcterms:W3CDTF">2025-07-29T17:58:44Z</dcterms:modified>
</cp:coreProperties>
</file>