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Lst>
  <p:notesMasterIdLst>
    <p:notesMasterId r:id="rId12"/>
  </p:notesMasterIdLst>
  <p:sldIdLst>
    <p:sldId id="256" r:id="rId2"/>
    <p:sldId id="287" r:id="rId3"/>
    <p:sldId id="289" r:id="rId4"/>
    <p:sldId id="292" r:id="rId5"/>
    <p:sldId id="291" r:id="rId6"/>
    <p:sldId id="295" r:id="rId7"/>
    <p:sldId id="296" r:id="rId8"/>
    <p:sldId id="297" r:id="rId9"/>
    <p:sldId id="294" r:id="rId10"/>
    <p:sldId id="293"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88" autoAdjust="0"/>
    <p:restoredTop sz="83577" autoAdjust="0"/>
  </p:normalViewPr>
  <p:slideViewPr>
    <p:cSldViewPr snapToGrid="0" snapToObjects="1">
      <p:cViewPr varScale="1">
        <p:scale>
          <a:sx n="60" d="100"/>
          <a:sy n="60" d="100"/>
        </p:scale>
        <p:origin x="1890"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6973173-AF0A-4970-97C6-56A43C1BAEF1}"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83A41BAC-2635-436F-A6A1-DA300827CE22}">
      <dgm:prSet phldrT="[Text]"/>
      <dgm:spPr>
        <a:solidFill>
          <a:srgbClr val="FF0000"/>
        </a:solidFill>
      </dgm:spPr>
      <dgm:t>
        <a:bodyPr/>
        <a:lstStyle/>
        <a:p>
          <a:r>
            <a:rPr lang="en-US" dirty="0" smtClean="0"/>
            <a:t>Data Source verifiable</a:t>
          </a:r>
          <a:endParaRPr lang="en-US" dirty="0"/>
        </a:p>
      </dgm:t>
    </dgm:pt>
    <dgm:pt modelId="{12E9A91F-A86F-463F-92A1-A4F02A3DFFB5}" type="parTrans" cxnId="{16E61DF7-62E0-499E-A6A0-DBD9D53A1E45}">
      <dgm:prSet/>
      <dgm:spPr/>
      <dgm:t>
        <a:bodyPr/>
        <a:lstStyle/>
        <a:p>
          <a:endParaRPr lang="en-US"/>
        </a:p>
      </dgm:t>
    </dgm:pt>
    <dgm:pt modelId="{448E6D6E-A06E-4133-BA58-D5F7E9E95AFE}" type="sibTrans" cxnId="{16E61DF7-62E0-499E-A6A0-DBD9D53A1E45}">
      <dgm:prSet/>
      <dgm:spPr/>
      <dgm:t>
        <a:bodyPr/>
        <a:lstStyle/>
        <a:p>
          <a:endParaRPr lang="en-US"/>
        </a:p>
      </dgm:t>
    </dgm:pt>
    <dgm:pt modelId="{24F5B7E4-80BA-4D3E-B5C4-D937AB857D55}">
      <dgm:prSet phldrT="[Text]"/>
      <dgm:spPr>
        <a:solidFill>
          <a:srgbClr val="FFC000"/>
        </a:solidFill>
      </dgm:spPr>
      <dgm:t>
        <a:bodyPr/>
        <a:lstStyle/>
        <a:p>
          <a:r>
            <a:rPr lang="en-US" dirty="0" smtClean="0"/>
            <a:t>Frequency of Data update &amp; error check</a:t>
          </a:r>
          <a:endParaRPr lang="en-US" dirty="0"/>
        </a:p>
      </dgm:t>
    </dgm:pt>
    <dgm:pt modelId="{C51267AD-7A72-44C1-AA5D-FE3F0233F140}" type="parTrans" cxnId="{23428C6E-A99B-409F-857D-98DACD07BE9D}">
      <dgm:prSet/>
      <dgm:spPr/>
      <dgm:t>
        <a:bodyPr/>
        <a:lstStyle/>
        <a:p>
          <a:endParaRPr lang="en-US"/>
        </a:p>
      </dgm:t>
    </dgm:pt>
    <dgm:pt modelId="{1E0E2181-884A-41E7-B206-D4D66307ECE9}" type="sibTrans" cxnId="{23428C6E-A99B-409F-857D-98DACD07BE9D}">
      <dgm:prSet/>
      <dgm:spPr/>
      <dgm:t>
        <a:bodyPr/>
        <a:lstStyle/>
        <a:p>
          <a:endParaRPr lang="en-US"/>
        </a:p>
      </dgm:t>
    </dgm:pt>
    <dgm:pt modelId="{C53823A9-DADB-46CE-BEC5-A552DD988E63}">
      <dgm:prSet phldrT="[Text]"/>
      <dgm:spPr>
        <a:solidFill>
          <a:srgbClr val="92D050"/>
        </a:solidFill>
      </dgm:spPr>
      <dgm:t>
        <a:bodyPr/>
        <a:lstStyle/>
        <a:p>
          <a:r>
            <a:rPr lang="en-US" dirty="0" smtClean="0"/>
            <a:t>Test Data</a:t>
          </a:r>
          <a:endParaRPr lang="en-US" dirty="0"/>
        </a:p>
      </dgm:t>
    </dgm:pt>
    <dgm:pt modelId="{9DF6BB33-D427-4B45-A0B3-79A707B145B9}" type="parTrans" cxnId="{DE097854-DB08-488D-951F-47DD46ECA8CF}">
      <dgm:prSet/>
      <dgm:spPr/>
      <dgm:t>
        <a:bodyPr/>
        <a:lstStyle/>
        <a:p>
          <a:endParaRPr lang="en-US"/>
        </a:p>
      </dgm:t>
    </dgm:pt>
    <dgm:pt modelId="{4E167E42-27BC-49FF-93E3-A1BE63B33046}" type="sibTrans" cxnId="{DE097854-DB08-488D-951F-47DD46ECA8CF}">
      <dgm:prSet/>
      <dgm:spPr/>
      <dgm:t>
        <a:bodyPr/>
        <a:lstStyle/>
        <a:p>
          <a:endParaRPr lang="en-US"/>
        </a:p>
      </dgm:t>
    </dgm:pt>
    <dgm:pt modelId="{F551DC08-64B8-49E0-A69E-3BE4D414928C}">
      <dgm:prSet phldrT="[Text]"/>
      <dgm:spPr>
        <a:solidFill>
          <a:srgbClr val="00B0F0"/>
        </a:solidFill>
      </dgm:spPr>
      <dgm:t>
        <a:bodyPr/>
        <a:lstStyle/>
        <a:p>
          <a:r>
            <a:rPr lang="en-US" dirty="0" smtClean="0"/>
            <a:t>Plausibility &amp; Logicality</a:t>
          </a:r>
          <a:endParaRPr lang="en-US" dirty="0"/>
        </a:p>
      </dgm:t>
    </dgm:pt>
    <dgm:pt modelId="{566017C9-CC83-4D1C-8B1F-7766AA5FB9EE}" type="parTrans" cxnId="{F01DC523-A47F-43C0-B07E-3AC90C8F4B09}">
      <dgm:prSet/>
      <dgm:spPr/>
      <dgm:t>
        <a:bodyPr/>
        <a:lstStyle/>
        <a:p>
          <a:endParaRPr lang="en-US"/>
        </a:p>
      </dgm:t>
    </dgm:pt>
    <dgm:pt modelId="{9870C87F-6B82-41B8-9B6C-82841DEDA2B4}" type="sibTrans" cxnId="{F01DC523-A47F-43C0-B07E-3AC90C8F4B09}">
      <dgm:prSet/>
      <dgm:spPr/>
      <dgm:t>
        <a:bodyPr/>
        <a:lstStyle/>
        <a:p>
          <a:endParaRPr lang="en-US"/>
        </a:p>
      </dgm:t>
    </dgm:pt>
    <dgm:pt modelId="{A9FBCC4B-0D23-4A10-9880-1B9AC30621E6}">
      <dgm:prSet phldrT="[Text]"/>
      <dgm:spPr>
        <a:solidFill>
          <a:srgbClr val="7030A0"/>
        </a:solidFill>
      </dgm:spPr>
      <dgm:t>
        <a:bodyPr/>
        <a:lstStyle/>
        <a:p>
          <a:r>
            <a:rPr lang="en-US" dirty="0" smtClean="0"/>
            <a:t>Talk to an expert</a:t>
          </a:r>
          <a:endParaRPr lang="en-US" dirty="0"/>
        </a:p>
      </dgm:t>
    </dgm:pt>
    <dgm:pt modelId="{C0E298D1-8AFB-4A27-A766-A25AC95A094C}" type="parTrans" cxnId="{7733CCA6-6FF5-4A66-8E66-FD1863D1E1D0}">
      <dgm:prSet/>
      <dgm:spPr/>
      <dgm:t>
        <a:bodyPr/>
        <a:lstStyle/>
        <a:p>
          <a:endParaRPr lang="en-US"/>
        </a:p>
      </dgm:t>
    </dgm:pt>
    <dgm:pt modelId="{1F1441AF-01C9-4C82-B028-58CDABECD8E7}" type="sibTrans" cxnId="{7733CCA6-6FF5-4A66-8E66-FD1863D1E1D0}">
      <dgm:prSet/>
      <dgm:spPr/>
      <dgm:t>
        <a:bodyPr/>
        <a:lstStyle/>
        <a:p>
          <a:endParaRPr lang="en-US"/>
        </a:p>
      </dgm:t>
    </dgm:pt>
    <dgm:pt modelId="{0CAF19AA-804F-443F-B3EA-123210288B83}">
      <dgm:prSet phldrT="[Text]"/>
      <dgm:spPr>
        <a:solidFill>
          <a:srgbClr val="002060"/>
        </a:solidFill>
      </dgm:spPr>
      <dgm:t>
        <a:bodyPr/>
        <a:lstStyle/>
        <a:p>
          <a:r>
            <a:rPr lang="en-US" dirty="0" smtClean="0"/>
            <a:t>Methods for Data Acquisition</a:t>
          </a:r>
          <a:endParaRPr lang="en-US" dirty="0"/>
        </a:p>
      </dgm:t>
    </dgm:pt>
    <dgm:pt modelId="{6895539C-A584-4A80-8A8E-29A9A0393D40}" type="parTrans" cxnId="{D97227FA-9074-4AE8-B730-CEBCF0A4ACEB}">
      <dgm:prSet/>
      <dgm:spPr/>
      <dgm:t>
        <a:bodyPr/>
        <a:lstStyle/>
        <a:p>
          <a:endParaRPr lang="en-US"/>
        </a:p>
      </dgm:t>
    </dgm:pt>
    <dgm:pt modelId="{A4DA33C5-8426-4DEB-9F95-3F982FFE6FE3}" type="sibTrans" cxnId="{D97227FA-9074-4AE8-B730-CEBCF0A4ACEB}">
      <dgm:prSet/>
      <dgm:spPr/>
      <dgm:t>
        <a:bodyPr/>
        <a:lstStyle/>
        <a:p>
          <a:endParaRPr lang="en-US"/>
        </a:p>
      </dgm:t>
    </dgm:pt>
    <dgm:pt modelId="{096893C8-0EF6-4757-8BC3-04E7AE3E0EC4}">
      <dgm:prSet/>
      <dgm:spPr/>
      <dgm:t>
        <a:bodyPr/>
        <a:lstStyle/>
        <a:p>
          <a:r>
            <a:rPr lang="en-US" dirty="0" smtClean="0"/>
            <a:t>Data Validation</a:t>
          </a:r>
          <a:endParaRPr lang="en-US" dirty="0"/>
        </a:p>
      </dgm:t>
    </dgm:pt>
    <dgm:pt modelId="{8C497299-B42C-4E0E-BD0A-DB0A17BFCC9A}" type="parTrans" cxnId="{FDD5E0A2-69A2-429E-B07B-3D33C8A0BF17}">
      <dgm:prSet/>
      <dgm:spPr/>
      <dgm:t>
        <a:bodyPr/>
        <a:lstStyle/>
        <a:p>
          <a:endParaRPr lang="en-US"/>
        </a:p>
      </dgm:t>
    </dgm:pt>
    <dgm:pt modelId="{7DA5DF68-3ACC-4867-9307-AB8283A479AD}" type="sibTrans" cxnId="{FDD5E0A2-69A2-429E-B07B-3D33C8A0BF17}">
      <dgm:prSet/>
      <dgm:spPr/>
      <dgm:t>
        <a:bodyPr/>
        <a:lstStyle/>
        <a:p>
          <a:endParaRPr lang="en-US"/>
        </a:p>
      </dgm:t>
    </dgm:pt>
    <dgm:pt modelId="{B5883E51-8E6B-40AD-B054-CA14D1BAA07F}">
      <dgm:prSet/>
      <dgm:spPr/>
      <dgm:t>
        <a:bodyPr/>
        <a:lstStyle/>
        <a:p>
          <a:r>
            <a:rPr lang="en-US" dirty="0" smtClean="0"/>
            <a:t>No duplications &amp; Redundancies</a:t>
          </a:r>
          <a:endParaRPr lang="en-US" dirty="0"/>
        </a:p>
      </dgm:t>
    </dgm:pt>
    <dgm:pt modelId="{C9AE271D-8D64-45C1-95DB-D5FD5CD4A8F3}" type="parTrans" cxnId="{36914260-265F-45EA-971F-82C8580E1F04}">
      <dgm:prSet/>
      <dgm:spPr/>
      <dgm:t>
        <a:bodyPr/>
        <a:lstStyle/>
        <a:p>
          <a:endParaRPr lang="en-US"/>
        </a:p>
      </dgm:t>
    </dgm:pt>
    <dgm:pt modelId="{2E3586C1-6E58-41D2-9950-877AFB234313}" type="sibTrans" cxnId="{36914260-265F-45EA-971F-82C8580E1F04}">
      <dgm:prSet/>
      <dgm:spPr/>
      <dgm:t>
        <a:bodyPr/>
        <a:lstStyle/>
        <a:p>
          <a:endParaRPr lang="en-US"/>
        </a:p>
      </dgm:t>
    </dgm:pt>
    <dgm:pt modelId="{312E34C0-8F0F-4541-A6D2-9BFE0182A28A}">
      <dgm:prSet/>
      <dgm:spPr/>
      <dgm:t>
        <a:bodyPr/>
        <a:lstStyle/>
        <a:p>
          <a:r>
            <a:rPr lang="en-US" dirty="0" smtClean="0"/>
            <a:t>Using Subscriber only published Archives</a:t>
          </a:r>
          <a:endParaRPr lang="en-US" dirty="0"/>
        </a:p>
      </dgm:t>
    </dgm:pt>
    <dgm:pt modelId="{3CB66BE7-46E0-4881-AB63-70E9ED4FF4F1}" type="parTrans" cxnId="{31D640AB-9169-4206-AF66-48E92723C412}">
      <dgm:prSet/>
      <dgm:spPr/>
      <dgm:t>
        <a:bodyPr/>
        <a:lstStyle/>
        <a:p>
          <a:endParaRPr lang="en-US"/>
        </a:p>
      </dgm:t>
    </dgm:pt>
    <dgm:pt modelId="{727EAB69-76E4-4CB0-92CE-4BF68E1DC9DF}" type="sibTrans" cxnId="{31D640AB-9169-4206-AF66-48E92723C412}">
      <dgm:prSet/>
      <dgm:spPr/>
      <dgm:t>
        <a:bodyPr/>
        <a:lstStyle/>
        <a:p>
          <a:endParaRPr lang="en-US"/>
        </a:p>
      </dgm:t>
    </dgm:pt>
    <dgm:pt modelId="{946543CE-FC8A-4D56-AB2D-62ACBAB9383A}" type="pres">
      <dgm:prSet presAssocID="{C6973173-AF0A-4970-97C6-56A43C1BAEF1}" presName="diagram" presStyleCnt="0">
        <dgm:presLayoutVars>
          <dgm:dir/>
          <dgm:resizeHandles val="exact"/>
        </dgm:presLayoutVars>
      </dgm:prSet>
      <dgm:spPr/>
      <dgm:t>
        <a:bodyPr/>
        <a:lstStyle/>
        <a:p>
          <a:endParaRPr lang="en-US"/>
        </a:p>
      </dgm:t>
    </dgm:pt>
    <dgm:pt modelId="{02A27E1A-6D18-496C-A133-17263F99E78E}" type="pres">
      <dgm:prSet presAssocID="{83A41BAC-2635-436F-A6A1-DA300827CE22}" presName="node" presStyleLbl="node1" presStyleIdx="0" presStyleCnt="9">
        <dgm:presLayoutVars>
          <dgm:bulletEnabled val="1"/>
        </dgm:presLayoutVars>
      </dgm:prSet>
      <dgm:spPr/>
      <dgm:t>
        <a:bodyPr/>
        <a:lstStyle/>
        <a:p>
          <a:endParaRPr lang="en-US"/>
        </a:p>
      </dgm:t>
    </dgm:pt>
    <dgm:pt modelId="{397BD881-E5C6-49D9-A61B-4426DE579869}" type="pres">
      <dgm:prSet presAssocID="{448E6D6E-A06E-4133-BA58-D5F7E9E95AFE}" presName="sibTrans" presStyleCnt="0"/>
      <dgm:spPr/>
    </dgm:pt>
    <dgm:pt modelId="{65AC260A-0F91-4A43-A05B-C759B463F215}" type="pres">
      <dgm:prSet presAssocID="{096893C8-0EF6-4757-8BC3-04E7AE3E0EC4}" presName="node" presStyleLbl="node1" presStyleIdx="1" presStyleCnt="9">
        <dgm:presLayoutVars>
          <dgm:bulletEnabled val="1"/>
        </dgm:presLayoutVars>
      </dgm:prSet>
      <dgm:spPr/>
      <dgm:t>
        <a:bodyPr/>
        <a:lstStyle/>
        <a:p>
          <a:endParaRPr lang="en-US"/>
        </a:p>
      </dgm:t>
    </dgm:pt>
    <dgm:pt modelId="{C01BCB38-4433-4B22-AFBE-2B5258DDCBE4}" type="pres">
      <dgm:prSet presAssocID="{7DA5DF68-3ACC-4867-9307-AB8283A479AD}" presName="sibTrans" presStyleCnt="0"/>
      <dgm:spPr/>
    </dgm:pt>
    <dgm:pt modelId="{A8B838B7-BC59-4140-9496-5A852BB6A0CA}" type="pres">
      <dgm:prSet presAssocID="{B5883E51-8E6B-40AD-B054-CA14D1BAA07F}" presName="node" presStyleLbl="node1" presStyleIdx="2" presStyleCnt="9">
        <dgm:presLayoutVars>
          <dgm:bulletEnabled val="1"/>
        </dgm:presLayoutVars>
      </dgm:prSet>
      <dgm:spPr/>
      <dgm:t>
        <a:bodyPr/>
        <a:lstStyle/>
        <a:p>
          <a:endParaRPr lang="en-US"/>
        </a:p>
      </dgm:t>
    </dgm:pt>
    <dgm:pt modelId="{8B31E74E-F625-4E7F-B25F-8B419DB6A279}" type="pres">
      <dgm:prSet presAssocID="{2E3586C1-6E58-41D2-9950-877AFB234313}" presName="sibTrans" presStyleCnt="0"/>
      <dgm:spPr/>
    </dgm:pt>
    <dgm:pt modelId="{D6F5A183-28ED-47E7-B532-99E96929CC3F}" type="pres">
      <dgm:prSet presAssocID="{312E34C0-8F0F-4541-A6D2-9BFE0182A28A}" presName="node" presStyleLbl="node1" presStyleIdx="3" presStyleCnt="9" custLinFactNeighborX="593">
        <dgm:presLayoutVars>
          <dgm:bulletEnabled val="1"/>
        </dgm:presLayoutVars>
      </dgm:prSet>
      <dgm:spPr/>
      <dgm:t>
        <a:bodyPr/>
        <a:lstStyle/>
        <a:p>
          <a:endParaRPr lang="en-US"/>
        </a:p>
      </dgm:t>
    </dgm:pt>
    <dgm:pt modelId="{328DEAAF-7997-4CBD-8C5E-6312A2DD8789}" type="pres">
      <dgm:prSet presAssocID="{727EAB69-76E4-4CB0-92CE-4BF68E1DC9DF}" presName="sibTrans" presStyleCnt="0"/>
      <dgm:spPr/>
    </dgm:pt>
    <dgm:pt modelId="{F6ACAC0B-CAD6-4E04-927A-EE8C2629B885}" type="pres">
      <dgm:prSet presAssocID="{24F5B7E4-80BA-4D3E-B5C4-D937AB857D55}" presName="node" presStyleLbl="node1" presStyleIdx="4" presStyleCnt="9">
        <dgm:presLayoutVars>
          <dgm:bulletEnabled val="1"/>
        </dgm:presLayoutVars>
      </dgm:prSet>
      <dgm:spPr/>
      <dgm:t>
        <a:bodyPr/>
        <a:lstStyle/>
        <a:p>
          <a:endParaRPr lang="en-US"/>
        </a:p>
      </dgm:t>
    </dgm:pt>
    <dgm:pt modelId="{FD431538-C8A5-460A-81E8-96D5567C0F4B}" type="pres">
      <dgm:prSet presAssocID="{1E0E2181-884A-41E7-B206-D4D66307ECE9}" presName="sibTrans" presStyleCnt="0"/>
      <dgm:spPr/>
    </dgm:pt>
    <dgm:pt modelId="{957F9E77-16F7-4E3D-ACFD-4B2B5846FA6F}" type="pres">
      <dgm:prSet presAssocID="{C53823A9-DADB-46CE-BEC5-A552DD988E63}" presName="node" presStyleLbl="node1" presStyleIdx="5" presStyleCnt="9" custLinFactNeighborX="-1861" custLinFactNeighborY="186">
        <dgm:presLayoutVars>
          <dgm:bulletEnabled val="1"/>
        </dgm:presLayoutVars>
      </dgm:prSet>
      <dgm:spPr/>
      <dgm:t>
        <a:bodyPr/>
        <a:lstStyle/>
        <a:p>
          <a:endParaRPr lang="en-US"/>
        </a:p>
      </dgm:t>
    </dgm:pt>
    <dgm:pt modelId="{C08FAD51-7C74-4665-9057-DD5564A3E9B2}" type="pres">
      <dgm:prSet presAssocID="{4E167E42-27BC-49FF-93E3-A1BE63B33046}" presName="sibTrans" presStyleCnt="0"/>
      <dgm:spPr/>
    </dgm:pt>
    <dgm:pt modelId="{1A5E400D-07E1-4C48-89DE-6C37BE38C11A}" type="pres">
      <dgm:prSet presAssocID="{F551DC08-64B8-49E0-A69E-3BE4D414928C}" presName="node" presStyleLbl="node1" presStyleIdx="6" presStyleCnt="9">
        <dgm:presLayoutVars>
          <dgm:bulletEnabled val="1"/>
        </dgm:presLayoutVars>
      </dgm:prSet>
      <dgm:spPr/>
      <dgm:t>
        <a:bodyPr/>
        <a:lstStyle/>
        <a:p>
          <a:endParaRPr lang="en-US"/>
        </a:p>
      </dgm:t>
    </dgm:pt>
    <dgm:pt modelId="{FAC965BF-FE75-40B6-BB34-A0575A679372}" type="pres">
      <dgm:prSet presAssocID="{9870C87F-6B82-41B8-9B6C-82841DEDA2B4}" presName="sibTrans" presStyleCnt="0"/>
      <dgm:spPr/>
    </dgm:pt>
    <dgm:pt modelId="{D8DE0B73-F0C1-43E0-B2EF-55FB4A920BA7}" type="pres">
      <dgm:prSet presAssocID="{A9FBCC4B-0D23-4A10-9880-1B9AC30621E6}" presName="node" presStyleLbl="node1" presStyleIdx="7" presStyleCnt="9">
        <dgm:presLayoutVars>
          <dgm:bulletEnabled val="1"/>
        </dgm:presLayoutVars>
      </dgm:prSet>
      <dgm:spPr/>
      <dgm:t>
        <a:bodyPr/>
        <a:lstStyle/>
        <a:p>
          <a:endParaRPr lang="en-US"/>
        </a:p>
      </dgm:t>
    </dgm:pt>
    <dgm:pt modelId="{797757C3-1FB2-415B-8460-4DC53C5F6B84}" type="pres">
      <dgm:prSet presAssocID="{1F1441AF-01C9-4C82-B028-58CDABECD8E7}" presName="sibTrans" presStyleCnt="0"/>
      <dgm:spPr/>
    </dgm:pt>
    <dgm:pt modelId="{7EBAEA07-219C-4000-8955-095DC86A3165}" type="pres">
      <dgm:prSet presAssocID="{0CAF19AA-804F-443F-B3EA-123210288B83}" presName="node" presStyleLbl="node1" presStyleIdx="8" presStyleCnt="9">
        <dgm:presLayoutVars>
          <dgm:bulletEnabled val="1"/>
        </dgm:presLayoutVars>
      </dgm:prSet>
      <dgm:spPr/>
      <dgm:t>
        <a:bodyPr/>
        <a:lstStyle/>
        <a:p>
          <a:endParaRPr lang="en-US"/>
        </a:p>
      </dgm:t>
    </dgm:pt>
  </dgm:ptLst>
  <dgm:cxnLst>
    <dgm:cxn modelId="{55DFE2F3-F7B3-4460-8CE3-1F93CFD42299}" type="presOf" srcId="{F551DC08-64B8-49E0-A69E-3BE4D414928C}" destId="{1A5E400D-07E1-4C48-89DE-6C37BE38C11A}" srcOrd="0" destOrd="0" presId="urn:microsoft.com/office/officeart/2005/8/layout/default"/>
    <dgm:cxn modelId="{FDD5E0A2-69A2-429E-B07B-3D33C8A0BF17}" srcId="{C6973173-AF0A-4970-97C6-56A43C1BAEF1}" destId="{096893C8-0EF6-4757-8BC3-04E7AE3E0EC4}" srcOrd="1" destOrd="0" parTransId="{8C497299-B42C-4E0E-BD0A-DB0A17BFCC9A}" sibTransId="{7DA5DF68-3ACC-4867-9307-AB8283A479AD}"/>
    <dgm:cxn modelId="{FAB78801-B471-4E7B-A10C-942852B01D98}" type="presOf" srcId="{24F5B7E4-80BA-4D3E-B5C4-D937AB857D55}" destId="{F6ACAC0B-CAD6-4E04-927A-EE8C2629B885}" srcOrd="0" destOrd="0" presId="urn:microsoft.com/office/officeart/2005/8/layout/default"/>
    <dgm:cxn modelId="{D97227FA-9074-4AE8-B730-CEBCF0A4ACEB}" srcId="{C6973173-AF0A-4970-97C6-56A43C1BAEF1}" destId="{0CAF19AA-804F-443F-B3EA-123210288B83}" srcOrd="8" destOrd="0" parTransId="{6895539C-A584-4A80-8A8E-29A9A0393D40}" sibTransId="{A4DA33C5-8426-4DEB-9F95-3F982FFE6FE3}"/>
    <dgm:cxn modelId="{6E0AF0B0-344C-4154-B190-BB22E83B8E8E}" type="presOf" srcId="{0CAF19AA-804F-443F-B3EA-123210288B83}" destId="{7EBAEA07-219C-4000-8955-095DC86A3165}" srcOrd="0" destOrd="0" presId="urn:microsoft.com/office/officeart/2005/8/layout/default"/>
    <dgm:cxn modelId="{AE5268D9-FB7A-45E1-B7B5-01DF2157B787}" type="presOf" srcId="{C6973173-AF0A-4970-97C6-56A43C1BAEF1}" destId="{946543CE-FC8A-4D56-AB2D-62ACBAB9383A}" srcOrd="0" destOrd="0" presId="urn:microsoft.com/office/officeart/2005/8/layout/default"/>
    <dgm:cxn modelId="{36914260-265F-45EA-971F-82C8580E1F04}" srcId="{C6973173-AF0A-4970-97C6-56A43C1BAEF1}" destId="{B5883E51-8E6B-40AD-B054-CA14D1BAA07F}" srcOrd="2" destOrd="0" parTransId="{C9AE271D-8D64-45C1-95DB-D5FD5CD4A8F3}" sibTransId="{2E3586C1-6E58-41D2-9950-877AFB234313}"/>
    <dgm:cxn modelId="{48FE5233-F485-46AB-B9E4-0A123B900514}" type="presOf" srcId="{B5883E51-8E6B-40AD-B054-CA14D1BAA07F}" destId="{A8B838B7-BC59-4140-9496-5A852BB6A0CA}" srcOrd="0" destOrd="0" presId="urn:microsoft.com/office/officeart/2005/8/layout/default"/>
    <dgm:cxn modelId="{FF1EAE10-C011-496C-8180-B9EF4D9B1B1A}" type="presOf" srcId="{A9FBCC4B-0D23-4A10-9880-1B9AC30621E6}" destId="{D8DE0B73-F0C1-43E0-B2EF-55FB4A920BA7}" srcOrd="0" destOrd="0" presId="urn:microsoft.com/office/officeart/2005/8/layout/default"/>
    <dgm:cxn modelId="{23428C6E-A99B-409F-857D-98DACD07BE9D}" srcId="{C6973173-AF0A-4970-97C6-56A43C1BAEF1}" destId="{24F5B7E4-80BA-4D3E-B5C4-D937AB857D55}" srcOrd="4" destOrd="0" parTransId="{C51267AD-7A72-44C1-AA5D-FE3F0233F140}" sibTransId="{1E0E2181-884A-41E7-B206-D4D66307ECE9}"/>
    <dgm:cxn modelId="{F01DC523-A47F-43C0-B07E-3AC90C8F4B09}" srcId="{C6973173-AF0A-4970-97C6-56A43C1BAEF1}" destId="{F551DC08-64B8-49E0-A69E-3BE4D414928C}" srcOrd="6" destOrd="0" parTransId="{566017C9-CC83-4D1C-8B1F-7766AA5FB9EE}" sibTransId="{9870C87F-6B82-41B8-9B6C-82841DEDA2B4}"/>
    <dgm:cxn modelId="{16E61DF7-62E0-499E-A6A0-DBD9D53A1E45}" srcId="{C6973173-AF0A-4970-97C6-56A43C1BAEF1}" destId="{83A41BAC-2635-436F-A6A1-DA300827CE22}" srcOrd="0" destOrd="0" parTransId="{12E9A91F-A86F-463F-92A1-A4F02A3DFFB5}" sibTransId="{448E6D6E-A06E-4133-BA58-D5F7E9E95AFE}"/>
    <dgm:cxn modelId="{6A7E37E3-DBEC-4D24-A7D4-DA0C98B44218}" type="presOf" srcId="{312E34C0-8F0F-4541-A6D2-9BFE0182A28A}" destId="{D6F5A183-28ED-47E7-B532-99E96929CC3F}" srcOrd="0" destOrd="0" presId="urn:microsoft.com/office/officeart/2005/8/layout/default"/>
    <dgm:cxn modelId="{06349FBE-3AA0-4360-89BB-1B431308B505}" type="presOf" srcId="{096893C8-0EF6-4757-8BC3-04E7AE3E0EC4}" destId="{65AC260A-0F91-4A43-A05B-C759B463F215}" srcOrd="0" destOrd="0" presId="urn:microsoft.com/office/officeart/2005/8/layout/default"/>
    <dgm:cxn modelId="{31D640AB-9169-4206-AF66-48E92723C412}" srcId="{C6973173-AF0A-4970-97C6-56A43C1BAEF1}" destId="{312E34C0-8F0F-4541-A6D2-9BFE0182A28A}" srcOrd="3" destOrd="0" parTransId="{3CB66BE7-46E0-4881-AB63-70E9ED4FF4F1}" sibTransId="{727EAB69-76E4-4CB0-92CE-4BF68E1DC9DF}"/>
    <dgm:cxn modelId="{2B683213-8B8A-4F3B-BF1F-5BBF91562542}" type="presOf" srcId="{83A41BAC-2635-436F-A6A1-DA300827CE22}" destId="{02A27E1A-6D18-496C-A133-17263F99E78E}" srcOrd="0" destOrd="0" presId="urn:microsoft.com/office/officeart/2005/8/layout/default"/>
    <dgm:cxn modelId="{DE097854-DB08-488D-951F-47DD46ECA8CF}" srcId="{C6973173-AF0A-4970-97C6-56A43C1BAEF1}" destId="{C53823A9-DADB-46CE-BEC5-A552DD988E63}" srcOrd="5" destOrd="0" parTransId="{9DF6BB33-D427-4B45-A0B3-79A707B145B9}" sibTransId="{4E167E42-27BC-49FF-93E3-A1BE63B33046}"/>
    <dgm:cxn modelId="{8904391F-58D2-4C63-BDD0-B654A4309950}" type="presOf" srcId="{C53823A9-DADB-46CE-BEC5-A552DD988E63}" destId="{957F9E77-16F7-4E3D-ACFD-4B2B5846FA6F}" srcOrd="0" destOrd="0" presId="urn:microsoft.com/office/officeart/2005/8/layout/default"/>
    <dgm:cxn modelId="{7733CCA6-6FF5-4A66-8E66-FD1863D1E1D0}" srcId="{C6973173-AF0A-4970-97C6-56A43C1BAEF1}" destId="{A9FBCC4B-0D23-4A10-9880-1B9AC30621E6}" srcOrd="7" destOrd="0" parTransId="{C0E298D1-8AFB-4A27-A766-A25AC95A094C}" sibTransId="{1F1441AF-01C9-4C82-B028-58CDABECD8E7}"/>
    <dgm:cxn modelId="{94CCC102-243E-4E29-B160-E4CF013F92ED}" type="presParOf" srcId="{946543CE-FC8A-4D56-AB2D-62ACBAB9383A}" destId="{02A27E1A-6D18-496C-A133-17263F99E78E}" srcOrd="0" destOrd="0" presId="urn:microsoft.com/office/officeart/2005/8/layout/default"/>
    <dgm:cxn modelId="{0E63169B-DDF3-4908-BB22-627BA9EE1F5D}" type="presParOf" srcId="{946543CE-FC8A-4D56-AB2D-62ACBAB9383A}" destId="{397BD881-E5C6-49D9-A61B-4426DE579869}" srcOrd="1" destOrd="0" presId="urn:microsoft.com/office/officeart/2005/8/layout/default"/>
    <dgm:cxn modelId="{AC22F946-E3B0-49F1-AD83-7FBC7133E8A8}" type="presParOf" srcId="{946543CE-FC8A-4D56-AB2D-62ACBAB9383A}" destId="{65AC260A-0F91-4A43-A05B-C759B463F215}" srcOrd="2" destOrd="0" presId="urn:microsoft.com/office/officeart/2005/8/layout/default"/>
    <dgm:cxn modelId="{2F85B5FE-0F9B-45AE-9DB1-34875F831A62}" type="presParOf" srcId="{946543CE-FC8A-4D56-AB2D-62ACBAB9383A}" destId="{C01BCB38-4433-4B22-AFBE-2B5258DDCBE4}" srcOrd="3" destOrd="0" presId="urn:microsoft.com/office/officeart/2005/8/layout/default"/>
    <dgm:cxn modelId="{B1138F95-664F-4D62-AD93-F24CA1B02521}" type="presParOf" srcId="{946543CE-FC8A-4D56-AB2D-62ACBAB9383A}" destId="{A8B838B7-BC59-4140-9496-5A852BB6A0CA}" srcOrd="4" destOrd="0" presId="urn:microsoft.com/office/officeart/2005/8/layout/default"/>
    <dgm:cxn modelId="{6DBD88E8-1350-42CC-A86B-12D677B0B7EC}" type="presParOf" srcId="{946543CE-FC8A-4D56-AB2D-62ACBAB9383A}" destId="{8B31E74E-F625-4E7F-B25F-8B419DB6A279}" srcOrd="5" destOrd="0" presId="urn:microsoft.com/office/officeart/2005/8/layout/default"/>
    <dgm:cxn modelId="{A6115FCB-E007-4203-AC0C-A5BA8213162D}" type="presParOf" srcId="{946543CE-FC8A-4D56-AB2D-62ACBAB9383A}" destId="{D6F5A183-28ED-47E7-B532-99E96929CC3F}" srcOrd="6" destOrd="0" presId="urn:microsoft.com/office/officeart/2005/8/layout/default"/>
    <dgm:cxn modelId="{B3FB5B94-33B0-4442-B2F5-EFCFAB711BAB}" type="presParOf" srcId="{946543CE-FC8A-4D56-AB2D-62ACBAB9383A}" destId="{328DEAAF-7997-4CBD-8C5E-6312A2DD8789}" srcOrd="7" destOrd="0" presId="urn:microsoft.com/office/officeart/2005/8/layout/default"/>
    <dgm:cxn modelId="{65C630DD-6FD3-4533-A7C2-8DACB095C0B0}" type="presParOf" srcId="{946543CE-FC8A-4D56-AB2D-62ACBAB9383A}" destId="{F6ACAC0B-CAD6-4E04-927A-EE8C2629B885}" srcOrd="8" destOrd="0" presId="urn:microsoft.com/office/officeart/2005/8/layout/default"/>
    <dgm:cxn modelId="{FE18A6D6-BC7C-4E20-9FF1-D13A51ED7F24}" type="presParOf" srcId="{946543CE-FC8A-4D56-AB2D-62ACBAB9383A}" destId="{FD431538-C8A5-460A-81E8-96D5567C0F4B}" srcOrd="9" destOrd="0" presId="urn:microsoft.com/office/officeart/2005/8/layout/default"/>
    <dgm:cxn modelId="{1D18CD6E-3202-42EC-B599-4CD3A1C41B83}" type="presParOf" srcId="{946543CE-FC8A-4D56-AB2D-62ACBAB9383A}" destId="{957F9E77-16F7-4E3D-ACFD-4B2B5846FA6F}" srcOrd="10" destOrd="0" presId="urn:microsoft.com/office/officeart/2005/8/layout/default"/>
    <dgm:cxn modelId="{39DB482E-E097-4B8C-A3A3-9DC0CB3673FB}" type="presParOf" srcId="{946543CE-FC8A-4D56-AB2D-62ACBAB9383A}" destId="{C08FAD51-7C74-4665-9057-DD5564A3E9B2}" srcOrd="11" destOrd="0" presId="urn:microsoft.com/office/officeart/2005/8/layout/default"/>
    <dgm:cxn modelId="{6E1ED053-9B13-441A-94C9-D459E8738964}" type="presParOf" srcId="{946543CE-FC8A-4D56-AB2D-62ACBAB9383A}" destId="{1A5E400D-07E1-4C48-89DE-6C37BE38C11A}" srcOrd="12" destOrd="0" presId="urn:microsoft.com/office/officeart/2005/8/layout/default"/>
    <dgm:cxn modelId="{6200AB0D-3F78-4BE8-AC0F-B650570B9F54}" type="presParOf" srcId="{946543CE-FC8A-4D56-AB2D-62ACBAB9383A}" destId="{FAC965BF-FE75-40B6-BB34-A0575A679372}" srcOrd="13" destOrd="0" presId="urn:microsoft.com/office/officeart/2005/8/layout/default"/>
    <dgm:cxn modelId="{4862AC07-35DB-44BF-BE42-6395B3060E54}" type="presParOf" srcId="{946543CE-FC8A-4D56-AB2D-62ACBAB9383A}" destId="{D8DE0B73-F0C1-43E0-B2EF-55FB4A920BA7}" srcOrd="14" destOrd="0" presId="urn:microsoft.com/office/officeart/2005/8/layout/default"/>
    <dgm:cxn modelId="{8F65EDB1-FF16-4304-838D-6979A9DAB9F2}" type="presParOf" srcId="{946543CE-FC8A-4D56-AB2D-62ACBAB9383A}" destId="{797757C3-1FB2-415B-8460-4DC53C5F6B84}" srcOrd="15" destOrd="0" presId="urn:microsoft.com/office/officeart/2005/8/layout/default"/>
    <dgm:cxn modelId="{ABCBEB73-9667-4653-9B7B-524218778765}" type="presParOf" srcId="{946543CE-FC8A-4D56-AB2D-62ACBAB9383A}" destId="{7EBAEA07-219C-4000-8955-095DC86A3165}" srcOrd="16"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B7A473B-C942-4629-9786-E7905414843F}" type="doc">
      <dgm:prSet loTypeId="urn:microsoft.com/office/officeart/2011/layout/InterconnectedBlockProcess" loCatId="process" qsTypeId="urn:microsoft.com/office/officeart/2005/8/quickstyle/simple1" qsCatId="simple" csTypeId="urn:microsoft.com/office/officeart/2005/8/colors/accent1_2" csCatId="accent1" phldr="1"/>
      <dgm:spPr/>
      <dgm:t>
        <a:bodyPr/>
        <a:lstStyle/>
        <a:p>
          <a:endParaRPr lang="en-US"/>
        </a:p>
      </dgm:t>
    </dgm:pt>
    <dgm:pt modelId="{81102DE0-E99B-4910-B67C-9805210FDD4D}">
      <dgm:prSet phldrT="[Text]"/>
      <dgm:spPr/>
      <dgm:t>
        <a:bodyPr/>
        <a:lstStyle/>
        <a:p>
          <a:r>
            <a:rPr lang="en-US" dirty="0" smtClean="0"/>
            <a:t>Readability</a:t>
          </a:r>
          <a:endParaRPr lang="en-US" dirty="0"/>
        </a:p>
      </dgm:t>
    </dgm:pt>
    <dgm:pt modelId="{BD0CDF95-1074-4C43-9F3E-1CE22810CBBA}" type="parTrans" cxnId="{49419B4D-FA21-4041-8A0A-33C15961DABB}">
      <dgm:prSet/>
      <dgm:spPr/>
      <dgm:t>
        <a:bodyPr/>
        <a:lstStyle/>
        <a:p>
          <a:endParaRPr lang="en-US"/>
        </a:p>
      </dgm:t>
    </dgm:pt>
    <dgm:pt modelId="{321A83FD-0F2D-4770-B5B4-8417A85FBB4A}" type="sibTrans" cxnId="{49419B4D-FA21-4041-8A0A-33C15961DABB}">
      <dgm:prSet/>
      <dgm:spPr/>
      <dgm:t>
        <a:bodyPr/>
        <a:lstStyle/>
        <a:p>
          <a:endParaRPr lang="en-US"/>
        </a:p>
      </dgm:t>
    </dgm:pt>
    <dgm:pt modelId="{21A1520C-2855-4A6D-8824-9657ABBA724F}">
      <dgm:prSet phldrT="[Text]"/>
      <dgm:spPr/>
      <dgm:t>
        <a:bodyPr/>
        <a:lstStyle/>
        <a:p>
          <a:r>
            <a:rPr lang="en-US" dirty="0" smtClean="0"/>
            <a:t>Updates</a:t>
          </a:r>
        </a:p>
        <a:p>
          <a:endParaRPr lang="en-US" dirty="0" smtClean="0"/>
        </a:p>
        <a:p>
          <a:r>
            <a:rPr lang="en-US" dirty="0" smtClean="0"/>
            <a:t>Errors or Misreported</a:t>
          </a:r>
        </a:p>
        <a:p>
          <a:endParaRPr lang="en-US" dirty="0" smtClean="0"/>
        </a:p>
        <a:p>
          <a:r>
            <a:rPr lang="en-US" dirty="0" smtClean="0"/>
            <a:t>Methods</a:t>
          </a:r>
          <a:endParaRPr lang="en-US" dirty="0"/>
        </a:p>
      </dgm:t>
    </dgm:pt>
    <dgm:pt modelId="{6A24CF02-7B0E-4209-BA3E-02A36747EBB0}" type="parTrans" cxnId="{F0F0827B-48C0-4417-9F49-24624EABCF63}">
      <dgm:prSet/>
      <dgm:spPr/>
      <dgm:t>
        <a:bodyPr/>
        <a:lstStyle/>
        <a:p>
          <a:endParaRPr lang="en-US"/>
        </a:p>
      </dgm:t>
    </dgm:pt>
    <dgm:pt modelId="{8BA360C8-0E2F-46B6-AE97-6F274D77BE18}" type="sibTrans" cxnId="{F0F0827B-48C0-4417-9F49-24624EABCF63}">
      <dgm:prSet/>
      <dgm:spPr/>
      <dgm:t>
        <a:bodyPr/>
        <a:lstStyle/>
        <a:p>
          <a:endParaRPr lang="en-US"/>
        </a:p>
      </dgm:t>
    </dgm:pt>
    <dgm:pt modelId="{CD78D77C-D332-4A3A-802C-7E7EB9997A77}">
      <dgm:prSet phldrT="[Text]"/>
      <dgm:spPr/>
      <dgm:t>
        <a:bodyPr/>
        <a:lstStyle/>
        <a:p>
          <a:r>
            <a:rPr lang="en-US" dirty="0" smtClean="0"/>
            <a:t>Cleanliness</a:t>
          </a:r>
          <a:endParaRPr lang="en-US" dirty="0"/>
        </a:p>
      </dgm:t>
    </dgm:pt>
    <dgm:pt modelId="{9F0A6477-8EF4-43CD-B0D1-87153D2282B9}" type="parTrans" cxnId="{0B4528A4-CF71-4433-B564-F6A1169ED327}">
      <dgm:prSet/>
      <dgm:spPr/>
      <dgm:t>
        <a:bodyPr/>
        <a:lstStyle/>
        <a:p>
          <a:endParaRPr lang="en-US"/>
        </a:p>
      </dgm:t>
    </dgm:pt>
    <dgm:pt modelId="{AFD51B1F-41AE-43B1-A872-1C4BE9D26B8E}" type="sibTrans" cxnId="{0B4528A4-CF71-4433-B564-F6A1169ED327}">
      <dgm:prSet/>
      <dgm:spPr/>
      <dgm:t>
        <a:bodyPr/>
        <a:lstStyle/>
        <a:p>
          <a:endParaRPr lang="en-US"/>
        </a:p>
      </dgm:t>
    </dgm:pt>
    <dgm:pt modelId="{FA4DA699-C266-4F74-B9BD-8FFAE99261EC}">
      <dgm:prSet phldrT="[Text]"/>
      <dgm:spPr/>
      <dgm:t>
        <a:bodyPr/>
        <a:lstStyle/>
        <a:p>
          <a:r>
            <a:rPr lang="en-US" dirty="0" smtClean="0"/>
            <a:t>How clean is your data?</a:t>
          </a:r>
          <a:endParaRPr lang="en-US" dirty="0"/>
        </a:p>
      </dgm:t>
    </dgm:pt>
    <dgm:pt modelId="{5AA78501-D1B3-488F-B396-55AAAB692B6F}" type="parTrans" cxnId="{D286A920-09E0-43B0-B4CF-875B7AAF59B6}">
      <dgm:prSet/>
      <dgm:spPr/>
      <dgm:t>
        <a:bodyPr/>
        <a:lstStyle/>
        <a:p>
          <a:endParaRPr lang="en-US"/>
        </a:p>
      </dgm:t>
    </dgm:pt>
    <dgm:pt modelId="{989770C9-7EB2-4E0D-B2AF-F41DAD7AB30B}" type="sibTrans" cxnId="{D286A920-09E0-43B0-B4CF-875B7AAF59B6}">
      <dgm:prSet/>
      <dgm:spPr/>
      <dgm:t>
        <a:bodyPr/>
        <a:lstStyle/>
        <a:p>
          <a:endParaRPr lang="en-US"/>
        </a:p>
      </dgm:t>
    </dgm:pt>
    <dgm:pt modelId="{7AD14859-0CBF-43BC-A7DD-3DCF2E479B7B}">
      <dgm:prSet phldrT="[Text]"/>
      <dgm:spPr/>
      <dgm:t>
        <a:bodyPr/>
        <a:lstStyle/>
        <a:p>
          <a:r>
            <a:rPr lang="en-US" dirty="0" smtClean="0"/>
            <a:t>Longevity</a:t>
          </a:r>
          <a:endParaRPr lang="en-US" dirty="0"/>
        </a:p>
      </dgm:t>
    </dgm:pt>
    <dgm:pt modelId="{E02DCB52-837B-413B-81F1-24D17862D732}" type="parTrans" cxnId="{624FD13F-9F2B-4BA1-BEF9-94527FD7E28E}">
      <dgm:prSet/>
      <dgm:spPr/>
      <dgm:t>
        <a:bodyPr/>
        <a:lstStyle/>
        <a:p>
          <a:endParaRPr lang="en-US"/>
        </a:p>
      </dgm:t>
    </dgm:pt>
    <dgm:pt modelId="{5D87EAC8-22A4-4BBD-9172-00E9805C493F}" type="sibTrans" cxnId="{624FD13F-9F2B-4BA1-BEF9-94527FD7E28E}">
      <dgm:prSet/>
      <dgm:spPr/>
      <dgm:t>
        <a:bodyPr/>
        <a:lstStyle/>
        <a:p>
          <a:endParaRPr lang="en-US"/>
        </a:p>
      </dgm:t>
    </dgm:pt>
    <dgm:pt modelId="{2E2BFDFA-EC57-4254-BB19-A3EA3FB26A52}">
      <dgm:prSet phldrT="[Text]"/>
      <dgm:spPr/>
      <dgm:t>
        <a:bodyPr/>
        <a:lstStyle/>
        <a:p>
          <a:r>
            <a:rPr lang="en-US" dirty="0" smtClean="0"/>
            <a:t>Adaptable</a:t>
          </a:r>
        </a:p>
        <a:p>
          <a:endParaRPr lang="en-US" dirty="0" smtClean="0"/>
        </a:p>
        <a:p>
          <a:r>
            <a:rPr lang="en-US" dirty="0" smtClean="0"/>
            <a:t>Portable </a:t>
          </a:r>
        </a:p>
        <a:p>
          <a:endParaRPr lang="en-US" dirty="0" smtClean="0"/>
        </a:p>
        <a:p>
          <a:r>
            <a:rPr lang="en-US" dirty="0" smtClean="0"/>
            <a:t>Interoperable</a:t>
          </a:r>
          <a:endParaRPr lang="en-US" dirty="0"/>
        </a:p>
      </dgm:t>
    </dgm:pt>
    <dgm:pt modelId="{A9DE35B8-219F-4A50-AD5E-5523A661C3AF}" type="parTrans" cxnId="{E7235700-6A80-4401-B278-E107F7D8D987}">
      <dgm:prSet/>
      <dgm:spPr/>
      <dgm:t>
        <a:bodyPr/>
        <a:lstStyle/>
        <a:p>
          <a:endParaRPr lang="en-US"/>
        </a:p>
      </dgm:t>
    </dgm:pt>
    <dgm:pt modelId="{26A5C041-C205-4132-8B2C-363C9D1A3872}" type="sibTrans" cxnId="{E7235700-6A80-4401-B278-E107F7D8D987}">
      <dgm:prSet/>
      <dgm:spPr/>
      <dgm:t>
        <a:bodyPr/>
        <a:lstStyle/>
        <a:p>
          <a:endParaRPr lang="en-US"/>
        </a:p>
      </dgm:t>
    </dgm:pt>
    <dgm:pt modelId="{7010DCCA-9230-43B8-971B-38B5AC9CE6C5}" type="pres">
      <dgm:prSet presAssocID="{4B7A473B-C942-4629-9786-E7905414843F}" presName="Name0" presStyleCnt="0">
        <dgm:presLayoutVars>
          <dgm:chMax val="7"/>
          <dgm:chPref val="5"/>
          <dgm:dir/>
          <dgm:animOne val="branch"/>
          <dgm:animLvl val="lvl"/>
        </dgm:presLayoutVars>
      </dgm:prSet>
      <dgm:spPr/>
      <dgm:t>
        <a:bodyPr/>
        <a:lstStyle/>
        <a:p>
          <a:endParaRPr lang="en-US"/>
        </a:p>
      </dgm:t>
    </dgm:pt>
    <dgm:pt modelId="{41B46F86-64D0-4652-AB29-57A3257439D0}" type="pres">
      <dgm:prSet presAssocID="{7AD14859-0CBF-43BC-A7DD-3DCF2E479B7B}" presName="ChildAccent3" presStyleCnt="0"/>
      <dgm:spPr/>
    </dgm:pt>
    <dgm:pt modelId="{4009F9F6-DF20-4BA4-9F50-0D2991DC9FBD}" type="pres">
      <dgm:prSet presAssocID="{7AD14859-0CBF-43BC-A7DD-3DCF2E479B7B}" presName="ChildAccent" presStyleLbl="alignImgPlace1" presStyleIdx="0" presStyleCnt="3"/>
      <dgm:spPr/>
      <dgm:t>
        <a:bodyPr/>
        <a:lstStyle/>
        <a:p>
          <a:endParaRPr lang="en-US"/>
        </a:p>
      </dgm:t>
    </dgm:pt>
    <dgm:pt modelId="{68F60EDB-E6D1-4E22-BDBC-05F24AC1B8C4}" type="pres">
      <dgm:prSet presAssocID="{7AD14859-0CBF-43BC-A7DD-3DCF2E479B7B}" presName="Child3" presStyleLbl="revTx" presStyleIdx="0" presStyleCnt="0">
        <dgm:presLayoutVars>
          <dgm:chMax val="0"/>
          <dgm:chPref val="0"/>
          <dgm:bulletEnabled val="1"/>
        </dgm:presLayoutVars>
      </dgm:prSet>
      <dgm:spPr/>
      <dgm:t>
        <a:bodyPr/>
        <a:lstStyle/>
        <a:p>
          <a:endParaRPr lang="en-US"/>
        </a:p>
      </dgm:t>
    </dgm:pt>
    <dgm:pt modelId="{37A2D1F2-A9B4-4BBB-B15B-8EB79CE0658A}" type="pres">
      <dgm:prSet presAssocID="{7AD14859-0CBF-43BC-A7DD-3DCF2E479B7B}" presName="Parent3" presStyleLbl="node1" presStyleIdx="0" presStyleCnt="3">
        <dgm:presLayoutVars>
          <dgm:chMax val="2"/>
          <dgm:chPref val="1"/>
          <dgm:bulletEnabled val="1"/>
        </dgm:presLayoutVars>
      </dgm:prSet>
      <dgm:spPr/>
      <dgm:t>
        <a:bodyPr/>
        <a:lstStyle/>
        <a:p>
          <a:endParaRPr lang="en-US"/>
        </a:p>
      </dgm:t>
    </dgm:pt>
    <dgm:pt modelId="{7FCC009E-0C0B-49D1-A215-7B28E938A7D0}" type="pres">
      <dgm:prSet presAssocID="{CD78D77C-D332-4A3A-802C-7E7EB9997A77}" presName="ChildAccent2" presStyleCnt="0"/>
      <dgm:spPr/>
    </dgm:pt>
    <dgm:pt modelId="{BD1238F4-7C2A-4B31-BAED-128517C5D5C3}" type="pres">
      <dgm:prSet presAssocID="{CD78D77C-D332-4A3A-802C-7E7EB9997A77}" presName="ChildAccent" presStyleLbl="alignImgPlace1" presStyleIdx="1" presStyleCnt="3"/>
      <dgm:spPr/>
      <dgm:t>
        <a:bodyPr/>
        <a:lstStyle/>
        <a:p>
          <a:endParaRPr lang="en-US"/>
        </a:p>
      </dgm:t>
    </dgm:pt>
    <dgm:pt modelId="{FE3970F7-6176-4E8B-913A-692431214AFC}" type="pres">
      <dgm:prSet presAssocID="{CD78D77C-D332-4A3A-802C-7E7EB9997A77}" presName="Child2" presStyleLbl="revTx" presStyleIdx="0" presStyleCnt="0">
        <dgm:presLayoutVars>
          <dgm:chMax val="0"/>
          <dgm:chPref val="0"/>
          <dgm:bulletEnabled val="1"/>
        </dgm:presLayoutVars>
      </dgm:prSet>
      <dgm:spPr/>
      <dgm:t>
        <a:bodyPr/>
        <a:lstStyle/>
        <a:p>
          <a:endParaRPr lang="en-US"/>
        </a:p>
      </dgm:t>
    </dgm:pt>
    <dgm:pt modelId="{B48BD5A6-181F-48DC-879A-694D37B44D0E}" type="pres">
      <dgm:prSet presAssocID="{CD78D77C-D332-4A3A-802C-7E7EB9997A77}" presName="Parent2" presStyleLbl="node1" presStyleIdx="1" presStyleCnt="3">
        <dgm:presLayoutVars>
          <dgm:chMax val="2"/>
          <dgm:chPref val="1"/>
          <dgm:bulletEnabled val="1"/>
        </dgm:presLayoutVars>
      </dgm:prSet>
      <dgm:spPr/>
      <dgm:t>
        <a:bodyPr/>
        <a:lstStyle/>
        <a:p>
          <a:endParaRPr lang="en-US"/>
        </a:p>
      </dgm:t>
    </dgm:pt>
    <dgm:pt modelId="{53246E07-37F8-43CD-9B03-359B4FDB2AA3}" type="pres">
      <dgm:prSet presAssocID="{81102DE0-E99B-4910-B67C-9805210FDD4D}" presName="ChildAccent1" presStyleCnt="0"/>
      <dgm:spPr/>
    </dgm:pt>
    <dgm:pt modelId="{ED646E37-9F87-4FBA-B1C0-5FE3D4C2EA29}" type="pres">
      <dgm:prSet presAssocID="{81102DE0-E99B-4910-B67C-9805210FDD4D}" presName="ChildAccent" presStyleLbl="alignImgPlace1" presStyleIdx="2" presStyleCnt="3" custLinFactNeighborX="-2297" custLinFactNeighborY="1488"/>
      <dgm:spPr/>
      <dgm:t>
        <a:bodyPr/>
        <a:lstStyle/>
        <a:p>
          <a:endParaRPr lang="en-US"/>
        </a:p>
      </dgm:t>
    </dgm:pt>
    <dgm:pt modelId="{89E4FAD4-148F-48FA-AA39-D403DC977E8C}" type="pres">
      <dgm:prSet presAssocID="{81102DE0-E99B-4910-B67C-9805210FDD4D}" presName="Child1" presStyleLbl="revTx" presStyleIdx="0" presStyleCnt="0">
        <dgm:presLayoutVars>
          <dgm:chMax val="0"/>
          <dgm:chPref val="0"/>
          <dgm:bulletEnabled val="1"/>
        </dgm:presLayoutVars>
      </dgm:prSet>
      <dgm:spPr/>
      <dgm:t>
        <a:bodyPr/>
        <a:lstStyle/>
        <a:p>
          <a:endParaRPr lang="en-US"/>
        </a:p>
      </dgm:t>
    </dgm:pt>
    <dgm:pt modelId="{69ED62E1-9135-4C42-91AD-8F90B5C85395}" type="pres">
      <dgm:prSet presAssocID="{81102DE0-E99B-4910-B67C-9805210FDD4D}" presName="Parent1" presStyleLbl="node1" presStyleIdx="2" presStyleCnt="3">
        <dgm:presLayoutVars>
          <dgm:chMax val="2"/>
          <dgm:chPref val="1"/>
          <dgm:bulletEnabled val="1"/>
        </dgm:presLayoutVars>
      </dgm:prSet>
      <dgm:spPr/>
      <dgm:t>
        <a:bodyPr/>
        <a:lstStyle/>
        <a:p>
          <a:endParaRPr lang="en-US"/>
        </a:p>
      </dgm:t>
    </dgm:pt>
  </dgm:ptLst>
  <dgm:cxnLst>
    <dgm:cxn modelId="{F981B83B-FAE1-42E6-815A-4871F2B748B0}" type="presOf" srcId="{2E2BFDFA-EC57-4254-BB19-A3EA3FB26A52}" destId="{4009F9F6-DF20-4BA4-9F50-0D2991DC9FBD}" srcOrd="0" destOrd="0" presId="urn:microsoft.com/office/officeart/2011/layout/InterconnectedBlockProcess"/>
    <dgm:cxn modelId="{76888599-9381-405E-AF3C-A98767008C2B}" type="presOf" srcId="{CD78D77C-D332-4A3A-802C-7E7EB9997A77}" destId="{B48BD5A6-181F-48DC-879A-694D37B44D0E}" srcOrd="0" destOrd="0" presId="urn:microsoft.com/office/officeart/2011/layout/InterconnectedBlockProcess"/>
    <dgm:cxn modelId="{D286A920-09E0-43B0-B4CF-875B7AAF59B6}" srcId="{CD78D77C-D332-4A3A-802C-7E7EB9997A77}" destId="{FA4DA699-C266-4F74-B9BD-8FFAE99261EC}" srcOrd="0" destOrd="0" parTransId="{5AA78501-D1B3-488F-B396-55AAAB692B6F}" sibTransId="{989770C9-7EB2-4E0D-B2AF-F41DAD7AB30B}"/>
    <dgm:cxn modelId="{49419B4D-FA21-4041-8A0A-33C15961DABB}" srcId="{4B7A473B-C942-4629-9786-E7905414843F}" destId="{81102DE0-E99B-4910-B67C-9805210FDD4D}" srcOrd="0" destOrd="0" parTransId="{BD0CDF95-1074-4C43-9F3E-1CE22810CBBA}" sibTransId="{321A83FD-0F2D-4770-B5B4-8417A85FBB4A}"/>
    <dgm:cxn modelId="{E7235700-6A80-4401-B278-E107F7D8D987}" srcId="{7AD14859-0CBF-43BC-A7DD-3DCF2E479B7B}" destId="{2E2BFDFA-EC57-4254-BB19-A3EA3FB26A52}" srcOrd="0" destOrd="0" parTransId="{A9DE35B8-219F-4A50-AD5E-5523A661C3AF}" sibTransId="{26A5C041-C205-4132-8B2C-363C9D1A3872}"/>
    <dgm:cxn modelId="{6958D5B1-F175-4D3E-AEF8-3206731E224F}" type="presOf" srcId="{21A1520C-2855-4A6D-8824-9657ABBA724F}" destId="{89E4FAD4-148F-48FA-AA39-D403DC977E8C}" srcOrd="1" destOrd="0" presId="urn:microsoft.com/office/officeart/2011/layout/InterconnectedBlockProcess"/>
    <dgm:cxn modelId="{0B4528A4-CF71-4433-B564-F6A1169ED327}" srcId="{4B7A473B-C942-4629-9786-E7905414843F}" destId="{CD78D77C-D332-4A3A-802C-7E7EB9997A77}" srcOrd="1" destOrd="0" parTransId="{9F0A6477-8EF4-43CD-B0D1-87153D2282B9}" sibTransId="{AFD51B1F-41AE-43B1-A872-1C4BE9D26B8E}"/>
    <dgm:cxn modelId="{624FD13F-9F2B-4BA1-BEF9-94527FD7E28E}" srcId="{4B7A473B-C942-4629-9786-E7905414843F}" destId="{7AD14859-0CBF-43BC-A7DD-3DCF2E479B7B}" srcOrd="2" destOrd="0" parTransId="{E02DCB52-837B-413B-81F1-24D17862D732}" sibTransId="{5D87EAC8-22A4-4BBD-9172-00E9805C493F}"/>
    <dgm:cxn modelId="{46DAEDB7-7D35-498C-9209-B6E06F6A95B5}" type="presOf" srcId="{FA4DA699-C266-4F74-B9BD-8FFAE99261EC}" destId="{FE3970F7-6176-4E8B-913A-692431214AFC}" srcOrd="1" destOrd="0" presId="urn:microsoft.com/office/officeart/2011/layout/InterconnectedBlockProcess"/>
    <dgm:cxn modelId="{0490FB73-9E35-489F-93E2-6A07250411DB}" type="presOf" srcId="{4B7A473B-C942-4629-9786-E7905414843F}" destId="{7010DCCA-9230-43B8-971B-38B5AC9CE6C5}" srcOrd="0" destOrd="0" presId="urn:microsoft.com/office/officeart/2011/layout/InterconnectedBlockProcess"/>
    <dgm:cxn modelId="{D9D56A64-6E74-442C-893B-195AC52662AB}" type="presOf" srcId="{7AD14859-0CBF-43BC-A7DD-3DCF2E479B7B}" destId="{37A2D1F2-A9B4-4BBB-B15B-8EB79CE0658A}" srcOrd="0" destOrd="0" presId="urn:microsoft.com/office/officeart/2011/layout/InterconnectedBlockProcess"/>
    <dgm:cxn modelId="{A81AC962-3EB2-442A-94BD-4059F3AD3CAB}" type="presOf" srcId="{21A1520C-2855-4A6D-8824-9657ABBA724F}" destId="{ED646E37-9F87-4FBA-B1C0-5FE3D4C2EA29}" srcOrd="0" destOrd="0" presId="urn:microsoft.com/office/officeart/2011/layout/InterconnectedBlockProcess"/>
    <dgm:cxn modelId="{B6F23E2C-35A1-4895-8A3A-A086F2E6F44B}" type="presOf" srcId="{81102DE0-E99B-4910-B67C-9805210FDD4D}" destId="{69ED62E1-9135-4C42-91AD-8F90B5C85395}" srcOrd="0" destOrd="0" presId="urn:microsoft.com/office/officeart/2011/layout/InterconnectedBlockProcess"/>
    <dgm:cxn modelId="{7BA88F0B-5AE2-4546-9C47-8EE3B2BA0501}" type="presOf" srcId="{FA4DA699-C266-4F74-B9BD-8FFAE99261EC}" destId="{BD1238F4-7C2A-4B31-BAED-128517C5D5C3}" srcOrd="0" destOrd="0" presId="urn:microsoft.com/office/officeart/2011/layout/InterconnectedBlockProcess"/>
    <dgm:cxn modelId="{F0F0827B-48C0-4417-9F49-24624EABCF63}" srcId="{81102DE0-E99B-4910-B67C-9805210FDD4D}" destId="{21A1520C-2855-4A6D-8824-9657ABBA724F}" srcOrd="0" destOrd="0" parTransId="{6A24CF02-7B0E-4209-BA3E-02A36747EBB0}" sibTransId="{8BA360C8-0E2F-46B6-AE97-6F274D77BE18}"/>
    <dgm:cxn modelId="{2839BF19-5FB0-4ACB-860F-3B65E921B4D0}" type="presOf" srcId="{2E2BFDFA-EC57-4254-BB19-A3EA3FB26A52}" destId="{68F60EDB-E6D1-4E22-BDBC-05F24AC1B8C4}" srcOrd="1" destOrd="0" presId="urn:microsoft.com/office/officeart/2011/layout/InterconnectedBlockProcess"/>
    <dgm:cxn modelId="{3000975D-5C18-4081-9F41-BC19D320B682}" type="presParOf" srcId="{7010DCCA-9230-43B8-971B-38B5AC9CE6C5}" destId="{41B46F86-64D0-4652-AB29-57A3257439D0}" srcOrd="0" destOrd="0" presId="urn:microsoft.com/office/officeart/2011/layout/InterconnectedBlockProcess"/>
    <dgm:cxn modelId="{00228CDF-CB5C-49D6-B7D8-5839F7F70D59}" type="presParOf" srcId="{41B46F86-64D0-4652-AB29-57A3257439D0}" destId="{4009F9F6-DF20-4BA4-9F50-0D2991DC9FBD}" srcOrd="0" destOrd="0" presId="urn:microsoft.com/office/officeart/2011/layout/InterconnectedBlockProcess"/>
    <dgm:cxn modelId="{7EC9ED8E-7F0F-4E6C-A2F4-711CF6CAB2D9}" type="presParOf" srcId="{7010DCCA-9230-43B8-971B-38B5AC9CE6C5}" destId="{68F60EDB-E6D1-4E22-BDBC-05F24AC1B8C4}" srcOrd="1" destOrd="0" presId="urn:microsoft.com/office/officeart/2011/layout/InterconnectedBlockProcess"/>
    <dgm:cxn modelId="{FD1278F1-AF0A-490A-B12F-5B8E8C33AB2C}" type="presParOf" srcId="{7010DCCA-9230-43B8-971B-38B5AC9CE6C5}" destId="{37A2D1F2-A9B4-4BBB-B15B-8EB79CE0658A}" srcOrd="2" destOrd="0" presId="urn:microsoft.com/office/officeart/2011/layout/InterconnectedBlockProcess"/>
    <dgm:cxn modelId="{61084D01-4D43-4DC4-BE8D-58C541B1FC32}" type="presParOf" srcId="{7010DCCA-9230-43B8-971B-38B5AC9CE6C5}" destId="{7FCC009E-0C0B-49D1-A215-7B28E938A7D0}" srcOrd="3" destOrd="0" presId="urn:microsoft.com/office/officeart/2011/layout/InterconnectedBlockProcess"/>
    <dgm:cxn modelId="{B7D63E9A-643C-4772-A3EA-FDF08BAE9B9E}" type="presParOf" srcId="{7FCC009E-0C0B-49D1-A215-7B28E938A7D0}" destId="{BD1238F4-7C2A-4B31-BAED-128517C5D5C3}" srcOrd="0" destOrd="0" presId="urn:microsoft.com/office/officeart/2011/layout/InterconnectedBlockProcess"/>
    <dgm:cxn modelId="{369CEFCD-C060-49EA-99F0-BBEFA97E9817}" type="presParOf" srcId="{7010DCCA-9230-43B8-971B-38B5AC9CE6C5}" destId="{FE3970F7-6176-4E8B-913A-692431214AFC}" srcOrd="4" destOrd="0" presId="urn:microsoft.com/office/officeart/2011/layout/InterconnectedBlockProcess"/>
    <dgm:cxn modelId="{72F48819-800D-4EDC-B736-E807C670BA02}" type="presParOf" srcId="{7010DCCA-9230-43B8-971B-38B5AC9CE6C5}" destId="{B48BD5A6-181F-48DC-879A-694D37B44D0E}" srcOrd="5" destOrd="0" presId="urn:microsoft.com/office/officeart/2011/layout/InterconnectedBlockProcess"/>
    <dgm:cxn modelId="{B2D3D939-C01B-40B3-8771-EF00F9B25BF0}" type="presParOf" srcId="{7010DCCA-9230-43B8-971B-38B5AC9CE6C5}" destId="{53246E07-37F8-43CD-9B03-359B4FDB2AA3}" srcOrd="6" destOrd="0" presId="urn:microsoft.com/office/officeart/2011/layout/InterconnectedBlockProcess"/>
    <dgm:cxn modelId="{64E80F99-8A16-4D59-B094-09EAEA74A8BB}" type="presParOf" srcId="{53246E07-37F8-43CD-9B03-359B4FDB2AA3}" destId="{ED646E37-9F87-4FBA-B1C0-5FE3D4C2EA29}" srcOrd="0" destOrd="0" presId="urn:microsoft.com/office/officeart/2011/layout/InterconnectedBlockProcess"/>
    <dgm:cxn modelId="{1A473DDC-C20D-4750-B091-1F8E483C9C59}" type="presParOf" srcId="{7010DCCA-9230-43B8-971B-38B5AC9CE6C5}" destId="{89E4FAD4-148F-48FA-AA39-D403DC977E8C}" srcOrd="7" destOrd="0" presId="urn:microsoft.com/office/officeart/2011/layout/InterconnectedBlockProcess"/>
    <dgm:cxn modelId="{103B8760-FAA6-4DA6-B339-F46CA0EF5F0F}" type="presParOf" srcId="{7010DCCA-9230-43B8-971B-38B5AC9CE6C5}" destId="{69ED62E1-9135-4C42-91AD-8F90B5C85395}" srcOrd="8"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9348317-3CF9-4B64-843C-14EAC9766359}"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n-US"/>
        </a:p>
      </dgm:t>
    </dgm:pt>
    <dgm:pt modelId="{03F191D4-0C41-4E9A-B756-0C71A3B869F3}">
      <dgm:prSet/>
      <dgm:spPr>
        <a:solidFill>
          <a:srgbClr val="00B050"/>
        </a:solidFill>
      </dgm:spPr>
      <dgm:t>
        <a:bodyPr/>
        <a:lstStyle/>
        <a:p>
          <a:pPr rtl="0"/>
          <a:r>
            <a:rPr lang="en-US" b="0" smtClean="0"/>
            <a:t>Hierarchical Data Format(HDF)</a:t>
          </a:r>
          <a:endParaRPr lang="en-GB"/>
        </a:p>
      </dgm:t>
    </dgm:pt>
    <dgm:pt modelId="{A93D7270-40AA-406F-8981-4A5A2C709056}" type="parTrans" cxnId="{B701968B-4105-4CED-9751-B0EA6FE52657}">
      <dgm:prSet/>
      <dgm:spPr/>
      <dgm:t>
        <a:bodyPr/>
        <a:lstStyle/>
        <a:p>
          <a:endParaRPr lang="en-US"/>
        </a:p>
      </dgm:t>
    </dgm:pt>
    <dgm:pt modelId="{FDA280FA-0599-4CB0-AE3F-4F70A45AD1AE}" type="sibTrans" cxnId="{B701968B-4105-4CED-9751-B0EA6FE52657}">
      <dgm:prSet/>
      <dgm:spPr/>
      <dgm:t>
        <a:bodyPr/>
        <a:lstStyle/>
        <a:p>
          <a:endParaRPr lang="en-US"/>
        </a:p>
      </dgm:t>
    </dgm:pt>
    <dgm:pt modelId="{B2E71B4A-43D7-43AF-8003-1B3A12E1CD39}">
      <dgm:prSet/>
      <dgm:spPr>
        <a:solidFill>
          <a:srgbClr val="7030A0"/>
        </a:solidFill>
      </dgm:spPr>
      <dgm:t>
        <a:bodyPr/>
        <a:lstStyle/>
        <a:p>
          <a:pPr rtl="0"/>
          <a:r>
            <a:rPr lang="en-US" b="0" smtClean="0"/>
            <a:t>HADOOP</a:t>
          </a:r>
          <a:endParaRPr lang="en-GB"/>
        </a:p>
      </dgm:t>
    </dgm:pt>
    <dgm:pt modelId="{477DFF05-89BB-4F45-8E52-51C0440A5FE4}" type="parTrans" cxnId="{917798C5-AC00-4F0B-81E5-3017498FA8C1}">
      <dgm:prSet/>
      <dgm:spPr/>
      <dgm:t>
        <a:bodyPr/>
        <a:lstStyle/>
        <a:p>
          <a:endParaRPr lang="en-US"/>
        </a:p>
      </dgm:t>
    </dgm:pt>
    <dgm:pt modelId="{89F3FC79-810A-4A28-ABE1-F34E6D3946AB}" type="sibTrans" cxnId="{917798C5-AC00-4F0B-81E5-3017498FA8C1}">
      <dgm:prSet/>
      <dgm:spPr/>
      <dgm:t>
        <a:bodyPr/>
        <a:lstStyle/>
        <a:p>
          <a:endParaRPr lang="en-US"/>
        </a:p>
      </dgm:t>
    </dgm:pt>
    <dgm:pt modelId="{25ED6774-C97D-4ED3-B83F-4670A308744C}">
      <dgm:prSet/>
      <dgm:spPr>
        <a:solidFill>
          <a:srgbClr val="FFC000"/>
        </a:solidFill>
      </dgm:spPr>
      <dgm:t>
        <a:bodyPr/>
        <a:lstStyle/>
        <a:p>
          <a:pPr rtl="0"/>
          <a:r>
            <a:rPr lang="en-US" b="0" smtClean="0"/>
            <a:t>IBM Watson</a:t>
          </a:r>
          <a:endParaRPr lang="en-GB"/>
        </a:p>
      </dgm:t>
    </dgm:pt>
    <dgm:pt modelId="{F4F75A57-01A2-435A-A25F-2EBDE3A9DD44}" type="parTrans" cxnId="{D76E68EC-A3C6-4931-B45E-509571C1C97A}">
      <dgm:prSet/>
      <dgm:spPr/>
      <dgm:t>
        <a:bodyPr/>
        <a:lstStyle/>
        <a:p>
          <a:endParaRPr lang="en-US"/>
        </a:p>
      </dgm:t>
    </dgm:pt>
    <dgm:pt modelId="{44F3FF38-3F04-4515-9F56-4B88A3A9C8F1}" type="sibTrans" cxnId="{D76E68EC-A3C6-4931-B45E-509571C1C97A}">
      <dgm:prSet/>
      <dgm:spPr/>
      <dgm:t>
        <a:bodyPr/>
        <a:lstStyle/>
        <a:p>
          <a:endParaRPr lang="en-US"/>
        </a:p>
      </dgm:t>
    </dgm:pt>
    <dgm:pt modelId="{7AA33C0E-2737-4A2B-BAC9-47C1EAF2DE24}" type="pres">
      <dgm:prSet presAssocID="{C9348317-3CF9-4B64-843C-14EAC9766359}" presName="cycle" presStyleCnt="0">
        <dgm:presLayoutVars>
          <dgm:dir/>
          <dgm:resizeHandles val="exact"/>
        </dgm:presLayoutVars>
      </dgm:prSet>
      <dgm:spPr/>
      <dgm:t>
        <a:bodyPr/>
        <a:lstStyle/>
        <a:p>
          <a:endParaRPr lang="en-US"/>
        </a:p>
      </dgm:t>
    </dgm:pt>
    <dgm:pt modelId="{EA1D2E17-01BF-4310-A2D6-740A402C722D}" type="pres">
      <dgm:prSet presAssocID="{03F191D4-0C41-4E9A-B756-0C71A3B869F3}" presName="node" presStyleLbl="node1" presStyleIdx="0" presStyleCnt="3">
        <dgm:presLayoutVars>
          <dgm:bulletEnabled val="1"/>
        </dgm:presLayoutVars>
      </dgm:prSet>
      <dgm:spPr/>
      <dgm:t>
        <a:bodyPr/>
        <a:lstStyle/>
        <a:p>
          <a:endParaRPr lang="en-US"/>
        </a:p>
      </dgm:t>
    </dgm:pt>
    <dgm:pt modelId="{DE6CB14C-BC46-4F64-94C0-C6B19D0817DC}" type="pres">
      <dgm:prSet presAssocID="{FDA280FA-0599-4CB0-AE3F-4F70A45AD1AE}" presName="sibTrans" presStyleLbl="sibTrans2D1" presStyleIdx="0" presStyleCnt="3"/>
      <dgm:spPr/>
      <dgm:t>
        <a:bodyPr/>
        <a:lstStyle/>
        <a:p>
          <a:endParaRPr lang="en-US"/>
        </a:p>
      </dgm:t>
    </dgm:pt>
    <dgm:pt modelId="{E40BC87B-E2A1-4762-9966-0D258288F1C8}" type="pres">
      <dgm:prSet presAssocID="{FDA280FA-0599-4CB0-AE3F-4F70A45AD1AE}" presName="connectorText" presStyleLbl="sibTrans2D1" presStyleIdx="0" presStyleCnt="3"/>
      <dgm:spPr/>
      <dgm:t>
        <a:bodyPr/>
        <a:lstStyle/>
        <a:p>
          <a:endParaRPr lang="en-US"/>
        </a:p>
      </dgm:t>
    </dgm:pt>
    <dgm:pt modelId="{2EE48E62-F407-4D79-BAAC-A8CAB394F29C}" type="pres">
      <dgm:prSet presAssocID="{B2E71B4A-43D7-43AF-8003-1B3A12E1CD39}" presName="node" presStyleLbl="node1" presStyleIdx="1" presStyleCnt="3">
        <dgm:presLayoutVars>
          <dgm:bulletEnabled val="1"/>
        </dgm:presLayoutVars>
      </dgm:prSet>
      <dgm:spPr/>
      <dgm:t>
        <a:bodyPr/>
        <a:lstStyle/>
        <a:p>
          <a:endParaRPr lang="en-US"/>
        </a:p>
      </dgm:t>
    </dgm:pt>
    <dgm:pt modelId="{8D43A25C-529F-4C9B-B790-1B9D1774D72B}" type="pres">
      <dgm:prSet presAssocID="{89F3FC79-810A-4A28-ABE1-F34E6D3946AB}" presName="sibTrans" presStyleLbl="sibTrans2D1" presStyleIdx="1" presStyleCnt="3"/>
      <dgm:spPr/>
      <dgm:t>
        <a:bodyPr/>
        <a:lstStyle/>
        <a:p>
          <a:endParaRPr lang="en-US"/>
        </a:p>
      </dgm:t>
    </dgm:pt>
    <dgm:pt modelId="{7C12ABDB-9002-48D8-ACF4-81A1475D8AA7}" type="pres">
      <dgm:prSet presAssocID="{89F3FC79-810A-4A28-ABE1-F34E6D3946AB}" presName="connectorText" presStyleLbl="sibTrans2D1" presStyleIdx="1" presStyleCnt="3"/>
      <dgm:spPr/>
      <dgm:t>
        <a:bodyPr/>
        <a:lstStyle/>
        <a:p>
          <a:endParaRPr lang="en-US"/>
        </a:p>
      </dgm:t>
    </dgm:pt>
    <dgm:pt modelId="{C41A131C-318B-4348-BD3C-06498B04B760}" type="pres">
      <dgm:prSet presAssocID="{25ED6774-C97D-4ED3-B83F-4670A308744C}" presName="node" presStyleLbl="node1" presStyleIdx="2" presStyleCnt="3" custRadScaleRad="100023" custRadScaleInc="-38">
        <dgm:presLayoutVars>
          <dgm:bulletEnabled val="1"/>
        </dgm:presLayoutVars>
      </dgm:prSet>
      <dgm:spPr/>
      <dgm:t>
        <a:bodyPr/>
        <a:lstStyle/>
        <a:p>
          <a:endParaRPr lang="en-US"/>
        </a:p>
      </dgm:t>
    </dgm:pt>
    <dgm:pt modelId="{28472E62-C909-4CFB-BB33-BF0037C2A2E2}" type="pres">
      <dgm:prSet presAssocID="{44F3FF38-3F04-4515-9F56-4B88A3A9C8F1}" presName="sibTrans" presStyleLbl="sibTrans2D1" presStyleIdx="2" presStyleCnt="3"/>
      <dgm:spPr/>
      <dgm:t>
        <a:bodyPr/>
        <a:lstStyle/>
        <a:p>
          <a:endParaRPr lang="en-US"/>
        </a:p>
      </dgm:t>
    </dgm:pt>
    <dgm:pt modelId="{F4396981-107E-4DD3-8477-F4AF17106725}" type="pres">
      <dgm:prSet presAssocID="{44F3FF38-3F04-4515-9F56-4B88A3A9C8F1}" presName="connectorText" presStyleLbl="sibTrans2D1" presStyleIdx="2" presStyleCnt="3"/>
      <dgm:spPr/>
      <dgm:t>
        <a:bodyPr/>
        <a:lstStyle/>
        <a:p>
          <a:endParaRPr lang="en-US"/>
        </a:p>
      </dgm:t>
    </dgm:pt>
  </dgm:ptLst>
  <dgm:cxnLst>
    <dgm:cxn modelId="{97DC8171-9788-470F-AC66-8A0D1959F7D4}" type="presOf" srcId="{FDA280FA-0599-4CB0-AE3F-4F70A45AD1AE}" destId="{DE6CB14C-BC46-4F64-94C0-C6B19D0817DC}" srcOrd="0" destOrd="0" presId="urn:microsoft.com/office/officeart/2005/8/layout/cycle2"/>
    <dgm:cxn modelId="{B701968B-4105-4CED-9751-B0EA6FE52657}" srcId="{C9348317-3CF9-4B64-843C-14EAC9766359}" destId="{03F191D4-0C41-4E9A-B756-0C71A3B869F3}" srcOrd="0" destOrd="0" parTransId="{A93D7270-40AA-406F-8981-4A5A2C709056}" sibTransId="{FDA280FA-0599-4CB0-AE3F-4F70A45AD1AE}"/>
    <dgm:cxn modelId="{44ACA8CF-3640-4F74-852C-C8C4DF26D817}" type="presOf" srcId="{89F3FC79-810A-4A28-ABE1-F34E6D3946AB}" destId="{7C12ABDB-9002-48D8-ACF4-81A1475D8AA7}" srcOrd="1" destOrd="0" presId="urn:microsoft.com/office/officeart/2005/8/layout/cycle2"/>
    <dgm:cxn modelId="{B357546A-92A3-4D51-8009-3860760047A4}" type="presOf" srcId="{89F3FC79-810A-4A28-ABE1-F34E6D3946AB}" destId="{8D43A25C-529F-4C9B-B790-1B9D1774D72B}" srcOrd="0" destOrd="0" presId="urn:microsoft.com/office/officeart/2005/8/layout/cycle2"/>
    <dgm:cxn modelId="{917798C5-AC00-4F0B-81E5-3017498FA8C1}" srcId="{C9348317-3CF9-4B64-843C-14EAC9766359}" destId="{B2E71B4A-43D7-43AF-8003-1B3A12E1CD39}" srcOrd="1" destOrd="0" parTransId="{477DFF05-89BB-4F45-8E52-51C0440A5FE4}" sibTransId="{89F3FC79-810A-4A28-ABE1-F34E6D3946AB}"/>
    <dgm:cxn modelId="{8C7E8A68-536B-404C-ACEF-BBA5C95DFBE3}" type="presOf" srcId="{FDA280FA-0599-4CB0-AE3F-4F70A45AD1AE}" destId="{E40BC87B-E2A1-4762-9966-0D258288F1C8}" srcOrd="1" destOrd="0" presId="urn:microsoft.com/office/officeart/2005/8/layout/cycle2"/>
    <dgm:cxn modelId="{6F43F645-C062-4F7D-9A45-F2EA9CBBF600}" type="presOf" srcId="{25ED6774-C97D-4ED3-B83F-4670A308744C}" destId="{C41A131C-318B-4348-BD3C-06498B04B760}" srcOrd="0" destOrd="0" presId="urn:microsoft.com/office/officeart/2005/8/layout/cycle2"/>
    <dgm:cxn modelId="{42EAC1E1-6F45-4FEF-89E8-70E061034013}" type="presOf" srcId="{44F3FF38-3F04-4515-9F56-4B88A3A9C8F1}" destId="{F4396981-107E-4DD3-8477-F4AF17106725}" srcOrd="1" destOrd="0" presId="urn:microsoft.com/office/officeart/2005/8/layout/cycle2"/>
    <dgm:cxn modelId="{C263FC12-4F65-4BC6-9780-7FF526F59138}" type="presOf" srcId="{B2E71B4A-43D7-43AF-8003-1B3A12E1CD39}" destId="{2EE48E62-F407-4D79-BAAC-A8CAB394F29C}" srcOrd="0" destOrd="0" presId="urn:microsoft.com/office/officeart/2005/8/layout/cycle2"/>
    <dgm:cxn modelId="{8287006A-3C5B-477A-9DFD-BEFB02AC368E}" type="presOf" srcId="{C9348317-3CF9-4B64-843C-14EAC9766359}" destId="{7AA33C0E-2737-4A2B-BAC9-47C1EAF2DE24}" srcOrd="0" destOrd="0" presId="urn:microsoft.com/office/officeart/2005/8/layout/cycle2"/>
    <dgm:cxn modelId="{25F58DED-9BD3-4D7B-96F6-0E32888CA8A4}" type="presOf" srcId="{44F3FF38-3F04-4515-9F56-4B88A3A9C8F1}" destId="{28472E62-C909-4CFB-BB33-BF0037C2A2E2}" srcOrd="0" destOrd="0" presId="urn:microsoft.com/office/officeart/2005/8/layout/cycle2"/>
    <dgm:cxn modelId="{1388630F-7BA8-4935-8628-928419AD8A5B}" type="presOf" srcId="{03F191D4-0C41-4E9A-B756-0C71A3B869F3}" destId="{EA1D2E17-01BF-4310-A2D6-740A402C722D}" srcOrd="0" destOrd="0" presId="urn:microsoft.com/office/officeart/2005/8/layout/cycle2"/>
    <dgm:cxn modelId="{D76E68EC-A3C6-4931-B45E-509571C1C97A}" srcId="{C9348317-3CF9-4B64-843C-14EAC9766359}" destId="{25ED6774-C97D-4ED3-B83F-4670A308744C}" srcOrd="2" destOrd="0" parTransId="{F4F75A57-01A2-435A-A25F-2EBDE3A9DD44}" sibTransId="{44F3FF38-3F04-4515-9F56-4B88A3A9C8F1}"/>
    <dgm:cxn modelId="{D65C255D-346D-420F-BF2D-378A17FE7E16}" type="presParOf" srcId="{7AA33C0E-2737-4A2B-BAC9-47C1EAF2DE24}" destId="{EA1D2E17-01BF-4310-A2D6-740A402C722D}" srcOrd="0" destOrd="0" presId="urn:microsoft.com/office/officeart/2005/8/layout/cycle2"/>
    <dgm:cxn modelId="{B7F440D4-F375-4938-B039-C29F11663E1A}" type="presParOf" srcId="{7AA33C0E-2737-4A2B-BAC9-47C1EAF2DE24}" destId="{DE6CB14C-BC46-4F64-94C0-C6B19D0817DC}" srcOrd="1" destOrd="0" presId="urn:microsoft.com/office/officeart/2005/8/layout/cycle2"/>
    <dgm:cxn modelId="{F033FAB6-4DEC-40BA-AF35-CC5105F7B752}" type="presParOf" srcId="{DE6CB14C-BC46-4F64-94C0-C6B19D0817DC}" destId="{E40BC87B-E2A1-4762-9966-0D258288F1C8}" srcOrd="0" destOrd="0" presId="urn:microsoft.com/office/officeart/2005/8/layout/cycle2"/>
    <dgm:cxn modelId="{4662E26A-CC77-4A3E-B58B-CE981171FC2E}" type="presParOf" srcId="{7AA33C0E-2737-4A2B-BAC9-47C1EAF2DE24}" destId="{2EE48E62-F407-4D79-BAAC-A8CAB394F29C}" srcOrd="2" destOrd="0" presId="urn:microsoft.com/office/officeart/2005/8/layout/cycle2"/>
    <dgm:cxn modelId="{9F2284ED-E947-4FFC-9BDA-4339510F7094}" type="presParOf" srcId="{7AA33C0E-2737-4A2B-BAC9-47C1EAF2DE24}" destId="{8D43A25C-529F-4C9B-B790-1B9D1774D72B}" srcOrd="3" destOrd="0" presId="urn:microsoft.com/office/officeart/2005/8/layout/cycle2"/>
    <dgm:cxn modelId="{51422AC7-2165-4A7C-954E-B4E46DA111B9}" type="presParOf" srcId="{8D43A25C-529F-4C9B-B790-1B9D1774D72B}" destId="{7C12ABDB-9002-48D8-ACF4-81A1475D8AA7}" srcOrd="0" destOrd="0" presId="urn:microsoft.com/office/officeart/2005/8/layout/cycle2"/>
    <dgm:cxn modelId="{9AA97CFB-AFC3-4C62-BB7F-9F010A594B82}" type="presParOf" srcId="{7AA33C0E-2737-4A2B-BAC9-47C1EAF2DE24}" destId="{C41A131C-318B-4348-BD3C-06498B04B760}" srcOrd="4" destOrd="0" presId="urn:microsoft.com/office/officeart/2005/8/layout/cycle2"/>
    <dgm:cxn modelId="{F2BE4556-0641-4D24-921B-1C6CE5FF4964}" type="presParOf" srcId="{7AA33C0E-2737-4A2B-BAC9-47C1EAF2DE24}" destId="{28472E62-C909-4CFB-BB33-BF0037C2A2E2}" srcOrd="5" destOrd="0" presId="urn:microsoft.com/office/officeart/2005/8/layout/cycle2"/>
    <dgm:cxn modelId="{7F7BA40B-1DD4-4460-9C80-6EA94CF6E429}" type="presParOf" srcId="{28472E62-C909-4CFB-BB33-BF0037C2A2E2}" destId="{F4396981-107E-4DD3-8477-F4AF17106725}"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A27E1A-6D18-496C-A133-17263F99E78E}">
      <dsp:nvSpPr>
        <dsp:cNvPr id="0" name=""/>
        <dsp:cNvSpPr/>
      </dsp:nvSpPr>
      <dsp:spPr>
        <a:xfrm>
          <a:off x="0" y="910335"/>
          <a:ext cx="1468437" cy="881062"/>
        </a:xfrm>
        <a:prstGeom prst="rect">
          <a:avLst/>
        </a:prstGeom>
        <a:solidFill>
          <a:srgbClr val="FF0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Data Source verifiable</a:t>
          </a:r>
          <a:endParaRPr lang="en-US" sz="1500" kern="1200" dirty="0"/>
        </a:p>
      </dsp:txBody>
      <dsp:txXfrm>
        <a:off x="0" y="910335"/>
        <a:ext cx="1468437" cy="881062"/>
      </dsp:txXfrm>
    </dsp:sp>
    <dsp:sp modelId="{65AC260A-0F91-4A43-A05B-C759B463F215}">
      <dsp:nvSpPr>
        <dsp:cNvPr id="0" name=""/>
        <dsp:cNvSpPr/>
      </dsp:nvSpPr>
      <dsp:spPr>
        <a:xfrm>
          <a:off x="1615281" y="910335"/>
          <a:ext cx="1468437" cy="8810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Data Validation</a:t>
          </a:r>
          <a:endParaRPr lang="en-US" sz="1500" kern="1200" dirty="0"/>
        </a:p>
      </dsp:txBody>
      <dsp:txXfrm>
        <a:off x="1615281" y="910335"/>
        <a:ext cx="1468437" cy="881062"/>
      </dsp:txXfrm>
    </dsp:sp>
    <dsp:sp modelId="{A8B838B7-BC59-4140-9496-5A852BB6A0CA}">
      <dsp:nvSpPr>
        <dsp:cNvPr id="0" name=""/>
        <dsp:cNvSpPr/>
      </dsp:nvSpPr>
      <dsp:spPr>
        <a:xfrm>
          <a:off x="3230562" y="910335"/>
          <a:ext cx="1468437" cy="8810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No duplications &amp; Redundancies</a:t>
          </a:r>
          <a:endParaRPr lang="en-US" sz="1500" kern="1200" dirty="0"/>
        </a:p>
      </dsp:txBody>
      <dsp:txXfrm>
        <a:off x="3230562" y="910335"/>
        <a:ext cx="1468437" cy="881062"/>
      </dsp:txXfrm>
    </dsp:sp>
    <dsp:sp modelId="{D6F5A183-28ED-47E7-B532-99E96929CC3F}">
      <dsp:nvSpPr>
        <dsp:cNvPr id="0" name=""/>
        <dsp:cNvSpPr/>
      </dsp:nvSpPr>
      <dsp:spPr>
        <a:xfrm>
          <a:off x="8707" y="1938241"/>
          <a:ext cx="1468437" cy="88106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Using Subscriber only published Archives</a:t>
          </a:r>
          <a:endParaRPr lang="en-US" sz="1500" kern="1200" dirty="0"/>
        </a:p>
      </dsp:txBody>
      <dsp:txXfrm>
        <a:off x="8707" y="1938241"/>
        <a:ext cx="1468437" cy="881062"/>
      </dsp:txXfrm>
    </dsp:sp>
    <dsp:sp modelId="{F6ACAC0B-CAD6-4E04-927A-EE8C2629B885}">
      <dsp:nvSpPr>
        <dsp:cNvPr id="0" name=""/>
        <dsp:cNvSpPr/>
      </dsp:nvSpPr>
      <dsp:spPr>
        <a:xfrm>
          <a:off x="1615281" y="1938241"/>
          <a:ext cx="1468437" cy="881062"/>
        </a:xfrm>
        <a:prstGeom prst="rect">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Frequency of Data update &amp; error check</a:t>
          </a:r>
          <a:endParaRPr lang="en-US" sz="1500" kern="1200" dirty="0"/>
        </a:p>
      </dsp:txBody>
      <dsp:txXfrm>
        <a:off x="1615281" y="1938241"/>
        <a:ext cx="1468437" cy="881062"/>
      </dsp:txXfrm>
    </dsp:sp>
    <dsp:sp modelId="{957F9E77-16F7-4E3D-ACFD-4B2B5846FA6F}">
      <dsp:nvSpPr>
        <dsp:cNvPr id="0" name=""/>
        <dsp:cNvSpPr/>
      </dsp:nvSpPr>
      <dsp:spPr>
        <a:xfrm>
          <a:off x="3203234" y="1939880"/>
          <a:ext cx="1468437" cy="881062"/>
        </a:xfrm>
        <a:prstGeom prst="rect">
          <a:avLst/>
        </a:prstGeom>
        <a:solidFill>
          <a:srgbClr val="92D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Test Data</a:t>
          </a:r>
          <a:endParaRPr lang="en-US" sz="1500" kern="1200" dirty="0"/>
        </a:p>
      </dsp:txBody>
      <dsp:txXfrm>
        <a:off x="3203234" y="1939880"/>
        <a:ext cx="1468437" cy="881062"/>
      </dsp:txXfrm>
    </dsp:sp>
    <dsp:sp modelId="{1A5E400D-07E1-4C48-89DE-6C37BE38C11A}">
      <dsp:nvSpPr>
        <dsp:cNvPr id="0" name=""/>
        <dsp:cNvSpPr/>
      </dsp:nvSpPr>
      <dsp:spPr>
        <a:xfrm>
          <a:off x="0" y="2966147"/>
          <a:ext cx="1468437" cy="881062"/>
        </a:xfrm>
        <a:prstGeom prst="rect">
          <a:avLst/>
        </a:prstGeom>
        <a:solidFill>
          <a:srgbClr val="00B0F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Plausibility &amp; Logicality</a:t>
          </a:r>
          <a:endParaRPr lang="en-US" sz="1500" kern="1200" dirty="0"/>
        </a:p>
      </dsp:txBody>
      <dsp:txXfrm>
        <a:off x="0" y="2966147"/>
        <a:ext cx="1468437" cy="881062"/>
      </dsp:txXfrm>
    </dsp:sp>
    <dsp:sp modelId="{D8DE0B73-F0C1-43E0-B2EF-55FB4A920BA7}">
      <dsp:nvSpPr>
        <dsp:cNvPr id="0" name=""/>
        <dsp:cNvSpPr/>
      </dsp:nvSpPr>
      <dsp:spPr>
        <a:xfrm>
          <a:off x="1615281" y="2966147"/>
          <a:ext cx="1468437" cy="881062"/>
        </a:xfrm>
        <a:prstGeom prst="rect">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Talk to an expert</a:t>
          </a:r>
          <a:endParaRPr lang="en-US" sz="1500" kern="1200" dirty="0"/>
        </a:p>
      </dsp:txBody>
      <dsp:txXfrm>
        <a:off x="1615281" y="2966147"/>
        <a:ext cx="1468437" cy="881062"/>
      </dsp:txXfrm>
    </dsp:sp>
    <dsp:sp modelId="{7EBAEA07-219C-4000-8955-095DC86A3165}">
      <dsp:nvSpPr>
        <dsp:cNvPr id="0" name=""/>
        <dsp:cNvSpPr/>
      </dsp:nvSpPr>
      <dsp:spPr>
        <a:xfrm>
          <a:off x="3230562" y="2966147"/>
          <a:ext cx="1468437" cy="881062"/>
        </a:xfrm>
        <a:prstGeom prst="rect">
          <a:avLst/>
        </a:prstGeom>
        <a:solidFill>
          <a:srgbClr val="00206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lvl="0" algn="ctr" defTabSz="666750">
            <a:lnSpc>
              <a:spcPct val="90000"/>
            </a:lnSpc>
            <a:spcBef>
              <a:spcPct val="0"/>
            </a:spcBef>
            <a:spcAft>
              <a:spcPct val="35000"/>
            </a:spcAft>
          </a:pPr>
          <a:r>
            <a:rPr lang="en-US" sz="1500" kern="1200" dirty="0" smtClean="0"/>
            <a:t>Methods for Data Acquisition</a:t>
          </a:r>
          <a:endParaRPr lang="en-US" sz="1500" kern="1200" dirty="0"/>
        </a:p>
      </dsp:txBody>
      <dsp:txXfrm>
        <a:off x="3230562" y="2966147"/>
        <a:ext cx="1468437" cy="8810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009F9F6-DF20-4BA4-9F50-0D2991DC9FBD}">
      <dsp:nvSpPr>
        <dsp:cNvPr id="0" name=""/>
        <dsp:cNvSpPr/>
      </dsp:nvSpPr>
      <dsp:spPr>
        <a:xfrm>
          <a:off x="3059658" y="714044"/>
          <a:ext cx="1507457" cy="3349955"/>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lvl="0" algn="r" defTabSz="755650">
            <a:lnSpc>
              <a:spcPct val="90000"/>
            </a:lnSpc>
            <a:spcBef>
              <a:spcPct val="0"/>
            </a:spcBef>
            <a:spcAft>
              <a:spcPct val="35000"/>
            </a:spcAft>
          </a:pPr>
          <a:r>
            <a:rPr lang="en-US" sz="1700" kern="1200" dirty="0" smtClean="0"/>
            <a:t>Adaptable</a:t>
          </a:r>
        </a:p>
        <a:p>
          <a:pPr lvl="0" algn="r" defTabSz="755650">
            <a:lnSpc>
              <a:spcPct val="90000"/>
            </a:lnSpc>
            <a:spcBef>
              <a:spcPct val="0"/>
            </a:spcBef>
            <a:spcAft>
              <a:spcPct val="35000"/>
            </a:spcAft>
          </a:pPr>
          <a:endParaRPr lang="en-US" sz="1700" kern="1200" dirty="0" smtClean="0"/>
        </a:p>
        <a:p>
          <a:pPr lvl="0" algn="r" defTabSz="755650">
            <a:lnSpc>
              <a:spcPct val="90000"/>
            </a:lnSpc>
            <a:spcBef>
              <a:spcPct val="0"/>
            </a:spcBef>
            <a:spcAft>
              <a:spcPct val="35000"/>
            </a:spcAft>
          </a:pPr>
          <a:r>
            <a:rPr lang="en-US" sz="1700" kern="1200" dirty="0" smtClean="0"/>
            <a:t>Portable </a:t>
          </a:r>
        </a:p>
        <a:p>
          <a:pPr lvl="0" algn="r" defTabSz="755650">
            <a:lnSpc>
              <a:spcPct val="90000"/>
            </a:lnSpc>
            <a:spcBef>
              <a:spcPct val="0"/>
            </a:spcBef>
            <a:spcAft>
              <a:spcPct val="35000"/>
            </a:spcAft>
          </a:pPr>
          <a:endParaRPr lang="en-US" sz="1700" kern="1200" dirty="0" smtClean="0"/>
        </a:p>
        <a:p>
          <a:pPr lvl="0" algn="r" defTabSz="755650">
            <a:lnSpc>
              <a:spcPct val="90000"/>
            </a:lnSpc>
            <a:spcBef>
              <a:spcPct val="0"/>
            </a:spcBef>
            <a:spcAft>
              <a:spcPct val="35000"/>
            </a:spcAft>
          </a:pPr>
          <a:r>
            <a:rPr lang="en-US" sz="1700" kern="1200" dirty="0" smtClean="0"/>
            <a:t>Interoperable</a:t>
          </a:r>
          <a:endParaRPr lang="en-US" sz="1700" kern="1200" dirty="0"/>
        </a:p>
      </dsp:txBody>
      <dsp:txXfrm>
        <a:off x="3250973" y="714044"/>
        <a:ext cx="1316142" cy="3349955"/>
      </dsp:txXfrm>
    </dsp:sp>
    <dsp:sp modelId="{37A2D1F2-A9B4-4BBB-B15B-8EB79CE0658A}">
      <dsp:nvSpPr>
        <dsp:cNvPr id="0" name=""/>
        <dsp:cNvSpPr/>
      </dsp:nvSpPr>
      <dsp:spPr>
        <a:xfrm>
          <a:off x="3059658" y="0"/>
          <a:ext cx="1507457" cy="715264"/>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lvl="0" algn="ctr" defTabSz="1022350">
            <a:lnSpc>
              <a:spcPct val="90000"/>
            </a:lnSpc>
            <a:spcBef>
              <a:spcPct val="0"/>
            </a:spcBef>
            <a:spcAft>
              <a:spcPct val="35000"/>
            </a:spcAft>
          </a:pPr>
          <a:r>
            <a:rPr lang="en-US" sz="2300" kern="1200" dirty="0" smtClean="0"/>
            <a:t>Longevity</a:t>
          </a:r>
          <a:endParaRPr lang="en-US" sz="2300" kern="1200" dirty="0"/>
        </a:p>
      </dsp:txBody>
      <dsp:txXfrm>
        <a:off x="3059658" y="0"/>
        <a:ext cx="1507457" cy="715264"/>
      </dsp:txXfrm>
    </dsp:sp>
    <dsp:sp modelId="{BD1238F4-7C2A-4B31-BAED-128517C5D5C3}">
      <dsp:nvSpPr>
        <dsp:cNvPr id="0" name=""/>
        <dsp:cNvSpPr/>
      </dsp:nvSpPr>
      <dsp:spPr>
        <a:xfrm>
          <a:off x="1551747" y="714044"/>
          <a:ext cx="1507457" cy="3110992"/>
        </a:xfrm>
        <a:prstGeom prst="wedgeRectCallout">
          <a:avLst>
            <a:gd name="adj1" fmla="val 62500"/>
            <a:gd name="adj2" fmla="val 2083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lvl="0" algn="r" defTabSz="755650">
            <a:lnSpc>
              <a:spcPct val="90000"/>
            </a:lnSpc>
            <a:spcBef>
              <a:spcPct val="0"/>
            </a:spcBef>
            <a:spcAft>
              <a:spcPct val="35000"/>
            </a:spcAft>
          </a:pPr>
          <a:r>
            <a:rPr lang="en-US" sz="1700" kern="1200" dirty="0" smtClean="0"/>
            <a:t>How clean is your data?</a:t>
          </a:r>
          <a:endParaRPr lang="en-US" sz="1700" kern="1200" dirty="0"/>
        </a:p>
      </dsp:txBody>
      <dsp:txXfrm>
        <a:off x="1743063" y="714044"/>
        <a:ext cx="1316142" cy="3110992"/>
      </dsp:txXfrm>
    </dsp:sp>
    <dsp:sp modelId="{B48BD5A6-181F-48DC-879A-694D37B44D0E}">
      <dsp:nvSpPr>
        <dsp:cNvPr id="0" name=""/>
        <dsp:cNvSpPr/>
      </dsp:nvSpPr>
      <dsp:spPr>
        <a:xfrm>
          <a:off x="1551747" y="115823"/>
          <a:ext cx="1507457" cy="59822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lvl="0" algn="ctr" defTabSz="1022350">
            <a:lnSpc>
              <a:spcPct val="90000"/>
            </a:lnSpc>
            <a:spcBef>
              <a:spcPct val="0"/>
            </a:spcBef>
            <a:spcAft>
              <a:spcPct val="35000"/>
            </a:spcAft>
          </a:pPr>
          <a:r>
            <a:rPr lang="en-US" sz="2300" kern="1200" dirty="0" smtClean="0"/>
            <a:t>Cleanliness</a:t>
          </a:r>
          <a:endParaRPr lang="en-US" sz="2300" kern="1200" dirty="0"/>
        </a:p>
      </dsp:txBody>
      <dsp:txXfrm>
        <a:off x="1551747" y="115823"/>
        <a:ext cx="1507457" cy="598220"/>
      </dsp:txXfrm>
    </dsp:sp>
    <dsp:sp modelId="{ED646E37-9F87-4FBA-B1C0-5FE3D4C2EA29}">
      <dsp:nvSpPr>
        <dsp:cNvPr id="0" name=""/>
        <dsp:cNvSpPr/>
      </dsp:nvSpPr>
      <dsp:spPr>
        <a:xfrm>
          <a:off x="9663" y="756774"/>
          <a:ext cx="1507457" cy="2871622"/>
        </a:xfrm>
        <a:prstGeom prst="wedgeRectCallout">
          <a:avLst>
            <a:gd name="adj1" fmla="val 62500"/>
            <a:gd name="adj2" fmla="val 2083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3975" tIns="53975" rIns="53975" bIns="53975" numCol="1" spcCol="1270" anchor="t" anchorCtr="0">
          <a:noAutofit/>
        </a:bodyPr>
        <a:lstStyle/>
        <a:p>
          <a:pPr lvl="0" algn="r" defTabSz="755650">
            <a:lnSpc>
              <a:spcPct val="90000"/>
            </a:lnSpc>
            <a:spcBef>
              <a:spcPct val="0"/>
            </a:spcBef>
            <a:spcAft>
              <a:spcPct val="35000"/>
            </a:spcAft>
          </a:pPr>
          <a:r>
            <a:rPr lang="en-US" sz="1700" kern="1200" dirty="0" smtClean="0"/>
            <a:t>Updates</a:t>
          </a:r>
        </a:p>
        <a:p>
          <a:pPr lvl="0" algn="r" defTabSz="755650">
            <a:lnSpc>
              <a:spcPct val="90000"/>
            </a:lnSpc>
            <a:spcBef>
              <a:spcPct val="0"/>
            </a:spcBef>
            <a:spcAft>
              <a:spcPct val="35000"/>
            </a:spcAft>
          </a:pPr>
          <a:endParaRPr lang="en-US" sz="1700" kern="1200" dirty="0" smtClean="0"/>
        </a:p>
        <a:p>
          <a:pPr lvl="0" algn="r" defTabSz="755650">
            <a:lnSpc>
              <a:spcPct val="90000"/>
            </a:lnSpc>
            <a:spcBef>
              <a:spcPct val="0"/>
            </a:spcBef>
            <a:spcAft>
              <a:spcPct val="35000"/>
            </a:spcAft>
          </a:pPr>
          <a:r>
            <a:rPr lang="en-US" sz="1700" kern="1200" dirty="0" smtClean="0"/>
            <a:t>Errors or Misreported</a:t>
          </a:r>
        </a:p>
        <a:p>
          <a:pPr lvl="0" algn="r" defTabSz="755650">
            <a:lnSpc>
              <a:spcPct val="90000"/>
            </a:lnSpc>
            <a:spcBef>
              <a:spcPct val="0"/>
            </a:spcBef>
            <a:spcAft>
              <a:spcPct val="35000"/>
            </a:spcAft>
          </a:pPr>
          <a:endParaRPr lang="en-US" sz="1700" kern="1200" dirty="0" smtClean="0"/>
        </a:p>
        <a:p>
          <a:pPr lvl="0" algn="r" defTabSz="755650">
            <a:lnSpc>
              <a:spcPct val="90000"/>
            </a:lnSpc>
            <a:spcBef>
              <a:spcPct val="0"/>
            </a:spcBef>
            <a:spcAft>
              <a:spcPct val="35000"/>
            </a:spcAft>
          </a:pPr>
          <a:r>
            <a:rPr lang="en-US" sz="1700" kern="1200" dirty="0" smtClean="0"/>
            <a:t>Methods</a:t>
          </a:r>
          <a:endParaRPr lang="en-US" sz="1700" kern="1200" dirty="0"/>
        </a:p>
      </dsp:txBody>
      <dsp:txXfrm>
        <a:off x="200979" y="756774"/>
        <a:ext cx="1316142" cy="2871622"/>
      </dsp:txXfrm>
    </dsp:sp>
    <dsp:sp modelId="{69ED62E1-9135-4C42-91AD-8F90B5C85395}">
      <dsp:nvSpPr>
        <dsp:cNvPr id="0" name=""/>
        <dsp:cNvSpPr/>
      </dsp:nvSpPr>
      <dsp:spPr>
        <a:xfrm>
          <a:off x="44290" y="235305"/>
          <a:ext cx="1507457" cy="478739"/>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3025" tIns="73025" rIns="73025" bIns="73025" numCol="1" spcCol="1270" anchor="ctr" anchorCtr="0">
          <a:noAutofit/>
        </a:bodyPr>
        <a:lstStyle/>
        <a:p>
          <a:pPr lvl="0" algn="ctr" defTabSz="1022350">
            <a:lnSpc>
              <a:spcPct val="90000"/>
            </a:lnSpc>
            <a:spcBef>
              <a:spcPct val="0"/>
            </a:spcBef>
            <a:spcAft>
              <a:spcPct val="35000"/>
            </a:spcAft>
          </a:pPr>
          <a:r>
            <a:rPr lang="en-US" sz="2300" kern="1200" dirty="0" smtClean="0"/>
            <a:t>Readability</a:t>
          </a:r>
          <a:endParaRPr lang="en-US" sz="2300" kern="1200" dirty="0"/>
        </a:p>
      </dsp:txBody>
      <dsp:txXfrm>
        <a:off x="44290" y="235305"/>
        <a:ext cx="1507457" cy="47873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1D2E17-01BF-4310-A2D6-740A402C722D}">
      <dsp:nvSpPr>
        <dsp:cNvPr id="0" name=""/>
        <dsp:cNvSpPr/>
      </dsp:nvSpPr>
      <dsp:spPr>
        <a:xfrm>
          <a:off x="1511003" y="82"/>
          <a:ext cx="1981283" cy="1981283"/>
        </a:xfrm>
        <a:prstGeom prst="ellipse">
          <a:avLst/>
        </a:prstGeom>
        <a:solidFill>
          <a:srgbClr val="00B05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b="0" kern="1200" smtClean="0"/>
            <a:t>Hierarchical Data Format(HDF)</a:t>
          </a:r>
          <a:endParaRPr lang="en-GB" sz="2000" kern="1200"/>
        </a:p>
      </dsp:txBody>
      <dsp:txXfrm>
        <a:off x="1801155" y="290234"/>
        <a:ext cx="1400979" cy="1400979"/>
      </dsp:txXfrm>
    </dsp:sp>
    <dsp:sp modelId="{DE6CB14C-BC46-4F64-94C0-C6B19D0817DC}">
      <dsp:nvSpPr>
        <dsp:cNvPr id="0" name=""/>
        <dsp:cNvSpPr/>
      </dsp:nvSpPr>
      <dsp:spPr>
        <a:xfrm rot="3600000">
          <a:off x="2974605" y="1931734"/>
          <a:ext cx="526729" cy="6686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3014110" y="1997047"/>
        <a:ext cx="368710" cy="401209"/>
      </dsp:txXfrm>
    </dsp:sp>
    <dsp:sp modelId="{2EE48E62-F407-4D79-BAAC-A8CAB394F29C}">
      <dsp:nvSpPr>
        <dsp:cNvPr id="0" name=""/>
        <dsp:cNvSpPr/>
      </dsp:nvSpPr>
      <dsp:spPr>
        <a:xfrm>
          <a:off x="2998560" y="2576606"/>
          <a:ext cx="1981283" cy="1981283"/>
        </a:xfrm>
        <a:prstGeom prst="ellipse">
          <a:avLst/>
        </a:prstGeom>
        <a:solidFill>
          <a:srgbClr val="7030A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b="0" kern="1200" smtClean="0"/>
            <a:t>HADOOP</a:t>
          </a:r>
          <a:endParaRPr lang="en-GB" sz="2000" kern="1200"/>
        </a:p>
      </dsp:txBody>
      <dsp:txXfrm>
        <a:off x="3288712" y="2866758"/>
        <a:ext cx="1400979" cy="1400979"/>
      </dsp:txXfrm>
    </dsp:sp>
    <dsp:sp modelId="{8D43A25C-529F-4C9B-B790-1B9D1774D72B}">
      <dsp:nvSpPr>
        <dsp:cNvPr id="0" name=""/>
        <dsp:cNvSpPr/>
      </dsp:nvSpPr>
      <dsp:spPr>
        <a:xfrm rot="10799904">
          <a:off x="2253187" y="3232947"/>
          <a:ext cx="526729" cy="6686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rot="10800000">
        <a:off x="2411206" y="3366682"/>
        <a:ext cx="368710" cy="401209"/>
      </dsp:txXfrm>
    </dsp:sp>
    <dsp:sp modelId="{C41A131C-318B-4348-BD3C-06498B04B760}">
      <dsp:nvSpPr>
        <dsp:cNvPr id="0" name=""/>
        <dsp:cNvSpPr/>
      </dsp:nvSpPr>
      <dsp:spPr>
        <a:xfrm>
          <a:off x="23446" y="2576689"/>
          <a:ext cx="1981283" cy="1981283"/>
        </a:xfrm>
        <a:prstGeom prst="ellipse">
          <a:avLst/>
        </a:prstGeom>
        <a:solidFill>
          <a:srgbClr val="FFC000"/>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rtl="0">
            <a:lnSpc>
              <a:spcPct val="90000"/>
            </a:lnSpc>
            <a:spcBef>
              <a:spcPct val="0"/>
            </a:spcBef>
            <a:spcAft>
              <a:spcPct val="35000"/>
            </a:spcAft>
          </a:pPr>
          <a:r>
            <a:rPr lang="en-US" sz="2000" b="0" kern="1200" smtClean="0"/>
            <a:t>IBM Watson</a:t>
          </a:r>
          <a:endParaRPr lang="en-GB" sz="2000" kern="1200"/>
        </a:p>
      </dsp:txBody>
      <dsp:txXfrm>
        <a:off x="313598" y="2866841"/>
        <a:ext cx="1400979" cy="1400979"/>
      </dsp:txXfrm>
    </dsp:sp>
    <dsp:sp modelId="{28472E62-C909-4CFB-BB33-BF0037C2A2E2}">
      <dsp:nvSpPr>
        <dsp:cNvPr id="0" name=""/>
        <dsp:cNvSpPr/>
      </dsp:nvSpPr>
      <dsp:spPr>
        <a:xfrm rot="17999952">
          <a:off x="1487029" y="1957597"/>
          <a:ext cx="526767" cy="6686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en-US" sz="1600" kern="1200"/>
        </a:p>
      </dsp:txBody>
      <dsp:txXfrm>
        <a:off x="1526537" y="2159764"/>
        <a:ext cx="368737" cy="401209"/>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2FF23A-11F0-45DD-9742-E7C10770AAD4}" type="datetimeFigureOut">
              <a:rPr lang="en-GB" smtClean="0"/>
              <a:t>26/08/2025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36493F-A52C-49E9-9E47-4416882DCED4}" type="slidenum">
              <a:rPr lang="en-GB" smtClean="0"/>
              <a:t>‹#›</a:t>
            </a:fld>
            <a:endParaRPr lang="en-GB"/>
          </a:p>
        </p:txBody>
      </p:sp>
    </p:spTree>
    <p:extLst>
      <p:ext uri="{BB962C8B-B14F-4D97-AF65-F5344CB8AC3E}">
        <p14:creationId xmlns:p14="http://schemas.microsoft.com/office/powerpoint/2010/main" val="3826940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4136493F-A52C-49E9-9E47-4416882DCED4}" type="slidenum">
              <a:rPr lang="en-GB" smtClean="0"/>
              <a:t>4</a:t>
            </a:fld>
            <a:endParaRPr lang="en-GB"/>
          </a:p>
        </p:txBody>
      </p:sp>
    </p:spTree>
    <p:extLst>
      <p:ext uri="{BB962C8B-B14F-4D97-AF65-F5344CB8AC3E}">
        <p14:creationId xmlns:p14="http://schemas.microsoft.com/office/powerpoint/2010/main" val="287309227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E53945-D35A-42DA-BE92-A93558FEBF1E}"/>
              </a:ext>
            </a:extLst>
          </p:cNvPr>
          <p:cNvPicPr>
            <a:picLocks noChangeAspect="1"/>
          </p:cNvPicPr>
          <p:nvPr userDrawn="1"/>
        </p:nvPicPr>
        <p:blipFill>
          <a:blip r:embed="rId2"/>
          <a:stretch>
            <a:fillRect/>
          </a:stretch>
        </p:blipFill>
        <p:spPr>
          <a:xfrm>
            <a:off x="0" y="1608"/>
            <a:ext cx="9142570" cy="6856392"/>
          </a:xfrm>
          <a:prstGeom prst="rect">
            <a:avLst/>
          </a:prstGeom>
        </p:spPr>
      </p:pic>
      <p:sp>
        <p:nvSpPr>
          <p:cNvPr id="15" name="Text Placeholder 2">
            <a:extLst>
              <a:ext uri="{FF2B5EF4-FFF2-40B4-BE49-F238E27FC236}">
                <a16:creationId xmlns:a16="http://schemas.microsoft.com/office/drawing/2014/main" id="{CCB4B624-5098-4F9B-9DF1-1ED249FA1B9B}"/>
              </a:ext>
            </a:extLst>
          </p:cNvPr>
          <p:cNvSpPr>
            <a:spLocks noGrp="1"/>
          </p:cNvSpPr>
          <p:nvPr>
            <p:ph type="body" idx="1" hasCustomPrompt="1"/>
          </p:nvPr>
        </p:nvSpPr>
        <p:spPr>
          <a:xfrm>
            <a:off x="773590" y="4059231"/>
            <a:ext cx="7894002" cy="609796"/>
          </a:xfrm>
        </p:spPr>
        <p:txBody>
          <a:bodyPr anchor="t">
            <a:noAutofit/>
          </a:bodyPr>
          <a:lstStyle>
            <a:lvl1pPr marL="0" indent="0" algn="ctr">
              <a:buNone/>
              <a:defRPr sz="4000" b="0">
                <a:solidFill>
                  <a:schemeClr val="bg1"/>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 or speaker</a:t>
            </a:r>
          </a:p>
        </p:txBody>
      </p:sp>
      <p:sp>
        <p:nvSpPr>
          <p:cNvPr id="11" name="Title 1">
            <a:extLst>
              <a:ext uri="{FF2B5EF4-FFF2-40B4-BE49-F238E27FC236}">
                <a16:creationId xmlns:a16="http://schemas.microsoft.com/office/drawing/2014/main" id="{CD8BA8A6-2B14-4932-8E99-0BCD60256AD2}"/>
              </a:ext>
            </a:extLst>
          </p:cNvPr>
          <p:cNvSpPr>
            <a:spLocks noGrp="1"/>
          </p:cNvSpPr>
          <p:nvPr>
            <p:ph type="title" hasCustomPrompt="1"/>
          </p:nvPr>
        </p:nvSpPr>
        <p:spPr>
          <a:xfrm>
            <a:off x="780891" y="2719094"/>
            <a:ext cx="7886700" cy="1117800"/>
          </a:xfrm>
        </p:spPr>
        <p:txBody>
          <a:bodyPr>
            <a:noAutofit/>
          </a:bodyPr>
          <a:lstStyle>
            <a:lvl1pPr>
              <a:defRPr sz="10400"/>
            </a:lvl1pPr>
          </a:lstStyle>
          <a:p>
            <a:r>
              <a:rPr lang="en-US" dirty="0"/>
              <a:t>Title</a:t>
            </a:r>
            <a:endParaRPr lang="en-GB" dirty="0"/>
          </a:p>
        </p:txBody>
      </p:sp>
    </p:spTree>
    <p:extLst>
      <p:ext uri="{BB962C8B-B14F-4D97-AF65-F5344CB8AC3E}">
        <p14:creationId xmlns:p14="http://schemas.microsoft.com/office/powerpoint/2010/main" val="1523317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399C793-7AC9-4757-9914-6FBAC39A0FEF}"/>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9" name="Title 1">
            <a:extLst>
              <a:ext uri="{FF2B5EF4-FFF2-40B4-BE49-F238E27FC236}">
                <a16:creationId xmlns:a16="http://schemas.microsoft.com/office/drawing/2014/main" id="{4BC39D7E-A97E-4BB4-9D19-B3694BB7B231}"/>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15715599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 Only Logo">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7683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mpty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7E53945-D35A-42DA-BE92-A93558FEBF1E}"/>
              </a:ext>
            </a:extLst>
          </p:cNvPr>
          <p:cNvPicPr>
            <a:picLocks noChangeAspect="1"/>
          </p:cNvPicPr>
          <p:nvPr userDrawn="1"/>
        </p:nvPicPr>
        <p:blipFill>
          <a:blip r:embed="rId2"/>
          <a:stretch>
            <a:fillRect/>
          </a:stretch>
        </p:blipFill>
        <p:spPr>
          <a:xfrm>
            <a:off x="0" y="0"/>
            <a:ext cx="9142570" cy="6856392"/>
          </a:xfrm>
          <a:prstGeom prst="rect">
            <a:avLst/>
          </a:prstGeom>
        </p:spPr>
      </p:pic>
    </p:spTree>
    <p:extLst>
      <p:ext uri="{BB962C8B-B14F-4D97-AF65-F5344CB8AC3E}">
        <p14:creationId xmlns:p14="http://schemas.microsoft.com/office/powerpoint/2010/main" val="3335265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ne Box with Gradi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399C793-7AC9-4757-9914-6FBAC39A0FEF}"/>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9" name="Title 1">
            <a:extLst>
              <a:ext uri="{FF2B5EF4-FFF2-40B4-BE49-F238E27FC236}">
                <a16:creationId xmlns:a16="http://schemas.microsoft.com/office/drawing/2014/main" id="{4BC39D7E-A97E-4BB4-9D19-B3694BB7B231}"/>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
        <p:nvSpPr>
          <p:cNvPr id="4" name="Content Placeholder 2">
            <a:extLst>
              <a:ext uri="{FF2B5EF4-FFF2-40B4-BE49-F238E27FC236}">
                <a16:creationId xmlns:a16="http://schemas.microsoft.com/office/drawing/2014/main" id="{5CC1FB83-3EB8-484C-BD46-C79855472E39}"/>
              </a:ext>
            </a:extLst>
          </p:cNvPr>
          <p:cNvSpPr>
            <a:spLocks noGrp="1"/>
          </p:cNvSpPr>
          <p:nvPr>
            <p:ph sz="half" idx="1"/>
          </p:nvPr>
        </p:nvSpPr>
        <p:spPr>
          <a:xfrm>
            <a:off x="628650" y="1825624"/>
            <a:ext cx="7886700" cy="478974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69690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One Box Blank">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E6035A14-D597-4506-9048-382F6C3BF34D}"/>
              </a:ext>
            </a:extLst>
          </p:cNvPr>
          <p:cNvSpPr>
            <a:spLocks noGrp="1"/>
          </p:cNvSpPr>
          <p:nvPr>
            <p:ph idx="1"/>
          </p:nvPr>
        </p:nvSpPr>
        <p:spPr>
          <a:xfrm>
            <a:off x="628650" y="1189973"/>
            <a:ext cx="7886700" cy="5425401"/>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16715814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49DF49-43C4-4065-AC6A-A9CEB9484997}"/>
              </a:ext>
            </a:extLst>
          </p:cNvPr>
          <p:cNvSpPr>
            <a:spLocks noGrp="1"/>
          </p:cNvSpPr>
          <p:nvPr>
            <p:ph sz="half" idx="1"/>
          </p:nvPr>
        </p:nvSpPr>
        <p:spPr>
          <a:xfrm>
            <a:off x="628650" y="1825624"/>
            <a:ext cx="3867150" cy="478974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Content Placeholder 3">
            <a:extLst>
              <a:ext uri="{FF2B5EF4-FFF2-40B4-BE49-F238E27FC236}">
                <a16:creationId xmlns:a16="http://schemas.microsoft.com/office/drawing/2014/main" id="{E69D98FF-11E9-4AAD-88A6-2B08ECEFAA8F}"/>
              </a:ext>
            </a:extLst>
          </p:cNvPr>
          <p:cNvSpPr>
            <a:spLocks noGrp="1"/>
          </p:cNvSpPr>
          <p:nvPr>
            <p:ph sz="half" idx="2"/>
          </p:nvPr>
        </p:nvSpPr>
        <p:spPr>
          <a:xfrm>
            <a:off x="4648200" y="1825624"/>
            <a:ext cx="3867150" cy="4789749"/>
          </a:xfrm>
        </p:spPr>
        <p:txBody>
          <a:bodyPr/>
          <a:lstStyle>
            <a:lvl1pPr marL="457200" indent="-457200">
              <a:buFont typeface="Wingdings" panose="05000000000000000000" pitchFamily="2" charset="2"/>
              <a:buChar char="§"/>
              <a:defRPr>
                <a:latin typeface="Arial" panose="020B0604020202020204" pitchFamily="34" charset="0"/>
                <a:cs typeface="Arial" panose="020B0604020202020204" pitchFamily="34" charset="0"/>
              </a:defRPr>
            </a:lvl1pPr>
            <a:lvl2pPr marL="800100" indent="-342900">
              <a:buFont typeface="Wingdings" panose="05000000000000000000" pitchFamily="2" charset="2"/>
              <a:buChar char="§"/>
              <a:defRPr>
                <a:latin typeface="Arial" panose="020B0604020202020204" pitchFamily="34" charset="0"/>
                <a:cs typeface="Arial" panose="020B0604020202020204" pitchFamily="34" charset="0"/>
              </a:defRPr>
            </a:lvl2pPr>
            <a:lvl3pPr marL="1257300" indent="-342900">
              <a:buFont typeface="Wingdings" panose="05000000000000000000" pitchFamily="2" charset="2"/>
              <a:buChar char="§"/>
              <a:defRPr>
                <a:latin typeface="Arial" panose="020B0604020202020204" pitchFamily="34" charset="0"/>
                <a:cs typeface="Arial" panose="020B0604020202020204" pitchFamily="34" charset="0"/>
              </a:defRPr>
            </a:lvl3pPr>
            <a:lvl4pPr marL="1657350" indent="-285750">
              <a:buFont typeface="Wingdings" panose="05000000000000000000" pitchFamily="2" charset="2"/>
              <a:buChar char="§"/>
              <a:defRPr>
                <a:latin typeface="Arial" panose="020B0604020202020204" pitchFamily="34" charset="0"/>
                <a:cs typeface="Arial" panose="020B0604020202020204" pitchFamily="34" charset="0"/>
              </a:defRPr>
            </a:lvl4pPr>
            <a:lvl5pPr marL="2114550" indent="-28575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1" name="Picture 10">
            <a:extLst>
              <a:ext uri="{FF2B5EF4-FFF2-40B4-BE49-F238E27FC236}">
                <a16:creationId xmlns:a16="http://schemas.microsoft.com/office/drawing/2014/main" id="{C5CDF5C6-30DB-4505-B876-4C90E94ADE5C}"/>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2" name="Title 1">
            <a:extLst>
              <a:ext uri="{FF2B5EF4-FFF2-40B4-BE49-F238E27FC236}">
                <a16:creationId xmlns:a16="http://schemas.microsoft.com/office/drawing/2014/main" id="{D3FB99D4-759B-46BF-91F0-548C9A534F3D}"/>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5077713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0A8EC47-221B-4789-B7F9-BCD6D2CC59FC}"/>
              </a:ext>
            </a:extLst>
          </p:cNvPr>
          <p:cNvSpPr>
            <a:spLocks noGrp="1"/>
          </p:cNvSpPr>
          <p:nvPr>
            <p:ph type="body" idx="1"/>
          </p:nvPr>
        </p:nvSpPr>
        <p:spPr>
          <a:xfrm>
            <a:off x="630238" y="1895279"/>
            <a:ext cx="3868737" cy="609796"/>
          </a:xfrm>
        </p:spPr>
        <p:txBody>
          <a:bodyPr anchor="t">
            <a:noAutofit/>
          </a:bodyPr>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4" name="Content Placeholder 3">
            <a:extLst>
              <a:ext uri="{FF2B5EF4-FFF2-40B4-BE49-F238E27FC236}">
                <a16:creationId xmlns:a16="http://schemas.microsoft.com/office/drawing/2014/main" id="{1AEB5446-397F-487C-8394-43B14116DAF1}"/>
              </a:ext>
            </a:extLst>
          </p:cNvPr>
          <p:cNvSpPr>
            <a:spLocks noGrp="1"/>
          </p:cNvSpPr>
          <p:nvPr>
            <p:ph sz="half" idx="2"/>
          </p:nvPr>
        </p:nvSpPr>
        <p:spPr>
          <a:xfrm>
            <a:off x="630238" y="2505074"/>
            <a:ext cx="3868737" cy="411029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5" name="Text Placeholder 4">
            <a:extLst>
              <a:ext uri="{FF2B5EF4-FFF2-40B4-BE49-F238E27FC236}">
                <a16:creationId xmlns:a16="http://schemas.microsoft.com/office/drawing/2014/main" id="{B4DA5EC4-410E-4804-9237-D4F941EA7756}"/>
              </a:ext>
            </a:extLst>
          </p:cNvPr>
          <p:cNvSpPr>
            <a:spLocks noGrp="1"/>
          </p:cNvSpPr>
          <p:nvPr>
            <p:ph type="body" sz="quarter" idx="3"/>
          </p:nvPr>
        </p:nvSpPr>
        <p:spPr>
          <a:xfrm>
            <a:off x="4629150" y="1895279"/>
            <a:ext cx="3887788" cy="609796"/>
          </a:xfrm>
        </p:spPr>
        <p:txBody>
          <a:bodyPr anchor="t"/>
          <a:lstStyle>
            <a:lvl1pPr marL="0" indent="0">
              <a:buNone/>
              <a:defRPr sz="2400" b="1">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Edit Master text styles</a:t>
            </a:r>
          </a:p>
        </p:txBody>
      </p:sp>
      <p:sp>
        <p:nvSpPr>
          <p:cNvPr id="6" name="Content Placeholder 5">
            <a:extLst>
              <a:ext uri="{FF2B5EF4-FFF2-40B4-BE49-F238E27FC236}">
                <a16:creationId xmlns:a16="http://schemas.microsoft.com/office/drawing/2014/main" id="{38BEE6D6-DF48-49D8-903C-2DD486BC29EA}"/>
              </a:ext>
            </a:extLst>
          </p:cNvPr>
          <p:cNvSpPr>
            <a:spLocks noGrp="1"/>
          </p:cNvSpPr>
          <p:nvPr>
            <p:ph sz="quarter" idx="4"/>
          </p:nvPr>
        </p:nvSpPr>
        <p:spPr>
          <a:xfrm>
            <a:off x="4629150" y="2505074"/>
            <a:ext cx="3887788" cy="4110299"/>
          </a:xfrm>
        </p:spPr>
        <p:txBody>
          <a:bodyPr/>
          <a:lstStyle>
            <a:lvl1pPr marL="228600" indent="-228600">
              <a:buFont typeface="Wingdings" panose="05000000000000000000" pitchFamily="2" charset="2"/>
              <a:buChar char="§"/>
              <a:defRPr>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a:latin typeface="Arial" panose="020B0604020202020204" pitchFamily="34" charset="0"/>
                <a:cs typeface="Arial" panose="020B0604020202020204" pitchFamily="34" charset="0"/>
              </a:defRPr>
            </a:lvl3pPr>
            <a:lvl4pPr marL="1600200" indent="-228600">
              <a:buFont typeface="Wingdings" panose="05000000000000000000" pitchFamily="2" charset="2"/>
              <a:buChar char="§"/>
              <a:defRPr>
                <a:latin typeface="Arial" panose="020B0604020202020204" pitchFamily="34" charset="0"/>
                <a:cs typeface="Arial" panose="020B0604020202020204" pitchFamily="34" charset="0"/>
              </a:defRPr>
            </a:lvl4pPr>
            <a:lvl5pPr marL="2057400" indent="-228600">
              <a:buFont typeface="Wingdings" panose="05000000000000000000" pitchFamily="2" charset="2"/>
              <a:buChar char="§"/>
              <a:defRPr>
                <a:latin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2" name="Picture 11">
            <a:extLst>
              <a:ext uri="{FF2B5EF4-FFF2-40B4-BE49-F238E27FC236}">
                <a16:creationId xmlns:a16="http://schemas.microsoft.com/office/drawing/2014/main" id="{3273A1A1-33D8-4F50-AB33-E280C32D8DB2}"/>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3" name="Title 1">
            <a:extLst>
              <a:ext uri="{FF2B5EF4-FFF2-40B4-BE49-F238E27FC236}">
                <a16:creationId xmlns:a16="http://schemas.microsoft.com/office/drawing/2014/main" id="{BF690690-42D6-4203-BA5D-A5D7D3C17803}"/>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74421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ntent with Caption Lef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F9D21-C506-435F-B055-16AF403BA6C4}"/>
              </a:ext>
            </a:extLst>
          </p:cNvPr>
          <p:cNvSpPr>
            <a:spLocks noGrp="1"/>
          </p:cNvSpPr>
          <p:nvPr>
            <p:ph idx="1"/>
          </p:nvPr>
        </p:nvSpPr>
        <p:spPr>
          <a:xfrm>
            <a:off x="3887788" y="2049462"/>
            <a:ext cx="4629150" cy="4565912"/>
          </a:xfrm>
        </p:spPr>
        <p:txBody>
          <a:bodyPr/>
          <a:lstStyle>
            <a:lvl1pPr marL="228600" indent="-228600">
              <a:buFont typeface="Wingdings" panose="05000000000000000000" pitchFamily="2" charset="2"/>
              <a:buChar char="§"/>
              <a:defRPr sz="2800">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vl3pPr>
            <a:lvl4pPr marL="1600200" indent="-228600">
              <a:buFont typeface="Wingdings" panose="05000000000000000000" pitchFamily="2" charset="2"/>
              <a:buChar char="§"/>
              <a:defRPr sz="1800"/>
            </a:lvl4pPr>
            <a:lvl5pPr marL="2057400" indent="-228600">
              <a:buFont typeface="Wingdings" panose="05000000000000000000" pitchFamily="2" charset="2"/>
              <a:buChar char="§"/>
              <a:defRPr sz="18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4" name="Text Placeholder 3">
            <a:extLst>
              <a:ext uri="{FF2B5EF4-FFF2-40B4-BE49-F238E27FC236}">
                <a16:creationId xmlns:a16="http://schemas.microsoft.com/office/drawing/2014/main" id="{41E03A33-8131-467D-B50F-4EE3EE498E55}"/>
              </a:ext>
            </a:extLst>
          </p:cNvPr>
          <p:cNvSpPr>
            <a:spLocks noGrp="1"/>
          </p:cNvSpPr>
          <p:nvPr>
            <p:ph type="body" sz="half" idx="2"/>
          </p:nvPr>
        </p:nvSpPr>
        <p:spPr>
          <a:xfrm>
            <a:off x="630238" y="2057400"/>
            <a:ext cx="2949575" cy="4565912"/>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74390FC3-3DC2-4EE6-A8E6-7A2C2DC6C36C}"/>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1" name="Title 1">
            <a:extLst>
              <a:ext uri="{FF2B5EF4-FFF2-40B4-BE49-F238E27FC236}">
                <a16:creationId xmlns:a16="http://schemas.microsoft.com/office/drawing/2014/main" id="{2B26EBCA-CB6D-4447-BEE7-EB92812EC828}"/>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50028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 with Caption Righ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F9D21-C506-435F-B055-16AF403BA6C4}"/>
              </a:ext>
            </a:extLst>
          </p:cNvPr>
          <p:cNvSpPr>
            <a:spLocks noGrp="1"/>
          </p:cNvSpPr>
          <p:nvPr>
            <p:ph idx="1"/>
          </p:nvPr>
        </p:nvSpPr>
        <p:spPr>
          <a:xfrm>
            <a:off x="630238" y="2057400"/>
            <a:ext cx="4629150" cy="4565912"/>
          </a:xfrm>
        </p:spPr>
        <p:txBody>
          <a:bodyPr/>
          <a:lstStyle>
            <a:lvl1pPr marL="228600" indent="-228600">
              <a:buFont typeface="Wingdings" panose="05000000000000000000" pitchFamily="2" charset="2"/>
              <a:buChar char="§"/>
              <a:defRPr sz="2800">
                <a:latin typeface="Arial" panose="020B0604020202020204" pitchFamily="34" charset="0"/>
                <a:cs typeface="Arial" panose="020B0604020202020204" pitchFamily="34" charset="0"/>
              </a:defRPr>
            </a:lvl1pPr>
            <a:lvl2pPr marL="685800" indent="-228600">
              <a:buFont typeface="Wingdings" panose="05000000000000000000" pitchFamily="2" charset="2"/>
              <a:buChar char="§"/>
              <a:defRPr sz="2400">
                <a:latin typeface="Arial" panose="020B0604020202020204" pitchFamily="34" charset="0"/>
                <a:cs typeface="Arial" panose="020B0604020202020204" pitchFamily="34" charset="0"/>
              </a:defRPr>
            </a:lvl2pPr>
            <a:lvl3pPr marL="1143000" indent="-228600">
              <a:buFont typeface="Wingdings" panose="05000000000000000000" pitchFamily="2" charset="2"/>
              <a:buChar char="§"/>
              <a:defRPr sz="2000"/>
            </a:lvl3pPr>
            <a:lvl4pPr marL="1600200" indent="-228600">
              <a:buFont typeface="Wingdings" panose="05000000000000000000" pitchFamily="2" charset="2"/>
              <a:buChar char="§"/>
              <a:defRPr sz="1800"/>
            </a:lvl4pPr>
            <a:lvl5pPr marL="2057400" indent="-228600">
              <a:buFont typeface="Wingdings" panose="05000000000000000000" pitchFamily="2" charset="2"/>
              <a:buChar char="§"/>
              <a:defRPr sz="1800"/>
            </a:lvl5pPr>
            <a:lvl6pPr>
              <a:defRPr sz="2000"/>
            </a:lvl6pPr>
            <a:lvl7pPr>
              <a:defRPr sz="2000"/>
            </a:lvl7pPr>
            <a:lvl8pPr>
              <a:defRPr sz="2000"/>
            </a:lvl8pPr>
            <a:lvl9pPr>
              <a:defRPr sz="2000"/>
            </a:lvl9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pic>
        <p:nvPicPr>
          <p:cNvPr id="10" name="Picture 9">
            <a:extLst>
              <a:ext uri="{FF2B5EF4-FFF2-40B4-BE49-F238E27FC236}">
                <a16:creationId xmlns:a16="http://schemas.microsoft.com/office/drawing/2014/main" id="{74390FC3-3DC2-4EE6-A8E6-7A2C2DC6C36C}"/>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1" name="Title 1">
            <a:extLst>
              <a:ext uri="{FF2B5EF4-FFF2-40B4-BE49-F238E27FC236}">
                <a16:creationId xmlns:a16="http://schemas.microsoft.com/office/drawing/2014/main" id="{2B26EBCA-CB6D-4447-BEE7-EB92812EC828}"/>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
        <p:nvSpPr>
          <p:cNvPr id="6" name="Text Placeholder 3">
            <a:extLst>
              <a:ext uri="{FF2B5EF4-FFF2-40B4-BE49-F238E27FC236}">
                <a16:creationId xmlns:a16="http://schemas.microsoft.com/office/drawing/2014/main" id="{A048D950-7CC0-458E-9C72-7F1D3D60F0DF}"/>
              </a:ext>
            </a:extLst>
          </p:cNvPr>
          <p:cNvSpPr>
            <a:spLocks noGrp="1"/>
          </p:cNvSpPr>
          <p:nvPr>
            <p:ph type="body" sz="half" idx="10"/>
          </p:nvPr>
        </p:nvSpPr>
        <p:spPr>
          <a:xfrm>
            <a:off x="5579889" y="2036936"/>
            <a:ext cx="2949575" cy="4565912"/>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spTree>
    <p:extLst>
      <p:ext uri="{BB962C8B-B14F-4D97-AF65-F5344CB8AC3E}">
        <p14:creationId xmlns:p14="http://schemas.microsoft.com/office/powerpoint/2010/main" val="30600857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icture with Caption Left">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547DF5A-1D85-47E4-B730-5C5682024A35}"/>
              </a:ext>
            </a:extLst>
          </p:cNvPr>
          <p:cNvSpPr>
            <a:spLocks noGrp="1"/>
          </p:cNvSpPr>
          <p:nvPr>
            <p:ph type="pic" idx="1"/>
          </p:nvPr>
        </p:nvSpPr>
        <p:spPr>
          <a:xfrm>
            <a:off x="3887788" y="2057400"/>
            <a:ext cx="4629150" cy="45579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9A641E7-ECCC-44F3-AF98-94E08DC2D82F}"/>
              </a:ext>
            </a:extLst>
          </p:cNvPr>
          <p:cNvSpPr>
            <a:spLocks noGrp="1"/>
          </p:cNvSpPr>
          <p:nvPr>
            <p:ph type="body" sz="half" idx="2"/>
          </p:nvPr>
        </p:nvSpPr>
        <p:spPr>
          <a:xfrm>
            <a:off x="630238" y="2057400"/>
            <a:ext cx="2949575" cy="4557974"/>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BEB280A4-E4E7-4E02-9A87-745C9528F1C3}"/>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1" name="Title 1">
            <a:extLst>
              <a:ext uri="{FF2B5EF4-FFF2-40B4-BE49-F238E27FC236}">
                <a16:creationId xmlns:a16="http://schemas.microsoft.com/office/drawing/2014/main" id="{DB336DFF-0B62-4F84-B219-82DA8B99AB3A}"/>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140549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Right">
    <p:spTree>
      <p:nvGrpSpPr>
        <p:cNvPr id="1" name=""/>
        <p:cNvGrpSpPr/>
        <p:nvPr/>
      </p:nvGrpSpPr>
      <p:grpSpPr>
        <a:xfrm>
          <a:off x="0" y="0"/>
          <a:ext cx="0" cy="0"/>
          <a:chOff x="0" y="0"/>
          <a:chExt cx="0" cy="0"/>
        </a:xfrm>
      </p:grpSpPr>
      <p:sp>
        <p:nvSpPr>
          <p:cNvPr id="6" name="Picture Placeholder 2">
            <a:extLst>
              <a:ext uri="{FF2B5EF4-FFF2-40B4-BE49-F238E27FC236}">
                <a16:creationId xmlns:a16="http://schemas.microsoft.com/office/drawing/2014/main" id="{E1FD28FB-E2D1-4631-8058-294B09273999}"/>
              </a:ext>
            </a:extLst>
          </p:cNvPr>
          <p:cNvSpPr>
            <a:spLocks noGrp="1"/>
          </p:cNvSpPr>
          <p:nvPr>
            <p:ph type="pic" idx="10"/>
          </p:nvPr>
        </p:nvSpPr>
        <p:spPr>
          <a:xfrm>
            <a:off x="620345" y="2057400"/>
            <a:ext cx="4629150" cy="455797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dirty="0"/>
          </a:p>
        </p:txBody>
      </p:sp>
      <p:sp>
        <p:nvSpPr>
          <p:cNvPr id="4" name="Text Placeholder 3">
            <a:extLst>
              <a:ext uri="{FF2B5EF4-FFF2-40B4-BE49-F238E27FC236}">
                <a16:creationId xmlns:a16="http://schemas.microsoft.com/office/drawing/2014/main" id="{09A641E7-ECCC-44F3-AF98-94E08DC2D82F}"/>
              </a:ext>
            </a:extLst>
          </p:cNvPr>
          <p:cNvSpPr>
            <a:spLocks noGrp="1"/>
          </p:cNvSpPr>
          <p:nvPr>
            <p:ph type="body" sz="half" idx="2"/>
          </p:nvPr>
        </p:nvSpPr>
        <p:spPr>
          <a:xfrm>
            <a:off x="5567363" y="2057400"/>
            <a:ext cx="2949575" cy="4557974"/>
          </a:xfrm>
        </p:spPr>
        <p:txBody>
          <a:bodyPr/>
          <a:lstStyle>
            <a:lvl1pPr marL="0" indent="0">
              <a:buNone/>
              <a:defRPr sz="1600">
                <a:latin typeface="Arial" panose="020B0604020202020204" pitchFamily="34" charset="0"/>
                <a:cs typeface="Arial" panose="020B0604020202020204"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Edit Master text styles</a:t>
            </a:r>
          </a:p>
        </p:txBody>
      </p:sp>
      <p:pic>
        <p:nvPicPr>
          <p:cNvPr id="10" name="Picture 9">
            <a:extLst>
              <a:ext uri="{FF2B5EF4-FFF2-40B4-BE49-F238E27FC236}">
                <a16:creationId xmlns:a16="http://schemas.microsoft.com/office/drawing/2014/main" id="{BEB280A4-E4E7-4E02-9A87-745C9528F1C3}"/>
              </a:ext>
            </a:extLst>
          </p:cNvPr>
          <p:cNvPicPr>
            <a:picLocks noChangeAspect="1"/>
          </p:cNvPicPr>
          <p:nvPr userDrawn="1"/>
        </p:nvPicPr>
        <p:blipFill rotWithShape="1">
          <a:blip r:embed="rId2"/>
          <a:srcRect t="16054" b="74812"/>
          <a:stretch/>
        </p:blipFill>
        <p:spPr>
          <a:xfrm>
            <a:off x="1430" y="1102290"/>
            <a:ext cx="9142570" cy="626302"/>
          </a:xfrm>
          <a:prstGeom prst="rect">
            <a:avLst/>
          </a:prstGeom>
        </p:spPr>
      </p:pic>
      <p:sp>
        <p:nvSpPr>
          <p:cNvPr id="11" name="Title 1">
            <a:extLst>
              <a:ext uri="{FF2B5EF4-FFF2-40B4-BE49-F238E27FC236}">
                <a16:creationId xmlns:a16="http://schemas.microsoft.com/office/drawing/2014/main" id="{DB336DFF-0B62-4F84-B219-82DA8B99AB3A}"/>
              </a:ext>
            </a:extLst>
          </p:cNvPr>
          <p:cNvSpPr>
            <a:spLocks noGrp="1"/>
          </p:cNvSpPr>
          <p:nvPr>
            <p:ph type="title"/>
          </p:nvPr>
        </p:nvSpPr>
        <p:spPr>
          <a:xfrm>
            <a:off x="265395" y="1169552"/>
            <a:ext cx="7886700" cy="521462"/>
          </a:xfrm>
        </p:spPr>
        <p:txBody>
          <a:bodyPr/>
          <a:lstStyle/>
          <a:p>
            <a:r>
              <a:rPr lang="en-US" dirty="0"/>
              <a:t>Click to edit Master title style</a:t>
            </a:r>
            <a:endParaRPr lang="en-GB" dirty="0"/>
          </a:p>
        </p:txBody>
      </p:sp>
    </p:spTree>
    <p:extLst>
      <p:ext uri="{BB962C8B-B14F-4D97-AF65-F5344CB8AC3E}">
        <p14:creationId xmlns:p14="http://schemas.microsoft.com/office/powerpoint/2010/main" val="3519366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CA303D8D-0EDB-41F6-B4DB-CC4B5EE058E0}"/>
              </a:ext>
            </a:extLst>
          </p:cNvPr>
          <p:cNvPicPr>
            <a:picLocks noChangeAspect="1"/>
          </p:cNvPicPr>
          <p:nvPr userDrawn="1"/>
        </p:nvPicPr>
        <p:blipFill rotWithShape="1">
          <a:blip r:embed="rId14"/>
          <a:srcRect b="84129"/>
          <a:stretch/>
        </p:blipFill>
        <p:spPr>
          <a:xfrm>
            <a:off x="1430" y="1609"/>
            <a:ext cx="9142570" cy="1088155"/>
          </a:xfrm>
          <a:prstGeom prst="rect">
            <a:avLst/>
          </a:prstGeom>
        </p:spPr>
      </p:pic>
      <p:sp>
        <p:nvSpPr>
          <p:cNvPr id="2" name="Title Placeholder 1">
            <a:extLst>
              <a:ext uri="{FF2B5EF4-FFF2-40B4-BE49-F238E27FC236}">
                <a16:creationId xmlns:a16="http://schemas.microsoft.com/office/drawing/2014/main" id="{10FC6FBC-4483-4B5E-92A0-380E1891E52E}"/>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a:extLst>
              <a:ext uri="{FF2B5EF4-FFF2-40B4-BE49-F238E27FC236}">
                <a16:creationId xmlns:a16="http://schemas.microsoft.com/office/drawing/2014/main" id="{32472488-DD78-470E-B80C-585120F7CB7F}"/>
              </a:ext>
            </a:extLst>
          </p:cNvPr>
          <p:cNvSpPr>
            <a:spLocks noGrp="1"/>
          </p:cNvSpPr>
          <p:nvPr>
            <p:ph type="body" idx="1"/>
          </p:nvPr>
        </p:nvSpPr>
        <p:spPr>
          <a:xfrm>
            <a:off x="628650" y="1903956"/>
            <a:ext cx="7886700" cy="471141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Tree>
    <p:extLst>
      <p:ext uri="{BB962C8B-B14F-4D97-AF65-F5344CB8AC3E}">
        <p14:creationId xmlns:p14="http://schemas.microsoft.com/office/powerpoint/2010/main" val="532877168"/>
      </p:ext>
    </p:extLst>
  </p:cSld>
  <p:clrMap bg1="lt1" tx1="dk1" bg2="lt2" tx2="dk2" accent1="accent1" accent2="accent2" accent3="accent3" accent4="accent4" accent5="accent5" accent6="accent6" hlink="hlink" folHlink="folHlink"/>
  <p:sldLayoutIdLst>
    <p:sldLayoutId id="2147483668" r:id="rId1"/>
    <p:sldLayoutId id="2147483682" r:id="rId2"/>
    <p:sldLayoutId id="2147483674" r:id="rId3"/>
    <p:sldLayoutId id="2147483671" r:id="rId4"/>
    <p:sldLayoutId id="2147483672" r:id="rId5"/>
    <p:sldLayoutId id="2147483675" r:id="rId6"/>
    <p:sldLayoutId id="2147483679" r:id="rId7"/>
    <p:sldLayoutId id="2147483676" r:id="rId8"/>
    <p:sldLayoutId id="2147483680" r:id="rId9"/>
    <p:sldLayoutId id="2147483673" r:id="rId10"/>
    <p:sldLayoutId id="2147483677" r:id="rId11"/>
    <p:sldLayoutId id="2147483681" r:id="rId12"/>
  </p:sldLayoutIdLst>
  <p:txStyles>
    <p:titleStyle>
      <a:lvl1pPr algn="l" defTabSz="914400" rtl="0" eaLnBrk="1" latinLnBrk="0" hangingPunct="1">
        <a:lnSpc>
          <a:spcPct val="90000"/>
        </a:lnSpc>
        <a:spcBef>
          <a:spcPct val="0"/>
        </a:spcBef>
        <a:buNone/>
        <a:defRPr sz="2400" b="1" kern="1200">
          <a:solidFill>
            <a:schemeClr val="bg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9.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9.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4D6F4BE9-39A3-4103-898D-8798F768518D}"/>
              </a:ext>
            </a:extLst>
          </p:cNvPr>
          <p:cNvSpPr>
            <a:spLocks noGrp="1"/>
          </p:cNvSpPr>
          <p:nvPr>
            <p:ph type="body" idx="1"/>
          </p:nvPr>
        </p:nvSpPr>
        <p:spPr>
          <a:xfrm>
            <a:off x="313509" y="4072293"/>
            <a:ext cx="8512991" cy="1370726"/>
          </a:xfrm>
        </p:spPr>
        <p:txBody>
          <a:bodyPr/>
          <a:lstStyle/>
          <a:p>
            <a:r>
              <a:rPr lang="en-US" sz="2800" dirty="0" smtClean="0"/>
              <a:t>Unit 5 - Data </a:t>
            </a:r>
            <a:r>
              <a:rPr lang="en-US" sz="2800" dirty="0" smtClean="0"/>
              <a:t>Investigations – Case Studies</a:t>
            </a:r>
          </a:p>
          <a:p>
            <a:endParaRPr lang="en-US" sz="2800" dirty="0"/>
          </a:p>
          <a:p>
            <a:r>
              <a:rPr lang="en-US" sz="2800" dirty="0" smtClean="0"/>
              <a:t>Prof. G. Williams</a:t>
            </a:r>
          </a:p>
        </p:txBody>
      </p:sp>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a:xfrm>
            <a:off x="564968" y="1896134"/>
            <a:ext cx="8261532" cy="1469366"/>
          </a:xfrm>
        </p:spPr>
        <p:txBody>
          <a:bodyPr/>
          <a:lstStyle/>
          <a:p>
            <a:r>
              <a:rPr lang="en-GB" sz="6000" dirty="0" smtClean="0"/>
              <a:t>Seminar3 – </a:t>
            </a:r>
            <a:r>
              <a:rPr lang="en-GB" sz="4000" dirty="0" smtClean="0"/>
              <a:t>Acquiring &amp; Storing Data  </a:t>
            </a:r>
            <a:endParaRPr lang="en-GB" sz="4000" dirty="0"/>
          </a:p>
        </p:txBody>
      </p:sp>
    </p:spTree>
    <p:extLst>
      <p:ext uri="{BB962C8B-B14F-4D97-AF65-F5344CB8AC3E}">
        <p14:creationId xmlns:p14="http://schemas.microsoft.com/office/powerpoint/2010/main" val="254113213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a:xfrm>
            <a:off x="265394" y="1169552"/>
            <a:ext cx="8629223" cy="521462"/>
          </a:xfrm>
        </p:spPr>
        <p:txBody>
          <a:bodyPr>
            <a:normAutofit/>
          </a:bodyPr>
          <a:lstStyle/>
          <a:p>
            <a:r>
              <a:rPr lang="en-GB" sz="2000" dirty="0" smtClean="0"/>
              <a:t>Acquiring data using data scraping/Python – Key steps </a:t>
            </a:r>
            <a:endParaRPr lang="en-GB" sz="2000" dirty="0"/>
          </a:p>
        </p:txBody>
      </p:sp>
      <p:sp>
        <p:nvSpPr>
          <p:cNvPr id="5" name="Content Placeholder 4"/>
          <p:cNvSpPr>
            <a:spLocks noGrp="1"/>
          </p:cNvSpPr>
          <p:nvPr>
            <p:ph sz="half" idx="1"/>
          </p:nvPr>
        </p:nvSpPr>
        <p:spPr>
          <a:xfrm>
            <a:off x="265395" y="1825624"/>
            <a:ext cx="8629223" cy="4789749"/>
          </a:xfrm>
        </p:spPr>
        <p:txBody>
          <a:bodyPr>
            <a:normAutofit lnSpcReduction="10000"/>
          </a:bodyPr>
          <a:lstStyle/>
          <a:p>
            <a:r>
              <a:rPr lang="en-US" sz="2000" dirty="0" smtClean="0"/>
              <a:t>GOTO:</a:t>
            </a:r>
          </a:p>
          <a:p>
            <a:pPr marL="0" indent="0">
              <a:buNone/>
            </a:pPr>
            <a:r>
              <a:rPr lang="en-US" sz="2000" dirty="0" smtClean="0"/>
              <a:t> </a:t>
            </a:r>
            <a:r>
              <a:rPr lang="en-US" sz="1600" dirty="0" smtClean="0"/>
              <a:t>Command prompt</a:t>
            </a:r>
          </a:p>
          <a:p>
            <a:pPr marL="0" indent="0">
              <a:buNone/>
            </a:pPr>
            <a:endParaRPr lang="en-US" sz="1600" dirty="0"/>
          </a:p>
          <a:p>
            <a:pPr marL="0" indent="0">
              <a:buNone/>
            </a:pPr>
            <a:r>
              <a:rPr lang="en-US" sz="1600" dirty="0" smtClean="0"/>
              <a:t>AT COMMAND prompt type Python </a:t>
            </a:r>
            <a:endParaRPr lang="en-US" sz="1600" dirty="0"/>
          </a:p>
          <a:p>
            <a:pPr marL="0" indent="0">
              <a:buNone/>
            </a:pPr>
            <a:endParaRPr lang="en-US" sz="1600" dirty="0" smtClean="0"/>
          </a:p>
          <a:p>
            <a:pPr marL="0" indent="0">
              <a:buNone/>
            </a:pPr>
            <a:r>
              <a:rPr lang="en-US" sz="1600" dirty="0" smtClean="0"/>
              <a:t>Install the following modules/libraries – bs4, requests &amp; html5lib using “pip” command.</a:t>
            </a:r>
          </a:p>
          <a:p>
            <a:pPr marL="0" indent="0">
              <a:buNone/>
            </a:pPr>
            <a:endParaRPr lang="en-US" sz="1600" dirty="0"/>
          </a:p>
          <a:p>
            <a:pPr marL="0" indent="0">
              <a:buNone/>
            </a:pPr>
            <a:r>
              <a:rPr lang="en-US" sz="1600" dirty="0" smtClean="0"/>
              <a:t>From bs4 import </a:t>
            </a:r>
            <a:r>
              <a:rPr lang="en-US" sz="1600" dirty="0" err="1" smtClean="0"/>
              <a:t>BeautifulSoup</a:t>
            </a:r>
            <a:endParaRPr lang="en-US" sz="1600" dirty="0" smtClean="0"/>
          </a:p>
          <a:p>
            <a:pPr marL="0" indent="0">
              <a:buNone/>
            </a:pPr>
            <a:r>
              <a:rPr lang="en-US" sz="1600" dirty="0" smtClean="0"/>
              <a:t>Import requests</a:t>
            </a:r>
          </a:p>
          <a:p>
            <a:pPr marL="0" indent="0">
              <a:buNone/>
            </a:pPr>
            <a:r>
              <a:rPr lang="en-US" sz="1600" dirty="0" smtClean="0"/>
              <a:t>Import html5lib</a:t>
            </a:r>
          </a:p>
          <a:p>
            <a:pPr marL="0" indent="0">
              <a:buNone/>
            </a:pPr>
            <a:r>
              <a:rPr lang="en-US" sz="1600" dirty="0" smtClean="0"/>
              <a:t>URL</a:t>
            </a:r>
            <a:r>
              <a:rPr lang="en-US" sz="1600" dirty="0"/>
              <a:t>= “https://</a:t>
            </a:r>
            <a:r>
              <a:rPr lang="en-US" sz="1600" dirty="0" smtClean="0"/>
              <a:t>www.who.int/publications/item/optimized-supportive-care-for-</a:t>
            </a:r>
            <a:r>
              <a:rPr lang="en-US" sz="1600" dirty="0" err="1" smtClean="0"/>
              <a:t>ebola</a:t>
            </a:r>
            <a:r>
              <a:rPr lang="en-US" sz="1600" dirty="0" smtClean="0"/>
              <a:t>-virus-disease” </a:t>
            </a:r>
          </a:p>
          <a:p>
            <a:pPr marL="0" indent="0">
              <a:buNone/>
            </a:pPr>
            <a:r>
              <a:rPr lang="en-US" sz="1800" dirty="0"/>
              <a:t>r</a:t>
            </a:r>
            <a:r>
              <a:rPr lang="en-US" sz="1800" dirty="0" smtClean="0"/>
              <a:t> = </a:t>
            </a:r>
            <a:r>
              <a:rPr lang="en-US" sz="1800" dirty="0" err="1" smtClean="0"/>
              <a:t>requests.get</a:t>
            </a:r>
            <a:r>
              <a:rPr lang="en-US" sz="1800" dirty="0" smtClean="0"/>
              <a:t>(URL)</a:t>
            </a:r>
          </a:p>
          <a:p>
            <a:pPr marL="0" indent="0">
              <a:buNone/>
            </a:pPr>
            <a:r>
              <a:rPr lang="en-US" sz="1800" dirty="0" smtClean="0"/>
              <a:t>print (</a:t>
            </a:r>
            <a:r>
              <a:rPr lang="en-US" sz="1800" dirty="0" err="1" smtClean="0"/>
              <a:t>r.content</a:t>
            </a:r>
            <a:r>
              <a:rPr lang="en-US" sz="2000" dirty="0" smtClean="0"/>
              <a:t>)</a:t>
            </a:r>
            <a:endParaRPr lang="en-US" sz="2000" dirty="0"/>
          </a:p>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endParaRPr lang="en-US" dirty="0"/>
          </a:p>
          <a:p>
            <a:pPr marL="0" indent="0">
              <a:buNone/>
            </a:pPr>
            <a:endParaRPr lang="en-US" dirty="0" smtClean="0"/>
          </a:p>
          <a:p>
            <a:endParaRPr lang="en-US" dirty="0"/>
          </a:p>
          <a:p>
            <a:pPr marL="0" indent="0">
              <a:buNone/>
            </a:pPr>
            <a:endParaRPr lang="en-US" dirty="0" smtClean="0"/>
          </a:p>
          <a:p>
            <a:endParaRPr lang="en-US" dirty="0" smtClean="0"/>
          </a:p>
          <a:p>
            <a:endParaRPr lang="en-US" dirty="0"/>
          </a:p>
          <a:p>
            <a:pPr marL="0" indent="0">
              <a:buNone/>
            </a:pPr>
            <a:endParaRPr lang="en-US" dirty="0"/>
          </a:p>
          <a:p>
            <a:pPr marL="0" indent="0">
              <a:buNone/>
            </a:pPr>
            <a:endParaRPr lang="en-US" dirty="0" smtClean="0"/>
          </a:p>
        </p:txBody>
      </p:sp>
    </p:spTree>
    <p:extLst>
      <p:ext uri="{BB962C8B-B14F-4D97-AF65-F5344CB8AC3E}">
        <p14:creationId xmlns:p14="http://schemas.microsoft.com/office/powerpoint/2010/main" val="17828046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ANNOUNCEMENT </a:t>
            </a:r>
            <a:endParaRPr lang="en-GB" sz="3200" dirty="0"/>
          </a:p>
        </p:txBody>
      </p:sp>
      <p:sp>
        <p:nvSpPr>
          <p:cNvPr id="5" name="Content Placeholder 4"/>
          <p:cNvSpPr>
            <a:spLocks noGrp="1"/>
          </p:cNvSpPr>
          <p:nvPr>
            <p:ph sz="half" idx="1"/>
          </p:nvPr>
        </p:nvSpPr>
        <p:spPr>
          <a:xfrm>
            <a:off x="265395" y="1825624"/>
            <a:ext cx="8629223" cy="4789749"/>
          </a:xfrm>
        </p:spPr>
        <p:txBody>
          <a:bodyPr>
            <a:normAutofit/>
          </a:bodyPr>
          <a:lstStyle/>
          <a:p>
            <a:endParaRPr lang="en-US" dirty="0"/>
          </a:p>
          <a:p>
            <a:r>
              <a:rPr lang="en-US" dirty="0" smtClean="0"/>
              <a:t>Assignment  </a:t>
            </a:r>
            <a:r>
              <a:rPr lang="en-US" dirty="0"/>
              <a:t>1</a:t>
            </a:r>
            <a:endParaRPr lang="en-US" dirty="0" smtClean="0"/>
          </a:p>
          <a:p>
            <a:endParaRPr lang="en-US" dirty="0"/>
          </a:p>
          <a:p>
            <a:r>
              <a:rPr lang="en-US" dirty="0" smtClean="0"/>
              <a:t>DUE DATE – </a:t>
            </a:r>
            <a:r>
              <a:rPr lang="en-US" dirty="0" smtClean="0"/>
              <a:t>8</a:t>
            </a:r>
            <a:r>
              <a:rPr lang="en-US" baseline="30000" dirty="0" smtClean="0"/>
              <a:t>th</a:t>
            </a:r>
            <a:r>
              <a:rPr lang="en-US" dirty="0" smtClean="0"/>
              <a:t> September</a:t>
            </a:r>
            <a:r>
              <a:rPr lang="en-US" dirty="0" smtClean="0"/>
              <a:t> @ </a:t>
            </a:r>
            <a:r>
              <a:rPr lang="en-US" dirty="0" smtClean="0"/>
              <a:t>11:55PM BST </a:t>
            </a:r>
            <a:endParaRPr lang="en-US" dirty="0"/>
          </a:p>
        </p:txBody>
      </p:sp>
    </p:spTree>
    <p:extLst>
      <p:ext uri="{BB962C8B-B14F-4D97-AF65-F5344CB8AC3E}">
        <p14:creationId xmlns:p14="http://schemas.microsoft.com/office/powerpoint/2010/main" val="6297308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Learning outcomes </a:t>
            </a:r>
            <a:endParaRPr lang="en-GB" sz="3200" dirty="0"/>
          </a:p>
        </p:txBody>
      </p:sp>
      <p:sp>
        <p:nvSpPr>
          <p:cNvPr id="5" name="Content Placeholder 4"/>
          <p:cNvSpPr>
            <a:spLocks noGrp="1"/>
          </p:cNvSpPr>
          <p:nvPr>
            <p:ph sz="half" idx="1"/>
          </p:nvPr>
        </p:nvSpPr>
        <p:spPr>
          <a:xfrm>
            <a:off x="265395" y="1825624"/>
            <a:ext cx="8629223" cy="4789749"/>
          </a:xfrm>
        </p:spPr>
        <p:txBody>
          <a:bodyPr>
            <a:normAutofit fontScale="92500"/>
          </a:bodyPr>
          <a:lstStyle/>
          <a:p>
            <a:pPr marL="0" indent="0" algn="just">
              <a:buNone/>
            </a:pPr>
            <a:r>
              <a:rPr lang="en-US" dirty="0"/>
              <a:t>Identify and manage challenges, security issues and risks, limitations, and opportunities in data wrangling.</a:t>
            </a:r>
          </a:p>
          <a:p>
            <a:pPr marL="0" indent="0" algn="just">
              <a:buNone/>
            </a:pPr>
            <a:endParaRPr lang="en-US" dirty="0" smtClean="0"/>
          </a:p>
          <a:p>
            <a:pPr marL="0" indent="0" algn="just">
              <a:buNone/>
            </a:pPr>
            <a:r>
              <a:rPr lang="en-US" dirty="0" smtClean="0"/>
              <a:t>Critically </a:t>
            </a:r>
            <a:r>
              <a:rPr lang="en-US" dirty="0" err="1"/>
              <a:t>analyse</a:t>
            </a:r>
            <a:r>
              <a:rPr lang="en-US" dirty="0"/>
              <a:t> data wrangling problems and determine appropriate methodologies, tools, and techniques (involving preparing, cleaning, exploring, creating, </a:t>
            </a:r>
            <a:r>
              <a:rPr lang="en-US" dirty="0" err="1"/>
              <a:t>optimising</a:t>
            </a:r>
            <a:r>
              <a:rPr lang="en-US" dirty="0"/>
              <a:t> and evaluating big data) to solve them.</a:t>
            </a:r>
          </a:p>
          <a:p>
            <a:pPr marL="0" indent="0" algn="just">
              <a:buNone/>
            </a:pPr>
            <a:endParaRPr lang="en-US" dirty="0" smtClean="0"/>
          </a:p>
          <a:p>
            <a:pPr marL="0" indent="0" algn="just">
              <a:buNone/>
            </a:pPr>
            <a:r>
              <a:rPr lang="en-US" dirty="0" smtClean="0"/>
              <a:t>Design</a:t>
            </a:r>
            <a:r>
              <a:rPr lang="en-US" dirty="0"/>
              <a:t>, develop and evaluate solutions for processing datasets and solving complex problems in various environments using relevant programming </a:t>
            </a:r>
            <a:r>
              <a:rPr lang="en-US" dirty="0" smtClean="0"/>
              <a:t>paradigms</a:t>
            </a:r>
          </a:p>
        </p:txBody>
      </p:sp>
      <p:sp>
        <p:nvSpPr>
          <p:cNvPr id="4" name="Rectangle 3"/>
          <p:cNvSpPr/>
          <p:nvPr/>
        </p:nvSpPr>
        <p:spPr>
          <a:xfrm>
            <a:off x="780891" y="2136339"/>
            <a:ext cx="7886700" cy="1107996"/>
          </a:xfrm>
          <a:prstGeom prst="rect">
            <a:avLst/>
          </a:prstGeom>
        </p:spPr>
        <p:txBody>
          <a:bodyPr wrap="square">
            <a:spAutoFit/>
          </a:bodyPr>
          <a:lstStyle/>
          <a:p>
            <a:pPr algn="just">
              <a:buFont typeface="Arial" panose="020B0604020202020204" pitchFamily="34" charset="0"/>
              <a:buChar char="•"/>
            </a:pPr>
            <a:r>
              <a:rPr lang="en-US" dirty="0" smtClean="0">
                <a:solidFill>
                  <a:srgbClr val="373A3C"/>
                </a:solidFill>
                <a:latin typeface="arial" panose="020B0604020202020204" pitchFamily="34" charset="0"/>
              </a:rPr>
              <a:t> </a:t>
            </a:r>
            <a:endParaRPr lang="en-US" sz="2400" dirty="0">
              <a:solidFill>
                <a:srgbClr val="373A3C"/>
              </a:solidFill>
              <a:latin typeface="arial" panose="020B0604020202020204" pitchFamily="34" charset="0"/>
            </a:endParaRPr>
          </a:p>
          <a:p>
            <a:pPr algn="just"/>
            <a:endParaRPr lang="en-US" sz="2400" dirty="0">
              <a:solidFill>
                <a:srgbClr val="373A3C"/>
              </a:solidFill>
              <a:latin typeface="arial" panose="020B0604020202020204" pitchFamily="34" charset="0"/>
            </a:endParaRPr>
          </a:p>
          <a:p>
            <a:pPr algn="just">
              <a:buFont typeface="Arial" panose="020B0604020202020204" pitchFamily="34" charset="0"/>
              <a:buChar char="•"/>
            </a:pPr>
            <a:r>
              <a:rPr lang="en-US" sz="2400" dirty="0" smtClean="0">
                <a:solidFill>
                  <a:srgbClr val="373A3C"/>
                </a:solidFill>
                <a:latin typeface="arial" panose="020B0604020202020204" pitchFamily="34" charset="0"/>
              </a:rPr>
              <a:t> </a:t>
            </a:r>
            <a:endParaRPr lang="en-US" sz="2400" b="0" i="0" dirty="0">
              <a:solidFill>
                <a:srgbClr val="373A3C"/>
              </a:solidFill>
              <a:effectLst/>
              <a:latin typeface="arial" panose="020B0604020202020204" pitchFamily="34" charset="0"/>
            </a:endParaRPr>
          </a:p>
        </p:txBody>
      </p:sp>
    </p:spTree>
    <p:extLst>
      <p:ext uri="{BB962C8B-B14F-4D97-AF65-F5344CB8AC3E}">
        <p14:creationId xmlns:p14="http://schemas.microsoft.com/office/powerpoint/2010/main" val="1263391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p:txBody>
          <a:bodyPr>
            <a:normAutofit/>
          </a:bodyPr>
          <a:lstStyle/>
          <a:p>
            <a:pPr marL="0" indent="0" algn="just">
              <a:buNone/>
            </a:pPr>
            <a:endParaRPr lang="en-US" sz="2400" dirty="0"/>
          </a:p>
          <a:p>
            <a:pPr marL="0" indent="0">
              <a:buNone/>
            </a:pPr>
            <a:endParaRPr lang="en-US" dirty="0"/>
          </a:p>
        </p:txBody>
      </p:sp>
      <p:sp>
        <p:nvSpPr>
          <p:cNvPr id="2" name="Content Placeholder 1"/>
          <p:cNvSpPr>
            <a:spLocks noGrp="1"/>
          </p:cNvSpPr>
          <p:nvPr>
            <p:ph sz="half" idx="2"/>
          </p:nvPr>
        </p:nvSpPr>
        <p:spPr>
          <a:xfrm>
            <a:off x="898358" y="1825624"/>
            <a:ext cx="7616992" cy="4789749"/>
          </a:xfrm>
        </p:spPr>
        <p:txBody>
          <a:bodyPr>
            <a:noAutofit/>
          </a:bodyPr>
          <a:lstStyle/>
          <a:p>
            <a:r>
              <a:rPr lang="en-US" sz="2000" dirty="0" smtClean="0"/>
              <a:t>Sources of Data(Government, International Agencies, Research Institutions, Open Data, EU, IMF, Open Nepal, Open Data Hong Kong, WHO reports – Ebola Crisis )</a:t>
            </a:r>
          </a:p>
          <a:p>
            <a:endParaRPr lang="en-US" sz="2000" dirty="0" smtClean="0"/>
          </a:p>
          <a:p>
            <a:r>
              <a:rPr lang="en-US" sz="2000" dirty="0" smtClean="0"/>
              <a:t>Fact Checked (Verifiable, Searches, Cross Referencing, Contacting Original source)</a:t>
            </a:r>
          </a:p>
          <a:p>
            <a:pPr marL="0" indent="0">
              <a:buNone/>
            </a:pPr>
            <a:endParaRPr lang="en-US" sz="2000" dirty="0"/>
          </a:p>
          <a:p>
            <a:r>
              <a:rPr lang="en-US" sz="2000" dirty="0" smtClean="0"/>
              <a:t>Readability  (XML, JSON,  CSV, SQL - Relational ) </a:t>
            </a:r>
          </a:p>
          <a:p>
            <a:endParaRPr lang="en-US" sz="2000" dirty="0"/>
          </a:p>
          <a:p>
            <a:r>
              <a:rPr lang="en-US" sz="2000" dirty="0" smtClean="0"/>
              <a:t>Cleanliness (Eliminating Duplication, Redundancies, Human Error)</a:t>
            </a:r>
          </a:p>
          <a:p>
            <a:pPr marL="0" indent="0">
              <a:buNone/>
            </a:pPr>
            <a:endParaRPr lang="en-US" sz="2000" dirty="0"/>
          </a:p>
          <a:p>
            <a:r>
              <a:rPr lang="en-US" sz="2000" dirty="0" smtClean="0"/>
              <a:t>Longevity (How long can data be kept)</a:t>
            </a:r>
            <a:endParaRPr lang="en-GB" sz="2000" dirty="0"/>
          </a:p>
        </p:txBody>
      </p:sp>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US" sz="3200" dirty="0" smtClean="0"/>
              <a:t>Acquiring and Storing Data</a:t>
            </a:r>
            <a:endParaRPr lang="en-GB" sz="3200" dirty="0"/>
          </a:p>
        </p:txBody>
      </p:sp>
    </p:spTree>
    <p:extLst>
      <p:ext uri="{BB962C8B-B14F-4D97-AF65-F5344CB8AC3E}">
        <p14:creationId xmlns:p14="http://schemas.microsoft.com/office/powerpoint/2010/main" val="15459840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sz="half" idx="1"/>
          </p:nvPr>
        </p:nvSpPr>
        <p:spPr>
          <a:xfrm>
            <a:off x="265395" y="1825624"/>
            <a:ext cx="8629223" cy="4789749"/>
          </a:xfrm>
        </p:spPr>
        <p:txBody>
          <a:bodyPr>
            <a:normAutofit/>
          </a:bodyPr>
          <a:lstStyle/>
          <a:p>
            <a:pPr marL="0" indent="0">
              <a:buNone/>
            </a:pPr>
            <a:endParaRPr lang="en-US" sz="2000" dirty="0" smtClean="0"/>
          </a:p>
          <a:p>
            <a:pPr marL="0" indent="0">
              <a:buNone/>
            </a:pPr>
            <a:endParaRPr lang="en-US" sz="2000" dirty="0" smtClean="0"/>
          </a:p>
          <a:p>
            <a:pPr marL="0" indent="0">
              <a:buNone/>
            </a:pPr>
            <a:endParaRPr lang="en-US" sz="2000" dirty="0"/>
          </a:p>
          <a:p>
            <a:pPr marL="0" indent="0">
              <a:buNone/>
            </a:pPr>
            <a:endParaRPr lang="en-US" sz="2000" dirty="0" smtClean="0"/>
          </a:p>
          <a:p>
            <a:endParaRPr lang="en-US" dirty="0"/>
          </a:p>
          <a:p>
            <a:pPr marL="0" indent="0">
              <a:buNone/>
            </a:pPr>
            <a:endParaRPr lang="en-US" dirty="0" smtClean="0"/>
          </a:p>
          <a:p>
            <a:endParaRPr lang="en-US" dirty="0"/>
          </a:p>
          <a:p>
            <a:pPr marL="0" indent="0">
              <a:buNone/>
            </a:pPr>
            <a:endParaRPr lang="en-US" dirty="0" smtClean="0"/>
          </a:p>
          <a:p>
            <a:endParaRPr lang="en-US" dirty="0" smtClean="0"/>
          </a:p>
          <a:p>
            <a:endParaRPr lang="en-US" dirty="0"/>
          </a:p>
          <a:p>
            <a:pPr marL="0" indent="0">
              <a:buNone/>
            </a:pPr>
            <a:endParaRPr lang="en-US" dirty="0"/>
          </a:p>
          <a:p>
            <a:pPr marL="0" indent="0">
              <a:buNone/>
            </a:pPr>
            <a:endParaRPr lang="en-US" dirty="0" smtClean="0"/>
          </a:p>
        </p:txBody>
      </p:sp>
      <p:pic>
        <p:nvPicPr>
          <p:cNvPr id="7" name="Picture 6"/>
          <p:cNvPicPr>
            <a:picLocks noChangeAspect="1"/>
          </p:cNvPicPr>
          <p:nvPr/>
        </p:nvPicPr>
        <p:blipFill>
          <a:blip r:embed="rId2"/>
          <a:stretch>
            <a:fillRect/>
          </a:stretch>
        </p:blipFill>
        <p:spPr>
          <a:xfrm>
            <a:off x="0" y="0"/>
            <a:ext cx="9144000" cy="6615373"/>
          </a:xfrm>
          <a:prstGeom prst="rect">
            <a:avLst/>
          </a:prstGeom>
        </p:spPr>
      </p:pic>
    </p:spTree>
    <p:extLst>
      <p:ext uri="{BB962C8B-B14F-4D97-AF65-F5344CB8AC3E}">
        <p14:creationId xmlns:p14="http://schemas.microsoft.com/office/powerpoint/2010/main" val="57372110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half" idx="2"/>
          </p:nvPr>
        </p:nvSpPr>
        <p:spPr>
          <a:xfrm>
            <a:off x="4800601" y="1857828"/>
            <a:ext cx="4125686" cy="4757546"/>
          </a:xfrm>
        </p:spPr>
        <p:txBody>
          <a:bodyPr>
            <a:noAutofit/>
          </a:bodyPr>
          <a:lstStyle/>
          <a:p>
            <a:pPr algn="just"/>
            <a:r>
              <a:rPr lang="en-US" dirty="0" smtClean="0"/>
              <a:t>Fact finding is the process of employing investigative methods to extract data from a variety of data storage sources. Checking of the facts extracted from the data sources is an essential and critical aspect of the quality process. This involves verification, thus ensuring the sources can be trusted, validation which is ensuring the data is what is meant to be. In other words it constitutes the integrity of the data obtained. Part of this quality process could also involve ensuring that there is validation of the data by checking the frequency of data </a:t>
            </a:r>
            <a:r>
              <a:rPr lang="en-US" dirty="0" smtClean="0"/>
              <a:t>source. </a:t>
            </a:r>
            <a:r>
              <a:rPr lang="en-US" dirty="0" smtClean="0"/>
              <a:t>This may also involve talking to an expert to verify the facts or validate  the integrity of the data </a:t>
            </a:r>
            <a:r>
              <a:rPr lang="en-US" dirty="0" err="1" smtClean="0"/>
              <a:t>Kazil</a:t>
            </a:r>
            <a:r>
              <a:rPr lang="en-US" dirty="0" smtClean="0"/>
              <a:t>, </a:t>
            </a:r>
            <a:r>
              <a:rPr lang="en-US" dirty="0" err="1" smtClean="0"/>
              <a:t>Jurmul</a:t>
            </a:r>
            <a:r>
              <a:rPr lang="en-US" dirty="0" smtClean="0"/>
              <a:t> (2016).  Facts could be verified using access tools like LexisNexis, the congressional quarterly library, google scholar search, JSTOR and Cornel University’s </a:t>
            </a:r>
            <a:r>
              <a:rPr lang="en-US" dirty="0" err="1" smtClean="0"/>
              <a:t>arXiv</a:t>
            </a:r>
            <a:r>
              <a:rPr lang="en-US" dirty="0" smtClean="0"/>
              <a:t> project.  </a:t>
            </a:r>
          </a:p>
          <a:p>
            <a:pPr algn="just"/>
            <a:r>
              <a:rPr lang="en-US" dirty="0" smtClean="0"/>
              <a:t> </a:t>
            </a:r>
            <a:endParaRPr lang="en-GB" dirty="0"/>
          </a:p>
        </p:txBody>
      </p:sp>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FACT FINDING &amp; CHECKING </a:t>
            </a:r>
            <a:endParaRPr lang="en-GB" sz="3200" dirty="0"/>
          </a:p>
        </p:txBody>
      </p:sp>
      <p:graphicFrame>
        <p:nvGraphicFramePr>
          <p:cNvPr id="4" name="Diagram 3"/>
          <p:cNvGraphicFramePr/>
          <p:nvPr>
            <p:extLst/>
          </p:nvPr>
        </p:nvGraphicFramePr>
        <p:xfrm>
          <a:off x="101600" y="1857828"/>
          <a:ext cx="4699000" cy="47575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420731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body" sz="half" idx="2"/>
          </p:nvPr>
        </p:nvSpPr>
        <p:spPr>
          <a:xfrm>
            <a:off x="5109029" y="2057400"/>
            <a:ext cx="3889828" cy="4557974"/>
          </a:xfrm>
        </p:spPr>
        <p:txBody>
          <a:bodyPr/>
          <a:lstStyle/>
          <a:p>
            <a:pPr algn="just"/>
            <a:r>
              <a:rPr lang="en-US" dirty="0" smtClean="0"/>
              <a:t>Readability, Cleanliness and Longevity form part of the quality process in handling data. Key routines and tasks involve carrying out updates, reporting errors or any form of misreporting. </a:t>
            </a:r>
            <a:r>
              <a:rPr lang="en-US" dirty="0"/>
              <a:t>M</a:t>
            </a:r>
            <a:r>
              <a:rPr lang="en-US" dirty="0" smtClean="0"/>
              <a:t>ethods used in performing any tasks should be verifiable or validated. With respect to longevity. it is essential to evaluate the adaptability, portability and interoperability of the data in the system. Readability, cleanliness and longevity are highly dependent on the sources of data and who generated, processed and stored the data </a:t>
            </a:r>
            <a:r>
              <a:rPr lang="en-US" dirty="0" err="1" smtClean="0"/>
              <a:t>Kazil</a:t>
            </a:r>
            <a:r>
              <a:rPr lang="en-US" dirty="0" smtClean="0"/>
              <a:t>, </a:t>
            </a:r>
            <a:r>
              <a:rPr lang="en-US" dirty="0" err="1" smtClean="0"/>
              <a:t>Jurmul</a:t>
            </a:r>
            <a:r>
              <a:rPr lang="en-US" dirty="0" smtClean="0"/>
              <a:t> (2016).         </a:t>
            </a:r>
            <a:endParaRPr lang="en-GB" dirty="0"/>
          </a:p>
        </p:txBody>
      </p:sp>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Readability, Cleanliness &amp; Longevity </a:t>
            </a:r>
            <a:endParaRPr lang="en-GB" sz="3200" dirty="0"/>
          </a:p>
        </p:txBody>
      </p:sp>
      <p:graphicFrame>
        <p:nvGraphicFramePr>
          <p:cNvPr id="4" name="Diagram 3"/>
          <p:cNvGraphicFramePr/>
          <p:nvPr>
            <p:extLst/>
          </p:nvPr>
        </p:nvGraphicFramePr>
        <p:xfrm>
          <a:off x="265395" y="2274860"/>
          <a:ext cx="4611406"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2174570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nvPr>
        </p:nvGraphicFramePr>
        <p:xfrm>
          <a:off x="265395" y="2057400"/>
          <a:ext cx="5003291" cy="45579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2" name="Text Placeholder 1"/>
          <p:cNvSpPr>
            <a:spLocks noGrp="1"/>
          </p:cNvSpPr>
          <p:nvPr>
            <p:ph type="body" sz="half" idx="2"/>
          </p:nvPr>
        </p:nvSpPr>
        <p:spPr>
          <a:xfrm>
            <a:off x="5413829" y="2057400"/>
            <a:ext cx="3570514" cy="4557974"/>
          </a:xfrm>
        </p:spPr>
        <p:txBody>
          <a:bodyPr>
            <a:normAutofit/>
          </a:bodyPr>
          <a:lstStyle/>
          <a:p>
            <a:pPr algn="just"/>
            <a:r>
              <a:rPr lang="en-US" dirty="0" smtClean="0"/>
              <a:t>Clouds are distributed databases deployed remotely that stores big data in a variety of formats. This could be accessible by users regardless of location, business function, routine or operation. Hierarchical data format(HDF) is a file format organized in a structure that enables the storage of large data sets in a tree like structure. IBM Watson provides a cloud framework for data accessibility as well as modelling functions designed to enable the management of </a:t>
            </a:r>
            <a:r>
              <a:rPr lang="en-US" dirty="0"/>
              <a:t>big data </a:t>
            </a:r>
            <a:r>
              <a:rPr lang="en-US" dirty="0" err="1" smtClean="0"/>
              <a:t>Ohlhorst</a:t>
            </a:r>
            <a:r>
              <a:rPr lang="en-US" dirty="0" smtClean="0"/>
              <a:t> (2012).</a:t>
            </a:r>
            <a:endParaRPr lang="en-US" dirty="0"/>
          </a:p>
          <a:p>
            <a:pPr algn="just"/>
            <a:r>
              <a:rPr lang="en-US" dirty="0" smtClean="0"/>
              <a:t> .      </a:t>
            </a:r>
            <a:endParaRPr lang="en-GB" dirty="0"/>
          </a:p>
        </p:txBody>
      </p:sp>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p:txBody>
          <a:bodyPr>
            <a:normAutofit fontScale="90000"/>
          </a:bodyPr>
          <a:lstStyle/>
          <a:p>
            <a:r>
              <a:rPr lang="en-GB" sz="3200" dirty="0" smtClean="0"/>
              <a:t>CLOUD STORAGE </a:t>
            </a:r>
            <a:endParaRPr lang="en-GB" sz="3200" dirty="0"/>
          </a:p>
        </p:txBody>
      </p:sp>
    </p:spTree>
    <p:extLst>
      <p:ext uri="{BB962C8B-B14F-4D97-AF65-F5344CB8AC3E}">
        <p14:creationId xmlns:p14="http://schemas.microsoft.com/office/powerpoint/2010/main" val="168000934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513017-27F3-46F5-BBCE-BF9CE7B1132B}"/>
              </a:ext>
            </a:extLst>
          </p:cNvPr>
          <p:cNvSpPr>
            <a:spLocks noGrp="1"/>
          </p:cNvSpPr>
          <p:nvPr>
            <p:ph type="title"/>
          </p:nvPr>
        </p:nvSpPr>
        <p:spPr>
          <a:xfrm>
            <a:off x="265394" y="1169552"/>
            <a:ext cx="8629223" cy="521462"/>
          </a:xfrm>
        </p:spPr>
        <p:txBody>
          <a:bodyPr>
            <a:normAutofit/>
          </a:bodyPr>
          <a:lstStyle/>
          <a:p>
            <a:r>
              <a:rPr lang="en-GB" sz="2000" dirty="0" smtClean="0"/>
              <a:t>ESSENTIAL PROGRAMMING COMPONENTS &amp; CONCEPTS </a:t>
            </a:r>
            <a:endParaRPr lang="en-GB" sz="2000" dirty="0"/>
          </a:p>
        </p:txBody>
      </p:sp>
      <p:sp>
        <p:nvSpPr>
          <p:cNvPr id="2" name="Rectangle 1"/>
          <p:cNvSpPr/>
          <p:nvPr/>
        </p:nvSpPr>
        <p:spPr>
          <a:xfrm>
            <a:off x="238125" y="1767008"/>
            <a:ext cx="8820150" cy="5047536"/>
          </a:xfrm>
          <a:prstGeom prst="rect">
            <a:avLst/>
          </a:prstGeom>
        </p:spPr>
        <p:txBody>
          <a:bodyPr wrap="square">
            <a:spAutoFit/>
          </a:bodyPr>
          <a:lstStyle/>
          <a:p>
            <a:r>
              <a:rPr lang="en-US" sz="1400" dirty="0"/>
              <a:t>WEB SCRAPING - </a:t>
            </a:r>
            <a:r>
              <a:rPr lang="en-US" sz="1400" i="1" dirty="0"/>
              <a:t>The process of collecting and parsing raw data from a website</a:t>
            </a:r>
            <a:r>
              <a:rPr lang="en-US" sz="1400" dirty="0"/>
              <a:t>. </a:t>
            </a:r>
          </a:p>
          <a:p>
            <a:endParaRPr lang="en-US" sz="1400" dirty="0"/>
          </a:p>
          <a:p>
            <a:r>
              <a:rPr lang="en-US" sz="1400" dirty="0"/>
              <a:t>PARSING/PARSER – A Parser analyses a string of text using a lexical Analyzer to determine whether the text conforms with the grammatical or syntax  structure of the source language. </a:t>
            </a:r>
          </a:p>
          <a:p>
            <a:endParaRPr lang="en-US" sz="1400" dirty="0"/>
          </a:p>
          <a:p>
            <a:r>
              <a:rPr lang="en-US" sz="1400" dirty="0"/>
              <a:t>PARSER TREE – </a:t>
            </a:r>
            <a:r>
              <a:rPr lang="en-US" sz="1400" i="1" dirty="0"/>
              <a:t>This is created by the parser to ensure that the text or string of data being transmitted is </a:t>
            </a:r>
            <a:r>
              <a:rPr lang="en-US" sz="1400" i="1" dirty="0" err="1"/>
              <a:t>orgainzed</a:t>
            </a:r>
            <a:r>
              <a:rPr lang="en-US" sz="1400" i="1" dirty="0"/>
              <a:t> </a:t>
            </a:r>
          </a:p>
          <a:p>
            <a:endParaRPr lang="en-US" sz="1400" i="1" dirty="0"/>
          </a:p>
          <a:p>
            <a:r>
              <a:rPr lang="en-US" sz="1400" dirty="0"/>
              <a:t>WEB PAGE (CLIENT) – </a:t>
            </a:r>
            <a:r>
              <a:rPr lang="en-US" sz="1400" i="1" dirty="0"/>
              <a:t>This is the calling or request program </a:t>
            </a:r>
          </a:p>
          <a:p>
            <a:endParaRPr lang="en-US" sz="1400" dirty="0"/>
          </a:p>
          <a:p>
            <a:r>
              <a:rPr lang="en-US" sz="1400" dirty="0"/>
              <a:t>API  - Application Programming Interface -  </a:t>
            </a:r>
            <a:r>
              <a:rPr lang="en-US" sz="1400" i="1" dirty="0"/>
              <a:t>This enables inter process communication comprising functions  such as parsing, concurrent, multi processing, data communication and interconnectivity.  </a:t>
            </a:r>
            <a:r>
              <a:rPr lang="en-US" sz="1400" i="1" dirty="0" smtClean="0"/>
              <a:t>Examples are </a:t>
            </a:r>
            <a:r>
              <a:rPr lang="en-US" sz="1400" i="1" dirty="0" err="1" smtClean="0"/>
              <a:t>BeautifulSoup</a:t>
            </a:r>
            <a:r>
              <a:rPr lang="en-US" sz="1400" i="1" dirty="0" smtClean="0"/>
              <a:t>, DSM(Device Support Module), REST API (Twitter), SOAP (Simple Object Access Protocol) </a:t>
            </a:r>
            <a:endParaRPr lang="en-US" sz="1400" i="1" dirty="0"/>
          </a:p>
          <a:p>
            <a:endParaRPr lang="en-US" sz="1400" dirty="0"/>
          </a:p>
          <a:p>
            <a:r>
              <a:rPr lang="en-US" sz="1400" dirty="0"/>
              <a:t>MIDDLEWARE – </a:t>
            </a:r>
            <a:r>
              <a:rPr lang="en-US" sz="1400" i="1" dirty="0"/>
              <a:t>The Framework and Application resource that enables a variety of programming tools to interconnect and serve as a bridge  between an operating system and an application. It could also be between a database and an </a:t>
            </a:r>
            <a:r>
              <a:rPr lang="en-US" sz="1400" i="1" dirty="0" smtClean="0"/>
              <a:t>application. </a:t>
            </a:r>
            <a:endParaRPr lang="en-US" sz="1400" i="1" dirty="0"/>
          </a:p>
          <a:p>
            <a:endParaRPr lang="en-US" sz="1400" dirty="0"/>
          </a:p>
          <a:p>
            <a:r>
              <a:rPr lang="en-US" sz="1400" dirty="0"/>
              <a:t>DATA STORAGE -  </a:t>
            </a:r>
            <a:r>
              <a:rPr lang="en-US" sz="1400" i="1" dirty="0"/>
              <a:t>Storage files such as SQL, JSON and XML </a:t>
            </a:r>
          </a:p>
          <a:p>
            <a:endParaRPr lang="en-US" sz="1400" dirty="0"/>
          </a:p>
          <a:p>
            <a:r>
              <a:rPr lang="en-US" sz="1400" dirty="0"/>
              <a:t>IDE – Integrated Development </a:t>
            </a:r>
            <a:r>
              <a:rPr lang="en-US" sz="1400" dirty="0" smtClean="0"/>
              <a:t>Environment – </a:t>
            </a:r>
            <a:r>
              <a:rPr lang="en-US" sz="1400" i="1" dirty="0" smtClean="0"/>
              <a:t>Serves as a single point for writing programming applications. Applications that facilitates the development of other applications CODIO, JUPITER NOTES, COLAB etc. </a:t>
            </a:r>
          </a:p>
          <a:p>
            <a:endParaRPr lang="en-US" sz="1400" i="1" dirty="0"/>
          </a:p>
          <a:p>
            <a:r>
              <a:rPr lang="en-US" sz="1400" i="1" dirty="0" smtClean="0"/>
              <a:t>Source: IBM 2022  </a:t>
            </a:r>
            <a:endParaRPr lang="en-US" sz="1400" i="1" dirty="0"/>
          </a:p>
        </p:txBody>
      </p:sp>
    </p:spTree>
    <p:extLst>
      <p:ext uri="{BB962C8B-B14F-4D97-AF65-F5344CB8AC3E}">
        <p14:creationId xmlns:p14="http://schemas.microsoft.com/office/powerpoint/2010/main" val="3830884176"/>
      </p:ext>
    </p:extLst>
  </p:cSld>
  <p:clrMapOvr>
    <a:masterClrMapping/>
  </p:clrMapOvr>
  <p:timing>
    <p:tnLst>
      <p:par>
        <p:cTn id="1" dur="indefinite" restart="never" nodeType="tmRoot"/>
      </p:par>
    </p:tnLst>
  </p:timing>
</p:sld>
</file>

<file path=ppt/theme/theme1.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ln w="63500">
          <a:gradFill>
            <a:gsLst>
              <a:gs pos="0">
                <a:srgbClr val="4D1451">
                  <a:lumMod val="90000"/>
                  <a:lumOff val="10000"/>
                </a:srgbClr>
              </a:gs>
              <a:gs pos="98000">
                <a:srgbClr val="DB342A"/>
              </a:gs>
            </a:gsLst>
            <a:lin ang="6000000" scaled="0"/>
          </a:gradFill>
          <a:miter lim="800000"/>
        </a:ln>
      </a:spPr>
      <a:bodyPr wrap="square" rtlCol="0">
        <a:spAutoFit/>
      </a:bodyPr>
      <a:lstStyle>
        <a:defPPr marL="0" indent="0" algn="l">
          <a:buNone/>
          <a:defRPr sz="2800" cap="none" spc="0" dirty="0" smtClean="0">
            <a:ln>
              <a:noFill/>
            </a:ln>
            <a:solidFill>
              <a:schemeClr val="tx1"/>
            </a:solidFill>
            <a:effectLst/>
            <a:latin typeface="Arial" panose="020B0604020202020204" pitchFamily="34" charset="0"/>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81209</TotalTime>
  <Words>868</Words>
  <Application>Microsoft Office PowerPoint</Application>
  <PresentationFormat>On-screen Show (4:3)</PresentationFormat>
  <Paragraphs>115</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Arial</vt:lpstr>
      <vt:lpstr>Calibri</vt:lpstr>
      <vt:lpstr>Wingdings</vt:lpstr>
      <vt:lpstr>1_Custom Design</vt:lpstr>
      <vt:lpstr>Seminar3 – Acquiring &amp; Storing Data  </vt:lpstr>
      <vt:lpstr>ANNOUNCEMENT </vt:lpstr>
      <vt:lpstr>Learning outcomes </vt:lpstr>
      <vt:lpstr>Acquiring and Storing Data</vt:lpstr>
      <vt:lpstr>PowerPoint Presentation</vt:lpstr>
      <vt:lpstr>FACT FINDING &amp; CHECKING </vt:lpstr>
      <vt:lpstr>Readability, Cleanliness &amp; Longevity </vt:lpstr>
      <vt:lpstr>CLOUD STORAGE </vt:lpstr>
      <vt:lpstr>ESSENTIAL PROGRAMMING COMPONENTS &amp; CONCEPTS </vt:lpstr>
      <vt:lpstr>Acquiring data using data scraping/Python – Key steps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Godfried Williams</dc:creator>
  <cp:lastModifiedBy>Admin</cp:lastModifiedBy>
  <cp:revision>485</cp:revision>
  <dcterms:created xsi:type="dcterms:W3CDTF">2019-05-01T15:27:08Z</dcterms:created>
  <dcterms:modified xsi:type="dcterms:W3CDTF">2025-08-26T18:04:40Z</dcterms:modified>
</cp:coreProperties>
</file>