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83" r:id="rId2"/>
  </p:sldMasterIdLst>
  <p:sldIdLst>
    <p:sldId id="256" r:id="rId3"/>
    <p:sldId id="287" r:id="rId4"/>
    <p:sldId id="292" r:id="rId5"/>
    <p:sldId id="305" r:id="rId6"/>
    <p:sldId id="293" r:id="rId7"/>
    <p:sldId id="294" r:id="rId8"/>
    <p:sldId id="295" r:id="rId9"/>
    <p:sldId id="296" r:id="rId10"/>
    <p:sldId id="297" r:id="rId11"/>
    <p:sldId id="307" r:id="rId12"/>
    <p:sldId id="298" r:id="rId13"/>
    <p:sldId id="299" r:id="rId14"/>
    <p:sldId id="303" r:id="rId15"/>
    <p:sldId id="301" r:id="rId16"/>
    <p:sldId id="304" r:id="rId17"/>
    <p:sldId id="309" r:id="rId18"/>
    <p:sldId id="311" r:id="rId19"/>
    <p:sldId id="312" r:id="rId20"/>
    <p:sldId id="313" r:id="rId21"/>
    <p:sldId id="30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4692"/>
  </p:normalViewPr>
  <p:slideViewPr>
    <p:cSldViewPr snapToGrid="0" snapToObjects="1">
      <p:cViewPr varScale="1">
        <p:scale>
          <a:sx n="72" d="100"/>
          <a:sy n="72" d="100"/>
        </p:scale>
        <p:origin x="1530"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4E5AF-C237-4B85-BF52-AC32403A5945}"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ED3C02A3-0E52-4385-9619-ECCAE4CC3AB1}">
      <dgm:prSet/>
      <dgm:spPr/>
      <dgm:t>
        <a:bodyPr/>
        <a:lstStyle/>
        <a:p>
          <a:pPr rtl="0"/>
          <a:r>
            <a:rPr lang="en-US" smtClean="0"/>
            <a:t>FUNCTIONS</a:t>
          </a:r>
          <a:endParaRPr lang="en-GB"/>
        </a:p>
      </dgm:t>
    </dgm:pt>
    <dgm:pt modelId="{8B26E2F1-52CC-41F2-A938-E65DD2BDB1F0}" type="parTrans" cxnId="{F4C5D7C2-ACF7-4511-A051-8F09F2D1629D}">
      <dgm:prSet/>
      <dgm:spPr/>
      <dgm:t>
        <a:bodyPr/>
        <a:lstStyle/>
        <a:p>
          <a:endParaRPr lang="en-US"/>
        </a:p>
      </dgm:t>
    </dgm:pt>
    <dgm:pt modelId="{F7095EB7-B28C-4873-8E72-E4FF75F487C2}" type="sibTrans" cxnId="{F4C5D7C2-ACF7-4511-A051-8F09F2D1629D}">
      <dgm:prSet/>
      <dgm:spPr/>
      <dgm:t>
        <a:bodyPr/>
        <a:lstStyle/>
        <a:p>
          <a:endParaRPr lang="en-US"/>
        </a:p>
      </dgm:t>
    </dgm:pt>
    <dgm:pt modelId="{7014187D-6A34-44E3-93EE-68FFB6CB26EA}">
      <dgm:prSet/>
      <dgm:spPr/>
      <dgm:t>
        <a:bodyPr/>
        <a:lstStyle/>
        <a:p>
          <a:pPr rtl="0"/>
          <a:r>
            <a:rPr lang="en-US" smtClean="0"/>
            <a:t>TABLES</a:t>
          </a:r>
          <a:endParaRPr lang="en-GB"/>
        </a:p>
      </dgm:t>
    </dgm:pt>
    <dgm:pt modelId="{BB166351-383A-454B-B7EB-F2F4B922C295}" type="parTrans" cxnId="{5E57A87A-8865-4BD7-831E-E269E7A78138}">
      <dgm:prSet/>
      <dgm:spPr/>
      <dgm:t>
        <a:bodyPr/>
        <a:lstStyle/>
        <a:p>
          <a:endParaRPr lang="en-US"/>
        </a:p>
      </dgm:t>
    </dgm:pt>
    <dgm:pt modelId="{53433C5A-A417-4DA1-A455-77546D147288}" type="sibTrans" cxnId="{5E57A87A-8865-4BD7-831E-E269E7A78138}">
      <dgm:prSet/>
      <dgm:spPr/>
      <dgm:t>
        <a:bodyPr/>
        <a:lstStyle/>
        <a:p>
          <a:endParaRPr lang="en-US"/>
        </a:p>
      </dgm:t>
    </dgm:pt>
    <dgm:pt modelId="{69A1764F-3480-4E50-9679-91DB2249BDF8}">
      <dgm:prSet/>
      <dgm:spPr/>
      <dgm:t>
        <a:bodyPr/>
        <a:lstStyle/>
        <a:p>
          <a:pPr rtl="0"/>
          <a:r>
            <a:rPr lang="en-US" dirty="0" smtClean="0"/>
            <a:t>DATA TYPES/ITEMS</a:t>
          </a:r>
          <a:endParaRPr lang="en-GB" dirty="0"/>
        </a:p>
      </dgm:t>
    </dgm:pt>
    <dgm:pt modelId="{25A0449D-F3C1-494C-9135-9487F1B89F56}" type="parTrans" cxnId="{4991F93C-E44A-40D6-BC26-50A5298C5086}">
      <dgm:prSet/>
      <dgm:spPr/>
      <dgm:t>
        <a:bodyPr/>
        <a:lstStyle/>
        <a:p>
          <a:endParaRPr lang="en-US"/>
        </a:p>
      </dgm:t>
    </dgm:pt>
    <dgm:pt modelId="{300D305B-2AB0-4AA1-97BE-D13FBBDB9152}" type="sibTrans" cxnId="{4991F93C-E44A-40D6-BC26-50A5298C5086}">
      <dgm:prSet/>
      <dgm:spPr/>
      <dgm:t>
        <a:bodyPr/>
        <a:lstStyle/>
        <a:p>
          <a:endParaRPr lang="en-US"/>
        </a:p>
      </dgm:t>
    </dgm:pt>
    <dgm:pt modelId="{492AAE6D-95B5-4AE5-89DB-381AF727677E}">
      <dgm:prSet/>
      <dgm:spPr/>
      <dgm:t>
        <a:bodyPr/>
        <a:lstStyle/>
        <a:p>
          <a:pPr rtl="0"/>
          <a:r>
            <a:rPr lang="en-US" smtClean="0"/>
            <a:t>CLAUSES</a:t>
          </a:r>
          <a:endParaRPr lang="en-GB"/>
        </a:p>
      </dgm:t>
    </dgm:pt>
    <dgm:pt modelId="{8CC9C684-18DF-4803-91FC-EA3AA3015AAE}" type="parTrans" cxnId="{882F1F86-61C9-4F08-886C-6ED7FEE9996C}">
      <dgm:prSet/>
      <dgm:spPr/>
      <dgm:t>
        <a:bodyPr/>
        <a:lstStyle/>
        <a:p>
          <a:endParaRPr lang="en-US"/>
        </a:p>
      </dgm:t>
    </dgm:pt>
    <dgm:pt modelId="{CF270EB0-C3E5-45BF-BB4D-A9A561068E22}" type="sibTrans" cxnId="{882F1F86-61C9-4F08-886C-6ED7FEE9996C}">
      <dgm:prSet/>
      <dgm:spPr/>
      <dgm:t>
        <a:bodyPr/>
        <a:lstStyle/>
        <a:p>
          <a:endParaRPr lang="en-US"/>
        </a:p>
      </dgm:t>
    </dgm:pt>
    <dgm:pt modelId="{C63855B4-8A75-4482-90A0-33316AAAF10E}">
      <dgm:prSet/>
      <dgm:spPr/>
      <dgm:t>
        <a:bodyPr/>
        <a:lstStyle/>
        <a:p>
          <a:pPr rtl="0"/>
          <a:r>
            <a:rPr lang="en-US" smtClean="0"/>
            <a:t>QUERYS</a:t>
          </a:r>
          <a:endParaRPr lang="en-GB"/>
        </a:p>
      </dgm:t>
    </dgm:pt>
    <dgm:pt modelId="{B1EF2C6F-EE6F-4DB7-AB99-4FBE8FE25A55}" type="parTrans" cxnId="{858807CF-99E0-439C-9A96-0BB81A24C45B}">
      <dgm:prSet/>
      <dgm:spPr/>
      <dgm:t>
        <a:bodyPr/>
        <a:lstStyle/>
        <a:p>
          <a:endParaRPr lang="en-US"/>
        </a:p>
      </dgm:t>
    </dgm:pt>
    <dgm:pt modelId="{0916A5E7-1C2E-4887-A132-0C52F2601567}" type="sibTrans" cxnId="{858807CF-99E0-439C-9A96-0BB81A24C45B}">
      <dgm:prSet/>
      <dgm:spPr/>
      <dgm:t>
        <a:bodyPr/>
        <a:lstStyle/>
        <a:p>
          <a:endParaRPr lang="en-US"/>
        </a:p>
      </dgm:t>
    </dgm:pt>
    <dgm:pt modelId="{B10672D0-4687-42E7-BB7B-ABC42DE26B00}">
      <dgm:prSet/>
      <dgm:spPr/>
      <dgm:t>
        <a:bodyPr/>
        <a:lstStyle/>
        <a:p>
          <a:pPr rtl="0"/>
          <a:r>
            <a:rPr lang="en-US" smtClean="0"/>
            <a:t>OPERATORS</a:t>
          </a:r>
          <a:endParaRPr lang="en-GB"/>
        </a:p>
      </dgm:t>
    </dgm:pt>
    <dgm:pt modelId="{D314DA6D-2AE3-4C2A-BA5E-FCBBEAB8CDC0}" type="parTrans" cxnId="{CAB09CD1-3A6F-4CA8-8DA7-5B14092744FB}">
      <dgm:prSet/>
      <dgm:spPr/>
      <dgm:t>
        <a:bodyPr/>
        <a:lstStyle/>
        <a:p>
          <a:endParaRPr lang="en-US"/>
        </a:p>
      </dgm:t>
    </dgm:pt>
    <dgm:pt modelId="{0B655718-B9D1-4B5F-8EDA-3F6D1EF173B4}" type="sibTrans" cxnId="{CAB09CD1-3A6F-4CA8-8DA7-5B14092744FB}">
      <dgm:prSet/>
      <dgm:spPr/>
      <dgm:t>
        <a:bodyPr/>
        <a:lstStyle/>
        <a:p>
          <a:endParaRPr lang="en-US"/>
        </a:p>
      </dgm:t>
    </dgm:pt>
    <dgm:pt modelId="{CB8A8A25-26DD-4C1B-94E6-01D72428BEC5}" type="pres">
      <dgm:prSet presAssocID="{58B4E5AF-C237-4B85-BF52-AC32403A5945}" presName="linearFlow" presStyleCnt="0">
        <dgm:presLayoutVars>
          <dgm:dir/>
          <dgm:resizeHandles val="exact"/>
        </dgm:presLayoutVars>
      </dgm:prSet>
      <dgm:spPr/>
      <dgm:t>
        <a:bodyPr/>
        <a:lstStyle/>
        <a:p>
          <a:endParaRPr lang="en-US"/>
        </a:p>
      </dgm:t>
    </dgm:pt>
    <dgm:pt modelId="{A5392D57-1396-45F1-B53A-D20DE83F9C30}" type="pres">
      <dgm:prSet presAssocID="{ED3C02A3-0E52-4385-9619-ECCAE4CC3AB1}" presName="composite" presStyleCnt="0"/>
      <dgm:spPr/>
    </dgm:pt>
    <dgm:pt modelId="{933ADE21-7165-4DAF-8CDB-889990CA7B3B}" type="pres">
      <dgm:prSet presAssocID="{ED3C02A3-0E52-4385-9619-ECCAE4CC3AB1}" presName="imgShp" presStyleLbl="fgImgPlace1" presStyleIdx="0" presStyleCnt="6"/>
      <dgm:spPr/>
    </dgm:pt>
    <dgm:pt modelId="{A16BE366-E558-46B6-A25D-6818C68699B9}" type="pres">
      <dgm:prSet presAssocID="{ED3C02A3-0E52-4385-9619-ECCAE4CC3AB1}" presName="txShp" presStyleLbl="node1" presStyleIdx="0" presStyleCnt="6">
        <dgm:presLayoutVars>
          <dgm:bulletEnabled val="1"/>
        </dgm:presLayoutVars>
      </dgm:prSet>
      <dgm:spPr/>
      <dgm:t>
        <a:bodyPr/>
        <a:lstStyle/>
        <a:p>
          <a:endParaRPr lang="en-US"/>
        </a:p>
      </dgm:t>
    </dgm:pt>
    <dgm:pt modelId="{7BD17285-8380-4147-90AD-E34712AB16DD}" type="pres">
      <dgm:prSet presAssocID="{F7095EB7-B28C-4873-8E72-E4FF75F487C2}" presName="spacing" presStyleCnt="0"/>
      <dgm:spPr/>
    </dgm:pt>
    <dgm:pt modelId="{190607EE-B792-4C3B-A00B-6EFF1FAC249A}" type="pres">
      <dgm:prSet presAssocID="{7014187D-6A34-44E3-93EE-68FFB6CB26EA}" presName="composite" presStyleCnt="0"/>
      <dgm:spPr/>
    </dgm:pt>
    <dgm:pt modelId="{655F64FB-2276-44FD-9E77-B9DAB7FFCC59}" type="pres">
      <dgm:prSet presAssocID="{7014187D-6A34-44E3-93EE-68FFB6CB26EA}" presName="imgShp" presStyleLbl="fgImgPlace1" presStyleIdx="1" presStyleCnt="6"/>
      <dgm:spPr/>
    </dgm:pt>
    <dgm:pt modelId="{E7D389C5-3010-4772-9C5D-91C81A411F49}" type="pres">
      <dgm:prSet presAssocID="{7014187D-6A34-44E3-93EE-68FFB6CB26EA}" presName="txShp" presStyleLbl="node1" presStyleIdx="1" presStyleCnt="6">
        <dgm:presLayoutVars>
          <dgm:bulletEnabled val="1"/>
        </dgm:presLayoutVars>
      </dgm:prSet>
      <dgm:spPr/>
      <dgm:t>
        <a:bodyPr/>
        <a:lstStyle/>
        <a:p>
          <a:endParaRPr lang="en-US"/>
        </a:p>
      </dgm:t>
    </dgm:pt>
    <dgm:pt modelId="{BABC0AFD-8EFE-4622-922D-F6D1F2DB7566}" type="pres">
      <dgm:prSet presAssocID="{53433C5A-A417-4DA1-A455-77546D147288}" presName="spacing" presStyleCnt="0"/>
      <dgm:spPr/>
    </dgm:pt>
    <dgm:pt modelId="{C5139EEA-3A96-4662-A18F-40E9F773D08A}" type="pres">
      <dgm:prSet presAssocID="{69A1764F-3480-4E50-9679-91DB2249BDF8}" presName="composite" presStyleCnt="0"/>
      <dgm:spPr/>
    </dgm:pt>
    <dgm:pt modelId="{F64B29CF-DD04-43F4-A4A1-7D1D49A8848E}" type="pres">
      <dgm:prSet presAssocID="{69A1764F-3480-4E50-9679-91DB2249BDF8}" presName="imgShp" presStyleLbl="fgImgPlace1" presStyleIdx="2" presStyleCnt="6"/>
      <dgm:spPr/>
    </dgm:pt>
    <dgm:pt modelId="{FC6FFE0B-7E2F-475C-90B9-BA502EE9E1BC}" type="pres">
      <dgm:prSet presAssocID="{69A1764F-3480-4E50-9679-91DB2249BDF8}" presName="txShp" presStyleLbl="node1" presStyleIdx="2" presStyleCnt="6">
        <dgm:presLayoutVars>
          <dgm:bulletEnabled val="1"/>
        </dgm:presLayoutVars>
      </dgm:prSet>
      <dgm:spPr/>
      <dgm:t>
        <a:bodyPr/>
        <a:lstStyle/>
        <a:p>
          <a:endParaRPr lang="en-US"/>
        </a:p>
      </dgm:t>
    </dgm:pt>
    <dgm:pt modelId="{B26E7E6F-467A-4DF6-B847-0D9162FAA6F7}" type="pres">
      <dgm:prSet presAssocID="{300D305B-2AB0-4AA1-97BE-D13FBBDB9152}" presName="spacing" presStyleCnt="0"/>
      <dgm:spPr/>
    </dgm:pt>
    <dgm:pt modelId="{44B9C60E-A321-4051-AAA7-A32FE1DB3B7D}" type="pres">
      <dgm:prSet presAssocID="{492AAE6D-95B5-4AE5-89DB-381AF727677E}" presName="composite" presStyleCnt="0"/>
      <dgm:spPr/>
    </dgm:pt>
    <dgm:pt modelId="{4435F5D6-CE0B-48A8-9D49-93E0D46FE4EF}" type="pres">
      <dgm:prSet presAssocID="{492AAE6D-95B5-4AE5-89DB-381AF727677E}" presName="imgShp" presStyleLbl="fgImgPlace1" presStyleIdx="3" presStyleCnt="6"/>
      <dgm:spPr/>
    </dgm:pt>
    <dgm:pt modelId="{18331277-062A-4E8B-B04E-CACF2EEC6E64}" type="pres">
      <dgm:prSet presAssocID="{492AAE6D-95B5-4AE5-89DB-381AF727677E}" presName="txShp" presStyleLbl="node1" presStyleIdx="3" presStyleCnt="6">
        <dgm:presLayoutVars>
          <dgm:bulletEnabled val="1"/>
        </dgm:presLayoutVars>
      </dgm:prSet>
      <dgm:spPr/>
      <dgm:t>
        <a:bodyPr/>
        <a:lstStyle/>
        <a:p>
          <a:endParaRPr lang="en-US"/>
        </a:p>
      </dgm:t>
    </dgm:pt>
    <dgm:pt modelId="{9C0BA774-265E-4D22-8FD5-618886602431}" type="pres">
      <dgm:prSet presAssocID="{CF270EB0-C3E5-45BF-BB4D-A9A561068E22}" presName="spacing" presStyleCnt="0"/>
      <dgm:spPr/>
    </dgm:pt>
    <dgm:pt modelId="{FA9E2D0D-77A2-46C6-8422-2027F4D8AD52}" type="pres">
      <dgm:prSet presAssocID="{C63855B4-8A75-4482-90A0-33316AAAF10E}" presName="composite" presStyleCnt="0"/>
      <dgm:spPr/>
    </dgm:pt>
    <dgm:pt modelId="{E3550F1F-22E9-4DB7-80B2-7AE600CBBA8A}" type="pres">
      <dgm:prSet presAssocID="{C63855B4-8A75-4482-90A0-33316AAAF10E}" presName="imgShp" presStyleLbl="fgImgPlace1" presStyleIdx="4" presStyleCnt="6"/>
      <dgm:spPr/>
    </dgm:pt>
    <dgm:pt modelId="{14D5DB57-0D78-4B5C-A94B-947ACAFF7C9D}" type="pres">
      <dgm:prSet presAssocID="{C63855B4-8A75-4482-90A0-33316AAAF10E}" presName="txShp" presStyleLbl="node1" presStyleIdx="4" presStyleCnt="6">
        <dgm:presLayoutVars>
          <dgm:bulletEnabled val="1"/>
        </dgm:presLayoutVars>
      </dgm:prSet>
      <dgm:spPr/>
      <dgm:t>
        <a:bodyPr/>
        <a:lstStyle/>
        <a:p>
          <a:endParaRPr lang="en-US"/>
        </a:p>
      </dgm:t>
    </dgm:pt>
    <dgm:pt modelId="{429D2A31-702B-4FBA-A67E-A728E157305B}" type="pres">
      <dgm:prSet presAssocID="{0916A5E7-1C2E-4887-A132-0C52F2601567}" presName="spacing" presStyleCnt="0"/>
      <dgm:spPr/>
    </dgm:pt>
    <dgm:pt modelId="{55117287-E50E-4EB2-86A2-DC1BC7F513E5}" type="pres">
      <dgm:prSet presAssocID="{B10672D0-4687-42E7-BB7B-ABC42DE26B00}" presName="composite" presStyleCnt="0"/>
      <dgm:spPr/>
    </dgm:pt>
    <dgm:pt modelId="{48291432-2449-4AC7-91C7-A5858D46F6A6}" type="pres">
      <dgm:prSet presAssocID="{B10672D0-4687-42E7-BB7B-ABC42DE26B00}" presName="imgShp" presStyleLbl="fgImgPlace1" presStyleIdx="5" presStyleCnt="6"/>
      <dgm:spPr/>
    </dgm:pt>
    <dgm:pt modelId="{E1F0C7C5-4B14-4AB6-A2A4-2BBDCDF36517}" type="pres">
      <dgm:prSet presAssocID="{B10672D0-4687-42E7-BB7B-ABC42DE26B00}" presName="txShp" presStyleLbl="node1" presStyleIdx="5" presStyleCnt="6">
        <dgm:presLayoutVars>
          <dgm:bulletEnabled val="1"/>
        </dgm:presLayoutVars>
      </dgm:prSet>
      <dgm:spPr/>
      <dgm:t>
        <a:bodyPr/>
        <a:lstStyle/>
        <a:p>
          <a:endParaRPr lang="en-US"/>
        </a:p>
      </dgm:t>
    </dgm:pt>
  </dgm:ptLst>
  <dgm:cxnLst>
    <dgm:cxn modelId="{95E8C496-4EB9-4127-8522-B0AF761EC818}" type="presOf" srcId="{7014187D-6A34-44E3-93EE-68FFB6CB26EA}" destId="{E7D389C5-3010-4772-9C5D-91C81A411F49}" srcOrd="0" destOrd="0" presId="urn:microsoft.com/office/officeart/2005/8/layout/vList3"/>
    <dgm:cxn modelId="{858ACFA2-1E58-41D4-9085-C83B9128F2BC}" type="presOf" srcId="{69A1764F-3480-4E50-9679-91DB2249BDF8}" destId="{FC6FFE0B-7E2F-475C-90B9-BA502EE9E1BC}" srcOrd="0" destOrd="0" presId="urn:microsoft.com/office/officeart/2005/8/layout/vList3"/>
    <dgm:cxn modelId="{CAB09CD1-3A6F-4CA8-8DA7-5B14092744FB}" srcId="{58B4E5AF-C237-4B85-BF52-AC32403A5945}" destId="{B10672D0-4687-42E7-BB7B-ABC42DE26B00}" srcOrd="5" destOrd="0" parTransId="{D314DA6D-2AE3-4C2A-BA5E-FCBBEAB8CDC0}" sibTransId="{0B655718-B9D1-4B5F-8EDA-3F6D1EF173B4}"/>
    <dgm:cxn modelId="{858807CF-99E0-439C-9A96-0BB81A24C45B}" srcId="{58B4E5AF-C237-4B85-BF52-AC32403A5945}" destId="{C63855B4-8A75-4482-90A0-33316AAAF10E}" srcOrd="4" destOrd="0" parTransId="{B1EF2C6F-EE6F-4DB7-AB99-4FBE8FE25A55}" sibTransId="{0916A5E7-1C2E-4887-A132-0C52F2601567}"/>
    <dgm:cxn modelId="{F4C5D7C2-ACF7-4511-A051-8F09F2D1629D}" srcId="{58B4E5AF-C237-4B85-BF52-AC32403A5945}" destId="{ED3C02A3-0E52-4385-9619-ECCAE4CC3AB1}" srcOrd="0" destOrd="0" parTransId="{8B26E2F1-52CC-41F2-A938-E65DD2BDB1F0}" sibTransId="{F7095EB7-B28C-4873-8E72-E4FF75F487C2}"/>
    <dgm:cxn modelId="{4031EDFB-72AF-429D-B8FA-F85B7BDC49ED}" type="presOf" srcId="{B10672D0-4687-42E7-BB7B-ABC42DE26B00}" destId="{E1F0C7C5-4B14-4AB6-A2A4-2BBDCDF36517}" srcOrd="0" destOrd="0" presId="urn:microsoft.com/office/officeart/2005/8/layout/vList3"/>
    <dgm:cxn modelId="{5E57A87A-8865-4BD7-831E-E269E7A78138}" srcId="{58B4E5AF-C237-4B85-BF52-AC32403A5945}" destId="{7014187D-6A34-44E3-93EE-68FFB6CB26EA}" srcOrd="1" destOrd="0" parTransId="{BB166351-383A-454B-B7EB-F2F4B922C295}" sibTransId="{53433C5A-A417-4DA1-A455-77546D147288}"/>
    <dgm:cxn modelId="{4991F93C-E44A-40D6-BC26-50A5298C5086}" srcId="{58B4E5AF-C237-4B85-BF52-AC32403A5945}" destId="{69A1764F-3480-4E50-9679-91DB2249BDF8}" srcOrd="2" destOrd="0" parTransId="{25A0449D-F3C1-494C-9135-9487F1B89F56}" sibTransId="{300D305B-2AB0-4AA1-97BE-D13FBBDB9152}"/>
    <dgm:cxn modelId="{882F1F86-61C9-4F08-886C-6ED7FEE9996C}" srcId="{58B4E5AF-C237-4B85-BF52-AC32403A5945}" destId="{492AAE6D-95B5-4AE5-89DB-381AF727677E}" srcOrd="3" destOrd="0" parTransId="{8CC9C684-18DF-4803-91FC-EA3AA3015AAE}" sibTransId="{CF270EB0-C3E5-45BF-BB4D-A9A561068E22}"/>
    <dgm:cxn modelId="{320EECA3-18E6-415F-90D3-819E977A238B}" type="presOf" srcId="{C63855B4-8A75-4482-90A0-33316AAAF10E}" destId="{14D5DB57-0D78-4B5C-A94B-947ACAFF7C9D}" srcOrd="0" destOrd="0" presId="urn:microsoft.com/office/officeart/2005/8/layout/vList3"/>
    <dgm:cxn modelId="{11D03357-F4DB-46C9-BDBB-A13704274112}" type="presOf" srcId="{ED3C02A3-0E52-4385-9619-ECCAE4CC3AB1}" destId="{A16BE366-E558-46B6-A25D-6818C68699B9}" srcOrd="0" destOrd="0" presId="urn:microsoft.com/office/officeart/2005/8/layout/vList3"/>
    <dgm:cxn modelId="{D3BE6DC4-8282-4965-96E6-43885C00907A}" type="presOf" srcId="{58B4E5AF-C237-4B85-BF52-AC32403A5945}" destId="{CB8A8A25-26DD-4C1B-94E6-01D72428BEC5}" srcOrd="0" destOrd="0" presId="urn:microsoft.com/office/officeart/2005/8/layout/vList3"/>
    <dgm:cxn modelId="{859990B1-0A0B-441F-B0ED-D36786F5C1A4}" type="presOf" srcId="{492AAE6D-95B5-4AE5-89DB-381AF727677E}" destId="{18331277-062A-4E8B-B04E-CACF2EEC6E64}" srcOrd="0" destOrd="0" presId="urn:microsoft.com/office/officeart/2005/8/layout/vList3"/>
    <dgm:cxn modelId="{183A2053-A81B-4F8D-90D3-279214F3A366}" type="presParOf" srcId="{CB8A8A25-26DD-4C1B-94E6-01D72428BEC5}" destId="{A5392D57-1396-45F1-B53A-D20DE83F9C30}" srcOrd="0" destOrd="0" presId="urn:microsoft.com/office/officeart/2005/8/layout/vList3"/>
    <dgm:cxn modelId="{4DB44A33-5501-4611-A611-4E2C14FBDD84}" type="presParOf" srcId="{A5392D57-1396-45F1-B53A-D20DE83F9C30}" destId="{933ADE21-7165-4DAF-8CDB-889990CA7B3B}" srcOrd="0" destOrd="0" presId="urn:microsoft.com/office/officeart/2005/8/layout/vList3"/>
    <dgm:cxn modelId="{E849F131-1A27-4EA7-9C24-0010DE0E7583}" type="presParOf" srcId="{A5392D57-1396-45F1-B53A-D20DE83F9C30}" destId="{A16BE366-E558-46B6-A25D-6818C68699B9}" srcOrd="1" destOrd="0" presId="urn:microsoft.com/office/officeart/2005/8/layout/vList3"/>
    <dgm:cxn modelId="{DE115625-BB59-4981-9114-04789C90C033}" type="presParOf" srcId="{CB8A8A25-26DD-4C1B-94E6-01D72428BEC5}" destId="{7BD17285-8380-4147-90AD-E34712AB16DD}" srcOrd="1" destOrd="0" presId="urn:microsoft.com/office/officeart/2005/8/layout/vList3"/>
    <dgm:cxn modelId="{0E26B737-BAAB-4374-8F95-6CD58677B90D}" type="presParOf" srcId="{CB8A8A25-26DD-4C1B-94E6-01D72428BEC5}" destId="{190607EE-B792-4C3B-A00B-6EFF1FAC249A}" srcOrd="2" destOrd="0" presId="urn:microsoft.com/office/officeart/2005/8/layout/vList3"/>
    <dgm:cxn modelId="{64BCB79F-580E-4346-9688-E8501C72863A}" type="presParOf" srcId="{190607EE-B792-4C3B-A00B-6EFF1FAC249A}" destId="{655F64FB-2276-44FD-9E77-B9DAB7FFCC59}" srcOrd="0" destOrd="0" presId="urn:microsoft.com/office/officeart/2005/8/layout/vList3"/>
    <dgm:cxn modelId="{42BCE3FB-4EC1-4D3A-AAAD-0784A55187A1}" type="presParOf" srcId="{190607EE-B792-4C3B-A00B-6EFF1FAC249A}" destId="{E7D389C5-3010-4772-9C5D-91C81A411F49}" srcOrd="1" destOrd="0" presId="urn:microsoft.com/office/officeart/2005/8/layout/vList3"/>
    <dgm:cxn modelId="{F40BE5F5-5A16-473E-9750-2698D8E87552}" type="presParOf" srcId="{CB8A8A25-26DD-4C1B-94E6-01D72428BEC5}" destId="{BABC0AFD-8EFE-4622-922D-F6D1F2DB7566}" srcOrd="3" destOrd="0" presId="urn:microsoft.com/office/officeart/2005/8/layout/vList3"/>
    <dgm:cxn modelId="{E6D333FE-B208-46F6-86BF-DDC5B26EC164}" type="presParOf" srcId="{CB8A8A25-26DD-4C1B-94E6-01D72428BEC5}" destId="{C5139EEA-3A96-4662-A18F-40E9F773D08A}" srcOrd="4" destOrd="0" presId="urn:microsoft.com/office/officeart/2005/8/layout/vList3"/>
    <dgm:cxn modelId="{3DB5C4C7-8C0B-4656-ADA3-3A7CA1BD3B88}" type="presParOf" srcId="{C5139EEA-3A96-4662-A18F-40E9F773D08A}" destId="{F64B29CF-DD04-43F4-A4A1-7D1D49A8848E}" srcOrd="0" destOrd="0" presId="urn:microsoft.com/office/officeart/2005/8/layout/vList3"/>
    <dgm:cxn modelId="{57F2651D-E3BC-4719-840D-676359F4F6EE}" type="presParOf" srcId="{C5139EEA-3A96-4662-A18F-40E9F773D08A}" destId="{FC6FFE0B-7E2F-475C-90B9-BA502EE9E1BC}" srcOrd="1" destOrd="0" presId="urn:microsoft.com/office/officeart/2005/8/layout/vList3"/>
    <dgm:cxn modelId="{21C1B2A6-761E-4574-ABB3-7FA23C33BADA}" type="presParOf" srcId="{CB8A8A25-26DD-4C1B-94E6-01D72428BEC5}" destId="{B26E7E6F-467A-4DF6-B847-0D9162FAA6F7}" srcOrd="5" destOrd="0" presId="urn:microsoft.com/office/officeart/2005/8/layout/vList3"/>
    <dgm:cxn modelId="{7A9BBCCA-78E7-4A50-8BCC-C3ECCC3A8396}" type="presParOf" srcId="{CB8A8A25-26DD-4C1B-94E6-01D72428BEC5}" destId="{44B9C60E-A321-4051-AAA7-A32FE1DB3B7D}" srcOrd="6" destOrd="0" presId="urn:microsoft.com/office/officeart/2005/8/layout/vList3"/>
    <dgm:cxn modelId="{1826D112-D68F-4E8F-B244-BF570E486166}" type="presParOf" srcId="{44B9C60E-A321-4051-AAA7-A32FE1DB3B7D}" destId="{4435F5D6-CE0B-48A8-9D49-93E0D46FE4EF}" srcOrd="0" destOrd="0" presId="urn:microsoft.com/office/officeart/2005/8/layout/vList3"/>
    <dgm:cxn modelId="{A3022CD5-18E7-4DEA-9D0D-6DC5667C729E}" type="presParOf" srcId="{44B9C60E-A321-4051-AAA7-A32FE1DB3B7D}" destId="{18331277-062A-4E8B-B04E-CACF2EEC6E64}" srcOrd="1" destOrd="0" presId="urn:microsoft.com/office/officeart/2005/8/layout/vList3"/>
    <dgm:cxn modelId="{CDB1B28E-127E-4BAD-8119-12AE4D4DF890}" type="presParOf" srcId="{CB8A8A25-26DD-4C1B-94E6-01D72428BEC5}" destId="{9C0BA774-265E-4D22-8FD5-618886602431}" srcOrd="7" destOrd="0" presId="urn:microsoft.com/office/officeart/2005/8/layout/vList3"/>
    <dgm:cxn modelId="{4DB52155-DC54-4576-9391-4E0D282E626C}" type="presParOf" srcId="{CB8A8A25-26DD-4C1B-94E6-01D72428BEC5}" destId="{FA9E2D0D-77A2-46C6-8422-2027F4D8AD52}" srcOrd="8" destOrd="0" presId="urn:microsoft.com/office/officeart/2005/8/layout/vList3"/>
    <dgm:cxn modelId="{BEC3AF2B-EBF0-401A-A03D-27A9947EE62D}" type="presParOf" srcId="{FA9E2D0D-77A2-46C6-8422-2027F4D8AD52}" destId="{E3550F1F-22E9-4DB7-80B2-7AE600CBBA8A}" srcOrd="0" destOrd="0" presId="urn:microsoft.com/office/officeart/2005/8/layout/vList3"/>
    <dgm:cxn modelId="{53429DA3-F10F-4B30-87D5-5CDF68E35064}" type="presParOf" srcId="{FA9E2D0D-77A2-46C6-8422-2027F4D8AD52}" destId="{14D5DB57-0D78-4B5C-A94B-947ACAFF7C9D}" srcOrd="1" destOrd="0" presId="urn:microsoft.com/office/officeart/2005/8/layout/vList3"/>
    <dgm:cxn modelId="{65F8C190-A71F-4A18-B946-EDCDF50CF0C6}" type="presParOf" srcId="{CB8A8A25-26DD-4C1B-94E6-01D72428BEC5}" destId="{429D2A31-702B-4FBA-A67E-A728E157305B}" srcOrd="9" destOrd="0" presId="urn:microsoft.com/office/officeart/2005/8/layout/vList3"/>
    <dgm:cxn modelId="{81D1724D-978F-4032-9507-3CAB593086E0}" type="presParOf" srcId="{CB8A8A25-26DD-4C1B-94E6-01D72428BEC5}" destId="{55117287-E50E-4EB2-86A2-DC1BC7F513E5}" srcOrd="10" destOrd="0" presId="urn:microsoft.com/office/officeart/2005/8/layout/vList3"/>
    <dgm:cxn modelId="{4C72BF4C-8346-4DAE-8ABC-77A2BAE43DE5}" type="presParOf" srcId="{55117287-E50E-4EB2-86A2-DC1BC7F513E5}" destId="{48291432-2449-4AC7-91C7-A5858D46F6A6}" srcOrd="0" destOrd="0" presId="urn:microsoft.com/office/officeart/2005/8/layout/vList3"/>
    <dgm:cxn modelId="{FF9EB104-1CA7-4442-8738-D8C08269BAB4}" type="presParOf" srcId="{55117287-E50E-4EB2-86A2-DC1BC7F513E5}" destId="{E1F0C7C5-4B14-4AB6-A2A4-2BBDCDF3651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ECE111-E732-4FEB-9AC5-6E95E0385447}" type="doc">
      <dgm:prSet loTypeId="urn:microsoft.com/office/officeart/2005/8/layout/radial2" loCatId="relationship" qsTypeId="urn:microsoft.com/office/officeart/2005/8/quickstyle/simple1" qsCatId="simple" csTypeId="urn:microsoft.com/office/officeart/2005/8/colors/colorful1" csCatId="colorful" phldr="1"/>
      <dgm:spPr/>
      <dgm:t>
        <a:bodyPr/>
        <a:lstStyle/>
        <a:p>
          <a:endParaRPr lang="en-US"/>
        </a:p>
      </dgm:t>
    </dgm:pt>
    <dgm:pt modelId="{6E3A0B12-BC38-4ED9-A08C-614B5289A401}">
      <dgm:prSet/>
      <dgm:spPr/>
      <dgm:t>
        <a:bodyPr/>
        <a:lstStyle/>
        <a:p>
          <a:pPr rtl="0"/>
          <a:r>
            <a:rPr lang="en-US" smtClean="0"/>
            <a:t>Arithmetic</a:t>
          </a:r>
          <a:endParaRPr lang="en-GB"/>
        </a:p>
      </dgm:t>
    </dgm:pt>
    <dgm:pt modelId="{355DEFCA-BA1E-4092-8E30-8146C34F20FE}" type="parTrans" cxnId="{3760E7F4-35A6-419A-8998-26E1C22C0F6A}">
      <dgm:prSet/>
      <dgm:spPr/>
      <dgm:t>
        <a:bodyPr/>
        <a:lstStyle/>
        <a:p>
          <a:endParaRPr lang="en-US"/>
        </a:p>
      </dgm:t>
    </dgm:pt>
    <dgm:pt modelId="{65F4E342-2A92-409D-A940-466C29F251F0}" type="sibTrans" cxnId="{3760E7F4-35A6-419A-8998-26E1C22C0F6A}">
      <dgm:prSet/>
      <dgm:spPr/>
      <dgm:t>
        <a:bodyPr/>
        <a:lstStyle/>
        <a:p>
          <a:endParaRPr lang="en-US"/>
        </a:p>
      </dgm:t>
    </dgm:pt>
    <dgm:pt modelId="{13EA4622-7E2F-4E0B-B972-D56AF3F80663}">
      <dgm:prSet/>
      <dgm:spPr/>
      <dgm:t>
        <a:bodyPr/>
        <a:lstStyle/>
        <a:p>
          <a:pPr rtl="0"/>
          <a:r>
            <a:rPr lang="en-US" smtClean="0"/>
            <a:t>Character</a:t>
          </a:r>
          <a:endParaRPr lang="en-GB"/>
        </a:p>
      </dgm:t>
    </dgm:pt>
    <dgm:pt modelId="{87B1575B-06A4-4BDA-BF06-8A2C3B8A6494}" type="parTrans" cxnId="{8D60D346-8A8E-42FC-8F75-39B3FE160B1A}">
      <dgm:prSet/>
      <dgm:spPr/>
      <dgm:t>
        <a:bodyPr/>
        <a:lstStyle/>
        <a:p>
          <a:endParaRPr lang="en-US"/>
        </a:p>
      </dgm:t>
    </dgm:pt>
    <dgm:pt modelId="{B5422141-B209-4702-A664-755661989891}" type="sibTrans" cxnId="{8D60D346-8A8E-42FC-8F75-39B3FE160B1A}">
      <dgm:prSet/>
      <dgm:spPr/>
      <dgm:t>
        <a:bodyPr/>
        <a:lstStyle/>
        <a:p>
          <a:endParaRPr lang="en-US"/>
        </a:p>
      </dgm:t>
    </dgm:pt>
    <dgm:pt modelId="{0AF23973-49F1-4FBB-8944-715EB411691F}">
      <dgm:prSet/>
      <dgm:spPr/>
      <dgm:t>
        <a:bodyPr/>
        <a:lstStyle/>
        <a:p>
          <a:pPr rtl="0"/>
          <a:r>
            <a:rPr lang="en-US" smtClean="0"/>
            <a:t>Date </a:t>
          </a:r>
          <a:endParaRPr lang="en-GB"/>
        </a:p>
      </dgm:t>
    </dgm:pt>
    <dgm:pt modelId="{41B0709E-C980-4358-9AC1-A85304307B46}" type="parTrans" cxnId="{32264D35-68BB-483E-A9FE-085D764EA30E}">
      <dgm:prSet/>
      <dgm:spPr/>
      <dgm:t>
        <a:bodyPr/>
        <a:lstStyle/>
        <a:p>
          <a:endParaRPr lang="en-US"/>
        </a:p>
      </dgm:t>
    </dgm:pt>
    <dgm:pt modelId="{C90E393E-5B03-4929-950C-BA9386D3552E}" type="sibTrans" cxnId="{32264D35-68BB-483E-A9FE-085D764EA30E}">
      <dgm:prSet/>
      <dgm:spPr/>
      <dgm:t>
        <a:bodyPr/>
        <a:lstStyle/>
        <a:p>
          <a:endParaRPr lang="en-US"/>
        </a:p>
      </dgm:t>
    </dgm:pt>
    <dgm:pt modelId="{B2C7B025-153C-4F38-8879-48FFB841D8FC}">
      <dgm:prSet/>
      <dgm:spPr/>
      <dgm:t>
        <a:bodyPr/>
        <a:lstStyle/>
        <a:p>
          <a:pPr rtl="0"/>
          <a:r>
            <a:rPr lang="en-US" smtClean="0"/>
            <a:t>Aggregate</a:t>
          </a:r>
          <a:endParaRPr lang="en-GB"/>
        </a:p>
      </dgm:t>
    </dgm:pt>
    <dgm:pt modelId="{8477CD0A-1BAD-4ACB-9CF0-C0FF827C6B80}" type="parTrans" cxnId="{71A400A4-7868-4CD5-B26A-488BBB905A24}">
      <dgm:prSet/>
      <dgm:spPr/>
      <dgm:t>
        <a:bodyPr/>
        <a:lstStyle/>
        <a:p>
          <a:endParaRPr lang="en-US"/>
        </a:p>
      </dgm:t>
    </dgm:pt>
    <dgm:pt modelId="{EE8842AD-87A9-469B-BE0C-106F1C67F3D9}" type="sibTrans" cxnId="{71A400A4-7868-4CD5-B26A-488BBB905A24}">
      <dgm:prSet/>
      <dgm:spPr/>
      <dgm:t>
        <a:bodyPr/>
        <a:lstStyle/>
        <a:p>
          <a:endParaRPr lang="en-US"/>
        </a:p>
      </dgm:t>
    </dgm:pt>
    <dgm:pt modelId="{2EB44ED9-13B6-4878-8C8F-05EB39F8F46E}" type="pres">
      <dgm:prSet presAssocID="{93ECE111-E732-4FEB-9AC5-6E95E0385447}" presName="composite" presStyleCnt="0">
        <dgm:presLayoutVars>
          <dgm:chMax val="5"/>
          <dgm:dir/>
          <dgm:animLvl val="ctr"/>
          <dgm:resizeHandles val="exact"/>
        </dgm:presLayoutVars>
      </dgm:prSet>
      <dgm:spPr/>
      <dgm:t>
        <a:bodyPr/>
        <a:lstStyle/>
        <a:p>
          <a:endParaRPr lang="en-US"/>
        </a:p>
      </dgm:t>
    </dgm:pt>
    <dgm:pt modelId="{21A814B3-C903-4022-8B5D-596CD6412E6B}" type="pres">
      <dgm:prSet presAssocID="{93ECE111-E732-4FEB-9AC5-6E95E0385447}" presName="cycle" presStyleCnt="0"/>
      <dgm:spPr/>
    </dgm:pt>
    <dgm:pt modelId="{DFEA8AF7-4389-4807-972B-3978178A51A4}" type="pres">
      <dgm:prSet presAssocID="{93ECE111-E732-4FEB-9AC5-6E95E0385447}" presName="centerShape" presStyleCnt="0"/>
      <dgm:spPr/>
    </dgm:pt>
    <dgm:pt modelId="{B5219455-2605-4544-BF48-F712A17F44B5}" type="pres">
      <dgm:prSet presAssocID="{93ECE111-E732-4FEB-9AC5-6E95E0385447}" presName="connSite" presStyleLbl="node1" presStyleIdx="0" presStyleCnt="5"/>
      <dgm:spPr/>
    </dgm:pt>
    <dgm:pt modelId="{273CFDCE-A495-4EB6-A4B5-F7041514C3BE}" type="pres">
      <dgm:prSet presAssocID="{93ECE111-E732-4FEB-9AC5-6E95E0385447}" presName="visible" presStyleLbl="node1" presStyleIdx="0" presStyleCnt="5"/>
      <dgm:spPr/>
    </dgm:pt>
    <dgm:pt modelId="{1E01D630-2637-4689-859C-71692A179523}" type="pres">
      <dgm:prSet presAssocID="{355DEFCA-BA1E-4092-8E30-8146C34F20FE}" presName="Name25" presStyleLbl="parChTrans1D1" presStyleIdx="0" presStyleCnt="4"/>
      <dgm:spPr/>
      <dgm:t>
        <a:bodyPr/>
        <a:lstStyle/>
        <a:p>
          <a:endParaRPr lang="en-US"/>
        </a:p>
      </dgm:t>
    </dgm:pt>
    <dgm:pt modelId="{2E9987F7-A7AA-47D5-AA32-615825257D70}" type="pres">
      <dgm:prSet presAssocID="{6E3A0B12-BC38-4ED9-A08C-614B5289A401}" presName="node" presStyleCnt="0"/>
      <dgm:spPr/>
    </dgm:pt>
    <dgm:pt modelId="{89F604F0-8B1B-4FDF-A866-720F89E64FD3}" type="pres">
      <dgm:prSet presAssocID="{6E3A0B12-BC38-4ED9-A08C-614B5289A401}" presName="parentNode" presStyleLbl="node1" presStyleIdx="1" presStyleCnt="5">
        <dgm:presLayoutVars>
          <dgm:chMax val="1"/>
          <dgm:bulletEnabled val="1"/>
        </dgm:presLayoutVars>
      </dgm:prSet>
      <dgm:spPr/>
      <dgm:t>
        <a:bodyPr/>
        <a:lstStyle/>
        <a:p>
          <a:endParaRPr lang="en-US"/>
        </a:p>
      </dgm:t>
    </dgm:pt>
    <dgm:pt modelId="{376A3133-43BD-4960-9431-F6F3F4B94B5B}" type="pres">
      <dgm:prSet presAssocID="{6E3A0B12-BC38-4ED9-A08C-614B5289A401}" presName="childNode" presStyleLbl="revTx" presStyleIdx="0" presStyleCnt="0">
        <dgm:presLayoutVars>
          <dgm:bulletEnabled val="1"/>
        </dgm:presLayoutVars>
      </dgm:prSet>
      <dgm:spPr/>
    </dgm:pt>
    <dgm:pt modelId="{52C3ED21-C3B2-4683-BE18-4053D6D4F054}" type="pres">
      <dgm:prSet presAssocID="{87B1575B-06A4-4BDA-BF06-8A2C3B8A6494}" presName="Name25" presStyleLbl="parChTrans1D1" presStyleIdx="1" presStyleCnt="4"/>
      <dgm:spPr/>
      <dgm:t>
        <a:bodyPr/>
        <a:lstStyle/>
        <a:p>
          <a:endParaRPr lang="en-US"/>
        </a:p>
      </dgm:t>
    </dgm:pt>
    <dgm:pt modelId="{F6557BD2-6031-45B1-A34F-C2F0768EBE64}" type="pres">
      <dgm:prSet presAssocID="{13EA4622-7E2F-4E0B-B972-D56AF3F80663}" presName="node" presStyleCnt="0"/>
      <dgm:spPr/>
    </dgm:pt>
    <dgm:pt modelId="{505F2639-6EB3-4897-8C9C-B8E7D61A097F}" type="pres">
      <dgm:prSet presAssocID="{13EA4622-7E2F-4E0B-B972-D56AF3F80663}" presName="parentNode" presStyleLbl="node1" presStyleIdx="2" presStyleCnt="5">
        <dgm:presLayoutVars>
          <dgm:chMax val="1"/>
          <dgm:bulletEnabled val="1"/>
        </dgm:presLayoutVars>
      </dgm:prSet>
      <dgm:spPr/>
      <dgm:t>
        <a:bodyPr/>
        <a:lstStyle/>
        <a:p>
          <a:endParaRPr lang="en-US"/>
        </a:p>
      </dgm:t>
    </dgm:pt>
    <dgm:pt modelId="{E0872866-03CA-47A9-8F4C-FD0C24134857}" type="pres">
      <dgm:prSet presAssocID="{13EA4622-7E2F-4E0B-B972-D56AF3F80663}" presName="childNode" presStyleLbl="revTx" presStyleIdx="0" presStyleCnt="0">
        <dgm:presLayoutVars>
          <dgm:bulletEnabled val="1"/>
        </dgm:presLayoutVars>
      </dgm:prSet>
      <dgm:spPr/>
    </dgm:pt>
    <dgm:pt modelId="{9D2E6BEA-2CA4-443C-9087-DC4534838653}" type="pres">
      <dgm:prSet presAssocID="{41B0709E-C980-4358-9AC1-A85304307B46}" presName="Name25" presStyleLbl="parChTrans1D1" presStyleIdx="2" presStyleCnt="4"/>
      <dgm:spPr/>
      <dgm:t>
        <a:bodyPr/>
        <a:lstStyle/>
        <a:p>
          <a:endParaRPr lang="en-US"/>
        </a:p>
      </dgm:t>
    </dgm:pt>
    <dgm:pt modelId="{A45FD65B-4876-4218-AB66-6A323272BC3E}" type="pres">
      <dgm:prSet presAssocID="{0AF23973-49F1-4FBB-8944-715EB411691F}" presName="node" presStyleCnt="0"/>
      <dgm:spPr/>
    </dgm:pt>
    <dgm:pt modelId="{CC175036-6964-4656-907F-06A14948D32C}" type="pres">
      <dgm:prSet presAssocID="{0AF23973-49F1-4FBB-8944-715EB411691F}" presName="parentNode" presStyleLbl="node1" presStyleIdx="3" presStyleCnt="5">
        <dgm:presLayoutVars>
          <dgm:chMax val="1"/>
          <dgm:bulletEnabled val="1"/>
        </dgm:presLayoutVars>
      </dgm:prSet>
      <dgm:spPr/>
      <dgm:t>
        <a:bodyPr/>
        <a:lstStyle/>
        <a:p>
          <a:endParaRPr lang="en-US"/>
        </a:p>
      </dgm:t>
    </dgm:pt>
    <dgm:pt modelId="{4ED994B2-2B52-4E2C-875D-738667C3EEF9}" type="pres">
      <dgm:prSet presAssocID="{0AF23973-49F1-4FBB-8944-715EB411691F}" presName="childNode" presStyleLbl="revTx" presStyleIdx="0" presStyleCnt="0">
        <dgm:presLayoutVars>
          <dgm:bulletEnabled val="1"/>
        </dgm:presLayoutVars>
      </dgm:prSet>
      <dgm:spPr/>
    </dgm:pt>
    <dgm:pt modelId="{83754D06-7580-4543-B582-592985593A78}" type="pres">
      <dgm:prSet presAssocID="{8477CD0A-1BAD-4ACB-9CF0-C0FF827C6B80}" presName="Name25" presStyleLbl="parChTrans1D1" presStyleIdx="3" presStyleCnt="4"/>
      <dgm:spPr/>
      <dgm:t>
        <a:bodyPr/>
        <a:lstStyle/>
        <a:p>
          <a:endParaRPr lang="en-US"/>
        </a:p>
      </dgm:t>
    </dgm:pt>
    <dgm:pt modelId="{D8D1046C-6971-4D66-A55C-A131D398C5F6}" type="pres">
      <dgm:prSet presAssocID="{B2C7B025-153C-4F38-8879-48FFB841D8FC}" presName="node" presStyleCnt="0"/>
      <dgm:spPr/>
    </dgm:pt>
    <dgm:pt modelId="{02464AEB-7F92-4B5A-BDC1-701F71059715}" type="pres">
      <dgm:prSet presAssocID="{B2C7B025-153C-4F38-8879-48FFB841D8FC}" presName="parentNode" presStyleLbl="node1" presStyleIdx="4" presStyleCnt="5">
        <dgm:presLayoutVars>
          <dgm:chMax val="1"/>
          <dgm:bulletEnabled val="1"/>
        </dgm:presLayoutVars>
      </dgm:prSet>
      <dgm:spPr/>
      <dgm:t>
        <a:bodyPr/>
        <a:lstStyle/>
        <a:p>
          <a:endParaRPr lang="en-US"/>
        </a:p>
      </dgm:t>
    </dgm:pt>
    <dgm:pt modelId="{27AE4EA7-4374-43C1-86E6-A27E8B6C39F1}" type="pres">
      <dgm:prSet presAssocID="{B2C7B025-153C-4F38-8879-48FFB841D8FC}" presName="childNode" presStyleLbl="revTx" presStyleIdx="0" presStyleCnt="0">
        <dgm:presLayoutVars>
          <dgm:bulletEnabled val="1"/>
        </dgm:presLayoutVars>
      </dgm:prSet>
      <dgm:spPr/>
    </dgm:pt>
  </dgm:ptLst>
  <dgm:cxnLst>
    <dgm:cxn modelId="{71A400A4-7868-4CD5-B26A-488BBB905A24}" srcId="{93ECE111-E732-4FEB-9AC5-6E95E0385447}" destId="{B2C7B025-153C-4F38-8879-48FFB841D8FC}" srcOrd="3" destOrd="0" parTransId="{8477CD0A-1BAD-4ACB-9CF0-C0FF827C6B80}" sibTransId="{EE8842AD-87A9-469B-BE0C-106F1C67F3D9}"/>
    <dgm:cxn modelId="{62C9225F-904A-40F7-8FE6-F85229C3076B}" type="presOf" srcId="{13EA4622-7E2F-4E0B-B972-D56AF3F80663}" destId="{505F2639-6EB3-4897-8C9C-B8E7D61A097F}" srcOrd="0" destOrd="0" presId="urn:microsoft.com/office/officeart/2005/8/layout/radial2"/>
    <dgm:cxn modelId="{87528981-A21A-456C-9CA9-D23E5F45CE0A}" type="presOf" srcId="{B2C7B025-153C-4F38-8879-48FFB841D8FC}" destId="{02464AEB-7F92-4B5A-BDC1-701F71059715}" srcOrd="0" destOrd="0" presId="urn:microsoft.com/office/officeart/2005/8/layout/radial2"/>
    <dgm:cxn modelId="{594E4C35-7F42-454B-9D11-7053657EDE05}" type="presOf" srcId="{0AF23973-49F1-4FBB-8944-715EB411691F}" destId="{CC175036-6964-4656-907F-06A14948D32C}" srcOrd="0" destOrd="0" presId="urn:microsoft.com/office/officeart/2005/8/layout/radial2"/>
    <dgm:cxn modelId="{171D1D92-BB41-42A8-84F1-D98924872B9D}" type="presOf" srcId="{355DEFCA-BA1E-4092-8E30-8146C34F20FE}" destId="{1E01D630-2637-4689-859C-71692A179523}" srcOrd="0" destOrd="0" presId="urn:microsoft.com/office/officeart/2005/8/layout/radial2"/>
    <dgm:cxn modelId="{8D60D346-8A8E-42FC-8F75-39B3FE160B1A}" srcId="{93ECE111-E732-4FEB-9AC5-6E95E0385447}" destId="{13EA4622-7E2F-4E0B-B972-D56AF3F80663}" srcOrd="1" destOrd="0" parTransId="{87B1575B-06A4-4BDA-BF06-8A2C3B8A6494}" sibTransId="{B5422141-B209-4702-A664-755661989891}"/>
    <dgm:cxn modelId="{67034068-4C3E-47D2-AC66-76AC7D452FD7}" type="presOf" srcId="{87B1575B-06A4-4BDA-BF06-8A2C3B8A6494}" destId="{52C3ED21-C3B2-4683-BE18-4053D6D4F054}" srcOrd="0" destOrd="0" presId="urn:microsoft.com/office/officeart/2005/8/layout/radial2"/>
    <dgm:cxn modelId="{3760E7F4-35A6-419A-8998-26E1C22C0F6A}" srcId="{93ECE111-E732-4FEB-9AC5-6E95E0385447}" destId="{6E3A0B12-BC38-4ED9-A08C-614B5289A401}" srcOrd="0" destOrd="0" parTransId="{355DEFCA-BA1E-4092-8E30-8146C34F20FE}" sibTransId="{65F4E342-2A92-409D-A940-466C29F251F0}"/>
    <dgm:cxn modelId="{27FC268F-5B97-4D0F-8580-E163FF98C42A}" type="presOf" srcId="{6E3A0B12-BC38-4ED9-A08C-614B5289A401}" destId="{89F604F0-8B1B-4FDF-A866-720F89E64FD3}" srcOrd="0" destOrd="0" presId="urn:microsoft.com/office/officeart/2005/8/layout/radial2"/>
    <dgm:cxn modelId="{1A88F1B4-C4A0-4667-8037-BCF074ACBE84}" type="presOf" srcId="{8477CD0A-1BAD-4ACB-9CF0-C0FF827C6B80}" destId="{83754D06-7580-4543-B582-592985593A78}" srcOrd="0" destOrd="0" presId="urn:microsoft.com/office/officeart/2005/8/layout/radial2"/>
    <dgm:cxn modelId="{32264D35-68BB-483E-A9FE-085D764EA30E}" srcId="{93ECE111-E732-4FEB-9AC5-6E95E0385447}" destId="{0AF23973-49F1-4FBB-8944-715EB411691F}" srcOrd="2" destOrd="0" parTransId="{41B0709E-C980-4358-9AC1-A85304307B46}" sibTransId="{C90E393E-5B03-4929-950C-BA9386D3552E}"/>
    <dgm:cxn modelId="{1BADB50C-328A-4581-A960-6DABB0141D9A}" type="presOf" srcId="{41B0709E-C980-4358-9AC1-A85304307B46}" destId="{9D2E6BEA-2CA4-443C-9087-DC4534838653}" srcOrd="0" destOrd="0" presId="urn:microsoft.com/office/officeart/2005/8/layout/radial2"/>
    <dgm:cxn modelId="{A62B31B1-2AF2-4807-80E8-04E48BD57136}" type="presOf" srcId="{93ECE111-E732-4FEB-9AC5-6E95E0385447}" destId="{2EB44ED9-13B6-4878-8C8F-05EB39F8F46E}" srcOrd="0" destOrd="0" presId="urn:microsoft.com/office/officeart/2005/8/layout/radial2"/>
    <dgm:cxn modelId="{F2F7A92D-6B3A-483B-BC24-4A738FE7DCE1}" type="presParOf" srcId="{2EB44ED9-13B6-4878-8C8F-05EB39F8F46E}" destId="{21A814B3-C903-4022-8B5D-596CD6412E6B}" srcOrd="0" destOrd="0" presId="urn:microsoft.com/office/officeart/2005/8/layout/radial2"/>
    <dgm:cxn modelId="{20E55F2F-940B-4057-819B-D6FE09DB2C5B}" type="presParOf" srcId="{21A814B3-C903-4022-8B5D-596CD6412E6B}" destId="{DFEA8AF7-4389-4807-972B-3978178A51A4}" srcOrd="0" destOrd="0" presId="urn:microsoft.com/office/officeart/2005/8/layout/radial2"/>
    <dgm:cxn modelId="{7C31CD48-B6DE-47AC-9635-DABA505879CE}" type="presParOf" srcId="{DFEA8AF7-4389-4807-972B-3978178A51A4}" destId="{B5219455-2605-4544-BF48-F712A17F44B5}" srcOrd="0" destOrd="0" presId="urn:microsoft.com/office/officeart/2005/8/layout/radial2"/>
    <dgm:cxn modelId="{A0DD054D-C34A-4F05-8E85-BDFB9B81218D}" type="presParOf" srcId="{DFEA8AF7-4389-4807-972B-3978178A51A4}" destId="{273CFDCE-A495-4EB6-A4B5-F7041514C3BE}" srcOrd="1" destOrd="0" presId="urn:microsoft.com/office/officeart/2005/8/layout/radial2"/>
    <dgm:cxn modelId="{3A1B5AB5-3755-4662-B004-C5358FB91A62}" type="presParOf" srcId="{21A814B3-C903-4022-8B5D-596CD6412E6B}" destId="{1E01D630-2637-4689-859C-71692A179523}" srcOrd="1" destOrd="0" presId="urn:microsoft.com/office/officeart/2005/8/layout/radial2"/>
    <dgm:cxn modelId="{C9CBCE08-C534-4202-8F4E-5F99CB12347B}" type="presParOf" srcId="{21A814B3-C903-4022-8B5D-596CD6412E6B}" destId="{2E9987F7-A7AA-47D5-AA32-615825257D70}" srcOrd="2" destOrd="0" presId="urn:microsoft.com/office/officeart/2005/8/layout/radial2"/>
    <dgm:cxn modelId="{FBF3AB82-A9E4-4CF2-AFAF-29D9EC9A79AB}" type="presParOf" srcId="{2E9987F7-A7AA-47D5-AA32-615825257D70}" destId="{89F604F0-8B1B-4FDF-A866-720F89E64FD3}" srcOrd="0" destOrd="0" presId="urn:microsoft.com/office/officeart/2005/8/layout/radial2"/>
    <dgm:cxn modelId="{2AEC06D1-7459-4A19-A3CC-73B3170CA439}" type="presParOf" srcId="{2E9987F7-A7AA-47D5-AA32-615825257D70}" destId="{376A3133-43BD-4960-9431-F6F3F4B94B5B}" srcOrd="1" destOrd="0" presId="urn:microsoft.com/office/officeart/2005/8/layout/radial2"/>
    <dgm:cxn modelId="{06DFE764-79B0-4FF6-9201-89468FD5E0AF}" type="presParOf" srcId="{21A814B3-C903-4022-8B5D-596CD6412E6B}" destId="{52C3ED21-C3B2-4683-BE18-4053D6D4F054}" srcOrd="3" destOrd="0" presId="urn:microsoft.com/office/officeart/2005/8/layout/radial2"/>
    <dgm:cxn modelId="{D42E10C4-2558-42D9-838F-859288B48E77}" type="presParOf" srcId="{21A814B3-C903-4022-8B5D-596CD6412E6B}" destId="{F6557BD2-6031-45B1-A34F-C2F0768EBE64}" srcOrd="4" destOrd="0" presId="urn:microsoft.com/office/officeart/2005/8/layout/radial2"/>
    <dgm:cxn modelId="{EFA4E1EE-60CD-4C45-B14D-B9D7CA71500F}" type="presParOf" srcId="{F6557BD2-6031-45B1-A34F-C2F0768EBE64}" destId="{505F2639-6EB3-4897-8C9C-B8E7D61A097F}" srcOrd="0" destOrd="0" presId="urn:microsoft.com/office/officeart/2005/8/layout/radial2"/>
    <dgm:cxn modelId="{5873952E-E1DA-479A-9EFF-BEBEDF328867}" type="presParOf" srcId="{F6557BD2-6031-45B1-A34F-C2F0768EBE64}" destId="{E0872866-03CA-47A9-8F4C-FD0C24134857}" srcOrd="1" destOrd="0" presId="urn:microsoft.com/office/officeart/2005/8/layout/radial2"/>
    <dgm:cxn modelId="{98C2BB00-1CA2-4347-B190-940BE247F1D7}" type="presParOf" srcId="{21A814B3-C903-4022-8B5D-596CD6412E6B}" destId="{9D2E6BEA-2CA4-443C-9087-DC4534838653}" srcOrd="5" destOrd="0" presId="urn:microsoft.com/office/officeart/2005/8/layout/radial2"/>
    <dgm:cxn modelId="{903F0F1F-4671-42EE-8E08-37589015FACB}" type="presParOf" srcId="{21A814B3-C903-4022-8B5D-596CD6412E6B}" destId="{A45FD65B-4876-4218-AB66-6A323272BC3E}" srcOrd="6" destOrd="0" presId="urn:microsoft.com/office/officeart/2005/8/layout/radial2"/>
    <dgm:cxn modelId="{7EE79FE0-4B96-430A-ABB1-E64518E5A21B}" type="presParOf" srcId="{A45FD65B-4876-4218-AB66-6A323272BC3E}" destId="{CC175036-6964-4656-907F-06A14948D32C}" srcOrd="0" destOrd="0" presId="urn:microsoft.com/office/officeart/2005/8/layout/radial2"/>
    <dgm:cxn modelId="{A99DA125-A168-4C34-8316-FD53469972B2}" type="presParOf" srcId="{A45FD65B-4876-4218-AB66-6A323272BC3E}" destId="{4ED994B2-2B52-4E2C-875D-738667C3EEF9}" srcOrd="1" destOrd="0" presId="urn:microsoft.com/office/officeart/2005/8/layout/radial2"/>
    <dgm:cxn modelId="{80AF93EA-7C8D-44A8-B76A-8D995CF46C7B}" type="presParOf" srcId="{21A814B3-C903-4022-8B5D-596CD6412E6B}" destId="{83754D06-7580-4543-B582-592985593A78}" srcOrd="7" destOrd="0" presId="urn:microsoft.com/office/officeart/2005/8/layout/radial2"/>
    <dgm:cxn modelId="{D42D0A6E-20EF-4825-BADD-14923DB1D62F}" type="presParOf" srcId="{21A814B3-C903-4022-8B5D-596CD6412E6B}" destId="{D8D1046C-6971-4D66-A55C-A131D398C5F6}" srcOrd="8" destOrd="0" presId="urn:microsoft.com/office/officeart/2005/8/layout/radial2"/>
    <dgm:cxn modelId="{7DA2022F-D5CD-43F1-9815-8C438B8A2451}" type="presParOf" srcId="{D8D1046C-6971-4D66-A55C-A131D398C5F6}" destId="{02464AEB-7F92-4B5A-BDC1-701F71059715}" srcOrd="0" destOrd="0" presId="urn:microsoft.com/office/officeart/2005/8/layout/radial2"/>
    <dgm:cxn modelId="{E1FBDC6A-0013-42DC-A9CA-265E4663D022}" type="presParOf" srcId="{D8D1046C-6971-4D66-A55C-A131D398C5F6}" destId="{27AE4EA7-4374-43C1-86E6-A27E8B6C39F1}"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ECE111-E732-4FEB-9AC5-6E95E0385447}" type="doc">
      <dgm:prSet loTypeId="urn:microsoft.com/office/officeart/2005/8/layout/radial2" loCatId="relationship" qsTypeId="urn:microsoft.com/office/officeart/2005/8/quickstyle/simple1" qsCatId="simple" csTypeId="urn:microsoft.com/office/officeart/2005/8/colors/colorful1" csCatId="colorful" phldr="1"/>
      <dgm:spPr/>
      <dgm:t>
        <a:bodyPr/>
        <a:lstStyle/>
        <a:p>
          <a:endParaRPr lang="en-US"/>
        </a:p>
      </dgm:t>
    </dgm:pt>
    <dgm:pt modelId="{6E3A0B12-BC38-4ED9-A08C-614B5289A401}">
      <dgm:prSet/>
      <dgm:spPr/>
      <dgm:t>
        <a:bodyPr/>
        <a:lstStyle/>
        <a:p>
          <a:pPr rtl="0"/>
          <a:r>
            <a:rPr lang="en-US" dirty="0" smtClean="0"/>
            <a:t>MIN ()</a:t>
          </a:r>
          <a:endParaRPr lang="en-GB" dirty="0"/>
        </a:p>
      </dgm:t>
    </dgm:pt>
    <dgm:pt modelId="{355DEFCA-BA1E-4092-8E30-8146C34F20FE}" type="parTrans" cxnId="{3760E7F4-35A6-419A-8998-26E1C22C0F6A}">
      <dgm:prSet/>
      <dgm:spPr/>
      <dgm:t>
        <a:bodyPr/>
        <a:lstStyle/>
        <a:p>
          <a:endParaRPr lang="en-US"/>
        </a:p>
      </dgm:t>
    </dgm:pt>
    <dgm:pt modelId="{65F4E342-2A92-409D-A940-466C29F251F0}" type="sibTrans" cxnId="{3760E7F4-35A6-419A-8998-26E1C22C0F6A}">
      <dgm:prSet/>
      <dgm:spPr/>
      <dgm:t>
        <a:bodyPr/>
        <a:lstStyle/>
        <a:p>
          <a:endParaRPr lang="en-US"/>
        </a:p>
      </dgm:t>
    </dgm:pt>
    <dgm:pt modelId="{13EA4622-7E2F-4E0B-B972-D56AF3F80663}">
      <dgm:prSet/>
      <dgm:spPr/>
      <dgm:t>
        <a:bodyPr/>
        <a:lstStyle/>
        <a:p>
          <a:pPr rtl="0"/>
          <a:r>
            <a:rPr lang="en-US" dirty="0" smtClean="0"/>
            <a:t>MAX ()</a:t>
          </a:r>
          <a:endParaRPr lang="en-GB" dirty="0"/>
        </a:p>
      </dgm:t>
    </dgm:pt>
    <dgm:pt modelId="{87B1575B-06A4-4BDA-BF06-8A2C3B8A6494}" type="parTrans" cxnId="{8D60D346-8A8E-42FC-8F75-39B3FE160B1A}">
      <dgm:prSet/>
      <dgm:spPr/>
      <dgm:t>
        <a:bodyPr/>
        <a:lstStyle/>
        <a:p>
          <a:endParaRPr lang="en-US"/>
        </a:p>
      </dgm:t>
    </dgm:pt>
    <dgm:pt modelId="{B5422141-B209-4702-A664-755661989891}" type="sibTrans" cxnId="{8D60D346-8A8E-42FC-8F75-39B3FE160B1A}">
      <dgm:prSet/>
      <dgm:spPr/>
      <dgm:t>
        <a:bodyPr/>
        <a:lstStyle/>
        <a:p>
          <a:endParaRPr lang="en-US"/>
        </a:p>
      </dgm:t>
    </dgm:pt>
    <dgm:pt modelId="{0AF23973-49F1-4FBB-8944-715EB411691F}">
      <dgm:prSet/>
      <dgm:spPr/>
      <dgm:t>
        <a:bodyPr/>
        <a:lstStyle/>
        <a:p>
          <a:pPr rtl="0"/>
          <a:r>
            <a:rPr lang="en-US" dirty="0" smtClean="0"/>
            <a:t>SUM ()</a:t>
          </a:r>
          <a:endParaRPr lang="en-GB" dirty="0"/>
        </a:p>
      </dgm:t>
    </dgm:pt>
    <dgm:pt modelId="{41B0709E-C980-4358-9AC1-A85304307B46}" type="parTrans" cxnId="{32264D35-68BB-483E-A9FE-085D764EA30E}">
      <dgm:prSet/>
      <dgm:spPr/>
      <dgm:t>
        <a:bodyPr/>
        <a:lstStyle/>
        <a:p>
          <a:endParaRPr lang="en-US"/>
        </a:p>
      </dgm:t>
    </dgm:pt>
    <dgm:pt modelId="{C90E393E-5B03-4929-950C-BA9386D3552E}" type="sibTrans" cxnId="{32264D35-68BB-483E-A9FE-085D764EA30E}">
      <dgm:prSet/>
      <dgm:spPr/>
      <dgm:t>
        <a:bodyPr/>
        <a:lstStyle/>
        <a:p>
          <a:endParaRPr lang="en-US"/>
        </a:p>
      </dgm:t>
    </dgm:pt>
    <dgm:pt modelId="{B2C7B025-153C-4F38-8879-48FFB841D8FC}">
      <dgm:prSet/>
      <dgm:spPr/>
      <dgm:t>
        <a:bodyPr/>
        <a:lstStyle/>
        <a:p>
          <a:pPr rtl="0"/>
          <a:r>
            <a:rPr lang="en-US" dirty="0" smtClean="0"/>
            <a:t>COUNT()</a:t>
          </a:r>
          <a:endParaRPr lang="en-GB" dirty="0"/>
        </a:p>
      </dgm:t>
    </dgm:pt>
    <dgm:pt modelId="{8477CD0A-1BAD-4ACB-9CF0-C0FF827C6B80}" type="parTrans" cxnId="{71A400A4-7868-4CD5-B26A-488BBB905A24}">
      <dgm:prSet/>
      <dgm:spPr/>
      <dgm:t>
        <a:bodyPr/>
        <a:lstStyle/>
        <a:p>
          <a:endParaRPr lang="en-US"/>
        </a:p>
      </dgm:t>
    </dgm:pt>
    <dgm:pt modelId="{EE8842AD-87A9-469B-BE0C-106F1C67F3D9}" type="sibTrans" cxnId="{71A400A4-7868-4CD5-B26A-488BBB905A24}">
      <dgm:prSet/>
      <dgm:spPr/>
      <dgm:t>
        <a:bodyPr/>
        <a:lstStyle/>
        <a:p>
          <a:endParaRPr lang="en-US"/>
        </a:p>
      </dgm:t>
    </dgm:pt>
    <dgm:pt modelId="{2EB44ED9-13B6-4878-8C8F-05EB39F8F46E}" type="pres">
      <dgm:prSet presAssocID="{93ECE111-E732-4FEB-9AC5-6E95E0385447}" presName="composite" presStyleCnt="0">
        <dgm:presLayoutVars>
          <dgm:chMax val="5"/>
          <dgm:dir/>
          <dgm:animLvl val="ctr"/>
          <dgm:resizeHandles val="exact"/>
        </dgm:presLayoutVars>
      </dgm:prSet>
      <dgm:spPr/>
      <dgm:t>
        <a:bodyPr/>
        <a:lstStyle/>
        <a:p>
          <a:endParaRPr lang="en-US"/>
        </a:p>
      </dgm:t>
    </dgm:pt>
    <dgm:pt modelId="{21A814B3-C903-4022-8B5D-596CD6412E6B}" type="pres">
      <dgm:prSet presAssocID="{93ECE111-E732-4FEB-9AC5-6E95E0385447}" presName="cycle" presStyleCnt="0"/>
      <dgm:spPr/>
    </dgm:pt>
    <dgm:pt modelId="{DFEA8AF7-4389-4807-972B-3978178A51A4}" type="pres">
      <dgm:prSet presAssocID="{93ECE111-E732-4FEB-9AC5-6E95E0385447}" presName="centerShape" presStyleCnt="0"/>
      <dgm:spPr/>
    </dgm:pt>
    <dgm:pt modelId="{B5219455-2605-4544-BF48-F712A17F44B5}" type="pres">
      <dgm:prSet presAssocID="{93ECE111-E732-4FEB-9AC5-6E95E0385447}" presName="connSite" presStyleLbl="node1" presStyleIdx="0" presStyleCnt="5"/>
      <dgm:spPr/>
    </dgm:pt>
    <dgm:pt modelId="{273CFDCE-A495-4EB6-A4B5-F7041514C3BE}" type="pres">
      <dgm:prSet presAssocID="{93ECE111-E732-4FEB-9AC5-6E95E0385447}" presName="visible" presStyleLbl="node1" presStyleIdx="0" presStyleCnt="5"/>
      <dgm:spPr/>
    </dgm:pt>
    <dgm:pt modelId="{1E01D630-2637-4689-859C-71692A179523}" type="pres">
      <dgm:prSet presAssocID="{355DEFCA-BA1E-4092-8E30-8146C34F20FE}" presName="Name25" presStyleLbl="parChTrans1D1" presStyleIdx="0" presStyleCnt="4"/>
      <dgm:spPr/>
      <dgm:t>
        <a:bodyPr/>
        <a:lstStyle/>
        <a:p>
          <a:endParaRPr lang="en-US"/>
        </a:p>
      </dgm:t>
    </dgm:pt>
    <dgm:pt modelId="{2E9987F7-A7AA-47D5-AA32-615825257D70}" type="pres">
      <dgm:prSet presAssocID="{6E3A0B12-BC38-4ED9-A08C-614B5289A401}" presName="node" presStyleCnt="0"/>
      <dgm:spPr/>
    </dgm:pt>
    <dgm:pt modelId="{89F604F0-8B1B-4FDF-A866-720F89E64FD3}" type="pres">
      <dgm:prSet presAssocID="{6E3A0B12-BC38-4ED9-A08C-614B5289A401}" presName="parentNode" presStyleLbl="node1" presStyleIdx="1" presStyleCnt="5" custLinFactNeighborY="-213">
        <dgm:presLayoutVars>
          <dgm:chMax val="1"/>
          <dgm:bulletEnabled val="1"/>
        </dgm:presLayoutVars>
      </dgm:prSet>
      <dgm:spPr/>
      <dgm:t>
        <a:bodyPr/>
        <a:lstStyle/>
        <a:p>
          <a:endParaRPr lang="en-US"/>
        </a:p>
      </dgm:t>
    </dgm:pt>
    <dgm:pt modelId="{376A3133-43BD-4960-9431-F6F3F4B94B5B}" type="pres">
      <dgm:prSet presAssocID="{6E3A0B12-BC38-4ED9-A08C-614B5289A401}" presName="childNode" presStyleLbl="revTx" presStyleIdx="0" presStyleCnt="0">
        <dgm:presLayoutVars>
          <dgm:bulletEnabled val="1"/>
        </dgm:presLayoutVars>
      </dgm:prSet>
      <dgm:spPr/>
    </dgm:pt>
    <dgm:pt modelId="{52C3ED21-C3B2-4683-BE18-4053D6D4F054}" type="pres">
      <dgm:prSet presAssocID="{87B1575B-06A4-4BDA-BF06-8A2C3B8A6494}" presName="Name25" presStyleLbl="parChTrans1D1" presStyleIdx="1" presStyleCnt="4"/>
      <dgm:spPr/>
      <dgm:t>
        <a:bodyPr/>
        <a:lstStyle/>
        <a:p>
          <a:endParaRPr lang="en-US"/>
        </a:p>
      </dgm:t>
    </dgm:pt>
    <dgm:pt modelId="{F6557BD2-6031-45B1-A34F-C2F0768EBE64}" type="pres">
      <dgm:prSet presAssocID="{13EA4622-7E2F-4E0B-B972-D56AF3F80663}" presName="node" presStyleCnt="0"/>
      <dgm:spPr/>
    </dgm:pt>
    <dgm:pt modelId="{505F2639-6EB3-4897-8C9C-B8E7D61A097F}" type="pres">
      <dgm:prSet presAssocID="{13EA4622-7E2F-4E0B-B972-D56AF3F80663}" presName="parentNode" presStyleLbl="node1" presStyleIdx="2" presStyleCnt="5">
        <dgm:presLayoutVars>
          <dgm:chMax val="1"/>
          <dgm:bulletEnabled val="1"/>
        </dgm:presLayoutVars>
      </dgm:prSet>
      <dgm:spPr/>
      <dgm:t>
        <a:bodyPr/>
        <a:lstStyle/>
        <a:p>
          <a:endParaRPr lang="en-US"/>
        </a:p>
      </dgm:t>
    </dgm:pt>
    <dgm:pt modelId="{E0872866-03CA-47A9-8F4C-FD0C24134857}" type="pres">
      <dgm:prSet presAssocID="{13EA4622-7E2F-4E0B-B972-D56AF3F80663}" presName="childNode" presStyleLbl="revTx" presStyleIdx="0" presStyleCnt="0">
        <dgm:presLayoutVars>
          <dgm:bulletEnabled val="1"/>
        </dgm:presLayoutVars>
      </dgm:prSet>
      <dgm:spPr/>
    </dgm:pt>
    <dgm:pt modelId="{9D2E6BEA-2CA4-443C-9087-DC4534838653}" type="pres">
      <dgm:prSet presAssocID="{41B0709E-C980-4358-9AC1-A85304307B46}" presName="Name25" presStyleLbl="parChTrans1D1" presStyleIdx="2" presStyleCnt="4"/>
      <dgm:spPr/>
      <dgm:t>
        <a:bodyPr/>
        <a:lstStyle/>
        <a:p>
          <a:endParaRPr lang="en-US"/>
        </a:p>
      </dgm:t>
    </dgm:pt>
    <dgm:pt modelId="{A45FD65B-4876-4218-AB66-6A323272BC3E}" type="pres">
      <dgm:prSet presAssocID="{0AF23973-49F1-4FBB-8944-715EB411691F}" presName="node" presStyleCnt="0"/>
      <dgm:spPr/>
    </dgm:pt>
    <dgm:pt modelId="{CC175036-6964-4656-907F-06A14948D32C}" type="pres">
      <dgm:prSet presAssocID="{0AF23973-49F1-4FBB-8944-715EB411691F}" presName="parentNode" presStyleLbl="node1" presStyleIdx="3" presStyleCnt="5">
        <dgm:presLayoutVars>
          <dgm:chMax val="1"/>
          <dgm:bulletEnabled val="1"/>
        </dgm:presLayoutVars>
      </dgm:prSet>
      <dgm:spPr/>
      <dgm:t>
        <a:bodyPr/>
        <a:lstStyle/>
        <a:p>
          <a:endParaRPr lang="en-US"/>
        </a:p>
      </dgm:t>
    </dgm:pt>
    <dgm:pt modelId="{4ED994B2-2B52-4E2C-875D-738667C3EEF9}" type="pres">
      <dgm:prSet presAssocID="{0AF23973-49F1-4FBB-8944-715EB411691F}" presName="childNode" presStyleLbl="revTx" presStyleIdx="0" presStyleCnt="0">
        <dgm:presLayoutVars>
          <dgm:bulletEnabled val="1"/>
        </dgm:presLayoutVars>
      </dgm:prSet>
      <dgm:spPr/>
    </dgm:pt>
    <dgm:pt modelId="{83754D06-7580-4543-B582-592985593A78}" type="pres">
      <dgm:prSet presAssocID="{8477CD0A-1BAD-4ACB-9CF0-C0FF827C6B80}" presName="Name25" presStyleLbl="parChTrans1D1" presStyleIdx="3" presStyleCnt="4"/>
      <dgm:spPr/>
      <dgm:t>
        <a:bodyPr/>
        <a:lstStyle/>
        <a:p>
          <a:endParaRPr lang="en-US"/>
        </a:p>
      </dgm:t>
    </dgm:pt>
    <dgm:pt modelId="{D8D1046C-6971-4D66-A55C-A131D398C5F6}" type="pres">
      <dgm:prSet presAssocID="{B2C7B025-153C-4F38-8879-48FFB841D8FC}" presName="node" presStyleCnt="0"/>
      <dgm:spPr/>
    </dgm:pt>
    <dgm:pt modelId="{02464AEB-7F92-4B5A-BDC1-701F71059715}" type="pres">
      <dgm:prSet presAssocID="{B2C7B025-153C-4F38-8879-48FFB841D8FC}" presName="parentNode" presStyleLbl="node1" presStyleIdx="4" presStyleCnt="5">
        <dgm:presLayoutVars>
          <dgm:chMax val="1"/>
          <dgm:bulletEnabled val="1"/>
        </dgm:presLayoutVars>
      </dgm:prSet>
      <dgm:spPr/>
      <dgm:t>
        <a:bodyPr/>
        <a:lstStyle/>
        <a:p>
          <a:endParaRPr lang="en-US"/>
        </a:p>
      </dgm:t>
    </dgm:pt>
    <dgm:pt modelId="{27AE4EA7-4374-43C1-86E6-A27E8B6C39F1}" type="pres">
      <dgm:prSet presAssocID="{B2C7B025-153C-4F38-8879-48FFB841D8FC}" presName="childNode" presStyleLbl="revTx" presStyleIdx="0" presStyleCnt="0">
        <dgm:presLayoutVars>
          <dgm:bulletEnabled val="1"/>
        </dgm:presLayoutVars>
      </dgm:prSet>
      <dgm:spPr/>
    </dgm:pt>
  </dgm:ptLst>
  <dgm:cxnLst>
    <dgm:cxn modelId="{71A400A4-7868-4CD5-B26A-488BBB905A24}" srcId="{93ECE111-E732-4FEB-9AC5-6E95E0385447}" destId="{B2C7B025-153C-4F38-8879-48FFB841D8FC}" srcOrd="3" destOrd="0" parTransId="{8477CD0A-1BAD-4ACB-9CF0-C0FF827C6B80}" sibTransId="{EE8842AD-87A9-469B-BE0C-106F1C67F3D9}"/>
    <dgm:cxn modelId="{62C9225F-904A-40F7-8FE6-F85229C3076B}" type="presOf" srcId="{13EA4622-7E2F-4E0B-B972-D56AF3F80663}" destId="{505F2639-6EB3-4897-8C9C-B8E7D61A097F}" srcOrd="0" destOrd="0" presId="urn:microsoft.com/office/officeart/2005/8/layout/radial2"/>
    <dgm:cxn modelId="{87528981-A21A-456C-9CA9-D23E5F45CE0A}" type="presOf" srcId="{B2C7B025-153C-4F38-8879-48FFB841D8FC}" destId="{02464AEB-7F92-4B5A-BDC1-701F71059715}" srcOrd="0" destOrd="0" presId="urn:microsoft.com/office/officeart/2005/8/layout/radial2"/>
    <dgm:cxn modelId="{594E4C35-7F42-454B-9D11-7053657EDE05}" type="presOf" srcId="{0AF23973-49F1-4FBB-8944-715EB411691F}" destId="{CC175036-6964-4656-907F-06A14948D32C}" srcOrd="0" destOrd="0" presId="urn:microsoft.com/office/officeart/2005/8/layout/radial2"/>
    <dgm:cxn modelId="{171D1D92-BB41-42A8-84F1-D98924872B9D}" type="presOf" srcId="{355DEFCA-BA1E-4092-8E30-8146C34F20FE}" destId="{1E01D630-2637-4689-859C-71692A179523}" srcOrd="0" destOrd="0" presId="urn:microsoft.com/office/officeart/2005/8/layout/radial2"/>
    <dgm:cxn modelId="{8D60D346-8A8E-42FC-8F75-39B3FE160B1A}" srcId="{93ECE111-E732-4FEB-9AC5-6E95E0385447}" destId="{13EA4622-7E2F-4E0B-B972-D56AF3F80663}" srcOrd="1" destOrd="0" parTransId="{87B1575B-06A4-4BDA-BF06-8A2C3B8A6494}" sibTransId="{B5422141-B209-4702-A664-755661989891}"/>
    <dgm:cxn modelId="{67034068-4C3E-47D2-AC66-76AC7D452FD7}" type="presOf" srcId="{87B1575B-06A4-4BDA-BF06-8A2C3B8A6494}" destId="{52C3ED21-C3B2-4683-BE18-4053D6D4F054}" srcOrd="0" destOrd="0" presId="urn:microsoft.com/office/officeart/2005/8/layout/radial2"/>
    <dgm:cxn modelId="{3760E7F4-35A6-419A-8998-26E1C22C0F6A}" srcId="{93ECE111-E732-4FEB-9AC5-6E95E0385447}" destId="{6E3A0B12-BC38-4ED9-A08C-614B5289A401}" srcOrd="0" destOrd="0" parTransId="{355DEFCA-BA1E-4092-8E30-8146C34F20FE}" sibTransId="{65F4E342-2A92-409D-A940-466C29F251F0}"/>
    <dgm:cxn modelId="{27FC268F-5B97-4D0F-8580-E163FF98C42A}" type="presOf" srcId="{6E3A0B12-BC38-4ED9-A08C-614B5289A401}" destId="{89F604F0-8B1B-4FDF-A866-720F89E64FD3}" srcOrd="0" destOrd="0" presId="urn:microsoft.com/office/officeart/2005/8/layout/radial2"/>
    <dgm:cxn modelId="{1A88F1B4-C4A0-4667-8037-BCF074ACBE84}" type="presOf" srcId="{8477CD0A-1BAD-4ACB-9CF0-C0FF827C6B80}" destId="{83754D06-7580-4543-B582-592985593A78}" srcOrd="0" destOrd="0" presId="urn:microsoft.com/office/officeart/2005/8/layout/radial2"/>
    <dgm:cxn modelId="{32264D35-68BB-483E-A9FE-085D764EA30E}" srcId="{93ECE111-E732-4FEB-9AC5-6E95E0385447}" destId="{0AF23973-49F1-4FBB-8944-715EB411691F}" srcOrd="2" destOrd="0" parTransId="{41B0709E-C980-4358-9AC1-A85304307B46}" sibTransId="{C90E393E-5B03-4929-950C-BA9386D3552E}"/>
    <dgm:cxn modelId="{1BADB50C-328A-4581-A960-6DABB0141D9A}" type="presOf" srcId="{41B0709E-C980-4358-9AC1-A85304307B46}" destId="{9D2E6BEA-2CA4-443C-9087-DC4534838653}" srcOrd="0" destOrd="0" presId="urn:microsoft.com/office/officeart/2005/8/layout/radial2"/>
    <dgm:cxn modelId="{A62B31B1-2AF2-4807-80E8-04E48BD57136}" type="presOf" srcId="{93ECE111-E732-4FEB-9AC5-6E95E0385447}" destId="{2EB44ED9-13B6-4878-8C8F-05EB39F8F46E}" srcOrd="0" destOrd="0" presId="urn:microsoft.com/office/officeart/2005/8/layout/radial2"/>
    <dgm:cxn modelId="{F2F7A92D-6B3A-483B-BC24-4A738FE7DCE1}" type="presParOf" srcId="{2EB44ED9-13B6-4878-8C8F-05EB39F8F46E}" destId="{21A814B3-C903-4022-8B5D-596CD6412E6B}" srcOrd="0" destOrd="0" presId="urn:microsoft.com/office/officeart/2005/8/layout/radial2"/>
    <dgm:cxn modelId="{20E55F2F-940B-4057-819B-D6FE09DB2C5B}" type="presParOf" srcId="{21A814B3-C903-4022-8B5D-596CD6412E6B}" destId="{DFEA8AF7-4389-4807-972B-3978178A51A4}" srcOrd="0" destOrd="0" presId="urn:microsoft.com/office/officeart/2005/8/layout/radial2"/>
    <dgm:cxn modelId="{7C31CD48-B6DE-47AC-9635-DABA505879CE}" type="presParOf" srcId="{DFEA8AF7-4389-4807-972B-3978178A51A4}" destId="{B5219455-2605-4544-BF48-F712A17F44B5}" srcOrd="0" destOrd="0" presId="urn:microsoft.com/office/officeart/2005/8/layout/radial2"/>
    <dgm:cxn modelId="{A0DD054D-C34A-4F05-8E85-BDFB9B81218D}" type="presParOf" srcId="{DFEA8AF7-4389-4807-972B-3978178A51A4}" destId="{273CFDCE-A495-4EB6-A4B5-F7041514C3BE}" srcOrd="1" destOrd="0" presId="urn:microsoft.com/office/officeart/2005/8/layout/radial2"/>
    <dgm:cxn modelId="{3A1B5AB5-3755-4662-B004-C5358FB91A62}" type="presParOf" srcId="{21A814B3-C903-4022-8B5D-596CD6412E6B}" destId="{1E01D630-2637-4689-859C-71692A179523}" srcOrd="1" destOrd="0" presId="urn:microsoft.com/office/officeart/2005/8/layout/radial2"/>
    <dgm:cxn modelId="{C9CBCE08-C534-4202-8F4E-5F99CB12347B}" type="presParOf" srcId="{21A814B3-C903-4022-8B5D-596CD6412E6B}" destId="{2E9987F7-A7AA-47D5-AA32-615825257D70}" srcOrd="2" destOrd="0" presId="urn:microsoft.com/office/officeart/2005/8/layout/radial2"/>
    <dgm:cxn modelId="{FBF3AB82-A9E4-4CF2-AFAF-29D9EC9A79AB}" type="presParOf" srcId="{2E9987F7-A7AA-47D5-AA32-615825257D70}" destId="{89F604F0-8B1B-4FDF-A866-720F89E64FD3}" srcOrd="0" destOrd="0" presId="urn:microsoft.com/office/officeart/2005/8/layout/radial2"/>
    <dgm:cxn modelId="{2AEC06D1-7459-4A19-A3CC-73B3170CA439}" type="presParOf" srcId="{2E9987F7-A7AA-47D5-AA32-615825257D70}" destId="{376A3133-43BD-4960-9431-F6F3F4B94B5B}" srcOrd="1" destOrd="0" presId="urn:microsoft.com/office/officeart/2005/8/layout/radial2"/>
    <dgm:cxn modelId="{06DFE764-79B0-4FF6-9201-89468FD5E0AF}" type="presParOf" srcId="{21A814B3-C903-4022-8B5D-596CD6412E6B}" destId="{52C3ED21-C3B2-4683-BE18-4053D6D4F054}" srcOrd="3" destOrd="0" presId="urn:microsoft.com/office/officeart/2005/8/layout/radial2"/>
    <dgm:cxn modelId="{D42E10C4-2558-42D9-838F-859288B48E77}" type="presParOf" srcId="{21A814B3-C903-4022-8B5D-596CD6412E6B}" destId="{F6557BD2-6031-45B1-A34F-C2F0768EBE64}" srcOrd="4" destOrd="0" presId="urn:microsoft.com/office/officeart/2005/8/layout/radial2"/>
    <dgm:cxn modelId="{EFA4E1EE-60CD-4C45-B14D-B9D7CA71500F}" type="presParOf" srcId="{F6557BD2-6031-45B1-A34F-C2F0768EBE64}" destId="{505F2639-6EB3-4897-8C9C-B8E7D61A097F}" srcOrd="0" destOrd="0" presId="urn:microsoft.com/office/officeart/2005/8/layout/radial2"/>
    <dgm:cxn modelId="{5873952E-E1DA-479A-9EFF-BEBEDF328867}" type="presParOf" srcId="{F6557BD2-6031-45B1-A34F-C2F0768EBE64}" destId="{E0872866-03CA-47A9-8F4C-FD0C24134857}" srcOrd="1" destOrd="0" presId="urn:microsoft.com/office/officeart/2005/8/layout/radial2"/>
    <dgm:cxn modelId="{98C2BB00-1CA2-4347-B190-940BE247F1D7}" type="presParOf" srcId="{21A814B3-C903-4022-8B5D-596CD6412E6B}" destId="{9D2E6BEA-2CA4-443C-9087-DC4534838653}" srcOrd="5" destOrd="0" presId="urn:microsoft.com/office/officeart/2005/8/layout/radial2"/>
    <dgm:cxn modelId="{903F0F1F-4671-42EE-8E08-37589015FACB}" type="presParOf" srcId="{21A814B3-C903-4022-8B5D-596CD6412E6B}" destId="{A45FD65B-4876-4218-AB66-6A323272BC3E}" srcOrd="6" destOrd="0" presId="urn:microsoft.com/office/officeart/2005/8/layout/radial2"/>
    <dgm:cxn modelId="{7EE79FE0-4B96-430A-ABB1-E64518E5A21B}" type="presParOf" srcId="{A45FD65B-4876-4218-AB66-6A323272BC3E}" destId="{CC175036-6964-4656-907F-06A14948D32C}" srcOrd="0" destOrd="0" presId="urn:microsoft.com/office/officeart/2005/8/layout/radial2"/>
    <dgm:cxn modelId="{A99DA125-A168-4C34-8316-FD53469972B2}" type="presParOf" srcId="{A45FD65B-4876-4218-AB66-6A323272BC3E}" destId="{4ED994B2-2B52-4E2C-875D-738667C3EEF9}" srcOrd="1" destOrd="0" presId="urn:microsoft.com/office/officeart/2005/8/layout/radial2"/>
    <dgm:cxn modelId="{80AF93EA-7C8D-44A8-B76A-8D995CF46C7B}" type="presParOf" srcId="{21A814B3-C903-4022-8B5D-596CD6412E6B}" destId="{83754D06-7580-4543-B582-592985593A78}" srcOrd="7" destOrd="0" presId="urn:microsoft.com/office/officeart/2005/8/layout/radial2"/>
    <dgm:cxn modelId="{D42D0A6E-20EF-4825-BADD-14923DB1D62F}" type="presParOf" srcId="{21A814B3-C903-4022-8B5D-596CD6412E6B}" destId="{D8D1046C-6971-4D66-A55C-A131D398C5F6}" srcOrd="8" destOrd="0" presId="urn:microsoft.com/office/officeart/2005/8/layout/radial2"/>
    <dgm:cxn modelId="{7DA2022F-D5CD-43F1-9815-8C438B8A2451}" type="presParOf" srcId="{D8D1046C-6971-4D66-A55C-A131D398C5F6}" destId="{02464AEB-7F92-4B5A-BDC1-701F71059715}" srcOrd="0" destOrd="0" presId="urn:microsoft.com/office/officeart/2005/8/layout/radial2"/>
    <dgm:cxn modelId="{E1FBDC6A-0013-42DC-A9CA-265E4663D022}" type="presParOf" srcId="{D8D1046C-6971-4D66-A55C-A131D398C5F6}" destId="{27AE4EA7-4374-43C1-86E6-A27E8B6C39F1}"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F1EB1C-4E40-4230-9BDD-F7C02D173D45}" type="doc">
      <dgm:prSet loTypeId="urn:microsoft.com/office/officeart/2005/8/layout/vList3" loCatId="list" qsTypeId="urn:microsoft.com/office/officeart/2005/8/quickstyle/simple1" qsCatId="simple" csTypeId="urn:microsoft.com/office/officeart/2005/8/colors/colorful1" csCatId="colorful"/>
      <dgm:spPr/>
      <dgm:t>
        <a:bodyPr/>
        <a:lstStyle/>
        <a:p>
          <a:endParaRPr lang="en-US"/>
        </a:p>
      </dgm:t>
    </dgm:pt>
    <dgm:pt modelId="{FF07AB95-720E-466A-ACFB-3CE9A54F6E2E}">
      <dgm:prSet/>
      <dgm:spPr/>
      <dgm:t>
        <a:bodyPr/>
        <a:lstStyle/>
        <a:p>
          <a:pPr rtl="0"/>
          <a:r>
            <a:rPr lang="en-US" smtClean="0"/>
            <a:t>Where</a:t>
          </a:r>
          <a:endParaRPr lang="en-GB"/>
        </a:p>
      </dgm:t>
    </dgm:pt>
    <dgm:pt modelId="{09A68D26-8486-43D5-8814-28F4413FC06C}" type="parTrans" cxnId="{3806B4EB-1AA2-4AE0-B01D-53FD89319B30}">
      <dgm:prSet/>
      <dgm:spPr/>
      <dgm:t>
        <a:bodyPr/>
        <a:lstStyle/>
        <a:p>
          <a:endParaRPr lang="en-US"/>
        </a:p>
      </dgm:t>
    </dgm:pt>
    <dgm:pt modelId="{7FC05A72-EB99-4D0C-9B5A-4266389A44C5}" type="sibTrans" cxnId="{3806B4EB-1AA2-4AE0-B01D-53FD89319B30}">
      <dgm:prSet/>
      <dgm:spPr/>
      <dgm:t>
        <a:bodyPr/>
        <a:lstStyle/>
        <a:p>
          <a:endParaRPr lang="en-US"/>
        </a:p>
      </dgm:t>
    </dgm:pt>
    <dgm:pt modelId="{C2108A0E-B2B5-4518-ADAE-CFF0168F2FA1}">
      <dgm:prSet/>
      <dgm:spPr/>
      <dgm:t>
        <a:bodyPr/>
        <a:lstStyle/>
        <a:p>
          <a:pPr rtl="0"/>
          <a:r>
            <a:rPr lang="en-US" smtClean="0"/>
            <a:t>Having</a:t>
          </a:r>
          <a:endParaRPr lang="en-GB"/>
        </a:p>
      </dgm:t>
    </dgm:pt>
    <dgm:pt modelId="{E22DC20D-19B2-49FA-8807-AF3538C46801}" type="parTrans" cxnId="{76C51671-7CD1-4200-8136-EB329DB011F1}">
      <dgm:prSet/>
      <dgm:spPr/>
      <dgm:t>
        <a:bodyPr/>
        <a:lstStyle/>
        <a:p>
          <a:endParaRPr lang="en-US"/>
        </a:p>
      </dgm:t>
    </dgm:pt>
    <dgm:pt modelId="{18BF679A-12A1-45AB-B6EE-0DEF0867B1F8}" type="sibTrans" cxnId="{76C51671-7CD1-4200-8136-EB329DB011F1}">
      <dgm:prSet/>
      <dgm:spPr/>
      <dgm:t>
        <a:bodyPr/>
        <a:lstStyle/>
        <a:p>
          <a:endParaRPr lang="en-US"/>
        </a:p>
      </dgm:t>
    </dgm:pt>
    <dgm:pt modelId="{C63B1ECD-3B1D-4111-BD93-E22D15F13081}">
      <dgm:prSet/>
      <dgm:spPr/>
      <dgm:t>
        <a:bodyPr/>
        <a:lstStyle/>
        <a:p>
          <a:pPr rtl="0"/>
          <a:r>
            <a:rPr lang="en-US" smtClean="0"/>
            <a:t>Using</a:t>
          </a:r>
          <a:endParaRPr lang="en-GB"/>
        </a:p>
      </dgm:t>
    </dgm:pt>
    <dgm:pt modelId="{C3982031-F362-4978-9BED-53CBE35CFE04}" type="parTrans" cxnId="{8767F4BD-FE29-4D93-AAFA-62A46479F669}">
      <dgm:prSet/>
      <dgm:spPr/>
      <dgm:t>
        <a:bodyPr/>
        <a:lstStyle/>
        <a:p>
          <a:endParaRPr lang="en-US"/>
        </a:p>
      </dgm:t>
    </dgm:pt>
    <dgm:pt modelId="{5FB39DBF-5906-4556-AAB2-954438D4D7E9}" type="sibTrans" cxnId="{8767F4BD-FE29-4D93-AAFA-62A46479F669}">
      <dgm:prSet/>
      <dgm:spPr/>
      <dgm:t>
        <a:bodyPr/>
        <a:lstStyle/>
        <a:p>
          <a:endParaRPr lang="en-US"/>
        </a:p>
      </dgm:t>
    </dgm:pt>
    <dgm:pt modelId="{3C23905D-0BFD-4D98-94A0-68C9E2F8BD9B}">
      <dgm:prSet/>
      <dgm:spPr/>
      <dgm:t>
        <a:bodyPr/>
        <a:lstStyle/>
        <a:p>
          <a:pPr rtl="0"/>
          <a:r>
            <a:rPr lang="en-US" smtClean="0"/>
            <a:t>From </a:t>
          </a:r>
          <a:endParaRPr lang="en-GB"/>
        </a:p>
      </dgm:t>
    </dgm:pt>
    <dgm:pt modelId="{9B0E738A-C728-45E8-B3A7-121491B2C92E}" type="parTrans" cxnId="{B2912E00-D094-4A28-A9BD-4BDFAECFEB24}">
      <dgm:prSet/>
      <dgm:spPr/>
      <dgm:t>
        <a:bodyPr/>
        <a:lstStyle/>
        <a:p>
          <a:endParaRPr lang="en-US"/>
        </a:p>
      </dgm:t>
    </dgm:pt>
    <dgm:pt modelId="{5B2D021D-C14D-4C6D-B967-FE5A05F93B79}" type="sibTrans" cxnId="{B2912E00-D094-4A28-A9BD-4BDFAECFEB24}">
      <dgm:prSet/>
      <dgm:spPr/>
      <dgm:t>
        <a:bodyPr/>
        <a:lstStyle/>
        <a:p>
          <a:endParaRPr lang="en-US"/>
        </a:p>
      </dgm:t>
    </dgm:pt>
    <dgm:pt modelId="{C3BCCFC0-8934-467C-9985-BE15CCEDC1B0}">
      <dgm:prSet/>
      <dgm:spPr/>
      <dgm:t>
        <a:bodyPr/>
        <a:lstStyle/>
        <a:p>
          <a:pPr rtl="0"/>
          <a:r>
            <a:rPr lang="en-US" smtClean="0"/>
            <a:t>Group by</a:t>
          </a:r>
          <a:endParaRPr lang="en-GB"/>
        </a:p>
      </dgm:t>
    </dgm:pt>
    <dgm:pt modelId="{443AD176-6190-40D6-9418-62FFAA54ACD3}" type="parTrans" cxnId="{F5E8B160-887F-42F3-94A3-D3ED874C4462}">
      <dgm:prSet/>
      <dgm:spPr/>
      <dgm:t>
        <a:bodyPr/>
        <a:lstStyle/>
        <a:p>
          <a:endParaRPr lang="en-US"/>
        </a:p>
      </dgm:t>
    </dgm:pt>
    <dgm:pt modelId="{68FC3F20-A273-48F6-8D38-C92C39CA640D}" type="sibTrans" cxnId="{F5E8B160-887F-42F3-94A3-D3ED874C4462}">
      <dgm:prSet/>
      <dgm:spPr/>
      <dgm:t>
        <a:bodyPr/>
        <a:lstStyle/>
        <a:p>
          <a:endParaRPr lang="en-US"/>
        </a:p>
      </dgm:t>
    </dgm:pt>
    <dgm:pt modelId="{A92034C0-B1D1-4ABE-95F1-1DA8B933126D}">
      <dgm:prSet/>
      <dgm:spPr/>
      <dgm:t>
        <a:bodyPr/>
        <a:lstStyle/>
        <a:p>
          <a:pPr rtl="0"/>
          <a:r>
            <a:rPr lang="en-US" smtClean="0"/>
            <a:t>Order by</a:t>
          </a:r>
          <a:endParaRPr lang="en-GB"/>
        </a:p>
      </dgm:t>
    </dgm:pt>
    <dgm:pt modelId="{63EE5069-4583-430B-BBB0-F7BF51101673}" type="parTrans" cxnId="{9F29AD84-3355-4FE2-9F1D-28F4B741ABC9}">
      <dgm:prSet/>
      <dgm:spPr/>
      <dgm:t>
        <a:bodyPr/>
        <a:lstStyle/>
        <a:p>
          <a:endParaRPr lang="en-US"/>
        </a:p>
      </dgm:t>
    </dgm:pt>
    <dgm:pt modelId="{E9F8EBC4-0646-4CA3-814B-C008ECFEF84E}" type="sibTrans" cxnId="{9F29AD84-3355-4FE2-9F1D-28F4B741ABC9}">
      <dgm:prSet/>
      <dgm:spPr/>
      <dgm:t>
        <a:bodyPr/>
        <a:lstStyle/>
        <a:p>
          <a:endParaRPr lang="en-US"/>
        </a:p>
      </dgm:t>
    </dgm:pt>
    <dgm:pt modelId="{F7FA4B56-A6D0-4A5D-8095-8373FCD5A904}" type="pres">
      <dgm:prSet presAssocID="{08F1EB1C-4E40-4230-9BDD-F7C02D173D45}" presName="linearFlow" presStyleCnt="0">
        <dgm:presLayoutVars>
          <dgm:dir/>
          <dgm:resizeHandles val="exact"/>
        </dgm:presLayoutVars>
      </dgm:prSet>
      <dgm:spPr/>
      <dgm:t>
        <a:bodyPr/>
        <a:lstStyle/>
        <a:p>
          <a:endParaRPr lang="en-US"/>
        </a:p>
      </dgm:t>
    </dgm:pt>
    <dgm:pt modelId="{634A3896-5C94-41EC-9979-DA67C7A177CD}" type="pres">
      <dgm:prSet presAssocID="{FF07AB95-720E-466A-ACFB-3CE9A54F6E2E}" presName="composite" presStyleCnt="0"/>
      <dgm:spPr/>
    </dgm:pt>
    <dgm:pt modelId="{FF8D8DE5-D558-4308-9B5B-9016EC61DC4E}" type="pres">
      <dgm:prSet presAssocID="{FF07AB95-720E-466A-ACFB-3CE9A54F6E2E}" presName="imgShp" presStyleLbl="fgImgPlace1" presStyleIdx="0" presStyleCnt="6"/>
      <dgm:spPr/>
    </dgm:pt>
    <dgm:pt modelId="{9B29EFF3-9D38-4795-8D31-A3D5B04F1FFF}" type="pres">
      <dgm:prSet presAssocID="{FF07AB95-720E-466A-ACFB-3CE9A54F6E2E}" presName="txShp" presStyleLbl="node1" presStyleIdx="0" presStyleCnt="6">
        <dgm:presLayoutVars>
          <dgm:bulletEnabled val="1"/>
        </dgm:presLayoutVars>
      </dgm:prSet>
      <dgm:spPr/>
      <dgm:t>
        <a:bodyPr/>
        <a:lstStyle/>
        <a:p>
          <a:endParaRPr lang="en-US"/>
        </a:p>
      </dgm:t>
    </dgm:pt>
    <dgm:pt modelId="{217DD5DA-0948-4D65-BA2B-551466FACB04}" type="pres">
      <dgm:prSet presAssocID="{7FC05A72-EB99-4D0C-9B5A-4266389A44C5}" presName="spacing" presStyleCnt="0"/>
      <dgm:spPr/>
    </dgm:pt>
    <dgm:pt modelId="{C2EC8792-2F50-44B4-B719-FEE56B425BBE}" type="pres">
      <dgm:prSet presAssocID="{C2108A0E-B2B5-4518-ADAE-CFF0168F2FA1}" presName="composite" presStyleCnt="0"/>
      <dgm:spPr/>
    </dgm:pt>
    <dgm:pt modelId="{8594D108-E575-42DB-A997-2926AF7D539F}" type="pres">
      <dgm:prSet presAssocID="{C2108A0E-B2B5-4518-ADAE-CFF0168F2FA1}" presName="imgShp" presStyleLbl="fgImgPlace1" presStyleIdx="1" presStyleCnt="6"/>
      <dgm:spPr/>
    </dgm:pt>
    <dgm:pt modelId="{07629695-2117-452F-889D-83DAFC980968}" type="pres">
      <dgm:prSet presAssocID="{C2108A0E-B2B5-4518-ADAE-CFF0168F2FA1}" presName="txShp" presStyleLbl="node1" presStyleIdx="1" presStyleCnt="6">
        <dgm:presLayoutVars>
          <dgm:bulletEnabled val="1"/>
        </dgm:presLayoutVars>
      </dgm:prSet>
      <dgm:spPr/>
      <dgm:t>
        <a:bodyPr/>
        <a:lstStyle/>
        <a:p>
          <a:endParaRPr lang="en-US"/>
        </a:p>
      </dgm:t>
    </dgm:pt>
    <dgm:pt modelId="{6CB461FF-C092-45D3-AEB0-6460FD536A76}" type="pres">
      <dgm:prSet presAssocID="{18BF679A-12A1-45AB-B6EE-0DEF0867B1F8}" presName="spacing" presStyleCnt="0"/>
      <dgm:spPr/>
    </dgm:pt>
    <dgm:pt modelId="{E11BC453-7E55-47A3-8A45-A0E3927899D7}" type="pres">
      <dgm:prSet presAssocID="{C63B1ECD-3B1D-4111-BD93-E22D15F13081}" presName="composite" presStyleCnt="0"/>
      <dgm:spPr/>
    </dgm:pt>
    <dgm:pt modelId="{A3EBB883-9274-4661-808F-512D1E9F82B4}" type="pres">
      <dgm:prSet presAssocID="{C63B1ECD-3B1D-4111-BD93-E22D15F13081}" presName="imgShp" presStyleLbl="fgImgPlace1" presStyleIdx="2" presStyleCnt="6"/>
      <dgm:spPr/>
    </dgm:pt>
    <dgm:pt modelId="{640379A5-8D5D-4CE8-95A6-F9FA1762A1FF}" type="pres">
      <dgm:prSet presAssocID="{C63B1ECD-3B1D-4111-BD93-E22D15F13081}" presName="txShp" presStyleLbl="node1" presStyleIdx="2" presStyleCnt="6">
        <dgm:presLayoutVars>
          <dgm:bulletEnabled val="1"/>
        </dgm:presLayoutVars>
      </dgm:prSet>
      <dgm:spPr/>
      <dgm:t>
        <a:bodyPr/>
        <a:lstStyle/>
        <a:p>
          <a:endParaRPr lang="en-US"/>
        </a:p>
      </dgm:t>
    </dgm:pt>
    <dgm:pt modelId="{81D534BD-9AEC-457B-A599-BA08D67CE3BC}" type="pres">
      <dgm:prSet presAssocID="{5FB39DBF-5906-4556-AAB2-954438D4D7E9}" presName="spacing" presStyleCnt="0"/>
      <dgm:spPr/>
    </dgm:pt>
    <dgm:pt modelId="{79B9EBFE-363E-4C45-82C2-E1DE67ADAD7E}" type="pres">
      <dgm:prSet presAssocID="{3C23905D-0BFD-4D98-94A0-68C9E2F8BD9B}" presName="composite" presStyleCnt="0"/>
      <dgm:spPr/>
    </dgm:pt>
    <dgm:pt modelId="{0C5CF6E7-2ADB-47F5-80DF-7DB4AD2A3736}" type="pres">
      <dgm:prSet presAssocID="{3C23905D-0BFD-4D98-94A0-68C9E2F8BD9B}" presName="imgShp" presStyleLbl="fgImgPlace1" presStyleIdx="3" presStyleCnt="6"/>
      <dgm:spPr/>
    </dgm:pt>
    <dgm:pt modelId="{6CE4F0B0-DA3A-4811-800B-417D776D7A14}" type="pres">
      <dgm:prSet presAssocID="{3C23905D-0BFD-4D98-94A0-68C9E2F8BD9B}" presName="txShp" presStyleLbl="node1" presStyleIdx="3" presStyleCnt="6">
        <dgm:presLayoutVars>
          <dgm:bulletEnabled val="1"/>
        </dgm:presLayoutVars>
      </dgm:prSet>
      <dgm:spPr/>
      <dgm:t>
        <a:bodyPr/>
        <a:lstStyle/>
        <a:p>
          <a:endParaRPr lang="en-US"/>
        </a:p>
      </dgm:t>
    </dgm:pt>
    <dgm:pt modelId="{308ECDD5-AFB0-4DEC-BDD9-A1EF24F2D2A9}" type="pres">
      <dgm:prSet presAssocID="{5B2D021D-C14D-4C6D-B967-FE5A05F93B79}" presName="spacing" presStyleCnt="0"/>
      <dgm:spPr/>
    </dgm:pt>
    <dgm:pt modelId="{7D535C76-C207-4F8A-B7F9-CDF2692C2797}" type="pres">
      <dgm:prSet presAssocID="{C3BCCFC0-8934-467C-9985-BE15CCEDC1B0}" presName="composite" presStyleCnt="0"/>
      <dgm:spPr/>
    </dgm:pt>
    <dgm:pt modelId="{3B5978EF-717A-4667-898D-106A84CD775A}" type="pres">
      <dgm:prSet presAssocID="{C3BCCFC0-8934-467C-9985-BE15CCEDC1B0}" presName="imgShp" presStyleLbl="fgImgPlace1" presStyleIdx="4" presStyleCnt="6"/>
      <dgm:spPr/>
    </dgm:pt>
    <dgm:pt modelId="{93D2B3EF-536B-4AFC-A0C1-A33AE5D46617}" type="pres">
      <dgm:prSet presAssocID="{C3BCCFC0-8934-467C-9985-BE15CCEDC1B0}" presName="txShp" presStyleLbl="node1" presStyleIdx="4" presStyleCnt="6">
        <dgm:presLayoutVars>
          <dgm:bulletEnabled val="1"/>
        </dgm:presLayoutVars>
      </dgm:prSet>
      <dgm:spPr/>
      <dgm:t>
        <a:bodyPr/>
        <a:lstStyle/>
        <a:p>
          <a:endParaRPr lang="en-US"/>
        </a:p>
      </dgm:t>
    </dgm:pt>
    <dgm:pt modelId="{B6CE9924-BF4E-4540-8585-D5B98EC2DB40}" type="pres">
      <dgm:prSet presAssocID="{68FC3F20-A273-48F6-8D38-C92C39CA640D}" presName="spacing" presStyleCnt="0"/>
      <dgm:spPr/>
    </dgm:pt>
    <dgm:pt modelId="{71E6C01B-8CBF-4930-9384-04EC29EB0B6C}" type="pres">
      <dgm:prSet presAssocID="{A92034C0-B1D1-4ABE-95F1-1DA8B933126D}" presName="composite" presStyleCnt="0"/>
      <dgm:spPr/>
    </dgm:pt>
    <dgm:pt modelId="{3588A0F1-2DA0-4F99-87E1-861C5DB8B98F}" type="pres">
      <dgm:prSet presAssocID="{A92034C0-B1D1-4ABE-95F1-1DA8B933126D}" presName="imgShp" presStyleLbl="fgImgPlace1" presStyleIdx="5" presStyleCnt="6"/>
      <dgm:spPr/>
    </dgm:pt>
    <dgm:pt modelId="{67AA3967-ABF2-4616-9D2A-CA7F839309A7}" type="pres">
      <dgm:prSet presAssocID="{A92034C0-B1D1-4ABE-95F1-1DA8B933126D}" presName="txShp" presStyleLbl="node1" presStyleIdx="5" presStyleCnt="6">
        <dgm:presLayoutVars>
          <dgm:bulletEnabled val="1"/>
        </dgm:presLayoutVars>
      </dgm:prSet>
      <dgm:spPr/>
      <dgm:t>
        <a:bodyPr/>
        <a:lstStyle/>
        <a:p>
          <a:endParaRPr lang="en-US"/>
        </a:p>
      </dgm:t>
    </dgm:pt>
  </dgm:ptLst>
  <dgm:cxnLst>
    <dgm:cxn modelId="{F5E8B160-887F-42F3-94A3-D3ED874C4462}" srcId="{08F1EB1C-4E40-4230-9BDD-F7C02D173D45}" destId="{C3BCCFC0-8934-467C-9985-BE15CCEDC1B0}" srcOrd="4" destOrd="0" parTransId="{443AD176-6190-40D6-9418-62FFAA54ACD3}" sibTransId="{68FC3F20-A273-48F6-8D38-C92C39CA640D}"/>
    <dgm:cxn modelId="{D3248F77-6982-49FA-84D1-D033215F18AF}" type="presOf" srcId="{3C23905D-0BFD-4D98-94A0-68C9E2F8BD9B}" destId="{6CE4F0B0-DA3A-4811-800B-417D776D7A14}" srcOrd="0" destOrd="0" presId="urn:microsoft.com/office/officeart/2005/8/layout/vList3"/>
    <dgm:cxn modelId="{3806B4EB-1AA2-4AE0-B01D-53FD89319B30}" srcId="{08F1EB1C-4E40-4230-9BDD-F7C02D173D45}" destId="{FF07AB95-720E-466A-ACFB-3CE9A54F6E2E}" srcOrd="0" destOrd="0" parTransId="{09A68D26-8486-43D5-8814-28F4413FC06C}" sibTransId="{7FC05A72-EB99-4D0C-9B5A-4266389A44C5}"/>
    <dgm:cxn modelId="{B2912E00-D094-4A28-A9BD-4BDFAECFEB24}" srcId="{08F1EB1C-4E40-4230-9BDD-F7C02D173D45}" destId="{3C23905D-0BFD-4D98-94A0-68C9E2F8BD9B}" srcOrd="3" destOrd="0" parTransId="{9B0E738A-C728-45E8-B3A7-121491B2C92E}" sibTransId="{5B2D021D-C14D-4C6D-B967-FE5A05F93B79}"/>
    <dgm:cxn modelId="{9F29AD84-3355-4FE2-9F1D-28F4B741ABC9}" srcId="{08F1EB1C-4E40-4230-9BDD-F7C02D173D45}" destId="{A92034C0-B1D1-4ABE-95F1-1DA8B933126D}" srcOrd="5" destOrd="0" parTransId="{63EE5069-4583-430B-BBB0-F7BF51101673}" sibTransId="{E9F8EBC4-0646-4CA3-814B-C008ECFEF84E}"/>
    <dgm:cxn modelId="{14CB76C9-D386-462D-8696-EE77157AE02B}" type="presOf" srcId="{C3BCCFC0-8934-467C-9985-BE15CCEDC1B0}" destId="{93D2B3EF-536B-4AFC-A0C1-A33AE5D46617}" srcOrd="0" destOrd="0" presId="urn:microsoft.com/office/officeart/2005/8/layout/vList3"/>
    <dgm:cxn modelId="{0041D286-26ED-48EF-8E60-D0FBB8CC4B7B}" type="presOf" srcId="{C63B1ECD-3B1D-4111-BD93-E22D15F13081}" destId="{640379A5-8D5D-4CE8-95A6-F9FA1762A1FF}" srcOrd="0" destOrd="0" presId="urn:microsoft.com/office/officeart/2005/8/layout/vList3"/>
    <dgm:cxn modelId="{8767F4BD-FE29-4D93-AAFA-62A46479F669}" srcId="{08F1EB1C-4E40-4230-9BDD-F7C02D173D45}" destId="{C63B1ECD-3B1D-4111-BD93-E22D15F13081}" srcOrd="2" destOrd="0" parTransId="{C3982031-F362-4978-9BED-53CBE35CFE04}" sibTransId="{5FB39DBF-5906-4556-AAB2-954438D4D7E9}"/>
    <dgm:cxn modelId="{20EA64EC-89E4-4B5D-8862-A0C086470FF4}" type="presOf" srcId="{08F1EB1C-4E40-4230-9BDD-F7C02D173D45}" destId="{F7FA4B56-A6D0-4A5D-8095-8373FCD5A904}" srcOrd="0" destOrd="0" presId="urn:microsoft.com/office/officeart/2005/8/layout/vList3"/>
    <dgm:cxn modelId="{0964F56C-2290-4656-9EDA-96BAF1CD864E}" type="presOf" srcId="{FF07AB95-720E-466A-ACFB-3CE9A54F6E2E}" destId="{9B29EFF3-9D38-4795-8D31-A3D5B04F1FFF}" srcOrd="0" destOrd="0" presId="urn:microsoft.com/office/officeart/2005/8/layout/vList3"/>
    <dgm:cxn modelId="{8ADC5529-5819-4D81-B44E-97B9DFCB36BF}" type="presOf" srcId="{A92034C0-B1D1-4ABE-95F1-1DA8B933126D}" destId="{67AA3967-ABF2-4616-9D2A-CA7F839309A7}" srcOrd="0" destOrd="0" presId="urn:microsoft.com/office/officeart/2005/8/layout/vList3"/>
    <dgm:cxn modelId="{A6E0A498-2BB3-4145-8EB4-465A2BDADBBB}" type="presOf" srcId="{C2108A0E-B2B5-4518-ADAE-CFF0168F2FA1}" destId="{07629695-2117-452F-889D-83DAFC980968}" srcOrd="0" destOrd="0" presId="urn:microsoft.com/office/officeart/2005/8/layout/vList3"/>
    <dgm:cxn modelId="{76C51671-7CD1-4200-8136-EB329DB011F1}" srcId="{08F1EB1C-4E40-4230-9BDD-F7C02D173D45}" destId="{C2108A0E-B2B5-4518-ADAE-CFF0168F2FA1}" srcOrd="1" destOrd="0" parTransId="{E22DC20D-19B2-49FA-8807-AF3538C46801}" sibTransId="{18BF679A-12A1-45AB-B6EE-0DEF0867B1F8}"/>
    <dgm:cxn modelId="{88B79503-9C93-4415-AC9A-2D8E14A0373F}" type="presParOf" srcId="{F7FA4B56-A6D0-4A5D-8095-8373FCD5A904}" destId="{634A3896-5C94-41EC-9979-DA67C7A177CD}" srcOrd="0" destOrd="0" presId="urn:microsoft.com/office/officeart/2005/8/layout/vList3"/>
    <dgm:cxn modelId="{05AD20BC-AB0D-46D3-BBF9-69B4EA73AE24}" type="presParOf" srcId="{634A3896-5C94-41EC-9979-DA67C7A177CD}" destId="{FF8D8DE5-D558-4308-9B5B-9016EC61DC4E}" srcOrd="0" destOrd="0" presId="urn:microsoft.com/office/officeart/2005/8/layout/vList3"/>
    <dgm:cxn modelId="{CE62E17D-114E-4776-A135-0DFBBF2ED888}" type="presParOf" srcId="{634A3896-5C94-41EC-9979-DA67C7A177CD}" destId="{9B29EFF3-9D38-4795-8D31-A3D5B04F1FFF}" srcOrd="1" destOrd="0" presId="urn:microsoft.com/office/officeart/2005/8/layout/vList3"/>
    <dgm:cxn modelId="{2FC52CCD-57B3-4035-9005-4C87578397B8}" type="presParOf" srcId="{F7FA4B56-A6D0-4A5D-8095-8373FCD5A904}" destId="{217DD5DA-0948-4D65-BA2B-551466FACB04}" srcOrd="1" destOrd="0" presId="urn:microsoft.com/office/officeart/2005/8/layout/vList3"/>
    <dgm:cxn modelId="{4BB0E7BD-55FF-46A9-90E0-F9B30D81B67F}" type="presParOf" srcId="{F7FA4B56-A6D0-4A5D-8095-8373FCD5A904}" destId="{C2EC8792-2F50-44B4-B719-FEE56B425BBE}" srcOrd="2" destOrd="0" presId="urn:microsoft.com/office/officeart/2005/8/layout/vList3"/>
    <dgm:cxn modelId="{6F4D9438-1DFF-4EEE-8CCD-0A253ACC74BA}" type="presParOf" srcId="{C2EC8792-2F50-44B4-B719-FEE56B425BBE}" destId="{8594D108-E575-42DB-A997-2926AF7D539F}" srcOrd="0" destOrd="0" presId="urn:microsoft.com/office/officeart/2005/8/layout/vList3"/>
    <dgm:cxn modelId="{2A7A700D-052D-4EE8-898D-F23685F3F0C1}" type="presParOf" srcId="{C2EC8792-2F50-44B4-B719-FEE56B425BBE}" destId="{07629695-2117-452F-889D-83DAFC980968}" srcOrd="1" destOrd="0" presId="urn:microsoft.com/office/officeart/2005/8/layout/vList3"/>
    <dgm:cxn modelId="{2BA7F73E-D0B1-4FF8-9CAB-FAAA6C7BC9A6}" type="presParOf" srcId="{F7FA4B56-A6D0-4A5D-8095-8373FCD5A904}" destId="{6CB461FF-C092-45D3-AEB0-6460FD536A76}" srcOrd="3" destOrd="0" presId="urn:microsoft.com/office/officeart/2005/8/layout/vList3"/>
    <dgm:cxn modelId="{3A200EC4-0A4D-49C8-99BF-D032852563EF}" type="presParOf" srcId="{F7FA4B56-A6D0-4A5D-8095-8373FCD5A904}" destId="{E11BC453-7E55-47A3-8A45-A0E3927899D7}" srcOrd="4" destOrd="0" presId="urn:microsoft.com/office/officeart/2005/8/layout/vList3"/>
    <dgm:cxn modelId="{98FDCC12-B28B-42A2-A937-447F59CCFB9B}" type="presParOf" srcId="{E11BC453-7E55-47A3-8A45-A0E3927899D7}" destId="{A3EBB883-9274-4661-808F-512D1E9F82B4}" srcOrd="0" destOrd="0" presId="urn:microsoft.com/office/officeart/2005/8/layout/vList3"/>
    <dgm:cxn modelId="{60A76C5A-7F03-4386-B205-56BC05496BCF}" type="presParOf" srcId="{E11BC453-7E55-47A3-8A45-A0E3927899D7}" destId="{640379A5-8D5D-4CE8-95A6-F9FA1762A1FF}" srcOrd="1" destOrd="0" presId="urn:microsoft.com/office/officeart/2005/8/layout/vList3"/>
    <dgm:cxn modelId="{72CE2547-5918-40E7-8CA9-383ED541B563}" type="presParOf" srcId="{F7FA4B56-A6D0-4A5D-8095-8373FCD5A904}" destId="{81D534BD-9AEC-457B-A599-BA08D67CE3BC}" srcOrd="5" destOrd="0" presId="urn:microsoft.com/office/officeart/2005/8/layout/vList3"/>
    <dgm:cxn modelId="{41AACEFE-2AE1-47F8-89EE-8D60E3226733}" type="presParOf" srcId="{F7FA4B56-A6D0-4A5D-8095-8373FCD5A904}" destId="{79B9EBFE-363E-4C45-82C2-E1DE67ADAD7E}" srcOrd="6" destOrd="0" presId="urn:microsoft.com/office/officeart/2005/8/layout/vList3"/>
    <dgm:cxn modelId="{C9D1A4C0-1DA9-4AAE-BA5A-511A6AF1D682}" type="presParOf" srcId="{79B9EBFE-363E-4C45-82C2-E1DE67ADAD7E}" destId="{0C5CF6E7-2ADB-47F5-80DF-7DB4AD2A3736}" srcOrd="0" destOrd="0" presId="urn:microsoft.com/office/officeart/2005/8/layout/vList3"/>
    <dgm:cxn modelId="{CBD903B4-4D5F-4FF2-B7C6-F86420E85A15}" type="presParOf" srcId="{79B9EBFE-363E-4C45-82C2-E1DE67ADAD7E}" destId="{6CE4F0B0-DA3A-4811-800B-417D776D7A14}" srcOrd="1" destOrd="0" presId="urn:microsoft.com/office/officeart/2005/8/layout/vList3"/>
    <dgm:cxn modelId="{D33616F6-D43A-4A68-B2B8-4DFF6F752ACE}" type="presParOf" srcId="{F7FA4B56-A6D0-4A5D-8095-8373FCD5A904}" destId="{308ECDD5-AFB0-4DEC-BDD9-A1EF24F2D2A9}" srcOrd="7" destOrd="0" presId="urn:microsoft.com/office/officeart/2005/8/layout/vList3"/>
    <dgm:cxn modelId="{937777A2-25D1-4B96-A0DB-4FDFEC09F436}" type="presParOf" srcId="{F7FA4B56-A6D0-4A5D-8095-8373FCD5A904}" destId="{7D535C76-C207-4F8A-B7F9-CDF2692C2797}" srcOrd="8" destOrd="0" presId="urn:microsoft.com/office/officeart/2005/8/layout/vList3"/>
    <dgm:cxn modelId="{951C837D-698E-4B4E-863B-A0EEE41C521B}" type="presParOf" srcId="{7D535C76-C207-4F8A-B7F9-CDF2692C2797}" destId="{3B5978EF-717A-4667-898D-106A84CD775A}" srcOrd="0" destOrd="0" presId="urn:microsoft.com/office/officeart/2005/8/layout/vList3"/>
    <dgm:cxn modelId="{28139DDE-AF6B-4AA0-98AE-8817ADA67590}" type="presParOf" srcId="{7D535C76-C207-4F8A-B7F9-CDF2692C2797}" destId="{93D2B3EF-536B-4AFC-A0C1-A33AE5D46617}" srcOrd="1" destOrd="0" presId="urn:microsoft.com/office/officeart/2005/8/layout/vList3"/>
    <dgm:cxn modelId="{631FCBBD-70C7-45BF-B27C-A7480771E8CE}" type="presParOf" srcId="{F7FA4B56-A6D0-4A5D-8095-8373FCD5A904}" destId="{B6CE9924-BF4E-4540-8585-D5B98EC2DB40}" srcOrd="9" destOrd="0" presId="urn:microsoft.com/office/officeart/2005/8/layout/vList3"/>
    <dgm:cxn modelId="{DA2C6C5D-28E8-4C0B-81F4-87ADBD7BAA3B}" type="presParOf" srcId="{F7FA4B56-A6D0-4A5D-8095-8373FCD5A904}" destId="{71E6C01B-8CBF-4930-9384-04EC29EB0B6C}" srcOrd="10" destOrd="0" presId="urn:microsoft.com/office/officeart/2005/8/layout/vList3"/>
    <dgm:cxn modelId="{2EDDD610-88F2-4C41-B50C-119AD24C47CA}" type="presParOf" srcId="{71E6C01B-8CBF-4930-9384-04EC29EB0B6C}" destId="{3588A0F1-2DA0-4F99-87E1-861C5DB8B98F}" srcOrd="0" destOrd="0" presId="urn:microsoft.com/office/officeart/2005/8/layout/vList3"/>
    <dgm:cxn modelId="{BB0FCF54-F1EA-4228-BB71-9B57006C1A10}" type="presParOf" srcId="{71E6C01B-8CBF-4930-9384-04EC29EB0B6C}" destId="{67AA3967-ABF2-4616-9D2A-CA7F839309A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F1EB1C-4E40-4230-9BDD-F7C02D173D45}"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FF07AB95-720E-466A-ACFB-3CE9A54F6E2E}">
      <dgm:prSet/>
      <dgm:spPr/>
      <dgm:t>
        <a:bodyPr/>
        <a:lstStyle/>
        <a:p>
          <a:pPr rtl="0"/>
          <a:r>
            <a:rPr lang="en-US" dirty="0" smtClean="0"/>
            <a:t>SELECT</a:t>
          </a:r>
          <a:endParaRPr lang="en-GB" dirty="0"/>
        </a:p>
      </dgm:t>
    </dgm:pt>
    <dgm:pt modelId="{09A68D26-8486-43D5-8814-28F4413FC06C}" type="parTrans" cxnId="{3806B4EB-1AA2-4AE0-B01D-53FD89319B30}">
      <dgm:prSet/>
      <dgm:spPr/>
      <dgm:t>
        <a:bodyPr/>
        <a:lstStyle/>
        <a:p>
          <a:endParaRPr lang="en-US"/>
        </a:p>
      </dgm:t>
    </dgm:pt>
    <dgm:pt modelId="{7FC05A72-EB99-4D0C-9B5A-4266389A44C5}" type="sibTrans" cxnId="{3806B4EB-1AA2-4AE0-B01D-53FD89319B30}">
      <dgm:prSet/>
      <dgm:spPr/>
      <dgm:t>
        <a:bodyPr/>
        <a:lstStyle/>
        <a:p>
          <a:endParaRPr lang="en-US"/>
        </a:p>
      </dgm:t>
    </dgm:pt>
    <dgm:pt modelId="{C2108A0E-B2B5-4518-ADAE-CFF0168F2FA1}">
      <dgm:prSet/>
      <dgm:spPr/>
      <dgm:t>
        <a:bodyPr/>
        <a:lstStyle/>
        <a:p>
          <a:pPr rtl="0"/>
          <a:r>
            <a:rPr lang="en-US" dirty="0" smtClean="0"/>
            <a:t>INSERT</a:t>
          </a:r>
          <a:endParaRPr lang="en-GB" dirty="0"/>
        </a:p>
      </dgm:t>
    </dgm:pt>
    <dgm:pt modelId="{E22DC20D-19B2-49FA-8807-AF3538C46801}" type="parTrans" cxnId="{76C51671-7CD1-4200-8136-EB329DB011F1}">
      <dgm:prSet/>
      <dgm:spPr/>
      <dgm:t>
        <a:bodyPr/>
        <a:lstStyle/>
        <a:p>
          <a:endParaRPr lang="en-US"/>
        </a:p>
      </dgm:t>
    </dgm:pt>
    <dgm:pt modelId="{18BF679A-12A1-45AB-B6EE-0DEF0867B1F8}" type="sibTrans" cxnId="{76C51671-7CD1-4200-8136-EB329DB011F1}">
      <dgm:prSet/>
      <dgm:spPr/>
      <dgm:t>
        <a:bodyPr/>
        <a:lstStyle/>
        <a:p>
          <a:endParaRPr lang="en-US"/>
        </a:p>
      </dgm:t>
    </dgm:pt>
    <dgm:pt modelId="{C63B1ECD-3B1D-4111-BD93-E22D15F13081}">
      <dgm:prSet/>
      <dgm:spPr/>
      <dgm:t>
        <a:bodyPr/>
        <a:lstStyle/>
        <a:p>
          <a:pPr rtl="0"/>
          <a:r>
            <a:rPr lang="en-US" dirty="0" smtClean="0"/>
            <a:t>DELETE</a:t>
          </a:r>
          <a:endParaRPr lang="en-GB" dirty="0"/>
        </a:p>
      </dgm:t>
    </dgm:pt>
    <dgm:pt modelId="{C3982031-F362-4978-9BED-53CBE35CFE04}" type="parTrans" cxnId="{8767F4BD-FE29-4D93-AAFA-62A46479F669}">
      <dgm:prSet/>
      <dgm:spPr/>
      <dgm:t>
        <a:bodyPr/>
        <a:lstStyle/>
        <a:p>
          <a:endParaRPr lang="en-US"/>
        </a:p>
      </dgm:t>
    </dgm:pt>
    <dgm:pt modelId="{5FB39DBF-5906-4556-AAB2-954438D4D7E9}" type="sibTrans" cxnId="{8767F4BD-FE29-4D93-AAFA-62A46479F669}">
      <dgm:prSet/>
      <dgm:spPr/>
      <dgm:t>
        <a:bodyPr/>
        <a:lstStyle/>
        <a:p>
          <a:endParaRPr lang="en-US"/>
        </a:p>
      </dgm:t>
    </dgm:pt>
    <dgm:pt modelId="{3C23905D-0BFD-4D98-94A0-68C9E2F8BD9B}">
      <dgm:prSet/>
      <dgm:spPr/>
      <dgm:t>
        <a:bodyPr/>
        <a:lstStyle/>
        <a:p>
          <a:pPr rtl="0"/>
          <a:r>
            <a:rPr lang="en-US" dirty="0" smtClean="0"/>
            <a:t>UNION  </a:t>
          </a:r>
          <a:endParaRPr lang="en-GB" dirty="0"/>
        </a:p>
      </dgm:t>
    </dgm:pt>
    <dgm:pt modelId="{9B0E738A-C728-45E8-B3A7-121491B2C92E}" type="parTrans" cxnId="{B2912E00-D094-4A28-A9BD-4BDFAECFEB24}">
      <dgm:prSet/>
      <dgm:spPr/>
      <dgm:t>
        <a:bodyPr/>
        <a:lstStyle/>
        <a:p>
          <a:endParaRPr lang="en-US"/>
        </a:p>
      </dgm:t>
    </dgm:pt>
    <dgm:pt modelId="{5B2D021D-C14D-4C6D-B967-FE5A05F93B79}" type="sibTrans" cxnId="{B2912E00-D094-4A28-A9BD-4BDFAECFEB24}">
      <dgm:prSet/>
      <dgm:spPr/>
      <dgm:t>
        <a:bodyPr/>
        <a:lstStyle/>
        <a:p>
          <a:endParaRPr lang="en-US"/>
        </a:p>
      </dgm:t>
    </dgm:pt>
    <dgm:pt modelId="{C3BCCFC0-8934-467C-9985-BE15CCEDC1B0}">
      <dgm:prSet/>
      <dgm:spPr/>
      <dgm:t>
        <a:bodyPr/>
        <a:lstStyle/>
        <a:p>
          <a:pPr rtl="0"/>
          <a:r>
            <a:rPr lang="en-US" dirty="0" smtClean="0"/>
            <a:t>Group by</a:t>
          </a:r>
          <a:endParaRPr lang="en-GB" dirty="0"/>
        </a:p>
      </dgm:t>
    </dgm:pt>
    <dgm:pt modelId="{443AD176-6190-40D6-9418-62FFAA54ACD3}" type="parTrans" cxnId="{F5E8B160-887F-42F3-94A3-D3ED874C4462}">
      <dgm:prSet/>
      <dgm:spPr/>
      <dgm:t>
        <a:bodyPr/>
        <a:lstStyle/>
        <a:p>
          <a:endParaRPr lang="en-US"/>
        </a:p>
      </dgm:t>
    </dgm:pt>
    <dgm:pt modelId="{68FC3F20-A273-48F6-8D38-C92C39CA640D}" type="sibTrans" cxnId="{F5E8B160-887F-42F3-94A3-D3ED874C4462}">
      <dgm:prSet/>
      <dgm:spPr/>
      <dgm:t>
        <a:bodyPr/>
        <a:lstStyle/>
        <a:p>
          <a:endParaRPr lang="en-US"/>
        </a:p>
      </dgm:t>
    </dgm:pt>
    <dgm:pt modelId="{A92034C0-B1D1-4ABE-95F1-1DA8B933126D}">
      <dgm:prSet/>
      <dgm:spPr/>
      <dgm:t>
        <a:bodyPr/>
        <a:lstStyle/>
        <a:p>
          <a:pPr rtl="0"/>
          <a:r>
            <a:rPr lang="en-US" smtClean="0"/>
            <a:t>Order by</a:t>
          </a:r>
          <a:endParaRPr lang="en-GB"/>
        </a:p>
      </dgm:t>
    </dgm:pt>
    <dgm:pt modelId="{63EE5069-4583-430B-BBB0-F7BF51101673}" type="parTrans" cxnId="{9F29AD84-3355-4FE2-9F1D-28F4B741ABC9}">
      <dgm:prSet/>
      <dgm:spPr/>
      <dgm:t>
        <a:bodyPr/>
        <a:lstStyle/>
        <a:p>
          <a:endParaRPr lang="en-US"/>
        </a:p>
      </dgm:t>
    </dgm:pt>
    <dgm:pt modelId="{E9F8EBC4-0646-4CA3-814B-C008ECFEF84E}" type="sibTrans" cxnId="{9F29AD84-3355-4FE2-9F1D-28F4B741ABC9}">
      <dgm:prSet/>
      <dgm:spPr/>
      <dgm:t>
        <a:bodyPr/>
        <a:lstStyle/>
        <a:p>
          <a:endParaRPr lang="en-US"/>
        </a:p>
      </dgm:t>
    </dgm:pt>
    <dgm:pt modelId="{90F361A6-2CD9-44FE-B5CE-AD2D80DF63F0}">
      <dgm:prSet/>
      <dgm:spPr/>
      <dgm:t>
        <a:bodyPr/>
        <a:lstStyle/>
        <a:p>
          <a:r>
            <a:rPr lang="en-US" dirty="0" smtClean="0"/>
            <a:t>CREATE</a:t>
          </a:r>
          <a:endParaRPr lang="en-US" dirty="0"/>
        </a:p>
      </dgm:t>
    </dgm:pt>
    <dgm:pt modelId="{13E1C4CB-6C7F-4BCC-AA94-548F17F653E6}" type="parTrans" cxnId="{6216E5E7-AB2C-48A5-A9D4-FDCEEF3152DA}">
      <dgm:prSet/>
      <dgm:spPr/>
      <dgm:t>
        <a:bodyPr/>
        <a:lstStyle/>
        <a:p>
          <a:endParaRPr lang="en-US"/>
        </a:p>
      </dgm:t>
    </dgm:pt>
    <dgm:pt modelId="{EA3DFBA6-E012-4737-9275-DA527DCD4F15}" type="sibTrans" cxnId="{6216E5E7-AB2C-48A5-A9D4-FDCEEF3152DA}">
      <dgm:prSet/>
      <dgm:spPr/>
      <dgm:t>
        <a:bodyPr/>
        <a:lstStyle/>
        <a:p>
          <a:endParaRPr lang="en-US"/>
        </a:p>
      </dgm:t>
    </dgm:pt>
    <dgm:pt modelId="{AB19FB7F-0D11-4E70-AFBF-B9D886E9D73A}">
      <dgm:prSet/>
      <dgm:spPr/>
      <dgm:t>
        <a:bodyPr/>
        <a:lstStyle/>
        <a:p>
          <a:r>
            <a:rPr lang="en-US" dirty="0" smtClean="0"/>
            <a:t>JOIN</a:t>
          </a:r>
          <a:endParaRPr lang="en-US" dirty="0"/>
        </a:p>
      </dgm:t>
    </dgm:pt>
    <dgm:pt modelId="{83B5365D-ADF9-4DD9-B68B-5556E35284D6}" type="parTrans" cxnId="{9FE0937A-CB5C-458E-8C50-8942B648D13F}">
      <dgm:prSet/>
      <dgm:spPr/>
      <dgm:t>
        <a:bodyPr/>
        <a:lstStyle/>
        <a:p>
          <a:endParaRPr lang="en-US"/>
        </a:p>
      </dgm:t>
    </dgm:pt>
    <dgm:pt modelId="{62B75462-2CAF-40F0-A1F7-9D0C8636B64D}" type="sibTrans" cxnId="{9FE0937A-CB5C-458E-8C50-8942B648D13F}">
      <dgm:prSet/>
      <dgm:spPr/>
      <dgm:t>
        <a:bodyPr/>
        <a:lstStyle/>
        <a:p>
          <a:endParaRPr lang="en-US"/>
        </a:p>
      </dgm:t>
    </dgm:pt>
    <dgm:pt modelId="{F7FA4B56-A6D0-4A5D-8095-8373FCD5A904}" type="pres">
      <dgm:prSet presAssocID="{08F1EB1C-4E40-4230-9BDD-F7C02D173D45}" presName="linearFlow" presStyleCnt="0">
        <dgm:presLayoutVars>
          <dgm:dir/>
          <dgm:resizeHandles val="exact"/>
        </dgm:presLayoutVars>
      </dgm:prSet>
      <dgm:spPr/>
      <dgm:t>
        <a:bodyPr/>
        <a:lstStyle/>
        <a:p>
          <a:endParaRPr lang="en-US"/>
        </a:p>
      </dgm:t>
    </dgm:pt>
    <dgm:pt modelId="{57D4A0B3-1E4B-490D-8B3F-6F68F2441D9C}" type="pres">
      <dgm:prSet presAssocID="{90F361A6-2CD9-44FE-B5CE-AD2D80DF63F0}" presName="composite" presStyleCnt="0"/>
      <dgm:spPr/>
    </dgm:pt>
    <dgm:pt modelId="{0114BB5B-A803-49A3-9879-00E704DB6AB3}" type="pres">
      <dgm:prSet presAssocID="{90F361A6-2CD9-44FE-B5CE-AD2D80DF63F0}" presName="imgShp" presStyleLbl="fgImgPlace1" presStyleIdx="0" presStyleCnt="8"/>
      <dgm:spPr/>
    </dgm:pt>
    <dgm:pt modelId="{DC40C11A-8E59-4242-BDB0-31A5D8D9550F}" type="pres">
      <dgm:prSet presAssocID="{90F361A6-2CD9-44FE-B5CE-AD2D80DF63F0}" presName="txShp" presStyleLbl="node1" presStyleIdx="0" presStyleCnt="8">
        <dgm:presLayoutVars>
          <dgm:bulletEnabled val="1"/>
        </dgm:presLayoutVars>
      </dgm:prSet>
      <dgm:spPr/>
      <dgm:t>
        <a:bodyPr/>
        <a:lstStyle/>
        <a:p>
          <a:endParaRPr lang="en-US"/>
        </a:p>
      </dgm:t>
    </dgm:pt>
    <dgm:pt modelId="{CB1A7BA7-9DEC-4101-8BC0-2C2978B593CB}" type="pres">
      <dgm:prSet presAssocID="{EA3DFBA6-E012-4737-9275-DA527DCD4F15}" presName="spacing" presStyleCnt="0"/>
      <dgm:spPr/>
    </dgm:pt>
    <dgm:pt modelId="{634A3896-5C94-41EC-9979-DA67C7A177CD}" type="pres">
      <dgm:prSet presAssocID="{FF07AB95-720E-466A-ACFB-3CE9A54F6E2E}" presName="composite" presStyleCnt="0"/>
      <dgm:spPr/>
    </dgm:pt>
    <dgm:pt modelId="{FF8D8DE5-D558-4308-9B5B-9016EC61DC4E}" type="pres">
      <dgm:prSet presAssocID="{FF07AB95-720E-466A-ACFB-3CE9A54F6E2E}" presName="imgShp" presStyleLbl="fgImgPlace1" presStyleIdx="1" presStyleCnt="8"/>
      <dgm:spPr/>
    </dgm:pt>
    <dgm:pt modelId="{9B29EFF3-9D38-4795-8D31-A3D5B04F1FFF}" type="pres">
      <dgm:prSet presAssocID="{FF07AB95-720E-466A-ACFB-3CE9A54F6E2E}" presName="txShp" presStyleLbl="node1" presStyleIdx="1" presStyleCnt="8">
        <dgm:presLayoutVars>
          <dgm:bulletEnabled val="1"/>
        </dgm:presLayoutVars>
      </dgm:prSet>
      <dgm:spPr/>
      <dgm:t>
        <a:bodyPr/>
        <a:lstStyle/>
        <a:p>
          <a:endParaRPr lang="en-US"/>
        </a:p>
      </dgm:t>
    </dgm:pt>
    <dgm:pt modelId="{217DD5DA-0948-4D65-BA2B-551466FACB04}" type="pres">
      <dgm:prSet presAssocID="{7FC05A72-EB99-4D0C-9B5A-4266389A44C5}" presName="spacing" presStyleCnt="0"/>
      <dgm:spPr/>
    </dgm:pt>
    <dgm:pt modelId="{C2EC8792-2F50-44B4-B719-FEE56B425BBE}" type="pres">
      <dgm:prSet presAssocID="{C2108A0E-B2B5-4518-ADAE-CFF0168F2FA1}" presName="composite" presStyleCnt="0"/>
      <dgm:spPr/>
    </dgm:pt>
    <dgm:pt modelId="{8594D108-E575-42DB-A997-2926AF7D539F}" type="pres">
      <dgm:prSet presAssocID="{C2108A0E-B2B5-4518-ADAE-CFF0168F2FA1}" presName="imgShp" presStyleLbl="fgImgPlace1" presStyleIdx="2" presStyleCnt="8"/>
      <dgm:spPr/>
    </dgm:pt>
    <dgm:pt modelId="{07629695-2117-452F-889D-83DAFC980968}" type="pres">
      <dgm:prSet presAssocID="{C2108A0E-B2B5-4518-ADAE-CFF0168F2FA1}" presName="txShp" presStyleLbl="node1" presStyleIdx="2" presStyleCnt="8">
        <dgm:presLayoutVars>
          <dgm:bulletEnabled val="1"/>
        </dgm:presLayoutVars>
      </dgm:prSet>
      <dgm:spPr/>
      <dgm:t>
        <a:bodyPr/>
        <a:lstStyle/>
        <a:p>
          <a:endParaRPr lang="en-US"/>
        </a:p>
      </dgm:t>
    </dgm:pt>
    <dgm:pt modelId="{6CB461FF-C092-45D3-AEB0-6460FD536A76}" type="pres">
      <dgm:prSet presAssocID="{18BF679A-12A1-45AB-B6EE-0DEF0867B1F8}" presName="spacing" presStyleCnt="0"/>
      <dgm:spPr/>
    </dgm:pt>
    <dgm:pt modelId="{E11BC453-7E55-47A3-8A45-A0E3927899D7}" type="pres">
      <dgm:prSet presAssocID="{C63B1ECD-3B1D-4111-BD93-E22D15F13081}" presName="composite" presStyleCnt="0"/>
      <dgm:spPr/>
    </dgm:pt>
    <dgm:pt modelId="{A3EBB883-9274-4661-808F-512D1E9F82B4}" type="pres">
      <dgm:prSet presAssocID="{C63B1ECD-3B1D-4111-BD93-E22D15F13081}" presName="imgShp" presStyleLbl="fgImgPlace1" presStyleIdx="3" presStyleCnt="8"/>
      <dgm:spPr/>
    </dgm:pt>
    <dgm:pt modelId="{640379A5-8D5D-4CE8-95A6-F9FA1762A1FF}" type="pres">
      <dgm:prSet presAssocID="{C63B1ECD-3B1D-4111-BD93-E22D15F13081}" presName="txShp" presStyleLbl="node1" presStyleIdx="3" presStyleCnt="8">
        <dgm:presLayoutVars>
          <dgm:bulletEnabled val="1"/>
        </dgm:presLayoutVars>
      </dgm:prSet>
      <dgm:spPr/>
      <dgm:t>
        <a:bodyPr/>
        <a:lstStyle/>
        <a:p>
          <a:endParaRPr lang="en-US"/>
        </a:p>
      </dgm:t>
    </dgm:pt>
    <dgm:pt modelId="{81D534BD-9AEC-457B-A599-BA08D67CE3BC}" type="pres">
      <dgm:prSet presAssocID="{5FB39DBF-5906-4556-AAB2-954438D4D7E9}" presName="spacing" presStyleCnt="0"/>
      <dgm:spPr/>
    </dgm:pt>
    <dgm:pt modelId="{79B9EBFE-363E-4C45-82C2-E1DE67ADAD7E}" type="pres">
      <dgm:prSet presAssocID="{3C23905D-0BFD-4D98-94A0-68C9E2F8BD9B}" presName="composite" presStyleCnt="0"/>
      <dgm:spPr/>
    </dgm:pt>
    <dgm:pt modelId="{0C5CF6E7-2ADB-47F5-80DF-7DB4AD2A3736}" type="pres">
      <dgm:prSet presAssocID="{3C23905D-0BFD-4D98-94A0-68C9E2F8BD9B}" presName="imgShp" presStyleLbl="fgImgPlace1" presStyleIdx="4" presStyleCnt="8"/>
      <dgm:spPr/>
    </dgm:pt>
    <dgm:pt modelId="{6CE4F0B0-DA3A-4811-800B-417D776D7A14}" type="pres">
      <dgm:prSet presAssocID="{3C23905D-0BFD-4D98-94A0-68C9E2F8BD9B}" presName="txShp" presStyleLbl="node1" presStyleIdx="4" presStyleCnt="8">
        <dgm:presLayoutVars>
          <dgm:bulletEnabled val="1"/>
        </dgm:presLayoutVars>
      </dgm:prSet>
      <dgm:spPr/>
      <dgm:t>
        <a:bodyPr/>
        <a:lstStyle/>
        <a:p>
          <a:endParaRPr lang="en-US"/>
        </a:p>
      </dgm:t>
    </dgm:pt>
    <dgm:pt modelId="{308ECDD5-AFB0-4DEC-BDD9-A1EF24F2D2A9}" type="pres">
      <dgm:prSet presAssocID="{5B2D021D-C14D-4C6D-B967-FE5A05F93B79}" presName="spacing" presStyleCnt="0"/>
      <dgm:spPr/>
    </dgm:pt>
    <dgm:pt modelId="{B98555D0-8352-4DD9-A796-80547426D673}" type="pres">
      <dgm:prSet presAssocID="{AB19FB7F-0D11-4E70-AFBF-B9D886E9D73A}" presName="composite" presStyleCnt="0"/>
      <dgm:spPr/>
    </dgm:pt>
    <dgm:pt modelId="{C943198D-9437-4D11-9750-48D0B44796F7}" type="pres">
      <dgm:prSet presAssocID="{AB19FB7F-0D11-4E70-AFBF-B9D886E9D73A}" presName="imgShp" presStyleLbl="fgImgPlace1" presStyleIdx="5" presStyleCnt="8"/>
      <dgm:spPr/>
    </dgm:pt>
    <dgm:pt modelId="{6B6D78D2-CF16-46FF-B12F-40192E308AB9}" type="pres">
      <dgm:prSet presAssocID="{AB19FB7F-0D11-4E70-AFBF-B9D886E9D73A}" presName="txShp" presStyleLbl="node1" presStyleIdx="5" presStyleCnt="8">
        <dgm:presLayoutVars>
          <dgm:bulletEnabled val="1"/>
        </dgm:presLayoutVars>
      </dgm:prSet>
      <dgm:spPr/>
      <dgm:t>
        <a:bodyPr/>
        <a:lstStyle/>
        <a:p>
          <a:endParaRPr lang="en-US"/>
        </a:p>
      </dgm:t>
    </dgm:pt>
    <dgm:pt modelId="{A0A2066A-BA31-4F53-B515-61B282346A51}" type="pres">
      <dgm:prSet presAssocID="{62B75462-2CAF-40F0-A1F7-9D0C8636B64D}" presName="spacing" presStyleCnt="0"/>
      <dgm:spPr/>
    </dgm:pt>
    <dgm:pt modelId="{7D535C76-C207-4F8A-B7F9-CDF2692C2797}" type="pres">
      <dgm:prSet presAssocID="{C3BCCFC0-8934-467C-9985-BE15CCEDC1B0}" presName="composite" presStyleCnt="0"/>
      <dgm:spPr/>
    </dgm:pt>
    <dgm:pt modelId="{3B5978EF-717A-4667-898D-106A84CD775A}" type="pres">
      <dgm:prSet presAssocID="{C3BCCFC0-8934-467C-9985-BE15CCEDC1B0}" presName="imgShp" presStyleLbl="fgImgPlace1" presStyleIdx="6" presStyleCnt="8"/>
      <dgm:spPr/>
    </dgm:pt>
    <dgm:pt modelId="{93D2B3EF-536B-4AFC-A0C1-A33AE5D46617}" type="pres">
      <dgm:prSet presAssocID="{C3BCCFC0-8934-467C-9985-BE15CCEDC1B0}" presName="txShp" presStyleLbl="node1" presStyleIdx="6" presStyleCnt="8">
        <dgm:presLayoutVars>
          <dgm:bulletEnabled val="1"/>
        </dgm:presLayoutVars>
      </dgm:prSet>
      <dgm:spPr/>
      <dgm:t>
        <a:bodyPr/>
        <a:lstStyle/>
        <a:p>
          <a:endParaRPr lang="en-US"/>
        </a:p>
      </dgm:t>
    </dgm:pt>
    <dgm:pt modelId="{B6CE9924-BF4E-4540-8585-D5B98EC2DB40}" type="pres">
      <dgm:prSet presAssocID="{68FC3F20-A273-48F6-8D38-C92C39CA640D}" presName="spacing" presStyleCnt="0"/>
      <dgm:spPr/>
    </dgm:pt>
    <dgm:pt modelId="{71E6C01B-8CBF-4930-9384-04EC29EB0B6C}" type="pres">
      <dgm:prSet presAssocID="{A92034C0-B1D1-4ABE-95F1-1DA8B933126D}" presName="composite" presStyleCnt="0"/>
      <dgm:spPr/>
    </dgm:pt>
    <dgm:pt modelId="{3588A0F1-2DA0-4F99-87E1-861C5DB8B98F}" type="pres">
      <dgm:prSet presAssocID="{A92034C0-B1D1-4ABE-95F1-1DA8B933126D}" presName="imgShp" presStyleLbl="fgImgPlace1" presStyleIdx="7" presStyleCnt="8"/>
      <dgm:spPr/>
    </dgm:pt>
    <dgm:pt modelId="{67AA3967-ABF2-4616-9D2A-CA7F839309A7}" type="pres">
      <dgm:prSet presAssocID="{A92034C0-B1D1-4ABE-95F1-1DA8B933126D}" presName="txShp" presStyleLbl="node1" presStyleIdx="7" presStyleCnt="8">
        <dgm:presLayoutVars>
          <dgm:bulletEnabled val="1"/>
        </dgm:presLayoutVars>
      </dgm:prSet>
      <dgm:spPr/>
      <dgm:t>
        <a:bodyPr/>
        <a:lstStyle/>
        <a:p>
          <a:endParaRPr lang="en-US"/>
        </a:p>
      </dgm:t>
    </dgm:pt>
  </dgm:ptLst>
  <dgm:cxnLst>
    <dgm:cxn modelId="{8767F4BD-FE29-4D93-AAFA-62A46479F669}" srcId="{08F1EB1C-4E40-4230-9BDD-F7C02D173D45}" destId="{C63B1ECD-3B1D-4111-BD93-E22D15F13081}" srcOrd="3" destOrd="0" parTransId="{C3982031-F362-4978-9BED-53CBE35CFE04}" sibTransId="{5FB39DBF-5906-4556-AAB2-954438D4D7E9}"/>
    <dgm:cxn modelId="{8ADC5529-5819-4D81-B44E-97B9DFCB36BF}" type="presOf" srcId="{A92034C0-B1D1-4ABE-95F1-1DA8B933126D}" destId="{67AA3967-ABF2-4616-9D2A-CA7F839309A7}" srcOrd="0" destOrd="0" presId="urn:microsoft.com/office/officeart/2005/8/layout/vList3"/>
    <dgm:cxn modelId="{9FE0937A-CB5C-458E-8C50-8942B648D13F}" srcId="{08F1EB1C-4E40-4230-9BDD-F7C02D173D45}" destId="{AB19FB7F-0D11-4E70-AFBF-B9D886E9D73A}" srcOrd="5" destOrd="0" parTransId="{83B5365D-ADF9-4DD9-B68B-5556E35284D6}" sibTransId="{62B75462-2CAF-40F0-A1F7-9D0C8636B64D}"/>
    <dgm:cxn modelId="{D3248F77-6982-49FA-84D1-D033215F18AF}" type="presOf" srcId="{3C23905D-0BFD-4D98-94A0-68C9E2F8BD9B}" destId="{6CE4F0B0-DA3A-4811-800B-417D776D7A14}" srcOrd="0" destOrd="0" presId="urn:microsoft.com/office/officeart/2005/8/layout/vList3"/>
    <dgm:cxn modelId="{A3662C94-C60E-48E7-9026-047A00841C54}" type="presOf" srcId="{90F361A6-2CD9-44FE-B5CE-AD2D80DF63F0}" destId="{DC40C11A-8E59-4242-BDB0-31A5D8D9550F}" srcOrd="0" destOrd="0" presId="urn:microsoft.com/office/officeart/2005/8/layout/vList3"/>
    <dgm:cxn modelId="{14CB76C9-D386-462D-8696-EE77157AE02B}" type="presOf" srcId="{C3BCCFC0-8934-467C-9985-BE15CCEDC1B0}" destId="{93D2B3EF-536B-4AFC-A0C1-A33AE5D46617}" srcOrd="0" destOrd="0" presId="urn:microsoft.com/office/officeart/2005/8/layout/vList3"/>
    <dgm:cxn modelId="{9F29AD84-3355-4FE2-9F1D-28F4B741ABC9}" srcId="{08F1EB1C-4E40-4230-9BDD-F7C02D173D45}" destId="{A92034C0-B1D1-4ABE-95F1-1DA8B933126D}" srcOrd="7" destOrd="0" parTransId="{63EE5069-4583-430B-BBB0-F7BF51101673}" sibTransId="{E9F8EBC4-0646-4CA3-814B-C008ECFEF84E}"/>
    <dgm:cxn modelId="{910FBD36-753F-497C-8865-305C7B700335}" type="presOf" srcId="{AB19FB7F-0D11-4E70-AFBF-B9D886E9D73A}" destId="{6B6D78D2-CF16-46FF-B12F-40192E308AB9}" srcOrd="0" destOrd="0" presId="urn:microsoft.com/office/officeart/2005/8/layout/vList3"/>
    <dgm:cxn modelId="{3806B4EB-1AA2-4AE0-B01D-53FD89319B30}" srcId="{08F1EB1C-4E40-4230-9BDD-F7C02D173D45}" destId="{FF07AB95-720E-466A-ACFB-3CE9A54F6E2E}" srcOrd="1" destOrd="0" parTransId="{09A68D26-8486-43D5-8814-28F4413FC06C}" sibTransId="{7FC05A72-EB99-4D0C-9B5A-4266389A44C5}"/>
    <dgm:cxn modelId="{B2912E00-D094-4A28-A9BD-4BDFAECFEB24}" srcId="{08F1EB1C-4E40-4230-9BDD-F7C02D173D45}" destId="{3C23905D-0BFD-4D98-94A0-68C9E2F8BD9B}" srcOrd="4" destOrd="0" parTransId="{9B0E738A-C728-45E8-B3A7-121491B2C92E}" sibTransId="{5B2D021D-C14D-4C6D-B967-FE5A05F93B79}"/>
    <dgm:cxn modelId="{0964F56C-2290-4656-9EDA-96BAF1CD864E}" type="presOf" srcId="{FF07AB95-720E-466A-ACFB-3CE9A54F6E2E}" destId="{9B29EFF3-9D38-4795-8D31-A3D5B04F1FFF}" srcOrd="0" destOrd="0" presId="urn:microsoft.com/office/officeart/2005/8/layout/vList3"/>
    <dgm:cxn modelId="{F5E8B160-887F-42F3-94A3-D3ED874C4462}" srcId="{08F1EB1C-4E40-4230-9BDD-F7C02D173D45}" destId="{C3BCCFC0-8934-467C-9985-BE15CCEDC1B0}" srcOrd="6" destOrd="0" parTransId="{443AD176-6190-40D6-9418-62FFAA54ACD3}" sibTransId="{68FC3F20-A273-48F6-8D38-C92C39CA640D}"/>
    <dgm:cxn modelId="{A6E0A498-2BB3-4145-8EB4-465A2BDADBBB}" type="presOf" srcId="{C2108A0E-B2B5-4518-ADAE-CFF0168F2FA1}" destId="{07629695-2117-452F-889D-83DAFC980968}" srcOrd="0" destOrd="0" presId="urn:microsoft.com/office/officeart/2005/8/layout/vList3"/>
    <dgm:cxn modelId="{76C51671-7CD1-4200-8136-EB329DB011F1}" srcId="{08F1EB1C-4E40-4230-9BDD-F7C02D173D45}" destId="{C2108A0E-B2B5-4518-ADAE-CFF0168F2FA1}" srcOrd="2" destOrd="0" parTransId="{E22DC20D-19B2-49FA-8807-AF3538C46801}" sibTransId="{18BF679A-12A1-45AB-B6EE-0DEF0867B1F8}"/>
    <dgm:cxn modelId="{0041D286-26ED-48EF-8E60-D0FBB8CC4B7B}" type="presOf" srcId="{C63B1ECD-3B1D-4111-BD93-E22D15F13081}" destId="{640379A5-8D5D-4CE8-95A6-F9FA1762A1FF}" srcOrd="0" destOrd="0" presId="urn:microsoft.com/office/officeart/2005/8/layout/vList3"/>
    <dgm:cxn modelId="{20EA64EC-89E4-4B5D-8862-A0C086470FF4}" type="presOf" srcId="{08F1EB1C-4E40-4230-9BDD-F7C02D173D45}" destId="{F7FA4B56-A6D0-4A5D-8095-8373FCD5A904}" srcOrd="0" destOrd="0" presId="urn:microsoft.com/office/officeart/2005/8/layout/vList3"/>
    <dgm:cxn modelId="{6216E5E7-AB2C-48A5-A9D4-FDCEEF3152DA}" srcId="{08F1EB1C-4E40-4230-9BDD-F7C02D173D45}" destId="{90F361A6-2CD9-44FE-B5CE-AD2D80DF63F0}" srcOrd="0" destOrd="0" parTransId="{13E1C4CB-6C7F-4BCC-AA94-548F17F653E6}" sibTransId="{EA3DFBA6-E012-4737-9275-DA527DCD4F15}"/>
    <dgm:cxn modelId="{1FC147EC-B23D-4F77-9017-563AA60FF5C3}" type="presParOf" srcId="{F7FA4B56-A6D0-4A5D-8095-8373FCD5A904}" destId="{57D4A0B3-1E4B-490D-8B3F-6F68F2441D9C}" srcOrd="0" destOrd="0" presId="urn:microsoft.com/office/officeart/2005/8/layout/vList3"/>
    <dgm:cxn modelId="{009ACA36-C6E4-4BF7-B2C4-03471E36AA2B}" type="presParOf" srcId="{57D4A0B3-1E4B-490D-8B3F-6F68F2441D9C}" destId="{0114BB5B-A803-49A3-9879-00E704DB6AB3}" srcOrd="0" destOrd="0" presId="urn:microsoft.com/office/officeart/2005/8/layout/vList3"/>
    <dgm:cxn modelId="{C7F59C27-AC4C-4249-9012-0332F8CC4EEB}" type="presParOf" srcId="{57D4A0B3-1E4B-490D-8B3F-6F68F2441D9C}" destId="{DC40C11A-8E59-4242-BDB0-31A5D8D9550F}" srcOrd="1" destOrd="0" presId="urn:microsoft.com/office/officeart/2005/8/layout/vList3"/>
    <dgm:cxn modelId="{9B1BC374-AC7C-4A8C-92BE-EF04DBB7B9D5}" type="presParOf" srcId="{F7FA4B56-A6D0-4A5D-8095-8373FCD5A904}" destId="{CB1A7BA7-9DEC-4101-8BC0-2C2978B593CB}" srcOrd="1" destOrd="0" presId="urn:microsoft.com/office/officeart/2005/8/layout/vList3"/>
    <dgm:cxn modelId="{88B79503-9C93-4415-AC9A-2D8E14A0373F}" type="presParOf" srcId="{F7FA4B56-A6D0-4A5D-8095-8373FCD5A904}" destId="{634A3896-5C94-41EC-9979-DA67C7A177CD}" srcOrd="2" destOrd="0" presId="urn:microsoft.com/office/officeart/2005/8/layout/vList3"/>
    <dgm:cxn modelId="{05AD20BC-AB0D-46D3-BBF9-69B4EA73AE24}" type="presParOf" srcId="{634A3896-5C94-41EC-9979-DA67C7A177CD}" destId="{FF8D8DE5-D558-4308-9B5B-9016EC61DC4E}" srcOrd="0" destOrd="0" presId="urn:microsoft.com/office/officeart/2005/8/layout/vList3"/>
    <dgm:cxn modelId="{CE62E17D-114E-4776-A135-0DFBBF2ED888}" type="presParOf" srcId="{634A3896-5C94-41EC-9979-DA67C7A177CD}" destId="{9B29EFF3-9D38-4795-8D31-A3D5B04F1FFF}" srcOrd="1" destOrd="0" presId="urn:microsoft.com/office/officeart/2005/8/layout/vList3"/>
    <dgm:cxn modelId="{2FC52CCD-57B3-4035-9005-4C87578397B8}" type="presParOf" srcId="{F7FA4B56-A6D0-4A5D-8095-8373FCD5A904}" destId="{217DD5DA-0948-4D65-BA2B-551466FACB04}" srcOrd="3" destOrd="0" presId="urn:microsoft.com/office/officeart/2005/8/layout/vList3"/>
    <dgm:cxn modelId="{4BB0E7BD-55FF-46A9-90E0-F9B30D81B67F}" type="presParOf" srcId="{F7FA4B56-A6D0-4A5D-8095-8373FCD5A904}" destId="{C2EC8792-2F50-44B4-B719-FEE56B425BBE}" srcOrd="4" destOrd="0" presId="urn:microsoft.com/office/officeart/2005/8/layout/vList3"/>
    <dgm:cxn modelId="{6F4D9438-1DFF-4EEE-8CCD-0A253ACC74BA}" type="presParOf" srcId="{C2EC8792-2F50-44B4-B719-FEE56B425BBE}" destId="{8594D108-E575-42DB-A997-2926AF7D539F}" srcOrd="0" destOrd="0" presId="urn:microsoft.com/office/officeart/2005/8/layout/vList3"/>
    <dgm:cxn modelId="{2A7A700D-052D-4EE8-898D-F23685F3F0C1}" type="presParOf" srcId="{C2EC8792-2F50-44B4-B719-FEE56B425BBE}" destId="{07629695-2117-452F-889D-83DAFC980968}" srcOrd="1" destOrd="0" presId="urn:microsoft.com/office/officeart/2005/8/layout/vList3"/>
    <dgm:cxn modelId="{2BA7F73E-D0B1-4FF8-9CAB-FAAA6C7BC9A6}" type="presParOf" srcId="{F7FA4B56-A6D0-4A5D-8095-8373FCD5A904}" destId="{6CB461FF-C092-45D3-AEB0-6460FD536A76}" srcOrd="5" destOrd="0" presId="urn:microsoft.com/office/officeart/2005/8/layout/vList3"/>
    <dgm:cxn modelId="{3A200EC4-0A4D-49C8-99BF-D032852563EF}" type="presParOf" srcId="{F7FA4B56-A6D0-4A5D-8095-8373FCD5A904}" destId="{E11BC453-7E55-47A3-8A45-A0E3927899D7}" srcOrd="6" destOrd="0" presId="urn:microsoft.com/office/officeart/2005/8/layout/vList3"/>
    <dgm:cxn modelId="{98FDCC12-B28B-42A2-A937-447F59CCFB9B}" type="presParOf" srcId="{E11BC453-7E55-47A3-8A45-A0E3927899D7}" destId="{A3EBB883-9274-4661-808F-512D1E9F82B4}" srcOrd="0" destOrd="0" presId="urn:microsoft.com/office/officeart/2005/8/layout/vList3"/>
    <dgm:cxn modelId="{60A76C5A-7F03-4386-B205-56BC05496BCF}" type="presParOf" srcId="{E11BC453-7E55-47A3-8A45-A0E3927899D7}" destId="{640379A5-8D5D-4CE8-95A6-F9FA1762A1FF}" srcOrd="1" destOrd="0" presId="urn:microsoft.com/office/officeart/2005/8/layout/vList3"/>
    <dgm:cxn modelId="{72CE2547-5918-40E7-8CA9-383ED541B563}" type="presParOf" srcId="{F7FA4B56-A6D0-4A5D-8095-8373FCD5A904}" destId="{81D534BD-9AEC-457B-A599-BA08D67CE3BC}" srcOrd="7" destOrd="0" presId="urn:microsoft.com/office/officeart/2005/8/layout/vList3"/>
    <dgm:cxn modelId="{41AACEFE-2AE1-47F8-89EE-8D60E3226733}" type="presParOf" srcId="{F7FA4B56-A6D0-4A5D-8095-8373FCD5A904}" destId="{79B9EBFE-363E-4C45-82C2-E1DE67ADAD7E}" srcOrd="8" destOrd="0" presId="urn:microsoft.com/office/officeart/2005/8/layout/vList3"/>
    <dgm:cxn modelId="{C9D1A4C0-1DA9-4AAE-BA5A-511A6AF1D682}" type="presParOf" srcId="{79B9EBFE-363E-4C45-82C2-E1DE67ADAD7E}" destId="{0C5CF6E7-2ADB-47F5-80DF-7DB4AD2A3736}" srcOrd="0" destOrd="0" presId="urn:microsoft.com/office/officeart/2005/8/layout/vList3"/>
    <dgm:cxn modelId="{CBD903B4-4D5F-4FF2-B7C6-F86420E85A15}" type="presParOf" srcId="{79B9EBFE-363E-4C45-82C2-E1DE67ADAD7E}" destId="{6CE4F0B0-DA3A-4811-800B-417D776D7A14}" srcOrd="1" destOrd="0" presId="urn:microsoft.com/office/officeart/2005/8/layout/vList3"/>
    <dgm:cxn modelId="{D33616F6-D43A-4A68-B2B8-4DFF6F752ACE}" type="presParOf" srcId="{F7FA4B56-A6D0-4A5D-8095-8373FCD5A904}" destId="{308ECDD5-AFB0-4DEC-BDD9-A1EF24F2D2A9}" srcOrd="9" destOrd="0" presId="urn:microsoft.com/office/officeart/2005/8/layout/vList3"/>
    <dgm:cxn modelId="{787CE14B-CCBA-4B99-AF90-D2F96BF7D74D}" type="presParOf" srcId="{F7FA4B56-A6D0-4A5D-8095-8373FCD5A904}" destId="{B98555D0-8352-4DD9-A796-80547426D673}" srcOrd="10" destOrd="0" presId="urn:microsoft.com/office/officeart/2005/8/layout/vList3"/>
    <dgm:cxn modelId="{06B3BF38-EE68-48DD-9B35-5EB49A8328CA}" type="presParOf" srcId="{B98555D0-8352-4DD9-A796-80547426D673}" destId="{C943198D-9437-4D11-9750-48D0B44796F7}" srcOrd="0" destOrd="0" presId="urn:microsoft.com/office/officeart/2005/8/layout/vList3"/>
    <dgm:cxn modelId="{2199638F-9B67-49D0-BDA0-00BC509E0A6B}" type="presParOf" srcId="{B98555D0-8352-4DD9-A796-80547426D673}" destId="{6B6D78D2-CF16-46FF-B12F-40192E308AB9}" srcOrd="1" destOrd="0" presId="urn:microsoft.com/office/officeart/2005/8/layout/vList3"/>
    <dgm:cxn modelId="{04082296-16FC-41F0-9308-5C5741FAD749}" type="presParOf" srcId="{F7FA4B56-A6D0-4A5D-8095-8373FCD5A904}" destId="{A0A2066A-BA31-4F53-B515-61B282346A51}" srcOrd="11" destOrd="0" presId="urn:microsoft.com/office/officeart/2005/8/layout/vList3"/>
    <dgm:cxn modelId="{937777A2-25D1-4B96-A0DB-4FDFEC09F436}" type="presParOf" srcId="{F7FA4B56-A6D0-4A5D-8095-8373FCD5A904}" destId="{7D535C76-C207-4F8A-B7F9-CDF2692C2797}" srcOrd="12" destOrd="0" presId="urn:microsoft.com/office/officeart/2005/8/layout/vList3"/>
    <dgm:cxn modelId="{951C837D-698E-4B4E-863B-A0EEE41C521B}" type="presParOf" srcId="{7D535C76-C207-4F8A-B7F9-CDF2692C2797}" destId="{3B5978EF-717A-4667-898D-106A84CD775A}" srcOrd="0" destOrd="0" presId="urn:microsoft.com/office/officeart/2005/8/layout/vList3"/>
    <dgm:cxn modelId="{28139DDE-AF6B-4AA0-98AE-8817ADA67590}" type="presParOf" srcId="{7D535C76-C207-4F8A-B7F9-CDF2692C2797}" destId="{93D2B3EF-536B-4AFC-A0C1-A33AE5D46617}" srcOrd="1" destOrd="0" presId="urn:microsoft.com/office/officeart/2005/8/layout/vList3"/>
    <dgm:cxn modelId="{631FCBBD-70C7-45BF-B27C-A7480771E8CE}" type="presParOf" srcId="{F7FA4B56-A6D0-4A5D-8095-8373FCD5A904}" destId="{B6CE9924-BF4E-4540-8585-D5B98EC2DB40}" srcOrd="13" destOrd="0" presId="urn:microsoft.com/office/officeart/2005/8/layout/vList3"/>
    <dgm:cxn modelId="{DA2C6C5D-28E8-4C0B-81F4-87ADBD7BAA3B}" type="presParOf" srcId="{F7FA4B56-A6D0-4A5D-8095-8373FCD5A904}" destId="{71E6C01B-8CBF-4930-9384-04EC29EB0B6C}" srcOrd="14" destOrd="0" presId="urn:microsoft.com/office/officeart/2005/8/layout/vList3"/>
    <dgm:cxn modelId="{2EDDD610-88F2-4C41-B50C-119AD24C47CA}" type="presParOf" srcId="{71E6C01B-8CBF-4930-9384-04EC29EB0B6C}" destId="{3588A0F1-2DA0-4F99-87E1-861C5DB8B98F}" srcOrd="0" destOrd="0" presId="urn:microsoft.com/office/officeart/2005/8/layout/vList3"/>
    <dgm:cxn modelId="{BB0FCF54-F1EA-4228-BB71-9B57006C1A10}" type="presParOf" srcId="{71E6C01B-8CBF-4930-9384-04EC29EB0B6C}" destId="{67AA3967-ABF2-4616-9D2A-CA7F839309A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BE366-E558-46B6-A25D-6818C68699B9}">
      <dsp:nvSpPr>
        <dsp:cNvPr id="0" name=""/>
        <dsp:cNvSpPr/>
      </dsp:nvSpPr>
      <dsp:spPr>
        <a:xfrm rot="10800000">
          <a:off x="1480828" y="165"/>
          <a:ext cx="5244655" cy="639225"/>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FUNCTIONS</a:t>
          </a:r>
          <a:endParaRPr lang="en-GB" sz="2900" kern="1200"/>
        </a:p>
      </dsp:txBody>
      <dsp:txXfrm rot="10800000">
        <a:off x="1640634" y="165"/>
        <a:ext cx="5084849" cy="639225"/>
      </dsp:txXfrm>
    </dsp:sp>
    <dsp:sp modelId="{933ADE21-7165-4DAF-8CDB-889990CA7B3B}">
      <dsp:nvSpPr>
        <dsp:cNvPr id="0" name=""/>
        <dsp:cNvSpPr/>
      </dsp:nvSpPr>
      <dsp:spPr>
        <a:xfrm>
          <a:off x="1161215" y="165"/>
          <a:ext cx="639225" cy="639225"/>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D389C5-3010-4772-9C5D-91C81A411F49}">
      <dsp:nvSpPr>
        <dsp:cNvPr id="0" name=""/>
        <dsp:cNvSpPr/>
      </dsp:nvSpPr>
      <dsp:spPr>
        <a:xfrm rot="10800000">
          <a:off x="1480828" y="830204"/>
          <a:ext cx="5244655" cy="6392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TABLES</a:t>
          </a:r>
          <a:endParaRPr lang="en-GB" sz="2900" kern="1200"/>
        </a:p>
      </dsp:txBody>
      <dsp:txXfrm rot="10800000">
        <a:off x="1640634" y="830204"/>
        <a:ext cx="5084849" cy="639225"/>
      </dsp:txXfrm>
    </dsp:sp>
    <dsp:sp modelId="{655F64FB-2276-44FD-9E77-B9DAB7FFCC59}">
      <dsp:nvSpPr>
        <dsp:cNvPr id="0" name=""/>
        <dsp:cNvSpPr/>
      </dsp:nvSpPr>
      <dsp:spPr>
        <a:xfrm>
          <a:off x="1161215" y="830204"/>
          <a:ext cx="639225" cy="639225"/>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FFE0B-7E2F-475C-90B9-BA502EE9E1BC}">
      <dsp:nvSpPr>
        <dsp:cNvPr id="0" name=""/>
        <dsp:cNvSpPr/>
      </dsp:nvSpPr>
      <dsp:spPr>
        <a:xfrm rot="10800000">
          <a:off x="1480828" y="1660242"/>
          <a:ext cx="5244655" cy="6392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dirty="0" smtClean="0"/>
            <a:t>DATA TYPES/ITEMS</a:t>
          </a:r>
          <a:endParaRPr lang="en-GB" sz="2900" kern="1200" dirty="0"/>
        </a:p>
      </dsp:txBody>
      <dsp:txXfrm rot="10800000">
        <a:off x="1640634" y="1660242"/>
        <a:ext cx="5084849" cy="639225"/>
      </dsp:txXfrm>
    </dsp:sp>
    <dsp:sp modelId="{F64B29CF-DD04-43F4-A4A1-7D1D49A8848E}">
      <dsp:nvSpPr>
        <dsp:cNvPr id="0" name=""/>
        <dsp:cNvSpPr/>
      </dsp:nvSpPr>
      <dsp:spPr>
        <a:xfrm>
          <a:off x="1161215" y="1660242"/>
          <a:ext cx="639225" cy="6392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331277-062A-4E8B-B04E-CACF2EEC6E64}">
      <dsp:nvSpPr>
        <dsp:cNvPr id="0" name=""/>
        <dsp:cNvSpPr/>
      </dsp:nvSpPr>
      <dsp:spPr>
        <a:xfrm rot="10800000">
          <a:off x="1480828" y="2490281"/>
          <a:ext cx="5244655" cy="639225"/>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CLAUSES</a:t>
          </a:r>
          <a:endParaRPr lang="en-GB" sz="2900" kern="1200"/>
        </a:p>
      </dsp:txBody>
      <dsp:txXfrm rot="10800000">
        <a:off x="1640634" y="2490281"/>
        <a:ext cx="5084849" cy="639225"/>
      </dsp:txXfrm>
    </dsp:sp>
    <dsp:sp modelId="{4435F5D6-CE0B-48A8-9D49-93E0D46FE4EF}">
      <dsp:nvSpPr>
        <dsp:cNvPr id="0" name=""/>
        <dsp:cNvSpPr/>
      </dsp:nvSpPr>
      <dsp:spPr>
        <a:xfrm>
          <a:off x="1161215" y="2490281"/>
          <a:ext cx="639225" cy="639225"/>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D5DB57-0D78-4B5C-A94B-947ACAFF7C9D}">
      <dsp:nvSpPr>
        <dsp:cNvPr id="0" name=""/>
        <dsp:cNvSpPr/>
      </dsp:nvSpPr>
      <dsp:spPr>
        <a:xfrm rot="10800000">
          <a:off x="1480828" y="3320319"/>
          <a:ext cx="5244655" cy="639225"/>
        </a:xfrm>
        <a:prstGeom prst="homePlat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QUERYS</a:t>
          </a:r>
          <a:endParaRPr lang="en-GB" sz="2900" kern="1200"/>
        </a:p>
      </dsp:txBody>
      <dsp:txXfrm rot="10800000">
        <a:off x="1640634" y="3320319"/>
        <a:ext cx="5084849" cy="639225"/>
      </dsp:txXfrm>
    </dsp:sp>
    <dsp:sp modelId="{E3550F1F-22E9-4DB7-80B2-7AE600CBBA8A}">
      <dsp:nvSpPr>
        <dsp:cNvPr id="0" name=""/>
        <dsp:cNvSpPr/>
      </dsp:nvSpPr>
      <dsp:spPr>
        <a:xfrm>
          <a:off x="1161215" y="3320319"/>
          <a:ext cx="639225" cy="63922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0C7C5-4B14-4AB6-A2A4-2BBDCDF36517}">
      <dsp:nvSpPr>
        <dsp:cNvPr id="0" name=""/>
        <dsp:cNvSpPr/>
      </dsp:nvSpPr>
      <dsp:spPr>
        <a:xfrm rot="10800000">
          <a:off x="1480828" y="4150358"/>
          <a:ext cx="5244655" cy="639225"/>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OPERATORS</a:t>
          </a:r>
          <a:endParaRPr lang="en-GB" sz="2900" kern="1200"/>
        </a:p>
      </dsp:txBody>
      <dsp:txXfrm rot="10800000">
        <a:off x="1640634" y="4150358"/>
        <a:ext cx="5084849" cy="639225"/>
      </dsp:txXfrm>
    </dsp:sp>
    <dsp:sp modelId="{48291432-2449-4AC7-91C7-A5858D46F6A6}">
      <dsp:nvSpPr>
        <dsp:cNvPr id="0" name=""/>
        <dsp:cNvSpPr/>
      </dsp:nvSpPr>
      <dsp:spPr>
        <a:xfrm>
          <a:off x="1161215" y="4150358"/>
          <a:ext cx="639225" cy="639225"/>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54D06-7580-4543-B582-592985593A78}">
      <dsp:nvSpPr>
        <dsp:cNvPr id="0" name=""/>
        <dsp:cNvSpPr/>
      </dsp:nvSpPr>
      <dsp:spPr>
        <a:xfrm rot="3683304">
          <a:off x="2938925" y="3384715"/>
          <a:ext cx="889733" cy="36474"/>
        </a:xfrm>
        <a:custGeom>
          <a:avLst/>
          <a:gdLst/>
          <a:ahLst/>
          <a:cxnLst/>
          <a:rect l="0" t="0" r="0" b="0"/>
          <a:pathLst>
            <a:path>
              <a:moveTo>
                <a:pt x="0" y="18237"/>
              </a:moveTo>
              <a:lnTo>
                <a:pt x="889733"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2E6BEA-2CA4-443C-9087-DC4534838653}">
      <dsp:nvSpPr>
        <dsp:cNvPr id="0" name=""/>
        <dsp:cNvSpPr/>
      </dsp:nvSpPr>
      <dsp:spPr>
        <a:xfrm rot="1312709">
          <a:off x="3428557" y="2743012"/>
          <a:ext cx="635446" cy="36474"/>
        </a:xfrm>
        <a:custGeom>
          <a:avLst/>
          <a:gdLst/>
          <a:ahLst/>
          <a:cxnLst/>
          <a:rect l="0" t="0" r="0" b="0"/>
          <a:pathLst>
            <a:path>
              <a:moveTo>
                <a:pt x="0" y="18237"/>
              </a:moveTo>
              <a:lnTo>
                <a:pt x="635446"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C3ED21-C3B2-4683-BE18-4053D6D4F054}">
      <dsp:nvSpPr>
        <dsp:cNvPr id="0" name=""/>
        <dsp:cNvSpPr/>
      </dsp:nvSpPr>
      <dsp:spPr>
        <a:xfrm rot="20287291">
          <a:off x="3428557" y="2010262"/>
          <a:ext cx="635446" cy="36474"/>
        </a:xfrm>
        <a:custGeom>
          <a:avLst/>
          <a:gdLst/>
          <a:ahLst/>
          <a:cxnLst/>
          <a:rect l="0" t="0" r="0" b="0"/>
          <a:pathLst>
            <a:path>
              <a:moveTo>
                <a:pt x="0" y="18237"/>
              </a:moveTo>
              <a:lnTo>
                <a:pt x="635446"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1D630-2637-4689-859C-71692A179523}">
      <dsp:nvSpPr>
        <dsp:cNvPr id="0" name=""/>
        <dsp:cNvSpPr/>
      </dsp:nvSpPr>
      <dsp:spPr>
        <a:xfrm rot="17916696">
          <a:off x="2938925" y="1368558"/>
          <a:ext cx="889733" cy="36474"/>
        </a:xfrm>
        <a:custGeom>
          <a:avLst/>
          <a:gdLst/>
          <a:ahLst/>
          <a:cxnLst/>
          <a:rect l="0" t="0" r="0" b="0"/>
          <a:pathLst>
            <a:path>
              <a:moveTo>
                <a:pt x="0" y="18237"/>
              </a:moveTo>
              <a:lnTo>
                <a:pt x="889733"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3CFDCE-A495-4EB6-A4B5-F7041514C3BE}">
      <dsp:nvSpPr>
        <dsp:cNvPr id="0" name=""/>
        <dsp:cNvSpPr/>
      </dsp:nvSpPr>
      <dsp:spPr>
        <a:xfrm>
          <a:off x="1951710" y="1512679"/>
          <a:ext cx="1764389" cy="17643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F604F0-8B1B-4FDF-A866-720F89E64FD3}">
      <dsp:nvSpPr>
        <dsp:cNvPr id="0" name=""/>
        <dsp:cNvSpPr/>
      </dsp:nvSpPr>
      <dsp:spPr>
        <a:xfrm>
          <a:off x="3320981" y="2257"/>
          <a:ext cx="1058633" cy="105863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smtClean="0"/>
            <a:t>Arithmetic</a:t>
          </a:r>
          <a:endParaRPr lang="en-GB" sz="1300" kern="1200"/>
        </a:p>
      </dsp:txBody>
      <dsp:txXfrm>
        <a:off x="3476014" y="157290"/>
        <a:ext cx="748567" cy="748567"/>
      </dsp:txXfrm>
    </dsp:sp>
    <dsp:sp modelId="{505F2639-6EB3-4897-8C9C-B8E7D61A097F}">
      <dsp:nvSpPr>
        <dsp:cNvPr id="0" name=""/>
        <dsp:cNvSpPr/>
      </dsp:nvSpPr>
      <dsp:spPr>
        <a:xfrm>
          <a:off x="4002997" y="1183542"/>
          <a:ext cx="1058633" cy="105863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smtClean="0"/>
            <a:t>Character</a:t>
          </a:r>
          <a:endParaRPr lang="en-GB" sz="1300" kern="1200"/>
        </a:p>
      </dsp:txBody>
      <dsp:txXfrm>
        <a:off x="4158030" y="1338575"/>
        <a:ext cx="748567" cy="748567"/>
      </dsp:txXfrm>
    </dsp:sp>
    <dsp:sp modelId="{CC175036-6964-4656-907F-06A14948D32C}">
      <dsp:nvSpPr>
        <dsp:cNvPr id="0" name=""/>
        <dsp:cNvSpPr/>
      </dsp:nvSpPr>
      <dsp:spPr>
        <a:xfrm>
          <a:off x="4002997" y="2547573"/>
          <a:ext cx="1058633" cy="105863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smtClean="0"/>
            <a:t>Date </a:t>
          </a:r>
          <a:endParaRPr lang="en-GB" sz="1300" kern="1200"/>
        </a:p>
      </dsp:txBody>
      <dsp:txXfrm>
        <a:off x="4158030" y="2702606"/>
        <a:ext cx="748567" cy="748567"/>
      </dsp:txXfrm>
    </dsp:sp>
    <dsp:sp modelId="{02464AEB-7F92-4B5A-BDC1-701F71059715}">
      <dsp:nvSpPr>
        <dsp:cNvPr id="0" name=""/>
        <dsp:cNvSpPr/>
      </dsp:nvSpPr>
      <dsp:spPr>
        <a:xfrm>
          <a:off x="3320981" y="3728858"/>
          <a:ext cx="1058633" cy="105863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rtl="0">
            <a:lnSpc>
              <a:spcPct val="90000"/>
            </a:lnSpc>
            <a:spcBef>
              <a:spcPct val="0"/>
            </a:spcBef>
            <a:spcAft>
              <a:spcPct val="35000"/>
            </a:spcAft>
          </a:pPr>
          <a:r>
            <a:rPr lang="en-US" sz="1300" kern="1200" smtClean="0"/>
            <a:t>Aggregate</a:t>
          </a:r>
          <a:endParaRPr lang="en-GB" sz="1300" kern="1200"/>
        </a:p>
      </dsp:txBody>
      <dsp:txXfrm>
        <a:off x="3476014" y="3883891"/>
        <a:ext cx="748567" cy="7485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54D06-7580-4543-B582-592985593A78}">
      <dsp:nvSpPr>
        <dsp:cNvPr id="0" name=""/>
        <dsp:cNvSpPr/>
      </dsp:nvSpPr>
      <dsp:spPr>
        <a:xfrm rot="3683304">
          <a:off x="2938925" y="3384715"/>
          <a:ext cx="889733" cy="36474"/>
        </a:xfrm>
        <a:custGeom>
          <a:avLst/>
          <a:gdLst/>
          <a:ahLst/>
          <a:cxnLst/>
          <a:rect l="0" t="0" r="0" b="0"/>
          <a:pathLst>
            <a:path>
              <a:moveTo>
                <a:pt x="0" y="18237"/>
              </a:moveTo>
              <a:lnTo>
                <a:pt x="889733"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2E6BEA-2CA4-443C-9087-DC4534838653}">
      <dsp:nvSpPr>
        <dsp:cNvPr id="0" name=""/>
        <dsp:cNvSpPr/>
      </dsp:nvSpPr>
      <dsp:spPr>
        <a:xfrm rot="1312709">
          <a:off x="3428557" y="2743012"/>
          <a:ext cx="635446" cy="36474"/>
        </a:xfrm>
        <a:custGeom>
          <a:avLst/>
          <a:gdLst/>
          <a:ahLst/>
          <a:cxnLst/>
          <a:rect l="0" t="0" r="0" b="0"/>
          <a:pathLst>
            <a:path>
              <a:moveTo>
                <a:pt x="0" y="18237"/>
              </a:moveTo>
              <a:lnTo>
                <a:pt x="635446"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C3ED21-C3B2-4683-BE18-4053D6D4F054}">
      <dsp:nvSpPr>
        <dsp:cNvPr id="0" name=""/>
        <dsp:cNvSpPr/>
      </dsp:nvSpPr>
      <dsp:spPr>
        <a:xfrm rot="20287291">
          <a:off x="3428557" y="2010262"/>
          <a:ext cx="635446" cy="36474"/>
        </a:xfrm>
        <a:custGeom>
          <a:avLst/>
          <a:gdLst/>
          <a:ahLst/>
          <a:cxnLst/>
          <a:rect l="0" t="0" r="0" b="0"/>
          <a:pathLst>
            <a:path>
              <a:moveTo>
                <a:pt x="0" y="18237"/>
              </a:moveTo>
              <a:lnTo>
                <a:pt x="635446"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1D630-2637-4689-859C-71692A179523}">
      <dsp:nvSpPr>
        <dsp:cNvPr id="0" name=""/>
        <dsp:cNvSpPr/>
      </dsp:nvSpPr>
      <dsp:spPr>
        <a:xfrm rot="17914948">
          <a:off x="2937752" y="1367495"/>
          <a:ext cx="891908" cy="36474"/>
        </a:xfrm>
        <a:custGeom>
          <a:avLst/>
          <a:gdLst/>
          <a:ahLst/>
          <a:cxnLst/>
          <a:rect l="0" t="0" r="0" b="0"/>
          <a:pathLst>
            <a:path>
              <a:moveTo>
                <a:pt x="0" y="18237"/>
              </a:moveTo>
              <a:lnTo>
                <a:pt x="891908" y="1823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3CFDCE-A495-4EB6-A4B5-F7041514C3BE}">
      <dsp:nvSpPr>
        <dsp:cNvPr id="0" name=""/>
        <dsp:cNvSpPr/>
      </dsp:nvSpPr>
      <dsp:spPr>
        <a:xfrm>
          <a:off x="1951710" y="1512679"/>
          <a:ext cx="1764389" cy="176438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F604F0-8B1B-4FDF-A866-720F89E64FD3}">
      <dsp:nvSpPr>
        <dsp:cNvPr id="0" name=""/>
        <dsp:cNvSpPr/>
      </dsp:nvSpPr>
      <dsp:spPr>
        <a:xfrm>
          <a:off x="3320981" y="2"/>
          <a:ext cx="1058633" cy="105863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MIN ()</a:t>
          </a:r>
          <a:endParaRPr lang="en-GB" sz="1600" kern="1200" dirty="0"/>
        </a:p>
      </dsp:txBody>
      <dsp:txXfrm>
        <a:off x="3476014" y="155035"/>
        <a:ext cx="748567" cy="748567"/>
      </dsp:txXfrm>
    </dsp:sp>
    <dsp:sp modelId="{505F2639-6EB3-4897-8C9C-B8E7D61A097F}">
      <dsp:nvSpPr>
        <dsp:cNvPr id="0" name=""/>
        <dsp:cNvSpPr/>
      </dsp:nvSpPr>
      <dsp:spPr>
        <a:xfrm>
          <a:off x="4002997" y="1183542"/>
          <a:ext cx="1058633" cy="105863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MAX ()</a:t>
          </a:r>
          <a:endParaRPr lang="en-GB" sz="1600" kern="1200" dirty="0"/>
        </a:p>
      </dsp:txBody>
      <dsp:txXfrm>
        <a:off x="4158030" y="1338575"/>
        <a:ext cx="748567" cy="748567"/>
      </dsp:txXfrm>
    </dsp:sp>
    <dsp:sp modelId="{CC175036-6964-4656-907F-06A14948D32C}">
      <dsp:nvSpPr>
        <dsp:cNvPr id="0" name=""/>
        <dsp:cNvSpPr/>
      </dsp:nvSpPr>
      <dsp:spPr>
        <a:xfrm>
          <a:off x="4002997" y="2547573"/>
          <a:ext cx="1058633" cy="105863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SUM ()</a:t>
          </a:r>
          <a:endParaRPr lang="en-GB" sz="1600" kern="1200" dirty="0"/>
        </a:p>
      </dsp:txBody>
      <dsp:txXfrm>
        <a:off x="4158030" y="2702606"/>
        <a:ext cx="748567" cy="748567"/>
      </dsp:txXfrm>
    </dsp:sp>
    <dsp:sp modelId="{02464AEB-7F92-4B5A-BDC1-701F71059715}">
      <dsp:nvSpPr>
        <dsp:cNvPr id="0" name=""/>
        <dsp:cNvSpPr/>
      </dsp:nvSpPr>
      <dsp:spPr>
        <a:xfrm>
          <a:off x="3320981" y="3728858"/>
          <a:ext cx="1058633" cy="105863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COUNT()</a:t>
          </a:r>
          <a:endParaRPr lang="en-GB" sz="1600" kern="1200" dirty="0"/>
        </a:p>
      </dsp:txBody>
      <dsp:txXfrm>
        <a:off x="3476014" y="3883891"/>
        <a:ext cx="748567" cy="748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9EFF3-9D38-4795-8D31-A3D5B04F1FFF}">
      <dsp:nvSpPr>
        <dsp:cNvPr id="0" name=""/>
        <dsp:cNvSpPr/>
      </dsp:nvSpPr>
      <dsp:spPr>
        <a:xfrm rot="10800000">
          <a:off x="1480828" y="165"/>
          <a:ext cx="5244655" cy="639225"/>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Where</a:t>
          </a:r>
          <a:endParaRPr lang="en-GB" sz="2900" kern="1200"/>
        </a:p>
      </dsp:txBody>
      <dsp:txXfrm rot="10800000">
        <a:off x="1640634" y="165"/>
        <a:ext cx="5084849" cy="639225"/>
      </dsp:txXfrm>
    </dsp:sp>
    <dsp:sp modelId="{FF8D8DE5-D558-4308-9B5B-9016EC61DC4E}">
      <dsp:nvSpPr>
        <dsp:cNvPr id="0" name=""/>
        <dsp:cNvSpPr/>
      </dsp:nvSpPr>
      <dsp:spPr>
        <a:xfrm>
          <a:off x="1161215" y="165"/>
          <a:ext cx="639225" cy="639225"/>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629695-2117-452F-889D-83DAFC980968}">
      <dsp:nvSpPr>
        <dsp:cNvPr id="0" name=""/>
        <dsp:cNvSpPr/>
      </dsp:nvSpPr>
      <dsp:spPr>
        <a:xfrm rot="10800000">
          <a:off x="1480828" y="830204"/>
          <a:ext cx="5244655" cy="639225"/>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Having</a:t>
          </a:r>
          <a:endParaRPr lang="en-GB" sz="2900" kern="1200"/>
        </a:p>
      </dsp:txBody>
      <dsp:txXfrm rot="10800000">
        <a:off x="1640634" y="830204"/>
        <a:ext cx="5084849" cy="639225"/>
      </dsp:txXfrm>
    </dsp:sp>
    <dsp:sp modelId="{8594D108-E575-42DB-A997-2926AF7D539F}">
      <dsp:nvSpPr>
        <dsp:cNvPr id="0" name=""/>
        <dsp:cNvSpPr/>
      </dsp:nvSpPr>
      <dsp:spPr>
        <a:xfrm>
          <a:off x="1161215" y="830204"/>
          <a:ext cx="639225" cy="639225"/>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0379A5-8D5D-4CE8-95A6-F9FA1762A1FF}">
      <dsp:nvSpPr>
        <dsp:cNvPr id="0" name=""/>
        <dsp:cNvSpPr/>
      </dsp:nvSpPr>
      <dsp:spPr>
        <a:xfrm rot="10800000">
          <a:off x="1480828" y="1660242"/>
          <a:ext cx="5244655" cy="639225"/>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Using</a:t>
          </a:r>
          <a:endParaRPr lang="en-GB" sz="2900" kern="1200"/>
        </a:p>
      </dsp:txBody>
      <dsp:txXfrm rot="10800000">
        <a:off x="1640634" y="1660242"/>
        <a:ext cx="5084849" cy="639225"/>
      </dsp:txXfrm>
    </dsp:sp>
    <dsp:sp modelId="{A3EBB883-9274-4661-808F-512D1E9F82B4}">
      <dsp:nvSpPr>
        <dsp:cNvPr id="0" name=""/>
        <dsp:cNvSpPr/>
      </dsp:nvSpPr>
      <dsp:spPr>
        <a:xfrm>
          <a:off x="1161215" y="1660242"/>
          <a:ext cx="639225" cy="639225"/>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E4F0B0-DA3A-4811-800B-417D776D7A14}">
      <dsp:nvSpPr>
        <dsp:cNvPr id="0" name=""/>
        <dsp:cNvSpPr/>
      </dsp:nvSpPr>
      <dsp:spPr>
        <a:xfrm rot="10800000">
          <a:off x="1480828" y="2490281"/>
          <a:ext cx="5244655" cy="639225"/>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From </a:t>
          </a:r>
          <a:endParaRPr lang="en-GB" sz="2900" kern="1200"/>
        </a:p>
      </dsp:txBody>
      <dsp:txXfrm rot="10800000">
        <a:off x="1640634" y="2490281"/>
        <a:ext cx="5084849" cy="639225"/>
      </dsp:txXfrm>
    </dsp:sp>
    <dsp:sp modelId="{0C5CF6E7-2ADB-47F5-80DF-7DB4AD2A3736}">
      <dsp:nvSpPr>
        <dsp:cNvPr id="0" name=""/>
        <dsp:cNvSpPr/>
      </dsp:nvSpPr>
      <dsp:spPr>
        <a:xfrm>
          <a:off x="1161215" y="2490281"/>
          <a:ext cx="639225" cy="639225"/>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D2B3EF-536B-4AFC-A0C1-A33AE5D46617}">
      <dsp:nvSpPr>
        <dsp:cNvPr id="0" name=""/>
        <dsp:cNvSpPr/>
      </dsp:nvSpPr>
      <dsp:spPr>
        <a:xfrm rot="10800000">
          <a:off x="1480828" y="3320319"/>
          <a:ext cx="5244655" cy="639225"/>
        </a:xfrm>
        <a:prstGeom prst="homePlat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Group by</a:t>
          </a:r>
          <a:endParaRPr lang="en-GB" sz="2900" kern="1200"/>
        </a:p>
      </dsp:txBody>
      <dsp:txXfrm rot="10800000">
        <a:off x="1640634" y="3320319"/>
        <a:ext cx="5084849" cy="639225"/>
      </dsp:txXfrm>
    </dsp:sp>
    <dsp:sp modelId="{3B5978EF-717A-4667-898D-106A84CD775A}">
      <dsp:nvSpPr>
        <dsp:cNvPr id="0" name=""/>
        <dsp:cNvSpPr/>
      </dsp:nvSpPr>
      <dsp:spPr>
        <a:xfrm>
          <a:off x="1161215" y="3320319"/>
          <a:ext cx="639225" cy="63922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AA3967-ABF2-4616-9D2A-CA7F839309A7}">
      <dsp:nvSpPr>
        <dsp:cNvPr id="0" name=""/>
        <dsp:cNvSpPr/>
      </dsp:nvSpPr>
      <dsp:spPr>
        <a:xfrm rot="10800000">
          <a:off x="1480828" y="4150358"/>
          <a:ext cx="5244655" cy="639225"/>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1881" tIns="110490" rIns="206248" bIns="110490" numCol="1" spcCol="1270" anchor="ctr" anchorCtr="0">
          <a:noAutofit/>
        </a:bodyPr>
        <a:lstStyle/>
        <a:p>
          <a:pPr lvl="0" algn="ctr" defTabSz="1289050" rtl="0">
            <a:lnSpc>
              <a:spcPct val="90000"/>
            </a:lnSpc>
            <a:spcBef>
              <a:spcPct val="0"/>
            </a:spcBef>
            <a:spcAft>
              <a:spcPct val="35000"/>
            </a:spcAft>
          </a:pPr>
          <a:r>
            <a:rPr lang="en-US" sz="2900" kern="1200" smtClean="0"/>
            <a:t>Order by</a:t>
          </a:r>
          <a:endParaRPr lang="en-GB" sz="2900" kern="1200"/>
        </a:p>
      </dsp:txBody>
      <dsp:txXfrm rot="10800000">
        <a:off x="1640634" y="4150358"/>
        <a:ext cx="5084849" cy="639225"/>
      </dsp:txXfrm>
    </dsp:sp>
    <dsp:sp modelId="{3588A0F1-2DA0-4F99-87E1-861C5DB8B98F}">
      <dsp:nvSpPr>
        <dsp:cNvPr id="0" name=""/>
        <dsp:cNvSpPr/>
      </dsp:nvSpPr>
      <dsp:spPr>
        <a:xfrm>
          <a:off x="1161215" y="4150358"/>
          <a:ext cx="639225" cy="639225"/>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0C11A-8E59-4242-BDB0-31A5D8D9550F}">
      <dsp:nvSpPr>
        <dsp:cNvPr id="0" name=""/>
        <dsp:cNvSpPr/>
      </dsp:nvSpPr>
      <dsp:spPr>
        <a:xfrm rot="10800000">
          <a:off x="1439546" y="3159"/>
          <a:ext cx="5244655" cy="474097"/>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CREATE</a:t>
          </a:r>
          <a:endParaRPr lang="en-US" sz="2100" kern="1200" dirty="0"/>
        </a:p>
      </dsp:txBody>
      <dsp:txXfrm rot="10800000">
        <a:off x="1558070" y="3159"/>
        <a:ext cx="5126131" cy="474097"/>
      </dsp:txXfrm>
    </dsp:sp>
    <dsp:sp modelId="{0114BB5B-A803-49A3-9879-00E704DB6AB3}">
      <dsp:nvSpPr>
        <dsp:cNvPr id="0" name=""/>
        <dsp:cNvSpPr/>
      </dsp:nvSpPr>
      <dsp:spPr>
        <a:xfrm>
          <a:off x="1202497" y="3159"/>
          <a:ext cx="474097" cy="474097"/>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29EFF3-9D38-4795-8D31-A3D5B04F1FFF}">
      <dsp:nvSpPr>
        <dsp:cNvPr id="0" name=""/>
        <dsp:cNvSpPr/>
      </dsp:nvSpPr>
      <dsp:spPr>
        <a:xfrm rot="10800000">
          <a:off x="1439546" y="618778"/>
          <a:ext cx="5244655" cy="47409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rtl="0">
            <a:lnSpc>
              <a:spcPct val="90000"/>
            </a:lnSpc>
            <a:spcBef>
              <a:spcPct val="0"/>
            </a:spcBef>
            <a:spcAft>
              <a:spcPct val="35000"/>
            </a:spcAft>
          </a:pPr>
          <a:r>
            <a:rPr lang="en-US" sz="2100" kern="1200" dirty="0" smtClean="0"/>
            <a:t>SELECT</a:t>
          </a:r>
          <a:endParaRPr lang="en-GB" sz="2100" kern="1200" dirty="0"/>
        </a:p>
      </dsp:txBody>
      <dsp:txXfrm rot="10800000">
        <a:off x="1558070" y="618778"/>
        <a:ext cx="5126131" cy="474097"/>
      </dsp:txXfrm>
    </dsp:sp>
    <dsp:sp modelId="{FF8D8DE5-D558-4308-9B5B-9016EC61DC4E}">
      <dsp:nvSpPr>
        <dsp:cNvPr id="0" name=""/>
        <dsp:cNvSpPr/>
      </dsp:nvSpPr>
      <dsp:spPr>
        <a:xfrm>
          <a:off x="1202497" y="618778"/>
          <a:ext cx="474097" cy="474097"/>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629695-2117-452F-889D-83DAFC980968}">
      <dsp:nvSpPr>
        <dsp:cNvPr id="0" name=""/>
        <dsp:cNvSpPr/>
      </dsp:nvSpPr>
      <dsp:spPr>
        <a:xfrm rot="10800000">
          <a:off x="1439546" y="1234397"/>
          <a:ext cx="5244655" cy="47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rtl="0">
            <a:lnSpc>
              <a:spcPct val="90000"/>
            </a:lnSpc>
            <a:spcBef>
              <a:spcPct val="0"/>
            </a:spcBef>
            <a:spcAft>
              <a:spcPct val="35000"/>
            </a:spcAft>
          </a:pPr>
          <a:r>
            <a:rPr lang="en-US" sz="2100" kern="1200" dirty="0" smtClean="0"/>
            <a:t>INSERT</a:t>
          </a:r>
          <a:endParaRPr lang="en-GB" sz="2100" kern="1200" dirty="0"/>
        </a:p>
      </dsp:txBody>
      <dsp:txXfrm rot="10800000">
        <a:off x="1558070" y="1234397"/>
        <a:ext cx="5126131" cy="474097"/>
      </dsp:txXfrm>
    </dsp:sp>
    <dsp:sp modelId="{8594D108-E575-42DB-A997-2926AF7D539F}">
      <dsp:nvSpPr>
        <dsp:cNvPr id="0" name=""/>
        <dsp:cNvSpPr/>
      </dsp:nvSpPr>
      <dsp:spPr>
        <a:xfrm>
          <a:off x="1202497" y="1234397"/>
          <a:ext cx="474097" cy="474097"/>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0379A5-8D5D-4CE8-95A6-F9FA1762A1FF}">
      <dsp:nvSpPr>
        <dsp:cNvPr id="0" name=""/>
        <dsp:cNvSpPr/>
      </dsp:nvSpPr>
      <dsp:spPr>
        <a:xfrm rot="10800000">
          <a:off x="1439546" y="1850016"/>
          <a:ext cx="5244655" cy="474097"/>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rtl="0">
            <a:lnSpc>
              <a:spcPct val="90000"/>
            </a:lnSpc>
            <a:spcBef>
              <a:spcPct val="0"/>
            </a:spcBef>
            <a:spcAft>
              <a:spcPct val="35000"/>
            </a:spcAft>
          </a:pPr>
          <a:r>
            <a:rPr lang="en-US" sz="2100" kern="1200" dirty="0" smtClean="0"/>
            <a:t>DELETE</a:t>
          </a:r>
          <a:endParaRPr lang="en-GB" sz="2100" kern="1200" dirty="0"/>
        </a:p>
      </dsp:txBody>
      <dsp:txXfrm rot="10800000">
        <a:off x="1558070" y="1850016"/>
        <a:ext cx="5126131" cy="474097"/>
      </dsp:txXfrm>
    </dsp:sp>
    <dsp:sp modelId="{A3EBB883-9274-4661-808F-512D1E9F82B4}">
      <dsp:nvSpPr>
        <dsp:cNvPr id="0" name=""/>
        <dsp:cNvSpPr/>
      </dsp:nvSpPr>
      <dsp:spPr>
        <a:xfrm>
          <a:off x="1202497" y="1850016"/>
          <a:ext cx="474097" cy="474097"/>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E4F0B0-DA3A-4811-800B-417D776D7A14}">
      <dsp:nvSpPr>
        <dsp:cNvPr id="0" name=""/>
        <dsp:cNvSpPr/>
      </dsp:nvSpPr>
      <dsp:spPr>
        <a:xfrm rot="10800000">
          <a:off x="1439546" y="2465635"/>
          <a:ext cx="5244655" cy="474097"/>
        </a:xfrm>
        <a:prstGeom prst="homePlat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rtl="0">
            <a:lnSpc>
              <a:spcPct val="90000"/>
            </a:lnSpc>
            <a:spcBef>
              <a:spcPct val="0"/>
            </a:spcBef>
            <a:spcAft>
              <a:spcPct val="35000"/>
            </a:spcAft>
          </a:pPr>
          <a:r>
            <a:rPr lang="en-US" sz="2100" kern="1200" dirty="0" smtClean="0"/>
            <a:t>UNION  </a:t>
          </a:r>
          <a:endParaRPr lang="en-GB" sz="2100" kern="1200" dirty="0"/>
        </a:p>
      </dsp:txBody>
      <dsp:txXfrm rot="10800000">
        <a:off x="1558070" y="2465635"/>
        <a:ext cx="5126131" cy="474097"/>
      </dsp:txXfrm>
    </dsp:sp>
    <dsp:sp modelId="{0C5CF6E7-2ADB-47F5-80DF-7DB4AD2A3736}">
      <dsp:nvSpPr>
        <dsp:cNvPr id="0" name=""/>
        <dsp:cNvSpPr/>
      </dsp:nvSpPr>
      <dsp:spPr>
        <a:xfrm>
          <a:off x="1202497" y="2465635"/>
          <a:ext cx="474097" cy="474097"/>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6D78D2-CF16-46FF-B12F-40192E308AB9}">
      <dsp:nvSpPr>
        <dsp:cNvPr id="0" name=""/>
        <dsp:cNvSpPr/>
      </dsp:nvSpPr>
      <dsp:spPr>
        <a:xfrm rot="10800000">
          <a:off x="1439546" y="3081254"/>
          <a:ext cx="5244655" cy="474097"/>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JOIN</a:t>
          </a:r>
          <a:endParaRPr lang="en-US" sz="2100" kern="1200" dirty="0"/>
        </a:p>
      </dsp:txBody>
      <dsp:txXfrm rot="10800000">
        <a:off x="1558070" y="3081254"/>
        <a:ext cx="5126131" cy="474097"/>
      </dsp:txXfrm>
    </dsp:sp>
    <dsp:sp modelId="{C943198D-9437-4D11-9750-48D0B44796F7}">
      <dsp:nvSpPr>
        <dsp:cNvPr id="0" name=""/>
        <dsp:cNvSpPr/>
      </dsp:nvSpPr>
      <dsp:spPr>
        <a:xfrm>
          <a:off x="1202497" y="3081254"/>
          <a:ext cx="474097" cy="474097"/>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D2B3EF-536B-4AFC-A0C1-A33AE5D46617}">
      <dsp:nvSpPr>
        <dsp:cNvPr id="0" name=""/>
        <dsp:cNvSpPr/>
      </dsp:nvSpPr>
      <dsp:spPr>
        <a:xfrm rot="10800000">
          <a:off x="1439546" y="3696873"/>
          <a:ext cx="5244655" cy="474097"/>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rtl="0">
            <a:lnSpc>
              <a:spcPct val="90000"/>
            </a:lnSpc>
            <a:spcBef>
              <a:spcPct val="0"/>
            </a:spcBef>
            <a:spcAft>
              <a:spcPct val="35000"/>
            </a:spcAft>
          </a:pPr>
          <a:r>
            <a:rPr lang="en-US" sz="2100" kern="1200" dirty="0" smtClean="0"/>
            <a:t>Group by</a:t>
          </a:r>
          <a:endParaRPr lang="en-GB" sz="2100" kern="1200" dirty="0"/>
        </a:p>
      </dsp:txBody>
      <dsp:txXfrm rot="10800000">
        <a:off x="1558070" y="3696873"/>
        <a:ext cx="5126131" cy="474097"/>
      </dsp:txXfrm>
    </dsp:sp>
    <dsp:sp modelId="{3B5978EF-717A-4667-898D-106A84CD775A}">
      <dsp:nvSpPr>
        <dsp:cNvPr id="0" name=""/>
        <dsp:cNvSpPr/>
      </dsp:nvSpPr>
      <dsp:spPr>
        <a:xfrm>
          <a:off x="1202497" y="3696873"/>
          <a:ext cx="474097" cy="474097"/>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AA3967-ABF2-4616-9D2A-CA7F839309A7}">
      <dsp:nvSpPr>
        <dsp:cNvPr id="0" name=""/>
        <dsp:cNvSpPr/>
      </dsp:nvSpPr>
      <dsp:spPr>
        <a:xfrm rot="10800000">
          <a:off x="1439546" y="4312492"/>
          <a:ext cx="5244655" cy="474097"/>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064" tIns="80010" rIns="149352" bIns="80010" numCol="1" spcCol="1270" anchor="ctr" anchorCtr="0">
          <a:noAutofit/>
        </a:bodyPr>
        <a:lstStyle/>
        <a:p>
          <a:pPr lvl="0" algn="ctr" defTabSz="933450" rtl="0">
            <a:lnSpc>
              <a:spcPct val="90000"/>
            </a:lnSpc>
            <a:spcBef>
              <a:spcPct val="0"/>
            </a:spcBef>
            <a:spcAft>
              <a:spcPct val="35000"/>
            </a:spcAft>
          </a:pPr>
          <a:r>
            <a:rPr lang="en-US" sz="2100" kern="1200" smtClean="0"/>
            <a:t>Order by</a:t>
          </a:r>
          <a:endParaRPr lang="en-GB" sz="2100" kern="1200"/>
        </a:p>
      </dsp:txBody>
      <dsp:txXfrm rot="10800000">
        <a:off x="1558070" y="4312492"/>
        <a:ext cx="5126131" cy="474097"/>
      </dsp:txXfrm>
    </dsp:sp>
    <dsp:sp modelId="{3588A0F1-2DA0-4F99-87E1-861C5DB8B98F}">
      <dsp:nvSpPr>
        <dsp:cNvPr id="0" name=""/>
        <dsp:cNvSpPr/>
      </dsp:nvSpPr>
      <dsp:spPr>
        <a:xfrm>
          <a:off x="1202497" y="4312492"/>
          <a:ext cx="474097" cy="474097"/>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1608"/>
            <a:ext cx="9142570" cy="6856392"/>
          </a:xfrm>
          <a:prstGeom prst="rect">
            <a:avLst/>
          </a:prstGeom>
        </p:spPr>
      </p:pic>
      <p:sp>
        <p:nvSpPr>
          <p:cNvPr id="15" name="Text Placeholder 2">
            <a:extLst>
              <a:ext uri="{FF2B5EF4-FFF2-40B4-BE49-F238E27FC236}">
                <a16:creationId xmlns:a16="http://schemas.microsoft.com/office/drawing/2014/main" id="{CCB4B624-5098-4F9B-9DF1-1ED249FA1B9B}"/>
              </a:ext>
            </a:extLst>
          </p:cNvPr>
          <p:cNvSpPr>
            <a:spLocks noGrp="1"/>
          </p:cNvSpPr>
          <p:nvPr>
            <p:ph type="body" idx="1" hasCustomPrompt="1"/>
          </p:nvPr>
        </p:nvSpPr>
        <p:spPr>
          <a:xfrm>
            <a:off x="773590" y="4059231"/>
            <a:ext cx="7894002" cy="609796"/>
          </a:xfrm>
        </p:spPr>
        <p:txBody>
          <a:bodyPr anchor="t">
            <a:noAutofit/>
          </a:bodyPr>
          <a:lstStyle>
            <a:lvl1pPr marL="0" indent="0" algn="ctr">
              <a:buNone/>
              <a:defRPr sz="4000" b="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or speaker</a:t>
            </a:r>
          </a:p>
        </p:txBody>
      </p:sp>
      <p:sp>
        <p:nvSpPr>
          <p:cNvPr id="11" name="Title 1">
            <a:extLst>
              <a:ext uri="{FF2B5EF4-FFF2-40B4-BE49-F238E27FC236}">
                <a16:creationId xmlns:a16="http://schemas.microsoft.com/office/drawing/2014/main" id="{CD8BA8A6-2B14-4932-8E99-0BCD60256AD2}"/>
              </a:ext>
            </a:extLst>
          </p:cNvPr>
          <p:cNvSpPr>
            <a:spLocks noGrp="1"/>
          </p:cNvSpPr>
          <p:nvPr>
            <p:ph type="title" hasCustomPrompt="1"/>
          </p:nvPr>
        </p:nvSpPr>
        <p:spPr>
          <a:xfrm>
            <a:off x="780891" y="2719094"/>
            <a:ext cx="7886700" cy="1117800"/>
          </a:xfrm>
        </p:spPr>
        <p:txBody>
          <a:bodyPr>
            <a:noAutofit/>
          </a:bodyPr>
          <a:lstStyle>
            <a:lvl1pPr>
              <a:defRPr sz="10400"/>
            </a:lvl1pPr>
          </a:lstStyle>
          <a:p>
            <a:r>
              <a:rPr lang="en-US" dirty="0"/>
              <a:t>Title</a:t>
            </a:r>
            <a:endParaRPr lang="en-GB" dirty="0"/>
          </a:p>
        </p:txBody>
      </p:sp>
    </p:spTree>
    <p:extLst>
      <p:ext uri="{BB962C8B-B14F-4D97-AF65-F5344CB8AC3E}">
        <p14:creationId xmlns:p14="http://schemas.microsoft.com/office/powerpoint/2010/main" val="152331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57155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Only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68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0"/>
            <a:ext cx="9142570" cy="6856392"/>
          </a:xfrm>
          <a:prstGeom prst="rect">
            <a:avLst/>
          </a:prstGeom>
        </p:spPr>
      </p:pic>
    </p:spTree>
    <p:extLst>
      <p:ext uri="{BB962C8B-B14F-4D97-AF65-F5344CB8AC3E}">
        <p14:creationId xmlns:p14="http://schemas.microsoft.com/office/powerpoint/2010/main" val="3335265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2">
            <a:extLst>
              <a:ext uri="{FF2B5EF4-FFF2-40B4-BE49-F238E27FC236}">
                <a16:creationId xmlns:a16="http://schemas.microsoft.com/office/drawing/2014/main" id="{CCB4B624-5098-4F9B-9DF1-1ED249FA1B9B}"/>
              </a:ext>
            </a:extLst>
          </p:cNvPr>
          <p:cNvSpPr>
            <a:spLocks noGrp="1"/>
          </p:cNvSpPr>
          <p:nvPr>
            <p:ph type="body" idx="1"/>
          </p:nvPr>
        </p:nvSpPr>
        <p:spPr>
          <a:xfrm>
            <a:off x="773590" y="4059231"/>
            <a:ext cx="7894002" cy="609796"/>
          </a:xfrm>
        </p:spPr>
        <p:txBody>
          <a:bodyPr>
            <a:noAutofit/>
          </a:bodyPr>
          <a:lstStyle>
            <a:lvl1pPr marL="0" indent="0" algn="ctr">
              <a:buNone/>
              <a:defRPr sz="4000" b="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itle 1">
            <a:extLst>
              <a:ext uri="{FF2B5EF4-FFF2-40B4-BE49-F238E27FC236}">
                <a16:creationId xmlns:a16="http://schemas.microsoft.com/office/drawing/2014/main" id="{CD8BA8A6-2B14-4932-8E99-0BCD60256AD2}"/>
              </a:ext>
            </a:extLst>
          </p:cNvPr>
          <p:cNvSpPr>
            <a:spLocks noGrp="1"/>
          </p:cNvSpPr>
          <p:nvPr>
            <p:ph type="title"/>
          </p:nvPr>
        </p:nvSpPr>
        <p:spPr>
          <a:xfrm>
            <a:off x="780891" y="2719094"/>
            <a:ext cx="7886700" cy="1117800"/>
          </a:xfrm>
        </p:spPr>
        <p:txBody>
          <a:bodyPr>
            <a:noAutofit/>
          </a:bodyPr>
          <a:lstStyle>
            <a:lvl1pPr>
              <a:defRPr sz="10400"/>
            </a:lvl1pPr>
          </a:lstStyle>
          <a:p>
            <a:r>
              <a:rPr lang="en-US" smtClean="0"/>
              <a:t>Click to edit Master title style</a:t>
            </a:r>
            <a:endParaRPr lang="en-GB" dirty="0"/>
          </a:p>
        </p:txBody>
      </p:sp>
    </p:spTree>
    <p:extLst>
      <p:ext uri="{BB962C8B-B14F-4D97-AF65-F5344CB8AC3E}">
        <p14:creationId xmlns:p14="http://schemas.microsoft.com/office/powerpoint/2010/main" val="3606301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Box with Gradi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5CC1FB83-3EB8-484C-BD46-C79855472E39}"/>
              </a:ext>
            </a:extLst>
          </p:cNvPr>
          <p:cNvSpPr>
            <a:spLocks noGrp="1"/>
          </p:cNvSpPr>
          <p:nvPr>
            <p:ph sz="half" idx="1"/>
          </p:nvPr>
        </p:nvSpPr>
        <p:spPr>
          <a:xfrm>
            <a:off x="628650" y="1825624"/>
            <a:ext cx="788670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60731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Box 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035A14-D597-4506-9048-382F6C3BF34D}"/>
              </a:ext>
            </a:extLst>
          </p:cNvPr>
          <p:cNvSpPr>
            <a:spLocks noGrp="1"/>
          </p:cNvSpPr>
          <p:nvPr>
            <p:ph idx="1"/>
          </p:nvPr>
        </p:nvSpPr>
        <p:spPr>
          <a:xfrm>
            <a:off x="628650" y="1189973"/>
            <a:ext cx="7886700" cy="5425401"/>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29756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549DF49-43C4-4065-AC6A-A9CEB9484997}"/>
              </a:ext>
            </a:extLst>
          </p:cNvPr>
          <p:cNvSpPr>
            <a:spLocks noGrp="1"/>
          </p:cNvSpPr>
          <p:nvPr>
            <p:ph sz="half" idx="1"/>
          </p:nvPr>
        </p:nvSpPr>
        <p:spPr>
          <a:xfrm>
            <a:off x="628650" y="1825624"/>
            <a:ext cx="386715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69D98FF-11E9-4AAD-88A6-2B08ECEFAA8F}"/>
              </a:ext>
            </a:extLst>
          </p:cNvPr>
          <p:cNvSpPr>
            <a:spLocks noGrp="1"/>
          </p:cNvSpPr>
          <p:nvPr>
            <p:ph sz="half" idx="2"/>
          </p:nvPr>
        </p:nvSpPr>
        <p:spPr>
          <a:xfrm>
            <a:off x="4648200" y="1825624"/>
            <a:ext cx="3867150" cy="4789749"/>
          </a:xfrm>
        </p:spPr>
        <p:txBody>
          <a:bodyPr/>
          <a:lstStyle>
            <a:lvl1pPr marL="457200" indent="-457200">
              <a:buFont typeface="Wingdings" panose="05000000000000000000" pitchFamily="2" charset="2"/>
              <a:buChar char="§"/>
              <a:defRPr>
                <a:latin typeface="Arial" panose="020B0604020202020204" pitchFamily="34" charset="0"/>
                <a:cs typeface="Arial" panose="020B0604020202020204" pitchFamily="34" charset="0"/>
              </a:defRPr>
            </a:lvl1pPr>
            <a:lvl2pPr marL="800100" indent="-342900">
              <a:buFont typeface="Wingdings" panose="05000000000000000000" pitchFamily="2" charset="2"/>
              <a:buChar char="§"/>
              <a:defRPr>
                <a:latin typeface="Arial" panose="020B0604020202020204" pitchFamily="34" charset="0"/>
                <a:cs typeface="Arial" panose="020B0604020202020204" pitchFamily="34" charset="0"/>
              </a:defRPr>
            </a:lvl2pPr>
            <a:lvl3pPr marL="1257300" indent="-342900">
              <a:buFont typeface="Wingdings" panose="05000000000000000000" pitchFamily="2" charset="2"/>
              <a:buChar char="§"/>
              <a:defRPr>
                <a:latin typeface="Arial" panose="020B0604020202020204" pitchFamily="34" charset="0"/>
                <a:cs typeface="Arial" panose="020B0604020202020204" pitchFamily="34" charset="0"/>
              </a:defRPr>
            </a:lvl3pPr>
            <a:lvl4pPr marL="1657350" indent="-285750">
              <a:buFont typeface="Wingdings" panose="05000000000000000000" pitchFamily="2" charset="2"/>
              <a:buChar char="§"/>
              <a:defRPr>
                <a:latin typeface="Arial" panose="020B0604020202020204" pitchFamily="34" charset="0"/>
                <a:cs typeface="Arial" panose="020B0604020202020204" pitchFamily="34" charset="0"/>
              </a:defRPr>
            </a:lvl4pPr>
            <a:lvl5pPr marL="2114550" indent="-28575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itle 1">
            <a:extLst>
              <a:ext uri="{FF2B5EF4-FFF2-40B4-BE49-F238E27FC236}">
                <a16:creationId xmlns:a16="http://schemas.microsoft.com/office/drawing/2014/main" id="{D3FB99D4-759B-46BF-91F0-548C9A534F3D}"/>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772181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70A8EC47-221B-4789-B7F9-BCD6D2CC59FC}"/>
              </a:ext>
            </a:extLst>
          </p:cNvPr>
          <p:cNvSpPr>
            <a:spLocks noGrp="1"/>
          </p:cNvSpPr>
          <p:nvPr>
            <p:ph type="body" idx="1"/>
          </p:nvPr>
        </p:nvSpPr>
        <p:spPr>
          <a:xfrm>
            <a:off x="630238" y="1895279"/>
            <a:ext cx="3868737" cy="609796"/>
          </a:xfrm>
        </p:spPr>
        <p:txBody>
          <a:bodyPr>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AEB5446-397F-487C-8394-43B14116DAF1}"/>
              </a:ext>
            </a:extLst>
          </p:cNvPr>
          <p:cNvSpPr>
            <a:spLocks noGrp="1"/>
          </p:cNvSpPr>
          <p:nvPr>
            <p:ph sz="half" idx="2"/>
          </p:nvPr>
        </p:nvSpPr>
        <p:spPr>
          <a:xfrm>
            <a:off x="630238" y="2505074"/>
            <a:ext cx="3868737"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B4DA5EC4-410E-4804-9237-D4F941EA7756}"/>
              </a:ext>
            </a:extLst>
          </p:cNvPr>
          <p:cNvSpPr>
            <a:spLocks noGrp="1"/>
          </p:cNvSpPr>
          <p:nvPr>
            <p:ph type="body" sz="quarter" idx="3"/>
          </p:nvPr>
        </p:nvSpPr>
        <p:spPr>
          <a:xfrm>
            <a:off x="4629150" y="1895279"/>
            <a:ext cx="3887788" cy="609796"/>
          </a:xfrm>
        </p:spPr>
        <p:txBody>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BEE6D6-DF48-49D8-903C-2DD486BC29EA}"/>
              </a:ext>
            </a:extLst>
          </p:cNvPr>
          <p:cNvSpPr>
            <a:spLocks noGrp="1"/>
          </p:cNvSpPr>
          <p:nvPr>
            <p:ph sz="quarter" idx="4"/>
          </p:nvPr>
        </p:nvSpPr>
        <p:spPr>
          <a:xfrm>
            <a:off x="4629150" y="2505074"/>
            <a:ext cx="3887788"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Title 1">
            <a:extLst>
              <a:ext uri="{FF2B5EF4-FFF2-40B4-BE49-F238E27FC236}">
                <a16:creationId xmlns:a16="http://schemas.microsoft.com/office/drawing/2014/main" id="{BF690690-42D6-4203-BA5D-A5D7D3C17803}"/>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278591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Lef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3887788" y="2049462"/>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41E03A33-8131-467D-B50F-4EE3EE498E55}"/>
              </a:ext>
            </a:extLst>
          </p:cNvPr>
          <p:cNvSpPr>
            <a:spLocks noGrp="1"/>
          </p:cNvSpPr>
          <p:nvPr>
            <p:ph type="body" sz="half" idx="2"/>
          </p:nvPr>
        </p:nvSpPr>
        <p:spPr>
          <a:xfrm>
            <a:off x="630238" y="2057400"/>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669732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Righ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630238" y="2057400"/>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6" name="Text Placeholder 3">
            <a:extLst>
              <a:ext uri="{FF2B5EF4-FFF2-40B4-BE49-F238E27FC236}">
                <a16:creationId xmlns:a16="http://schemas.microsoft.com/office/drawing/2014/main" id="{A048D950-7CC0-458E-9C72-7F1D3D60F0DF}"/>
              </a:ext>
            </a:extLst>
          </p:cNvPr>
          <p:cNvSpPr>
            <a:spLocks noGrp="1"/>
          </p:cNvSpPr>
          <p:nvPr>
            <p:ph type="body" sz="half" idx="10"/>
          </p:nvPr>
        </p:nvSpPr>
        <p:spPr>
          <a:xfrm>
            <a:off x="5579889" y="2036936"/>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206699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Box with Gradi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5CC1FB83-3EB8-484C-BD46-C79855472E39}"/>
              </a:ext>
            </a:extLst>
          </p:cNvPr>
          <p:cNvSpPr>
            <a:spLocks noGrp="1"/>
          </p:cNvSpPr>
          <p:nvPr>
            <p:ph sz="half" idx="1"/>
          </p:nvPr>
        </p:nvSpPr>
        <p:spPr>
          <a:xfrm>
            <a:off x="628650" y="1825624"/>
            <a:ext cx="788670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96903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a:extLst>
              <a:ext uri="{FF2B5EF4-FFF2-40B4-BE49-F238E27FC236}">
                <a16:creationId xmlns:a16="http://schemas.microsoft.com/office/drawing/2014/main" id="{9547DF5A-1D85-47E4-B730-5C5682024A35}"/>
              </a:ext>
            </a:extLst>
          </p:cNvPr>
          <p:cNvSpPr>
            <a:spLocks noGrp="1"/>
          </p:cNvSpPr>
          <p:nvPr>
            <p:ph type="pic" idx="1"/>
          </p:nvPr>
        </p:nvSpPr>
        <p:spPr>
          <a:xfrm>
            <a:off x="3887788" y="2057400"/>
            <a:ext cx="4629150" cy="455797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630238"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9024967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Righ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a:extLst>
              <a:ext uri="{FF2B5EF4-FFF2-40B4-BE49-F238E27FC236}">
                <a16:creationId xmlns:a16="http://schemas.microsoft.com/office/drawing/2014/main" id="{E1FD28FB-E2D1-4631-8058-294B09273999}"/>
              </a:ext>
            </a:extLst>
          </p:cNvPr>
          <p:cNvSpPr>
            <a:spLocks noGrp="1"/>
          </p:cNvSpPr>
          <p:nvPr>
            <p:ph type="pic" idx="10"/>
          </p:nvPr>
        </p:nvSpPr>
        <p:spPr>
          <a:xfrm>
            <a:off x="620345" y="2057400"/>
            <a:ext cx="4629150" cy="455797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5567363"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480408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t="16054" b="74812"/>
          <a:stretch>
            <a:fillRect/>
          </a:stretch>
        </p:blipFill>
        <p:spPr bwMode="auto">
          <a:xfrm>
            <a:off x="1588" y="1101725"/>
            <a:ext cx="91424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042390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 Only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460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2"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60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Box 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035A14-D597-4506-9048-382F6C3BF34D}"/>
              </a:ext>
            </a:extLst>
          </p:cNvPr>
          <p:cNvSpPr>
            <a:spLocks noGrp="1"/>
          </p:cNvSpPr>
          <p:nvPr>
            <p:ph idx="1"/>
          </p:nvPr>
        </p:nvSpPr>
        <p:spPr>
          <a:xfrm>
            <a:off x="628650" y="1189973"/>
            <a:ext cx="7886700" cy="5425401"/>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7158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9DF49-43C4-4065-AC6A-A9CEB9484997}"/>
              </a:ext>
            </a:extLst>
          </p:cNvPr>
          <p:cNvSpPr>
            <a:spLocks noGrp="1"/>
          </p:cNvSpPr>
          <p:nvPr>
            <p:ph sz="half" idx="1"/>
          </p:nvPr>
        </p:nvSpPr>
        <p:spPr>
          <a:xfrm>
            <a:off x="628650" y="1825624"/>
            <a:ext cx="386715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69D98FF-11E9-4AAD-88A6-2B08ECEFAA8F}"/>
              </a:ext>
            </a:extLst>
          </p:cNvPr>
          <p:cNvSpPr>
            <a:spLocks noGrp="1"/>
          </p:cNvSpPr>
          <p:nvPr>
            <p:ph sz="half" idx="2"/>
          </p:nvPr>
        </p:nvSpPr>
        <p:spPr>
          <a:xfrm>
            <a:off x="4648200" y="1825624"/>
            <a:ext cx="3867150" cy="4789749"/>
          </a:xfrm>
        </p:spPr>
        <p:txBody>
          <a:bodyPr/>
          <a:lstStyle>
            <a:lvl1pPr marL="457200" indent="-457200">
              <a:buFont typeface="Wingdings" panose="05000000000000000000" pitchFamily="2" charset="2"/>
              <a:buChar char="§"/>
              <a:defRPr>
                <a:latin typeface="Arial" panose="020B0604020202020204" pitchFamily="34" charset="0"/>
                <a:cs typeface="Arial" panose="020B0604020202020204" pitchFamily="34" charset="0"/>
              </a:defRPr>
            </a:lvl1pPr>
            <a:lvl2pPr marL="800100" indent="-342900">
              <a:buFont typeface="Wingdings" panose="05000000000000000000" pitchFamily="2" charset="2"/>
              <a:buChar char="§"/>
              <a:defRPr>
                <a:latin typeface="Arial" panose="020B0604020202020204" pitchFamily="34" charset="0"/>
                <a:cs typeface="Arial" panose="020B0604020202020204" pitchFamily="34" charset="0"/>
              </a:defRPr>
            </a:lvl2pPr>
            <a:lvl3pPr marL="1257300" indent="-342900">
              <a:buFont typeface="Wingdings" panose="05000000000000000000" pitchFamily="2" charset="2"/>
              <a:buChar char="§"/>
              <a:defRPr>
                <a:latin typeface="Arial" panose="020B0604020202020204" pitchFamily="34" charset="0"/>
                <a:cs typeface="Arial" panose="020B0604020202020204" pitchFamily="34" charset="0"/>
              </a:defRPr>
            </a:lvl3pPr>
            <a:lvl4pPr marL="1657350" indent="-285750">
              <a:buFont typeface="Wingdings" panose="05000000000000000000" pitchFamily="2" charset="2"/>
              <a:buChar char="§"/>
              <a:defRPr>
                <a:latin typeface="Arial" panose="020B0604020202020204" pitchFamily="34" charset="0"/>
                <a:cs typeface="Arial" panose="020B0604020202020204" pitchFamily="34" charset="0"/>
              </a:defRPr>
            </a:lvl4pPr>
            <a:lvl5pPr marL="2114550" indent="-28575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a:extLst>
              <a:ext uri="{FF2B5EF4-FFF2-40B4-BE49-F238E27FC236}">
                <a16:creationId xmlns:a16="http://schemas.microsoft.com/office/drawing/2014/main" id="{C5CDF5C6-30DB-4505-B876-4C90E94ADE5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2" name="Title 1">
            <a:extLst>
              <a:ext uri="{FF2B5EF4-FFF2-40B4-BE49-F238E27FC236}">
                <a16:creationId xmlns:a16="http://schemas.microsoft.com/office/drawing/2014/main" id="{D3FB99D4-759B-46BF-91F0-548C9A534F3D}"/>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50777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A8EC47-221B-4789-B7F9-BCD6D2CC59FC}"/>
              </a:ext>
            </a:extLst>
          </p:cNvPr>
          <p:cNvSpPr>
            <a:spLocks noGrp="1"/>
          </p:cNvSpPr>
          <p:nvPr>
            <p:ph type="body" idx="1"/>
          </p:nvPr>
        </p:nvSpPr>
        <p:spPr>
          <a:xfrm>
            <a:off x="630238" y="1895279"/>
            <a:ext cx="3868737" cy="609796"/>
          </a:xfrm>
        </p:spPr>
        <p:txBody>
          <a:bodyPr anchor="t">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AEB5446-397F-487C-8394-43B14116DAF1}"/>
              </a:ext>
            </a:extLst>
          </p:cNvPr>
          <p:cNvSpPr>
            <a:spLocks noGrp="1"/>
          </p:cNvSpPr>
          <p:nvPr>
            <p:ph sz="half" idx="2"/>
          </p:nvPr>
        </p:nvSpPr>
        <p:spPr>
          <a:xfrm>
            <a:off x="630238" y="2505074"/>
            <a:ext cx="3868737"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B4DA5EC4-410E-4804-9237-D4F941EA7756}"/>
              </a:ext>
            </a:extLst>
          </p:cNvPr>
          <p:cNvSpPr>
            <a:spLocks noGrp="1"/>
          </p:cNvSpPr>
          <p:nvPr>
            <p:ph type="body" sz="quarter" idx="3"/>
          </p:nvPr>
        </p:nvSpPr>
        <p:spPr>
          <a:xfrm>
            <a:off x="4629150" y="1895279"/>
            <a:ext cx="3887788" cy="609796"/>
          </a:xfrm>
        </p:spPr>
        <p:txBody>
          <a:bodyPr anchor="t"/>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BEE6D6-DF48-49D8-903C-2DD486BC29EA}"/>
              </a:ext>
            </a:extLst>
          </p:cNvPr>
          <p:cNvSpPr>
            <a:spLocks noGrp="1"/>
          </p:cNvSpPr>
          <p:nvPr>
            <p:ph sz="quarter" idx="4"/>
          </p:nvPr>
        </p:nvSpPr>
        <p:spPr>
          <a:xfrm>
            <a:off x="4629150" y="2505074"/>
            <a:ext cx="3887788"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2" name="Picture 11">
            <a:extLst>
              <a:ext uri="{FF2B5EF4-FFF2-40B4-BE49-F238E27FC236}">
                <a16:creationId xmlns:a16="http://schemas.microsoft.com/office/drawing/2014/main" id="{3273A1A1-33D8-4F50-AB33-E280C32D8DB2}"/>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3" name="Title 1">
            <a:extLst>
              <a:ext uri="{FF2B5EF4-FFF2-40B4-BE49-F238E27FC236}">
                <a16:creationId xmlns:a16="http://schemas.microsoft.com/office/drawing/2014/main" id="{BF690690-42D6-4203-BA5D-A5D7D3C17803}"/>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74421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Lef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3887788" y="2049462"/>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41E03A33-8131-467D-B50F-4EE3EE498E55}"/>
              </a:ext>
            </a:extLst>
          </p:cNvPr>
          <p:cNvSpPr>
            <a:spLocks noGrp="1"/>
          </p:cNvSpPr>
          <p:nvPr>
            <p:ph type="body" sz="half" idx="2"/>
          </p:nvPr>
        </p:nvSpPr>
        <p:spPr>
          <a:xfrm>
            <a:off x="630238" y="2057400"/>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5002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630238" y="2057400"/>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6" name="Text Placeholder 3">
            <a:extLst>
              <a:ext uri="{FF2B5EF4-FFF2-40B4-BE49-F238E27FC236}">
                <a16:creationId xmlns:a16="http://schemas.microsoft.com/office/drawing/2014/main" id="{A048D950-7CC0-458E-9C72-7F1D3D60F0DF}"/>
              </a:ext>
            </a:extLst>
          </p:cNvPr>
          <p:cNvSpPr>
            <a:spLocks noGrp="1"/>
          </p:cNvSpPr>
          <p:nvPr>
            <p:ph type="body" sz="half" idx="10"/>
          </p:nvPr>
        </p:nvSpPr>
        <p:spPr>
          <a:xfrm>
            <a:off x="5579889" y="2036936"/>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306008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47DF5A-1D85-47E4-B730-5C5682024A35}"/>
              </a:ext>
            </a:extLst>
          </p:cNvPr>
          <p:cNvSpPr>
            <a:spLocks noGrp="1"/>
          </p:cNvSpPr>
          <p:nvPr>
            <p:ph type="pic" idx="1"/>
          </p:nvPr>
        </p:nvSpPr>
        <p:spPr>
          <a:xfrm>
            <a:off x="3887788"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630238"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4054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Righ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1FD28FB-E2D1-4631-8058-294B09273999}"/>
              </a:ext>
            </a:extLst>
          </p:cNvPr>
          <p:cNvSpPr>
            <a:spLocks noGrp="1"/>
          </p:cNvSpPr>
          <p:nvPr>
            <p:ph type="pic" idx="10"/>
          </p:nvPr>
        </p:nvSpPr>
        <p:spPr>
          <a:xfrm>
            <a:off x="620345"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5567363"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5193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303D8D-0EDB-41F6-B4DB-CC4B5EE058E0}"/>
              </a:ext>
            </a:extLst>
          </p:cNvPr>
          <p:cNvPicPr>
            <a:picLocks noChangeAspect="1"/>
          </p:cNvPicPr>
          <p:nvPr userDrawn="1"/>
        </p:nvPicPr>
        <p:blipFill rotWithShape="1">
          <a:blip r:embed="rId14"/>
          <a:srcRect b="84129"/>
          <a:stretch/>
        </p:blipFill>
        <p:spPr>
          <a:xfrm>
            <a:off x="1430" y="1609"/>
            <a:ext cx="9142570" cy="1088155"/>
          </a:xfrm>
          <a:prstGeom prst="rect">
            <a:avLst/>
          </a:prstGeom>
        </p:spPr>
      </p:pic>
      <p:sp>
        <p:nvSpPr>
          <p:cNvPr id="2" name="Title Placeholder 1">
            <a:extLst>
              <a:ext uri="{FF2B5EF4-FFF2-40B4-BE49-F238E27FC236}">
                <a16:creationId xmlns:a16="http://schemas.microsoft.com/office/drawing/2014/main" id="{10FC6FBC-4483-4B5E-92A0-380E1891E52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32472488-DD78-470E-B80C-585120F7CB7F}"/>
              </a:ext>
            </a:extLst>
          </p:cNvPr>
          <p:cNvSpPr>
            <a:spLocks noGrp="1"/>
          </p:cNvSpPr>
          <p:nvPr>
            <p:ph type="body" idx="1"/>
          </p:nvPr>
        </p:nvSpPr>
        <p:spPr>
          <a:xfrm>
            <a:off x="628650" y="1903956"/>
            <a:ext cx="7886700" cy="47114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32877168"/>
      </p:ext>
    </p:extLst>
  </p:cSld>
  <p:clrMap bg1="lt1" tx1="dk1" bg2="lt2" tx2="dk2" accent1="accent1" accent2="accent2" accent3="accent3" accent4="accent4" accent5="accent5" accent6="accent6" hlink="hlink" folHlink="folHlink"/>
  <p:sldLayoutIdLst>
    <p:sldLayoutId id="2147483668" r:id="rId1"/>
    <p:sldLayoutId id="2147483682" r:id="rId2"/>
    <p:sldLayoutId id="2147483674" r:id="rId3"/>
    <p:sldLayoutId id="2147483671" r:id="rId4"/>
    <p:sldLayoutId id="2147483672" r:id="rId5"/>
    <p:sldLayoutId id="2147483675" r:id="rId6"/>
    <p:sldLayoutId id="2147483679" r:id="rId7"/>
    <p:sldLayoutId id="2147483676" r:id="rId8"/>
    <p:sldLayoutId id="2147483680" r:id="rId9"/>
    <p:sldLayoutId id="2147483673" r:id="rId10"/>
    <p:sldLayoutId id="2147483677" r:id="rId11"/>
    <p:sldLayoutId id="2147483681" r:id="rId12"/>
  </p:sldLayoutIdLst>
  <p:txStyles>
    <p:titleStyle>
      <a:lvl1pPr algn="l" defTabSz="914400" rtl="0" eaLnBrk="1" latinLnBrk="0" hangingPunct="1">
        <a:lnSpc>
          <a:spcPct val="90000"/>
        </a:lnSpc>
        <a:spcBef>
          <a:spcPct val="0"/>
        </a:spcBef>
        <a:buNone/>
        <a:defRPr sz="2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14">
            <a:extLst>
              <a:ext uri="{28A0092B-C50C-407E-A947-70E740481C1C}">
                <a14:useLocalDpi xmlns:a14="http://schemas.microsoft.com/office/drawing/2010/main" val="0"/>
              </a:ext>
            </a:extLst>
          </a:blip>
          <a:srcRect b="84129"/>
          <a:stretch>
            <a:fillRect/>
          </a:stretch>
        </p:blipFill>
        <p:spPr bwMode="auto">
          <a:xfrm>
            <a:off x="1588" y="1588"/>
            <a:ext cx="9142412"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8" name="Text Placeholder 2"/>
          <p:cNvSpPr>
            <a:spLocks noGrp="1"/>
          </p:cNvSpPr>
          <p:nvPr>
            <p:ph type="body" idx="1"/>
          </p:nvPr>
        </p:nvSpPr>
        <p:spPr bwMode="auto">
          <a:xfrm>
            <a:off x="628650" y="1903413"/>
            <a:ext cx="78867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Tree>
    <p:extLst>
      <p:ext uri="{BB962C8B-B14F-4D97-AF65-F5344CB8AC3E}">
        <p14:creationId xmlns:p14="http://schemas.microsoft.com/office/powerpoint/2010/main" val="183504222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txStyles>
    <p:titleStyle>
      <a:lvl1pPr algn="l" rtl="0" eaLnBrk="0" fontAlgn="base" hangingPunct="0">
        <a:lnSpc>
          <a:spcPct val="90000"/>
        </a:lnSpc>
        <a:spcBef>
          <a:spcPct val="0"/>
        </a:spcBef>
        <a:spcAft>
          <a:spcPct val="0"/>
        </a:spcAft>
        <a:defRPr sz="24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400" b="1">
          <a:solidFill>
            <a:schemeClr val="bg1"/>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F4BE9-39A3-4103-898D-8798F768518D}"/>
              </a:ext>
            </a:extLst>
          </p:cNvPr>
          <p:cNvSpPr>
            <a:spLocks noGrp="1"/>
          </p:cNvSpPr>
          <p:nvPr>
            <p:ph type="body" idx="1"/>
          </p:nvPr>
        </p:nvSpPr>
        <p:spPr>
          <a:xfrm>
            <a:off x="-679269" y="4072293"/>
            <a:ext cx="9823269" cy="1370726"/>
          </a:xfrm>
        </p:spPr>
        <p:txBody>
          <a:bodyPr/>
          <a:lstStyle/>
          <a:p>
            <a:endParaRPr lang="en-US" sz="3200" dirty="0" smtClean="0"/>
          </a:p>
          <a:p>
            <a:r>
              <a:rPr lang="en-US" sz="2800" dirty="0" smtClean="0"/>
              <a:t>Prof. G. Williams</a:t>
            </a:r>
            <a:endParaRPr lang="en-US" sz="2800" dirty="0"/>
          </a:p>
          <a:p>
            <a:endParaRPr lang="en-GB" sz="3200"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564968" y="1896134"/>
            <a:ext cx="8261532" cy="1469366"/>
          </a:xfrm>
        </p:spPr>
        <p:txBody>
          <a:bodyPr/>
          <a:lstStyle/>
          <a:p>
            <a:r>
              <a:rPr lang="en-GB" sz="6000" dirty="0" smtClean="0"/>
              <a:t>Seminar 4 – </a:t>
            </a:r>
            <a:br>
              <a:rPr lang="en-GB" sz="6000" dirty="0" smtClean="0"/>
            </a:br>
            <a:r>
              <a:rPr lang="en-GB" sz="4000" dirty="0" smtClean="0"/>
              <a:t>SQL AND NORMALISATION </a:t>
            </a:r>
            <a:endParaRPr lang="en-GB" sz="4000" dirty="0"/>
          </a:p>
        </p:txBody>
      </p:sp>
    </p:spTree>
    <p:extLst>
      <p:ext uri="{BB962C8B-B14F-4D97-AF65-F5344CB8AC3E}">
        <p14:creationId xmlns:p14="http://schemas.microsoft.com/office/powerpoint/2010/main" val="2541132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EXAMPLE OF AGGREGATE FUNCTIONS </a:t>
            </a:r>
            <a:endParaRPr lang="en-GB" sz="3200"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115019918"/>
              </p:ext>
            </p:extLst>
          </p:nvPr>
        </p:nvGraphicFramePr>
        <p:xfrm>
          <a:off x="265395" y="1825624"/>
          <a:ext cx="8707155" cy="47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4341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TABLES</a:t>
            </a:r>
            <a:endParaRPr lang="en-GB" sz="3200" dirty="0"/>
          </a:p>
        </p:txBody>
      </p:sp>
      <p:sp>
        <p:nvSpPr>
          <p:cNvPr id="2" name="Text Placeholder 1">
            <a:extLst>
              <a:ext uri="{FF2B5EF4-FFF2-40B4-BE49-F238E27FC236}">
                <a16:creationId xmlns:a16="http://schemas.microsoft.com/office/drawing/2014/main" id="{4D6F4BE9-39A3-4103-898D-8798F768518D}"/>
              </a:ext>
            </a:extLst>
          </p:cNvPr>
          <p:cNvSpPr>
            <a:spLocks noGrp="1"/>
          </p:cNvSpPr>
          <p:nvPr>
            <p:ph sz="half" idx="1"/>
          </p:nvPr>
        </p:nvSpPr>
        <p:spPr/>
        <p:txBody>
          <a:bodyPr>
            <a:normAutofit/>
          </a:bodyPr>
          <a:lstStyle/>
          <a:p>
            <a:pPr marL="0" indent="0" algn="just">
              <a:buNone/>
            </a:pPr>
            <a:r>
              <a:rPr lang="en-US" sz="3600" dirty="0" smtClean="0"/>
              <a:t>An object that contain datasets in the database. A relational database may contain one or more objects. This could be single or multiple objects linked together with a common identification.  </a:t>
            </a:r>
            <a:endParaRPr lang="en-US" sz="3600" dirty="0"/>
          </a:p>
        </p:txBody>
      </p:sp>
    </p:spTree>
    <p:extLst>
      <p:ext uri="{BB962C8B-B14F-4D97-AF65-F5344CB8AC3E}">
        <p14:creationId xmlns:p14="http://schemas.microsoft.com/office/powerpoint/2010/main" val="4142125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DATA TYPES/ITEMS &amp; EXAMPLES</a:t>
            </a:r>
            <a:endParaRPr lang="en-GB" sz="3200" dirty="0"/>
          </a:p>
        </p:txBody>
      </p:sp>
      <p:sp>
        <p:nvSpPr>
          <p:cNvPr id="2" name="Text Placeholder 1">
            <a:extLst>
              <a:ext uri="{FF2B5EF4-FFF2-40B4-BE49-F238E27FC236}">
                <a16:creationId xmlns:a16="http://schemas.microsoft.com/office/drawing/2014/main" id="{4D6F4BE9-39A3-4103-898D-8798F768518D}"/>
              </a:ext>
            </a:extLst>
          </p:cNvPr>
          <p:cNvSpPr>
            <a:spLocks noGrp="1"/>
          </p:cNvSpPr>
          <p:nvPr>
            <p:ph sz="half" idx="1"/>
          </p:nvPr>
        </p:nvSpPr>
        <p:spPr>
          <a:xfrm>
            <a:off x="265395" y="1825624"/>
            <a:ext cx="8878605" cy="4789749"/>
          </a:xfrm>
        </p:spPr>
        <p:txBody>
          <a:bodyPr>
            <a:noAutofit/>
          </a:bodyPr>
          <a:lstStyle/>
          <a:p>
            <a:pPr marL="0" indent="0">
              <a:buNone/>
            </a:pPr>
            <a:r>
              <a:rPr lang="en-US" sz="2000" dirty="0" smtClean="0"/>
              <a:t>String -   'Joker</a:t>
            </a:r>
            <a:r>
              <a:rPr lang="en-US" sz="2000" dirty="0"/>
              <a:t>'</a:t>
            </a:r>
          </a:p>
          <a:p>
            <a:pPr marL="0" indent="0">
              <a:buNone/>
            </a:pPr>
            <a:endParaRPr lang="en-US" sz="2000" dirty="0"/>
          </a:p>
          <a:p>
            <a:pPr marL="0" indent="0">
              <a:buNone/>
            </a:pPr>
            <a:r>
              <a:rPr lang="en-US" sz="2000" dirty="0" smtClean="0"/>
              <a:t>Integer   -   2</a:t>
            </a:r>
            <a:endParaRPr lang="en-US" sz="2000" dirty="0"/>
          </a:p>
          <a:p>
            <a:pPr marL="0" indent="0">
              <a:buNone/>
            </a:pPr>
            <a:endParaRPr lang="en-US" sz="2000" dirty="0"/>
          </a:p>
          <a:p>
            <a:pPr marL="0" indent="0">
              <a:buNone/>
            </a:pPr>
            <a:r>
              <a:rPr lang="en-US" sz="2000" dirty="0" smtClean="0"/>
              <a:t>Float   -  2.1</a:t>
            </a:r>
            <a:endParaRPr lang="en-US" sz="2000" dirty="0"/>
          </a:p>
          <a:p>
            <a:pPr marL="0" indent="0">
              <a:buNone/>
            </a:pPr>
            <a:endParaRPr lang="en-US" sz="2000" dirty="0"/>
          </a:p>
          <a:p>
            <a:pPr marL="0" indent="0">
              <a:buNone/>
            </a:pPr>
            <a:r>
              <a:rPr lang="en-US" sz="2000" dirty="0" smtClean="0"/>
              <a:t>Variable    -  </a:t>
            </a:r>
            <a:r>
              <a:rPr lang="en-US" sz="2000" dirty="0" err="1" smtClean="0"/>
              <a:t>animal_names</a:t>
            </a:r>
            <a:endParaRPr lang="en-US" sz="2000" dirty="0"/>
          </a:p>
          <a:p>
            <a:pPr marL="0" indent="0">
              <a:buNone/>
            </a:pPr>
            <a:endParaRPr lang="en-US" sz="2000" dirty="0"/>
          </a:p>
          <a:p>
            <a:pPr marL="0" indent="0">
              <a:buNone/>
            </a:pPr>
            <a:r>
              <a:rPr lang="en-US" sz="2000" dirty="0" smtClean="0"/>
              <a:t>List  -  [</a:t>
            </a:r>
            <a:r>
              <a:rPr lang="en-US" sz="2000" dirty="0"/>
              <a:t>'Joker', 'Simon', 'Ellie', '</a:t>
            </a:r>
            <a:r>
              <a:rPr lang="en-US" sz="2000" dirty="0" err="1"/>
              <a:t>Lishka</a:t>
            </a:r>
            <a:r>
              <a:rPr lang="en-US" sz="2000" dirty="0"/>
              <a:t>', 'Fido']</a:t>
            </a:r>
          </a:p>
          <a:p>
            <a:pPr marL="0" indent="0">
              <a:buNone/>
            </a:pPr>
            <a:endParaRPr lang="en-US" sz="2000" dirty="0"/>
          </a:p>
          <a:p>
            <a:pPr marL="0" indent="0">
              <a:buNone/>
            </a:pPr>
            <a:r>
              <a:rPr lang="en-US" sz="2000" dirty="0" smtClean="0"/>
              <a:t>Dictionary -  {</a:t>
            </a:r>
            <a:r>
              <a:rPr lang="en-US" sz="2000" dirty="0"/>
              <a:t>'cats': 2, 'dogs': 5, 'horses': 1, 'snakes': </a:t>
            </a:r>
            <a:r>
              <a:rPr lang="en-US" sz="1000" dirty="0"/>
              <a:t>0</a:t>
            </a:r>
          </a:p>
        </p:txBody>
      </p:sp>
    </p:spTree>
    <p:extLst>
      <p:ext uri="{BB962C8B-B14F-4D97-AF65-F5344CB8AC3E}">
        <p14:creationId xmlns:p14="http://schemas.microsoft.com/office/powerpoint/2010/main" val="3822164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CLAUSES </a:t>
            </a:r>
            <a:endParaRPr lang="en-GB" sz="3200"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322841182"/>
              </p:ext>
            </p:extLst>
          </p:nvPr>
        </p:nvGraphicFramePr>
        <p:xfrm>
          <a:off x="628650" y="1825624"/>
          <a:ext cx="7886700" cy="47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9496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CLAUSES </a:t>
            </a:r>
            <a:endParaRPr lang="en-GB" sz="3200"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078559484"/>
              </p:ext>
            </p:extLst>
          </p:nvPr>
        </p:nvGraphicFramePr>
        <p:xfrm>
          <a:off x="628650" y="1825624"/>
          <a:ext cx="7886700" cy="47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564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lgn="just">
              <a:buNone/>
            </a:pPr>
            <a:r>
              <a:rPr lang="en-US" sz="2000" dirty="0" smtClean="0"/>
              <a:t>SELECT * FROM Friends </a:t>
            </a:r>
          </a:p>
          <a:p>
            <a:pPr marL="0" indent="0" algn="just">
              <a:buNone/>
            </a:pPr>
            <a:r>
              <a:rPr lang="en-US" sz="2000" dirty="0"/>
              <a:t> </a:t>
            </a:r>
            <a:r>
              <a:rPr lang="en-US" sz="2000" dirty="0" smtClean="0"/>
              <a:t> WHERE </a:t>
            </a:r>
            <a:r>
              <a:rPr lang="en-US" sz="2000" dirty="0" err="1" smtClean="0"/>
              <a:t>Last_Name</a:t>
            </a:r>
            <a:r>
              <a:rPr lang="en-US" sz="2000" dirty="0" smtClean="0"/>
              <a:t> = ‘Smith’</a:t>
            </a:r>
          </a:p>
          <a:p>
            <a:pPr marL="0" indent="0" algn="just">
              <a:buNone/>
            </a:pPr>
            <a:endParaRPr lang="en-US" sz="2000" dirty="0" smtClean="0"/>
          </a:p>
          <a:p>
            <a:pPr marL="0" indent="0" algn="just">
              <a:buNone/>
            </a:pPr>
            <a:r>
              <a:rPr lang="en-US" sz="2000" dirty="0" smtClean="0"/>
              <a:t>SELECT * FROM Person </a:t>
            </a:r>
          </a:p>
          <a:p>
            <a:pPr marL="0" indent="0" algn="just">
              <a:buNone/>
            </a:pPr>
            <a:r>
              <a:rPr lang="en-US" sz="2000" dirty="0"/>
              <a:t> </a:t>
            </a:r>
            <a:r>
              <a:rPr lang="en-US" sz="2000" dirty="0" smtClean="0"/>
              <a:t>  WHERE </a:t>
            </a:r>
            <a:r>
              <a:rPr lang="en-US" sz="2000" dirty="0" err="1" smtClean="0"/>
              <a:t>First_Name</a:t>
            </a:r>
            <a:r>
              <a:rPr lang="en-US" sz="2000" dirty="0" smtClean="0"/>
              <a:t> = ‘John’</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r>
              <a:rPr lang="en-US" dirty="0" smtClean="0"/>
              <a:t>  </a:t>
            </a:r>
            <a:endParaRPr lang="en-GB" dirty="0"/>
          </a:p>
        </p:txBody>
      </p:sp>
      <p:sp>
        <p:nvSpPr>
          <p:cNvPr id="4" name="Content Placeholder 3"/>
          <p:cNvSpPr>
            <a:spLocks noGrp="1"/>
          </p:cNvSpPr>
          <p:nvPr>
            <p:ph sz="half" idx="2"/>
          </p:nvPr>
        </p:nvSpPr>
        <p:spPr>
          <a:xfrm>
            <a:off x="4336869" y="1825624"/>
            <a:ext cx="4178481" cy="4789749"/>
          </a:xfrm>
        </p:spPr>
        <p:txBody>
          <a:bodyPr>
            <a:normAutofit/>
          </a:bodyPr>
          <a:lstStyle/>
          <a:p>
            <a:pPr marL="0" indent="0">
              <a:buNone/>
            </a:pPr>
            <a:r>
              <a:rPr lang="en-US" sz="1600" dirty="0" smtClean="0"/>
              <a:t>CREATE DATABASE HALL;	</a:t>
            </a:r>
          </a:p>
          <a:p>
            <a:pPr marL="0" indent="0">
              <a:buNone/>
            </a:pPr>
            <a:r>
              <a:rPr lang="en-US" sz="1600" dirty="0"/>
              <a:t> </a:t>
            </a:r>
            <a:r>
              <a:rPr lang="en-US" sz="1600" dirty="0" smtClean="0"/>
              <a:t>      USE HALL;</a:t>
            </a:r>
          </a:p>
          <a:p>
            <a:pPr marL="0" indent="0">
              <a:buNone/>
            </a:pPr>
            <a:r>
              <a:rPr lang="en-US" sz="1600" dirty="0" smtClean="0"/>
              <a:t>CREATE TABLE STUDENT (</a:t>
            </a:r>
          </a:p>
          <a:p>
            <a:pPr marL="0" indent="0">
              <a:buNone/>
            </a:pPr>
            <a:r>
              <a:rPr lang="en-US" sz="1600" dirty="0" smtClean="0"/>
              <a:t>         STUDENT_ID INT NOT  NULL,</a:t>
            </a:r>
          </a:p>
          <a:p>
            <a:pPr marL="0" indent="0">
              <a:buNone/>
            </a:pPr>
            <a:r>
              <a:rPr lang="en-US" sz="1600" dirty="0"/>
              <a:t> </a:t>
            </a:r>
            <a:r>
              <a:rPr lang="en-US" sz="1600" dirty="0" smtClean="0"/>
              <a:t>         </a:t>
            </a:r>
            <a:r>
              <a:rPr lang="en-US" sz="1600" dirty="0" err="1" smtClean="0"/>
              <a:t>First_Name</a:t>
            </a:r>
            <a:r>
              <a:rPr lang="en-US" sz="1600" dirty="0" smtClean="0"/>
              <a:t> CHAR (30),</a:t>
            </a:r>
          </a:p>
          <a:p>
            <a:pPr marL="0" indent="0">
              <a:buNone/>
            </a:pPr>
            <a:r>
              <a:rPr lang="en-US" sz="1600" dirty="0"/>
              <a:t> </a:t>
            </a:r>
            <a:r>
              <a:rPr lang="en-US" sz="1600" dirty="0" smtClean="0"/>
              <a:t>          </a:t>
            </a:r>
            <a:r>
              <a:rPr lang="en-US" sz="1600" dirty="0" err="1" smtClean="0"/>
              <a:t>Last_Name</a:t>
            </a:r>
            <a:r>
              <a:rPr lang="en-US" sz="1600" dirty="0" smtClean="0"/>
              <a:t> CHAR (30),</a:t>
            </a:r>
          </a:p>
          <a:p>
            <a:pPr marL="0" indent="0">
              <a:buNone/>
            </a:pPr>
            <a:r>
              <a:rPr lang="en-US" sz="1600" dirty="0" smtClean="0"/>
              <a:t>           Gender CHAR (1),</a:t>
            </a:r>
          </a:p>
          <a:p>
            <a:pPr marL="0" indent="0">
              <a:buNone/>
            </a:pPr>
            <a:r>
              <a:rPr lang="en-US" sz="1600" dirty="0"/>
              <a:t> </a:t>
            </a:r>
            <a:r>
              <a:rPr lang="en-US" sz="1600" dirty="0" smtClean="0"/>
              <a:t>           Department (20),</a:t>
            </a:r>
          </a:p>
          <a:p>
            <a:pPr marL="0" indent="0">
              <a:buNone/>
            </a:pPr>
            <a:r>
              <a:rPr lang="en-US" sz="1600" dirty="0" smtClean="0"/>
              <a:t> </a:t>
            </a:r>
            <a:endParaRPr lang="en-GB" sz="1600"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SAMPLE QUERIES (SQL Statements)</a:t>
            </a:r>
            <a:endParaRPr lang="en-GB" sz="3200" dirty="0"/>
          </a:p>
        </p:txBody>
      </p:sp>
    </p:spTree>
    <p:extLst>
      <p:ext uri="{BB962C8B-B14F-4D97-AF65-F5344CB8AC3E}">
        <p14:creationId xmlns:p14="http://schemas.microsoft.com/office/powerpoint/2010/main" val="1274591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265113" y="1169988"/>
            <a:ext cx="8629650" cy="520700"/>
          </a:xfrm>
        </p:spPr>
        <p:txBody>
          <a:bodyPr/>
          <a:lstStyle/>
          <a:p>
            <a:pPr eaLnBrk="1" hangingPunct="1"/>
            <a:r>
              <a:rPr lang="en-GB" altLang="en-US" sz="2000" dirty="0" smtClean="0"/>
              <a:t>NORMAILSATION  </a:t>
            </a:r>
          </a:p>
        </p:txBody>
      </p:sp>
      <p:sp>
        <p:nvSpPr>
          <p:cNvPr id="16387" name="Rectangle 1"/>
          <p:cNvSpPr>
            <a:spLocks noChangeArrowheads="1"/>
          </p:cNvSpPr>
          <p:nvPr/>
        </p:nvSpPr>
        <p:spPr bwMode="auto">
          <a:xfrm>
            <a:off x="265113" y="1766888"/>
            <a:ext cx="882015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NORMALISATION</a:t>
            </a:r>
            <a:r>
              <a:rPr kumimoji="0" lang="en-US" altLang="en-US"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 </a:t>
            </a:r>
            <a:r>
              <a:rPr kumimoji="0" lang="en-US" alt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This is process of organizing the database such that functional dependencies</a:t>
            </a:r>
            <a:r>
              <a:rPr kumimoji="0" lang="en-US" altLang="en-US" sz="24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are reduced as a result through reduction of duplications and redundancies. This is achieved using a set of guidelines and rules. The application of these guidelines is known as normalization. Normalization can take different forms. These include 1NF, 2NF, 3NF, 4NF etc.</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altLang="en-US" sz="2400" dirty="0">
              <a:solidFill>
                <a:prstClr val="black"/>
              </a:solidFill>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This process is also to ensure the integrity, most optimized and efficient state of the database so that data items are clean, no errors </a:t>
            </a:r>
            <a:r>
              <a:rPr lang="en-US" altLang="en-US" sz="2400" dirty="0" smtClean="0">
                <a:solidFill>
                  <a:prstClr val="black"/>
                </a:solidFill>
              </a:rPr>
              <a:t>and </a:t>
            </a:r>
            <a:r>
              <a:rPr kumimoji="0" lang="en-US" altLang="en-US" sz="24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Queries are efficiently executed.      </a:t>
            </a:r>
            <a:r>
              <a:rPr kumimoji="0" lang="en-US" alt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p>
        </p:txBody>
      </p:sp>
    </p:spTree>
    <p:extLst>
      <p:ext uri="{BB962C8B-B14F-4D97-AF65-F5344CB8AC3E}">
        <p14:creationId xmlns:p14="http://schemas.microsoft.com/office/powerpoint/2010/main" val="1755949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265113" y="1169988"/>
            <a:ext cx="8629650" cy="520700"/>
          </a:xfrm>
        </p:spPr>
        <p:txBody>
          <a:bodyPr/>
          <a:lstStyle/>
          <a:p>
            <a:pPr eaLnBrk="1" hangingPunct="1"/>
            <a:r>
              <a:rPr lang="en-GB" altLang="en-US" sz="2000" dirty="0" smtClean="0"/>
              <a:t>BENEFITS OF NORMALISATION  </a:t>
            </a:r>
          </a:p>
        </p:txBody>
      </p:sp>
      <p:sp>
        <p:nvSpPr>
          <p:cNvPr id="16387" name="Rectangle 1"/>
          <p:cNvSpPr>
            <a:spLocks noChangeArrowheads="1"/>
          </p:cNvSpPr>
          <p:nvPr/>
        </p:nvSpPr>
        <p:spPr bwMode="auto">
          <a:xfrm>
            <a:off x="265113" y="1766888"/>
            <a:ext cx="882015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altLang="en-US" sz="2400" b="1" dirty="0" smtClean="0">
                <a:solidFill>
                  <a:prstClr val="black"/>
                </a:solidFill>
              </a:rPr>
              <a:t>OPTIMAL DATABASE</a:t>
            </a:r>
          </a:p>
          <a:p>
            <a:pPr marR="0" lvl="0" algn="just" defTabSz="914400" rtl="0" eaLnBrk="1" fontAlgn="base" latinLnBrk="0" hangingPunct="1">
              <a:lnSpc>
                <a:spcPct val="100000"/>
              </a:lnSpc>
              <a:spcBef>
                <a:spcPct val="0"/>
              </a:spcBef>
              <a:spcAft>
                <a:spcPct val="0"/>
              </a:spcAft>
              <a:buClrTx/>
              <a:buSzTx/>
              <a:buNone/>
              <a:tabLst/>
              <a:defRPr/>
            </a:pPr>
            <a:endParaRPr lang="en-US" altLang="en-US" sz="2400" b="1" dirty="0" smtClean="0">
              <a:solidFill>
                <a:prstClr val="black"/>
              </a:solidFill>
            </a:endParaRPr>
          </a:p>
          <a:p>
            <a:pPr marR="0" lvl="0" algn="just" defTabSz="914400" rtl="0" eaLnBrk="1" fontAlgn="base" latinLnBrk="0" hangingPunct="1">
              <a:lnSpc>
                <a:spcPct val="100000"/>
              </a:lnSpc>
              <a:spcBef>
                <a:spcPct val="0"/>
              </a:spcBef>
              <a:spcAft>
                <a:spcPct val="0"/>
              </a:spcAft>
              <a:buClrTx/>
              <a:buSzTx/>
              <a:buNone/>
              <a:tabLst/>
              <a:defRPr/>
            </a:pPr>
            <a:endParaRPr lang="en-US" altLang="en-US" sz="2400" b="1"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altLang="en-US" sz="2400" b="1"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QUERRY</a:t>
            </a:r>
            <a:r>
              <a:rPr kumimoji="0" lang="en-US" altLang="en-US" sz="2400" b="1"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EFFICIENCY</a:t>
            </a:r>
          </a:p>
          <a:p>
            <a:pPr marR="0" lvl="0" algn="just" defTabSz="914400" rtl="0" eaLnBrk="1" fontAlgn="base" latinLnBrk="0" hangingPunct="1">
              <a:lnSpc>
                <a:spcPct val="100000"/>
              </a:lnSpc>
              <a:spcBef>
                <a:spcPct val="0"/>
              </a:spcBef>
              <a:spcAft>
                <a:spcPct val="0"/>
              </a:spcAft>
              <a:buClrTx/>
              <a:buSzTx/>
              <a:buNone/>
              <a:tabLst/>
              <a:defRPr/>
            </a:pPr>
            <a:endParaRPr lang="en-US" altLang="en-US" sz="2400" b="1" baseline="0" dirty="0" smtClean="0">
              <a:solidFill>
                <a:prstClr val="black"/>
              </a:solidFill>
            </a:endParaRPr>
          </a:p>
          <a:p>
            <a:pPr marR="0" lvl="0" algn="just" defTabSz="914400" rtl="0" eaLnBrk="1" fontAlgn="base" latinLnBrk="0" hangingPunct="1">
              <a:lnSpc>
                <a:spcPct val="100000"/>
              </a:lnSpc>
              <a:spcBef>
                <a:spcPct val="0"/>
              </a:spcBef>
              <a:spcAft>
                <a:spcPct val="0"/>
              </a:spcAft>
              <a:buClrTx/>
              <a:buSzTx/>
              <a:buNone/>
              <a:tabLst/>
              <a:defRPr/>
            </a:pPr>
            <a:endParaRPr lang="en-US" altLang="en-US" sz="2400" b="1" baseline="0"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altLang="en-US" sz="2400" b="1" dirty="0" smtClean="0">
                <a:solidFill>
                  <a:prstClr val="black"/>
                </a:solidFill>
              </a:rPr>
              <a:t>SIMPLICITY AND AVOIDANCE OF AMBUIGUITY</a:t>
            </a:r>
          </a:p>
          <a:p>
            <a:pPr marR="0" lvl="0" algn="just" defTabSz="914400" rtl="0" eaLnBrk="1" fontAlgn="base" latinLnBrk="0" hangingPunct="1">
              <a:lnSpc>
                <a:spcPct val="100000"/>
              </a:lnSpc>
              <a:spcBef>
                <a:spcPct val="0"/>
              </a:spcBef>
              <a:spcAft>
                <a:spcPct val="0"/>
              </a:spcAft>
              <a:buClrTx/>
              <a:buSzTx/>
              <a:buNone/>
              <a:tabLst/>
              <a:defRPr/>
            </a:pPr>
            <a:endParaRPr lang="en-US" altLang="en-US" sz="2400" b="1" dirty="0" smtClean="0">
              <a:solidFill>
                <a:prstClr val="black"/>
              </a:solidFill>
            </a:endParaRPr>
          </a:p>
          <a:p>
            <a:pPr marR="0" lvl="0" algn="just" defTabSz="914400" rtl="0" eaLnBrk="1" fontAlgn="base" latinLnBrk="0" hangingPunct="1">
              <a:lnSpc>
                <a:spcPct val="100000"/>
              </a:lnSpc>
              <a:spcBef>
                <a:spcPct val="0"/>
              </a:spcBef>
              <a:spcAft>
                <a:spcPct val="0"/>
              </a:spcAft>
              <a:buClrTx/>
              <a:buSzTx/>
              <a:buNone/>
              <a:tabLst/>
              <a:defRPr/>
            </a:pPr>
            <a:endParaRPr lang="en-US" altLang="en-US" sz="2400" b="1"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altLang="en-US" sz="2400" b="1" baseline="0" dirty="0" smtClean="0">
                <a:solidFill>
                  <a:prstClr val="black"/>
                </a:solidFill>
              </a:rPr>
              <a:t>ENSURE</a:t>
            </a:r>
            <a:r>
              <a:rPr lang="en-US" altLang="en-US" sz="2400" b="1" dirty="0" smtClean="0">
                <a:solidFill>
                  <a:prstClr val="black"/>
                </a:solidFill>
              </a:rPr>
              <a:t> DATA INTEGRITY</a:t>
            </a: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altLang="en-US" sz="2400" b="1" dirty="0" smtClean="0">
                <a:solidFill>
                  <a:prstClr val="black"/>
                </a:solidFill>
              </a:rPr>
              <a:t>EFFECTIVE USE OF STORAGE </a:t>
            </a:r>
            <a:endParaRPr lang="en-US" altLang="en-US" sz="2400" b="1" baseline="0" dirty="0">
              <a:solidFill>
                <a:prstClr val="black"/>
              </a:solidFill>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1200" cap="none" spc="0" normalizeH="0" noProof="0" dirty="0" smtClean="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altLang="en-US" sz="2400" b="1" baseline="0" dirty="0">
              <a:solidFill>
                <a:prstClr val="black"/>
              </a:solidFill>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1200" cap="none" spc="0" normalizeH="0" noProof="0" dirty="0" smtClean="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kumimoji="0" lang="en-US" altLang="en-US" sz="24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a:t>
            </a:r>
            <a:r>
              <a:rPr kumimoji="0" lang="en-US" alt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p>
        </p:txBody>
      </p:sp>
    </p:spTree>
    <p:extLst>
      <p:ext uri="{BB962C8B-B14F-4D97-AF65-F5344CB8AC3E}">
        <p14:creationId xmlns:p14="http://schemas.microsoft.com/office/powerpoint/2010/main" val="1342299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265113" y="1169988"/>
            <a:ext cx="8629650" cy="520700"/>
          </a:xfrm>
        </p:spPr>
        <p:txBody>
          <a:bodyPr/>
          <a:lstStyle/>
          <a:p>
            <a:pPr eaLnBrk="1" hangingPunct="1"/>
            <a:r>
              <a:rPr lang="en-GB" altLang="en-US" sz="2000" dirty="0" smtClean="0"/>
              <a:t>FORMS OF NORMALISATION  </a:t>
            </a:r>
          </a:p>
        </p:txBody>
      </p:sp>
      <p:sp>
        <p:nvSpPr>
          <p:cNvPr id="16387" name="Rectangle 1"/>
          <p:cNvSpPr>
            <a:spLocks noChangeArrowheads="1"/>
          </p:cNvSpPr>
          <p:nvPr/>
        </p:nvSpPr>
        <p:spPr bwMode="auto">
          <a:xfrm>
            <a:off x="265113" y="1766888"/>
            <a:ext cx="8820150" cy="790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altLang="en-US" sz="3600" b="1" dirty="0" smtClean="0">
                <a:solidFill>
                  <a:prstClr val="black"/>
                </a:solidFill>
              </a:rPr>
              <a:t>1NF - </a:t>
            </a:r>
            <a:r>
              <a:rPr lang="en-US" altLang="en-US" dirty="0" smtClean="0">
                <a:solidFill>
                  <a:prstClr val="black"/>
                </a:solidFill>
              </a:rPr>
              <a:t>This is governed by 2 key </a:t>
            </a:r>
            <a:r>
              <a:rPr lang="en-US" altLang="en-US" b="1" dirty="0" smtClean="0">
                <a:solidFill>
                  <a:prstClr val="black"/>
                </a:solidFill>
              </a:rPr>
              <a:t>Rules</a:t>
            </a:r>
            <a:r>
              <a:rPr lang="en-US" altLang="en-US" dirty="0" smtClean="0">
                <a:solidFill>
                  <a:prstClr val="black"/>
                </a:solidFill>
              </a:rPr>
              <a:t>. </a:t>
            </a:r>
          </a:p>
          <a:p>
            <a:pPr marR="0" lvl="0" algn="just" defTabSz="914400" rtl="0" eaLnBrk="1" fontAlgn="base" latinLnBrk="0" hangingPunct="1">
              <a:lnSpc>
                <a:spcPct val="100000"/>
              </a:lnSpc>
              <a:spcBef>
                <a:spcPct val="0"/>
              </a:spcBef>
              <a:spcAft>
                <a:spcPct val="0"/>
              </a:spcAft>
              <a:buClrTx/>
              <a:buSzTx/>
              <a:buNone/>
              <a:tabLst/>
              <a:defRPr/>
            </a:pPr>
            <a:r>
              <a:rPr lang="en-US" altLang="en-US" b="1" dirty="0" smtClean="0">
                <a:solidFill>
                  <a:prstClr val="black"/>
                </a:solidFill>
              </a:rPr>
              <a:t>Rule 1</a:t>
            </a:r>
            <a:r>
              <a:rPr lang="en-US" altLang="en-US" dirty="0" smtClean="0">
                <a:solidFill>
                  <a:prstClr val="black"/>
                </a:solidFill>
              </a:rPr>
              <a:t>, use of </a:t>
            </a:r>
            <a:r>
              <a:rPr lang="en-US" altLang="en-US" b="1" dirty="0" smtClean="0">
                <a:solidFill>
                  <a:prstClr val="black"/>
                </a:solidFill>
              </a:rPr>
              <a:t>Atomic Values </a:t>
            </a:r>
            <a:r>
              <a:rPr lang="en-US" altLang="en-US" dirty="0" smtClean="0">
                <a:solidFill>
                  <a:prstClr val="black"/>
                </a:solidFill>
              </a:rPr>
              <a:t>and </a:t>
            </a:r>
            <a:r>
              <a:rPr lang="en-US" altLang="en-US" b="1" dirty="0" smtClean="0">
                <a:solidFill>
                  <a:prstClr val="black"/>
                </a:solidFill>
              </a:rPr>
              <a:t>No repeating Values. </a:t>
            </a:r>
            <a:r>
              <a:rPr lang="en-US" altLang="en-US" dirty="0" smtClean="0">
                <a:solidFill>
                  <a:prstClr val="black"/>
                </a:solidFill>
              </a:rPr>
              <a:t>An atomic value is a value that can not be divided further</a:t>
            </a:r>
            <a:r>
              <a:rPr lang="en-US" altLang="en-US" b="1" dirty="0" smtClean="0">
                <a:solidFill>
                  <a:prstClr val="black"/>
                </a:solidFill>
              </a:rPr>
              <a:t>. Rule 2,  No repeating groups of the data. </a:t>
            </a:r>
            <a:r>
              <a:rPr lang="en-US" altLang="en-US" dirty="0" smtClean="0">
                <a:solidFill>
                  <a:prstClr val="black"/>
                </a:solidFill>
              </a:rPr>
              <a:t>A table should be void of duplicating columns. </a:t>
            </a:r>
          </a:p>
          <a:p>
            <a:pPr marR="0" lvl="0" algn="just" defTabSz="914400" rtl="0" eaLnBrk="1" fontAlgn="base" latinLnBrk="0" hangingPunct="1">
              <a:lnSpc>
                <a:spcPct val="100000"/>
              </a:lnSpc>
              <a:spcBef>
                <a:spcPct val="0"/>
              </a:spcBef>
              <a:spcAft>
                <a:spcPct val="0"/>
              </a:spcAft>
              <a:buClrTx/>
              <a:buSzTx/>
              <a:buNone/>
              <a:tabLst/>
              <a:defRPr/>
            </a:pPr>
            <a:endParaRPr lang="en-US" altLang="en-US" sz="3600" b="1" dirty="0" smtClean="0">
              <a:solidFill>
                <a:prstClr val="black"/>
              </a:solidFill>
            </a:endParaRPr>
          </a:p>
          <a:p>
            <a:pPr marL="342900" lvl="0" indent="-342900" algn="just" fontAlgn="base">
              <a:lnSpc>
                <a:spcPct val="100000"/>
              </a:lnSpc>
              <a:spcBef>
                <a:spcPct val="0"/>
              </a:spcBef>
              <a:spcAft>
                <a:spcPct val="0"/>
              </a:spcAft>
              <a:buFont typeface="Wingdings" panose="05000000000000000000" pitchFamily="2" charset="2"/>
              <a:buChar char="§"/>
              <a:defRPr/>
            </a:pPr>
            <a:r>
              <a:rPr lang="en-US" altLang="en-US" sz="3600" b="1" dirty="0" smtClean="0">
                <a:solidFill>
                  <a:prstClr val="black"/>
                </a:solidFill>
              </a:rPr>
              <a:t>2NF </a:t>
            </a:r>
            <a:r>
              <a:rPr lang="en-US" altLang="en-US" sz="3200" dirty="0" smtClean="0">
                <a:solidFill>
                  <a:prstClr val="black"/>
                </a:solidFill>
              </a:rPr>
              <a:t>-</a:t>
            </a:r>
            <a:r>
              <a:rPr lang="en-US" altLang="en-US" dirty="0" smtClean="0">
                <a:solidFill>
                  <a:prstClr val="black"/>
                </a:solidFill>
              </a:rPr>
              <a:t>Eliminates </a:t>
            </a:r>
            <a:r>
              <a:rPr lang="en-US" altLang="en-US" dirty="0">
                <a:solidFill>
                  <a:prstClr val="black"/>
                </a:solidFill>
              </a:rPr>
              <a:t>partial dependencies by </a:t>
            </a:r>
            <a:r>
              <a:rPr lang="en-US" altLang="en-US" dirty="0" smtClean="0">
                <a:solidFill>
                  <a:prstClr val="black"/>
                </a:solidFill>
              </a:rPr>
              <a:t>ensuring </a:t>
            </a:r>
            <a:r>
              <a:rPr lang="en-US" altLang="en-US" dirty="0">
                <a:solidFill>
                  <a:prstClr val="black"/>
                </a:solidFill>
              </a:rPr>
              <a:t>non-key attributes depend only on the primary key</a:t>
            </a:r>
            <a:r>
              <a:rPr lang="en-US" altLang="en-US" dirty="0" smtClean="0">
                <a:solidFill>
                  <a:prstClr val="black"/>
                </a:solidFill>
              </a:rPr>
              <a:t>. This implies a </a:t>
            </a:r>
            <a:r>
              <a:rPr lang="en-US" altLang="en-US" dirty="0">
                <a:solidFill>
                  <a:prstClr val="black"/>
                </a:solidFill>
              </a:rPr>
              <a:t>direct relationship between each column and the primary key, and not between </a:t>
            </a:r>
            <a:r>
              <a:rPr lang="en-US" altLang="en-US" dirty="0" smtClean="0">
                <a:solidFill>
                  <a:prstClr val="black"/>
                </a:solidFill>
              </a:rPr>
              <a:t>multiple columns</a:t>
            </a:r>
            <a:r>
              <a:rPr lang="en-US" altLang="en-US" dirty="0">
                <a:solidFill>
                  <a:prstClr val="black"/>
                </a:solidFill>
              </a:rPr>
              <a:t>.</a:t>
            </a:r>
            <a:endParaRPr lang="en-US" altLang="en-US" baseline="0" dirty="0" smtClean="0">
              <a:solidFill>
                <a:prstClr val="black"/>
              </a:solidFill>
            </a:endParaRPr>
          </a:p>
          <a:p>
            <a:pPr marR="0" lvl="0" algn="just" defTabSz="914400" rtl="0" eaLnBrk="1" fontAlgn="base" latinLnBrk="0" hangingPunct="1">
              <a:lnSpc>
                <a:spcPct val="100000"/>
              </a:lnSpc>
              <a:spcBef>
                <a:spcPct val="0"/>
              </a:spcBef>
              <a:spcAft>
                <a:spcPct val="0"/>
              </a:spcAft>
              <a:buClrTx/>
              <a:buSzTx/>
              <a:buNone/>
              <a:tabLst/>
              <a:defRPr/>
            </a:pPr>
            <a:endParaRPr lang="en-US" altLang="en-US" sz="3600" b="1"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a:solidFill>
                <a:prstClr val="black"/>
              </a:solidFill>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1200" cap="none" spc="0" normalizeH="0" noProof="0" dirty="0" smtClean="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altLang="en-US" sz="2400" b="1" baseline="0" dirty="0">
              <a:solidFill>
                <a:prstClr val="black"/>
              </a:solidFill>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1200" cap="none" spc="0" normalizeH="0" noProof="0" dirty="0" smtClean="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kumimoji="0" lang="en-US" altLang="en-US" sz="24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a:t>
            </a:r>
            <a:r>
              <a:rPr kumimoji="0" lang="en-US" alt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p>
        </p:txBody>
      </p:sp>
    </p:spTree>
    <p:extLst>
      <p:ext uri="{BB962C8B-B14F-4D97-AF65-F5344CB8AC3E}">
        <p14:creationId xmlns:p14="http://schemas.microsoft.com/office/powerpoint/2010/main" val="933735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a:xfrm>
            <a:off x="265113" y="1169988"/>
            <a:ext cx="8629650" cy="520700"/>
          </a:xfrm>
        </p:spPr>
        <p:txBody>
          <a:bodyPr/>
          <a:lstStyle/>
          <a:p>
            <a:pPr eaLnBrk="1" hangingPunct="1"/>
            <a:r>
              <a:rPr lang="en-GB" altLang="en-US" sz="2000" dirty="0" smtClean="0"/>
              <a:t>FORMS OF NORMALISATION  </a:t>
            </a:r>
          </a:p>
        </p:txBody>
      </p:sp>
      <p:sp>
        <p:nvSpPr>
          <p:cNvPr id="16387" name="Rectangle 1"/>
          <p:cNvSpPr>
            <a:spLocks noChangeArrowheads="1"/>
          </p:cNvSpPr>
          <p:nvPr/>
        </p:nvSpPr>
        <p:spPr bwMode="auto">
          <a:xfrm>
            <a:off x="265113" y="1766888"/>
            <a:ext cx="8820150" cy="809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altLang="en-US" sz="3600" b="1" dirty="0">
                <a:solidFill>
                  <a:prstClr val="black"/>
                </a:solidFill>
              </a:rPr>
              <a:t>3</a:t>
            </a:r>
            <a:r>
              <a:rPr lang="en-US" altLang="en-US" sz="3600" b="1" dirty="0" smtClean="0">
                <a:solidFill>
                  <a:prstClr val="black"/>
                </a:solidFill>
              </a:rPr>
              <a:t>NF -   </a:t>
            </a:r>
          </a:p>
          <a:p>
            <a:pPr marR="0" lvl="0" algn="just" defTabSz="914400" rtl="0" eaLnBrk="1" fontAlgn="base" latinLnBrk="0" hangingPunct="1">
              <a:lnSpc>
                <a:spcPct val="100000"/>
              </a:lnSpc>
              <a:spcBef>
                <a:spcPct val="0"/>
              </a:spcBef>
              <a:spcAft>
                <a:spcPct val="0"/>
              </a:spcAft>
              <a:buClrTx/>
              <a:buSzTx/>
              <a:buNone/>
              <a:tabLst/>
              <a:defRPr/>
            </a:pPr>
            <a:endParaRPr lang="en-US" altLang="en-US" dirty="0" smtClean="0">
              <a:solidFill>
                <a:prstClr val="black"/>
              </a:solidFill>
            </a:endParaRPr>
          </a:p>
          <a:p>
            <a:pPr marR="0" lvl="0" algn="just" defTabSz="914400" rtl="0" eaLnBrk="1" fontAlgn="base" latinLnBrk="0" hangingPunct="1">
              <a:lnSpc>
                <a:spcPct val="100000"/>
              </a:lnSpc>
              <a:spcBef>
                <a:spcPct val="0"/>
              </a:spcBef>
              <a:spcAft>
                <a:spcPct val="0"/>
              </a:spcAft>
              <a:buClrTx/>
              <a:buSzTx/>
              <a:buNone/>
              <a:tabLst/>
              <a:defRPr/>
            </a:pPr>
            <a:endParaRPr lang="en-US" altLang="en-US" sz="3600" b="1" dirty="0" smtClean="0">
              <a:solidFill>
                <a:prstClr val="black"/>
              </a:solidFill>
            </a:endParaRPr>
          </a:p>
          <a:p>
            <a:pPr marL="342900" lvl="0" indent="-342900" algn="just" fontAlgn="base">
              <a:lnSpc>
                <a:spcPct val="100000"/>
              </a:lnSpc>
              <a:spcBef>
                <a:spcPct val="0"/>
              </a:spcBef>
              <a:spcAft>
                <a:spcPct val="0"/>
              </a:spcAft>
              <a:buFont typeface="Wingdings" panose="05000000000000000000" pitchFamily="2" charset="2"/>
              <a:buChar char="§"/>
              <a:defRPr/>
            </a:pPr>
            <a:endParaRPr lang="en-US" altLang="en-US" sz="3600" b="1" dirty="0" smtClean="0">
              <a:solidFill>
                <a:prstClr val="black"/>
              </a:solidFill>
            </a:endParaRPr>
          </a:p>
          <a:p>
            <a:pPr marL="342900" lvl="0" indent="-342900" algn="just" fontAlgn="base">
              <a:lnSpc>
                <a:spcPct val="100000"/>
              </a:lnSpc>
              <a:spcBef>
                <a:spcPct val="0"/>
              </a:spcBef>
              <a:spcAft>
                <a:spcPct val="0"/>
              </a:spcAft>
              <a:buFont typeface="Wingdings" panose="05000000000000000000" pitchFamily="2" charset="2"/>
              <a:buChar char="§"/>
              <a:defRPr/>
            </a:pPr>
            <a:r>
              <a:rPr lang="en-US" altLang="en-US" sz="3600" b="1" dirty="0">
                <a:solidFill>
                  <a:prstClr val="black"/>
                </a:solidFill>
              </a:rPr>
              <a:t>Boyce-</a:t>
            </a:r>
            <a:r>
              <a:rPr lang="en-US" altLang="en-US" sz="3600" b="1" dirty="0" err="1">
                <a:solidFill>
                  <a:prstClr val="black"/>
                </a:solidFill>
              </a:rPr>
              <a:t>Codd</a:t>
            </a:r>
            <a:r>
              <a:rPr lang="en-US" altLang="en-US" sz="3600" b="1" dirty="0">
                <a:solidFill>
                  <a:prstClr val="black"/>
                </a:solidFill>
              </a:rPr>
              <a:t> Normal Form (</a:t>
            </a:r>
            <a:r>
              <a:rPr lang="en-US" altLang="en-US" sz="3600" b="1" dirty="0" smtClean="0">
                <a:solidFill>
                  <a:prstClr val="black"/>
                </a:solidFill>
              </a:rPr>
              <a:t>BCNF)  - </a:t>
            </a:r>
            <a:r>
              <a:rPr lang="en-US" altLang="en-US" sz="2400" dirty="0" smtClean="0">
                <a:solidFill>
                  <a:prstClr val="black"/>
                </a:solidFill>
              </a:rPr>
              <a:t> </a:t>
            </a:r>
          </a:p>
          <a:p>
            <a:pPr lvl="0" algn="just" fontAlgn="base">
              <a:lnSpc>
                <a:spcPct val="100000"/>
              </a:lnSpc>
              <a:spcBef>
                <a:spcPct val="0"/>
              </a:spcBef>
              <a:spcAft>
                <a:spcPct val="0"/>
              </a:spcAft>
              <a:buNone/>
              <a:defRPr/>
            </a:pPr>
            <a:endParaRPr lang="en-US" altLang="en-US" sz="2400" dirty="0">
              <a:solidFill>
                <a:prstClr val="black"/>
              </a:solidFill>
            </a:endParaRPr>
          </a:p>
          <a:p>
            <a:pPr lvl="0" algn="just" fontAlgn="base">
              <a:lnSpc>
                <a:spcPct val="100000"/>
              </a:lnSpc>
              <a:spcBef>
                <a:spcPct val="0"/>
              </a:spcBef>
              <a:spcAft>
                <a:spcPct val="0"/>
              </a:spcAft>
              <a:buNone/>
              <a:defRPr/>
            </a:pPr>
            <a:r>
              <a:rPr lang="en-US" altLang="en-US" sz="2400" dirty="0" smtClean="0">
                <a:solidFill>
                  <a:prstClr val="black"/>
                </a:solidFill>
              </a:rPr>
              <a:t>An enhanced  3NF for resolving complex  anomalies</a:t>
            </a:r>
            <a:r>
              <a:rPr lang="en-US" altLang="en-US" sz="2400" dirty="0">
                <a:solidFill>
                  <a:prstClr val="black"/>
                </a:solidFill>
              </a:rPr>
              <a:t>. A</a:t>
            </a:r>
            <a:r>
              <a:rPr lang="en-US" altLang="en-US" sz="2400" dirty="0" smtClean="0">
                <a:solidFill>
                  <a:prstClr val="black"/>
                </a:solidFill>
              </a:rPr>
              <a:t> </a:t>
            </a:r>
            <a:r>
              <a:rPr lang="en-US" altLang="en-US" sz="2400" dirty="0">
                <a:solidFill>
                  <a:prstClr val="black"/>
                </a:solidFill>
              </a:rPr>
              <a:t>normalization </a:t>
            </a:r>
            <a:r>
              <a:rPr lang="en-US" altLang="en-US" sz="2400" dirty="0" smtClean="0">
                <a:solidFill>
                  <a:prstClr val="black"/>
                </a:solidFill>
              </a:rPr>
              <a:t>where </a:t>
            </a:r>
            <a:r>
              <a:rPr lang="en-US" altLang="en-US" sz="2400" dirty="0">
                <a:solidFill>
                  <a:prstClr val="black"/>
                </a:solidFill>
              </a:rPr>
              <a:t>every determinant is a candidate key.</a:t>
            </a:r>
          </a:p>
          <a:p>
            <a:pPr lvl="0" algn="just" fontAlgn="base">
              <a:lnSpc>
                <a:spcPct val="100000"/>
              </a:lnSpc>
              <a:spcBef>
                <a:spcPct val="0"/>
              </a:spcBef>
              <a:spcAft>
                <a:spcPct val="0"/>
              </a:spcAft>
              <a:buNone/>
              <a:defRPr/>
            </a:pPr>
            <a:endParaRPr lang="en-US" altLang="en-US" sz="3600" b="1" dirty="0" smtClean="0">
              <a:solidFill>
                <a:prstClr val="black"/>
              </a:solidFill>
            </a:endParaRPr>
          </a:p>
          <a:p>
            <a:pPr marL="342900" lvl="0" indent="-342900" algn="just" fontAlgn="base">
              <a:lnSpc>
                <a:spcPct val="100000"/>
              </a:lnSpc>
              <a:spcBef>
                <a:spcPct val="0"/>
              </a:spcBef>
              <a:spcAft>
                <a:spcPct val="0"/>
              </a:spcAft>
              <a:buFont typeface="Wingdings" panose="05000000000000000000" pitchFamily="2" charset="2"/>
              <a:buChar char="§"/>
              <a:defRPr/>
            </a:pPr>
            <a:r>
              <a:rPr lang="en-US" altLang="en-US" sz="3600" b="1" dirty="0" smtClean="0">
                <a:solidFill>
                  <a:prstClr val="black"/>
                </a:solidFill>
              </a:rPr>
              <a:t>4NF </a:t>
            </a:r>
            <a:r>
              <a:rPr lang="en-US" altLang="en-US" sz="3200" dirty="0" smtClean="0">
                <a:solidFill>
                  <a:prstClr val="black"/>
                </a:solidFill>
              </a:rPr>
              <a:t>– </a:t>
            </a:r>
            <a:r>
              <a:rPr lang="en-US" altLang="en-US" sz="2400" dirty="0" smtClean="0">
                <a:solidFill>
                  <a:prstClr val="black"/>
                </a:solidFill>
              </a:rPr>
              <a:t>A normalization that advances concepts underlying </a:t>
            </a:r>
            <a:r>
              <a:rPr lang="en-US" altLang="en-US" sz="2400" dirty="0">
                <a:solidFill>
                  <a:prstClr val="black"/>
                </a:solidFill>
              </a:rPr>
              <a:t>BCNF by </a:t>
            </a:r>
            <a:r>
              <a:rPr lang="en-US" altLang="en-US" sz="2400" dirty="0" smtClean="0">
                <a:solidFill>
                  <a:prstClr val="black"/>
                </a:solidFill>
              </a:rPr>
              <a:t>addressing </a:t>
            </a:r>
            <a:r>
              <a:rPr lang="en-US" altLang="en-US" sz="2400" dirty="0">
                <a:solidFill>
                  <a:prstClr val="black"/>
                </a:solidFill>
              </a:rPr>
              <a:t>with multi-valued dependencies.</a:t>
            </a:r>
            <a:endParaRPr lang="en-US" altLang="en-US" sz="2400" b="1"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smtClean="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a:solidFill>
                <a:prstClr val="black"/>
              </a:solidFill>
            </a:endParaRPr>
          </a:p>
          <a:p>
            <a:pPr marL="342900" marR="0" lvl="0" indent="-342900" algn="just" defTabSz="914400" rtl="0" eaLnBrk="1" fontAlgn="base" latinLnBrk="0" hangingPunct="1">
              <a:lnSpc>
                <a:spcPct val="100000"/>
              </a:lnSpc>
              <a:spcBef>
                <a:spcPct val="0"/>
              </a:spcBef>
              <a:spcAft>
                <a:spcPct val="0"/>
              </a:spcAft>
              <a:buClrTx/>
              <a:buSzTx/>
              <a:buFont typeface="Wingdings" panose="05000000000000000000" pitchFamily="2" charset="2"/>
              <a:buChar char="§"/>
              <a:tabLst/>
              <a:defRPr/>
            </a:pPr>
            <a:endParaRPr lang="en-US" altLang="en-US" sz="2400" b="1" baseline="0" dirty="0">
              <a:solidFill>
                <a:prstClr val="black"/>
              </a:solidFill>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1200" cap="none" spc="0" normalizeH="0" noProof="0" dirty="0" smtClean="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en-US" altLang="en-US" sz="2400" b="1" baseline="0" dirty="0">
              <a:solidFill>
                <a:prstClr val="black"/>
              </a:solidFill>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1200" cap="none" spc="0" normalizeH="0" noProof="0" dirty="0" smtClean="0">
              <a:ln>
                <a:noFill/>
              </a:ln>
              <a:solidFill>
                <a:prstClr val="black"/>
              </a:solidFill>
              <a:effectLst/>
              <a:uLnTx/>
              <a:uFillTx/>
              <a:latin typeface="Calibri" panose="020F050202020403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r>
              <a:rPr kumimoji="0" lang="en-US" altLang="en-US" sz="2400" b="0" i="0" u="none" strike="noStrike" kern="1200" cap="none" spc="0" normalizeH="0" noProof="0" dirty="0" smtClean="0">
                <a:ln>
                  <a:noFill/>
                </a:ln>
                <a:solidFill>
                  <a:prstClr val="black"/>
                </a:solidFill>
                <a:effectLst/>
                <a:uLnTx/>
                <a:uFillTx/>
                <a:latin typeface="Calibri" panose="020F0502020204030204" pitchFamily="34" charset="0"/>
                <a:ea typeface="+mn-ea"/>
                <a:cs typeface="+mn-cs"/>
              </a:rPr>
              <a:t>     </a:t>
            </a:r>
            <a:r>
              <a:rPr kumimoji="0" lang="en-US" alt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mn-ea"/>
                <a:cs typeface="+mn-cs"/>
              </a:rPr>
              <a:t> </a:t>
            </a:r>
          </a:p>
        </p:txBody>
      </p:sp>
      <p:sp>
        <p:nvSpPr>
          <p:cNvPr id="3" name="Rectangle 2"/>
          <p:cNvSpPr/>
          <p:nvPr/>
        </p:nvSpPr>
        <p:spPr>
          <a:xfrm>
            <a:off x="172279" y="2183828"/>
            <a:ext cx="8232154" cy="1569660"/>
          </a:xfrm>
          <a:prstGeom prst="rect">
            <a:avLst/>
          </a:prstGeom>
        </p:spPr>
        <p:txBody>
          <a:bodyPr wrap="square">
            <a:spAutoFit/>
          </a:bodyPr>
          <a:lstStyle/>
          <a:p>
            <a:endParaRPr lang="en-US" sz="2400" dirty="0" smtClean="0"/>
          </a:p>
          <a:p>
            <a:r>
              <a:rPr lang="en-US" sz="2400" dirty="0" smtClean="0"/>
              <a:t>This is where transitive </a:t>
            </a:r>
            <a:r>
              <a:rPr lang="en-US" sz="2400" dirty="0"/>
              <a:t>dependencies </a:t>
            </a:r>
            <a:r>
              <a:rPr lang="en-US" sz="2400" dirty="0" smtClean="0"/>
              <a:t>are removed such </a:t>
            </a:r>
            <a:r>
              <a:rPr lang="en-US" sz="2400" dirty="0"/>
              <a:t>that non-key attributes depend </a:t>
            </a:r>
            <a:r>
              <a:rPr lang="en-US" sz="2400" dirty="0" smtClean="0"/>
              <a:t>strictly </a:t>
            </a:r>
            <a:r>
              <a:rPr lang="en-US" sz="2400" dirty="0"/>
              <a:t>on the primary key. This </a:t>
            </a:r>
            <a:r>
              <a:rPr lang="en-US" sz="2400" dirty="0" smtClean="0"/>
              <a:t>improves 2NF</a:t>
            </a:r>
            <a:endParaRPr lang="en-GB" sz="2400" dirty="0"/>
          </a:p>
        </p:txBody>
      </p:sp>
    </p:spTree>
    <p:extLst>
      <p:ext uri="{BB962C8B-B14F-4D97-AF65-F5344CB8AC3E}">
        <p14:creationId xmlns:p14="http://schemas.microsoft.com/office/powerpoint/2010/main" val="2996375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Learning outcomes </a:t>
            </a:r>
            <a:endParaRPr lang="en-GB" sz="3200" dirty="0"/>
          </a:p>
        </p:txBody>
      </p:sp>
      <p:sp>
        <p:nvSpPr>
          <p:cNvPr id="5" name="Content Placeholder 4"/>
          <p:cNvSpPr>
            <a:spLocks noGrp="1"/>
          </p:cNvSpPr>
          <p:nvPr>
            <p:ph sz="half" idx="1"/>
          </p:nvPr>
        </p:nvSpPr>
        <p:spPr/>
        <p:txBody>
          <a:bodyPr>
            <a:normAutofit fontScale="85000" lnSpcReduction="20000"/>
          </a:bodyPr>
          <a:lstStyle/>
          <a:p>
            <a:pPr algn="just"/>
            <a:endParaRPr lang="en-US" dirty="0" smtClean="0"/>
          </a:p>
          <a:p>
            <a:pPr algn="just"/>
            <a:r>
              <a:rPr lang="en-US" dirty="0"/>
              <a:t>Critically </a:t>
            </a:r>
            <a:r>
              <a:rPr lang="en-US" dirty="0" err="1"/>
              <a:t>analyse</a:t>
            </a:r>
            <a:r>
              <a:rPr lang="en-US" dirty="0"/>
              <a:t> data wrangling problems and determine appropriate methodologies, tools, and techniques (involving preparing, cleaning, exploring, creating, </a:t>
            </a:r>
            <a:r>
              <a:rPr lang="en-US" dirty="0" err="1"/>
              <a:t>optimising</a:t>
            </a:r>
            <a:r>
              <a:rPr lang="en-US" dirty="0"/>
              <a:t> and evaluating big data) to solve them</a:t>
            </a:r>
            <a:r>
              <a:rPr lang="en-US" dirty="0" smtClean="0"/>
              <a:t>.</a:t>
            </a:r>
          </a:p>
          <a:p>
            <a:pPr algn="just"/>
            <a:endParaRPr lang="en-US" dirty="0"/>
          </a:p>
          <a:p>
            <a:pPr algn="just"/>
            <a:r>
              <a:rPr lang="en-US" dirty="0"/>
              <a:t>Design, develop and evaluate solutions for processing datasets and solving complex problems in various environments using relevant programming paradigms</a:t>
            </a:r>
            <a:r>
              <a:rPr lang="en-US" dirty="0" smtClean="0"/>
              <a:t>.</a:t>
            </a:r>
          </a:p>
          <a:p>
            <a:pPr algn="just"/>
            <a:endParaRPr lang="en-US" dirty="0"/>
          </a:p>
          <a:p>
            <a:pPr algn="just"/>
            <a:r>
              <a:rPr lang="en-US" dirty="0"/>
              <a:t>Systematically develop and implement the skills required to be effective member of a development team in a virtual professional environment, adopting real life perspectives on team roles and </a:t>
            </a:r>
            <a:r>
              <a:rPr lang="en-US" dirty="0" err="1"/>
              <a:t>organisation</a:t>
            </a:r>
            <a:r>
              <a:rPr lang="en-US" dirty="0"/>
              <a:t>.</a:t>
            </a:r>
            <a:endParaRPr lang="en-GB" dirty="0"/>
          </a:p>
        </p:txBody>
      </p:sp>
      <p:sp>
        <p:nvSpPr>
          <p:cNvPr id="4" name="Rectangle 3"/>
          <p:cNvSpPr/>
          <p:nvPr/>
        </p:nvSpPr>
        <p:spPr>
          <a:xfrm>
            <a:off x="780891" y="2136339"/>
            <a:ext cx="7886700" cy="1477328"/>
          </a:xfrm>
          <a:prstGeom prst="rect">
            <a:avLst/>
          </a:prstGeom>
        </p:spPr>
        <p:txBody>
          <a:bodyPr wrap="square">
            <a:spAutoFit/>
          </a:bodyPr>
          <a:lstStyle/>
          <a:p>
            <a:pPr algn="just">
              <a:buFont typeface="Arial" panose="020B0604020202020204" pitchFamily="34" charset="0"/>
              <a:buChar char="•"/>
            </a:pPr>
            <a:r>
              <a:rPr lang="en-US" dirty="0" smtClean="0">
                <a:solidFill>
                  <a:srgbClr val="373A3C"/>
                </a:solidFill>
                <a:latin typeface="arial" panose="020B0604020202020204" pitchFamily="34" charset="0"/>
              </a:rPr>
              <a:t> </a:t>
            </a: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a:p>
            <a:pPr algn="just">
              <a:buFont typeface="Arial" panose="020B0604020202020204" pitchFamily="34" charset="0"/>
              <a:buChar char="•"/>
            </a:pPr>
            <a:endParaRPr lang="en-US" sz="2400" dirty="0" smtClean="0">
              <a:solidFill>
                <a:srgbClr val="373A3C"/>
              </a:solidFill>
              <a:latin typeface="arial" panose="020B0604020202020204" pitchFamily="34" charset="0"/>
            </a:endParaRPr>
          </a:p>
          <a:p>
            <a:pPr algn="just">
              <a:buFont typeface="Arial" panose="020B0604020202020204" pitchFamily="34" charset="0"/>
              <a:buChar char="•"/>
            </a:pP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629730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REFERENCES</a:t>
            </a:r>
            <a:endParaRPr lang="en-GB" sz="3200" dirty="0"/>
          </a:p>
        </p:txBody>
      </p:sp>
      <p:sp>
        <p:nvSpPr>
          <p:cNvPr id="2" name="Content Placeholder 1"/>
          <p:cNvSpPr>
            <a:spLocks noGrp="1"/>
          </p:cNvSpPr>
          <p:nvPr>
            <p:ph sz="half" idx="1"/>
          </p:nvPr>
        </p:nvSpPr>
        <p:spPr/>
        <p:txBody>
          <a:bodyPr/>
          <a:lstStyle/>
          <a:p>
            <a:pPr marL="0" indent="0" algn="just">
              <a:buNone/>
            </a:pPr>
            <a:r>
              <a:rPr lang="en-GB" dirty="0" err="1"/>
              <a:t>Kazil</a:t>
            </a:r>
            <a:r>
              <a:rPr lang="en-GB" dirty="0"/>
              <a:t>, Jacqueline, and Katharine </a:t>
            </a:r>
            <a:r>
              <a:rPr lang="en-GB" dirty="0" err="1"/>
              <a:t>Jarmul</a:t>
            </a:r>
            <a:r>
              <a:rPr lang="en-GB" dirty="0"/>
              <a:t>. Data Wrangling with Python. Available from: </a:t>
            </a:r>
            <a:r>
              <a:rPr lang="en-GB" dirty="0" err="1"/>
              <a:t>VitalSource</a:t>
            </a:r>
            <a:r>
              <a:rPr lang="en-GB" dirty="0"/>
              <a:t>, O'Reilly Media, Inc., 2016.</a:t>
            </a:r>
          </a:p>
        </p:txBody>
      </p:sp>
    </p:spTree>
    <p:extLst>
      <p:ext uri="{BB962C8B-B14F-4D97-AF65-F5344CB8AC3E}">
        <p14:creationId xmlns:p14="http://schemas.microsoft.com/office/powerpoint/2010/main" val="3900107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What is SQL? </a:t>
            </a:r>
            <a:endParaRPr lang="en-GB" sz="3200" dirty="0"/>
          </a:p>
        </p:txBody>
      </p:sp>
      <p:sp>
        <p:nvSpPr>
          <p:cNvPr id="2" name="Text Placeholder 1">
            <a:extLst>
              <a:ext uri="{FF2B5EF4-FFF2-40B4-BE49-F238E27FC236}">
                <a16:creationId xmlns:a16="http://schemas.microsoft.com/office/drawing/2014/main" id="{4D6F4BE9-39A3-4103-898D-8798F768518D}"/>
              </a:ext>
            </a:extLst>
          </p:cNvPr>
          <p:cNvSpPr>
            <a:spLocks noGrp="1"/>
          </p:cNvSpPr>
          <p:nvPr>
            <p:ph sz="half" idx="1"/>
          </p:nvPr>
        </p:nvSpPr>
        <p:spPr/>
        <p:txBody>
          <a:bodyPr>
            <a:normAutofit/>
          </a:bodyPr>
          <a:lstStyle/>
          <a:p>
            <a:pPr marL="0" indent="0">
              <a:buNone/>
            </a:pPr>
            <a:endParaRPr lang="en-US" sz="2400" dirty="0"/>
          </a:p>
          <a:p>
            <a:pPr algn="just"/>
            <a:r>
              <a:rPr lang="en-US" sz="2400" dirty="0" smtClean="0"/>
              <a:t>Structured Query Language -  SQL</a:t>
            </a:r>
            <a:endParaRPr lang="en-US" sz="2400" dirty="0"/>
          </a:p>
          <a:p>
            <a:pPr algn="just"/>
            <a:endParaRPr lang="en-US" sz="2400" dirty="0" smtClean="0"/>
          </a:p>
          <a:p>
            <a:pPr marL="0" indent="0" algn="just">
              <a:buNone/>
            </a:pPr>
            <a:r>
              <a:rPr lang="en-US" sz="3600" dirty="0" smtClean="0"/>
              <a:t>The ANSI( American National Standard Institute) defines it as the standard language for relational database management systems.       </a:t>
            </a:r>
            <a:endParaRPr lang="en-GB" sz="3600" dirty="0"/>
          </a:p>
        </p:txBody>
      </p:sp>
    </p:spTree>
    <p:extLst>
      <p:ext uri="{BB962C8B-B14F-4D97-AF65-F5344CB8AC3E}">
        <p14:creationId xmlns:p14="http://schemas.microsoft.com/office/powerpoint/2010/main" val="2721671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Relational Databases </a:t>
            </a:r>
            <a:endParaRPr lang="en-GB" sz="3200" dirty="0"/>
          </a:p>
        </p:txBody>
      </p:sp>
      <p:sp>
        <p:nvSpPr>
          <p:cNvPr id="2" name="Text Placeholder 1">
            <a:extLst>
              <a:ext uri="{FF2B5EF4-FFF2-40B4-BE49-F238E27FC236}">
                <a16:creationId xmlns:a16="http://schemas.microsoft.com/office/drawing/2014/main" id="{4D6F4BE9-39A3-4103-898D-8798F768518D}"/>
              </a:ext>
            </a:extLst>
          </p:cNvPr>
          <p:cNvSpPr>
            <a:spLocks noGrp="1"/>
          </p:cNvSpPr>
          <p:nvPr>
            <p:ph sz="half" idx="1"/>
          </p:nvPr>
        </p:nvSpPr>
        <p:spPr/>
        <p:txBody>
          <a:bodyPr>
            <a:normAutofit/>
          </a:bodyPr>
          <a:lstStyle/>
          <a:p>
            <a:pPr marL="0" indent="0">
              <a:buNone/>
            </a:pPr>
            <a:endParaRPr lang="en-US" sz="2400" dirty="0"/>
          </a:p>
          <a:p>
            <a:pPr algn="just"/>
            <a:r>
              <a:rPr lang="en-US" sz="2400" dirty="0"/>
              <a:t>Relational data usually uses a</a:t>
            </a:r>
            <a:r>
              <a:rPr lang="en-US" sz="2400" dirty="0" smtClean="0"/>
              <a:t> </a:t>
            </a:r>
            <a:r>
              <a:rPr lang="en-US" sz="2400" dirty="0"/>
              <a:t>unique </a:t>
            </a:r>
            <a:r>
              <a:rPr lang="en-US" sz="2400" dirty="0" smtClean="0"/>
              <a:t>identifier </a:t>
            </a:r>
            <a:r>
              <a:rPr lang="en-US" sz="2400" dirty="0"/>
              <a:t>to </a:t>
            </a:r>
            <a:r>
              <a:rPr lang="en-US" sz="2400" dirty="0" smtClean="0"/>
              <a:t>match datasets stored as related records. </a:t>
            </a:r>
            <a:r>
              <a:rPr lang="en-US" sz="2400" dirty="0"/>
              <a:t>In SQL, we normally call them IDs. These IDs can be used by other sets of data to find and match connections. From these connected datasets, we can make what we call joins, which allow us to access connected data from many different datasets at once. </a:t>
            </a:r>
            <a:endParaRPr lang="en-US" sz="2400" dirty="0" smtClean="0"/>
          </a:p>
          <a:p>
            <a:pPr algn="just"/>
            <a:endParaRPr lang="en-US" sz="2400" dirty="0"/>
          </a:p>
          <a:p>
            <a:pPr algn="just"/>
            <a:endParaRPr lang="en-US" sz="2400" dirty="0" smtClean="0"/>
          </a:p>
          <a:p>
            <a:pPr marL="0" indent="0" algn="l">
              <a:buNone/>
            </a:pPr>
            <a:r>
              <a:rPr lang="en-US" sz="2400" dirty="0" smtClean="0"/>
              <a:t>    </a:t>
            </a:r>
            <a:endParaRPr lang="en-GB" sz="2400" dirty="0"/>
          </a:p>
        </p:txBody>
      </p:sp>
    </p:spTree>
    <p:extLst>
      <p:ext uri="{BB962C8B-B14F-4D97-AF65-F5344CB8AC3E}">
        <p14:creationId xmlns:p14="http://schemas.microsoft.com/office/powerpoint/2010/main" val="1763871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Relational Databases </a:t>
            </a:r>
            <a:endParaRPr lang="en-GB" sz="3200" dirty="0"/>
          </a:p>
        </p:txBody>
      </p:sp>
      <p:sp>
        <p:nvSpPr>
          <p:cNvPr id="2" name="Text Placeholder 1">
            <a:extLst>
              <a:ext uri="{FF2B5EF4-FFF2-40B4-BE49-F238E27FC236}">
                <a16:creationId xmlns:a16="http://schemas.microsoft.com/office/drawing/2014/main" id="{4D6F4BE9-39A3-4103-898D-8798F768518D}"/>
              </a:ext>
            </a:extLst>
          </p:cNvPr>
          <p:cNvSpPr>
            <a:spLocks noGrp="1"/>
          </p:cNvSpPr>
          <p:nvPr>
            <p:ph sz="half" idx="1"/>
          </p:nvPr>
        </p:nvSpPr>
        <p:spPr/>
        <p:txBody>
          <a:bodyPr>
            <a:normAutofit/>
          </a:bodyPr>
          <a:lstStyle/>
          <a:p>
            <a:pPr marL="0" indent="0">
              <a:buNone/>
            </a:pPr>
            <a:endParaRPr lang="en-US" sz="2400" dirty="0"/>
          </a:p>
          <a:p>
            <a:pPr algn="just"/>
            <a:r>
              <a:rPr lang="en-US" sz="2400" dirty="0"/>
              <a:t>Relational databases are great for data </a:t>
            </a:r>
            <a:r>
              <a:rPr lang="en-US" sz="2400" dirty="0" smtClean="0"/>
              <a:t>from different sources however connected or belonging to the same group. For example employee records or patients records in hospital could be stored in a relational format.  If </a:t>
            </a:r>
            <a:r>
              <a:rPr lang="en-US" sz="2400" dirty="0"/>
              <a:t>your data has connections similar to a family tree, a relational database like MySQL will likely work well for </a:t>
            </a:r>
            <a:r>
              <a:rPr lang="en-US" sz="2400" dirty="0" smtClean="0"/>
              <a:t>you </a:t>
            </a:r>
            <a:r>
              <a:rPr lang="en-US" sz="2400" dirty="0" err="1" smtClean="0"/>
              <a:t>Kazil</a:t>
            </a:r>
            <a:r>
              <a:rPr lang="en-US" sz="2400" dirty="0" smtClean="0"/>
              <a:t> et al (2016).</a:t>
            </a:r>
            <a:endParaRPr lang="en-US" sz="2400" dirty="0"/>
          </a:p>
          <a:p>
            <a:endParaRPr lang="en-US" sz="2400" dirty="0"/>
          </a:p>
          <a:p>
            <a:pPr algn="just"/>
            <a:endParaRPr lang="en-US" sz="2400" dirty="0"/>
          </a:p>
          <a:p>
            <a:pPr algn="just"/>
            <a:endParaRPr lang="en-US" sz="2400" dirty="0" smtClean="0"/>
          </a:p>
          <a:p>
            <a:pPr marL="0" indent="0" algn="l">
              <a:buNone/>
            </a:pPr>
            <a:r>
              <a:rPr lang="en-US" sz="2400" dirty="0" smtClean="0"/>
              <a:t>   </a:t>
            </a:r>
            <a:endParaRPr lang="en-GB" sz="2400" dirty="0"/>
          </a:p>
        </p:txBody>
      </p:sp>
    </p:spTree>
    <p:extLst>
      <p:ext uri="{BB962C8B-B14F-4D97-AF65-F5344CB8AC3E}">
        <p14:creationId xmlns:p14="http://schemas.microsoft.com/office/powerpoint/2010/main" val="138452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Example  </a:t>
            </a:r>
            <a:endParaRPr lang="en-GB" sz="3200" dirty="0"/>
          </a:p>
        </p:txBody>
      </p:sp>
      <p:sp>
        <p:nvSpPr>
          <p:cNvPr id="2" name="Text Placeholder 1">
            <a:extLst>
              <a:ext uri="{FF2B5EF4-FFF2-40B4-BE49-F238E27FC236}">
                <a16:creationId xmlns:a16="http://schemas.microsoft.com/office/drawing/2014/main" id="{4D6F4BE9-39A3-4103-898D-8798F768518D}"/>
              </a:ext>
            </a:extLst>
          </p:cNvPr>
          <p:cNvSpPr>
            <a:spLocks noGrp="1"/>
          </p:cNvSpPr>
          <p:nvPr>
            <p:ph sz="half" idx="1"/>
          </p:nvPr>
        </p:nvSpPr>
        <p:spPr/>
        <p:txBody>
          <a:bodyPr>
            <a:normAutofit/>
          </a:bodyPr>
          <a:lstStyle/>
          <a:p>
            <a:pPr marL="0" indent="0" algn="just">
              <a:buNone/>
            </a:pPr>
            <a:r>
              <a:rPr lang="en-US" dirty="0" smtClean="0"/>
              <a:t>You may have a friend the name </a:t>
            </a:r>
            <a:r>
              <a:rPr lang="en-US" dirty="0"/>
              <a:t>is </a:t>
            </a:r>
            <a:r>
              <a:rPr lang="en-US" dirty="0" smtClean="0"/>
              <a:t>John. He </a:t>
            </a:r>
            <a:r>
              <a:rPr lang="en-US" dirty="0"/>
              <a:t>has black hair and works at The New York Times. In </a:t>
            </a:r>
            <a:r>
              <a:rPr lang="en-US" dirty="0" smtClean="0"/>
              <a:t>his </a:t>
            </a:r>
            <a:r>
              <a:rPr lang="en-US" dirty="0"/>
              <a:t>spare time, </a:t>
            </a:r>
            <a:r>
              <a:rPr lang="en-US" dirty="0" smtClean="0"/>
              <a:t>he </a:t>
            </a:r>
            <a:r>
              <a:rPr lang="en-US" dirty="0"/>
              <a:t>likes to go dancing, cook </a:t>
            </a:r>
            <a:r>
              <a:rPr lang="en-US" dirty="0" smtClean="0"/>
              <a:t>food, </a:t>
            </a:r>
            <a:r>
              <a:rPr lang="en-US" dirty="0"/>
              <a:t>and teach people how to code. If I had a database of my friends and used SQL to represent their attributes, I might break it down like so:</a:t>
            </a:r>
          </a:p>
          <a:p>
            <a:pPr marL="0" indent="0">
              <a:buNone/>
            </a:pPr>
            <a:endParaRPr lang="en-US" dirty="0"/>
          </a:p>
          <a:p>
            <a:pPr marL="0" indent="0">
              <a:buNone/>
            </a:pPr>
            <a:endParaRPr lang="en-US" sz="7200" dirty="0"/>
          </a:p>
        </p:txBody>
      </p:sp>
    </p:spTree>
    <p:extLst>
      <p:ext uri="{BB962C8B-B14F-4D97-AF65-F5344CB8AC3E}">
        <p14:creationId xmlns:p14="http://schemas.microsoft.com/office/powerpoint/2010/main" val="1847811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EXAMPLE </a:t>
            </a:r>
            <a:endParaRPr lang="en-GB" sz="3200" dirty="0"/>
          </a:p>
        </p:txBody>
      </p:sp>
      <p:sp>
        <p:nvSpPr>
          <p:cNvPr id="2" name="Text Placeholder 1">
            <a:extLst>
              <a:ext uri="{FF2B5EF4-FFF2-40B4-BE49-F238E27FC236}">
                <a16:creationId xmlns:a16="http://schemas.microsoft.com/office/drawing/2014/main" id="{4D6F4BE9-39A3-4103-898D-8798F768518D}"/>
              </a:ext>
            </a:extLst>
          </p:cNvPr>
          <p:cNvSpPr>
            <a:spLocks noGrp="1"/>
          </p:cNvSpPr>
          <p:nvPr>
            <p:ph sz="half" idx="1"/>
          </p:nvPr>
        </p:nvSpPr>
        <p:spPr/>
        <p:txBody>
          <a:bodyPr>
            <a:normAutofit fontScale="25000" lnSpcReduction="20000"/>
          </a:bodyPr>
          <a:lstStyle/>
          <a:p>
            <a:pPr marL="0" indent="0">
              <a:buNone/>
            </a:pPr>
            <a:endParaRPr lang="en-US" sz="7200" dirty="0"/>
          </a:p>
          <a:p>
            <a:r>
              <a:rPr lang="en-US" sz="8000" dirty="0"/>
              <a:t>**</a:t>
            </a:r>
            <a:r>
              <a:rPr lang="en-US" sz="8000" dirty="0" err="1"/>
              <a:t>friend_table</a:t>
            </a:r>
            <a:r>
              <a:rPr lang="en-US" sz="8000" dirty="0"/>
              <a:t>: </a:t>
            </a:r>
          </a:p>
          <a:p>
            <a:r>
              <a:rPr lang="en-US" sz="8000" dirty="0" err="1"/>
              <a:t>friend_id</a:t>
            </a:r>
            <a:r>
              <a:rPr lang="en-US" sz="8000" dirty="0"/>
              <a:t>    </a:t>
            </a:r>
          </a:p>
          <a:p>
            <a:r>
              <a:rPr lang="en-US" sz="8000" dirty="0" err="1"/>
              <a:t>friend_name</a:t>
            </a:r>
            <a:endParaRPr lang="en-US" sz="8000" dirty="0"/>
          </a:p>
          <a:p>
            <a:r>
              <a:rPr lang="en-US" sz="8000" dirty="0" err="1"/>
              <a:t>friend_date_of_birth</a:t>
            </a:r>
            <a:endParaRPr lang="en-US" sz="8000" dirty="0"/>
          </a:p>
          <a:p>
            <a:r>
              <a:rPr lang="en-US" sz="8000" dirty="0" err="1"/>
              <a:t>friend_current_location</a:t>
            </a:r>
            <a:endParaRPr lang="en-US" sz="8000" dirty="0"/>
          </a:p>
          <a:p>
            <a:r>
              <a:rPr lang="en-US" sz="8000" dirty="0" err="1"/>
              <a:t>friend_birthplace</a:t>
            </a:r>
            <a:endParaRPr lang="en-US" sz="8000" dirty="0"/>
          </a:p>
          <a:p>
            <a:r>
              <a:rPr lang="en-US" sz="8000" dirty="0" err="1"/>
              <a:t>friend_occupation_id</a:t>
            </a:r>
            <a:endParaRPr lang="en-US" sz="8000" dirty="0"/>
          </a:p>
          <a:p>
            <a:endParaRPr lang="en-US" sz="8000" dirty="0"/>
          </a:p>
          <a:p>
            <a:endParaRPr lang="en-US" sz="8000" dirty="0"/>
          </a:p>
          <a:p>
            <a:pPr lvl="2"/>
            <a:r>
              <a:rPr lang="en-US" sz="8000" dirty="0"/>
              <a:t>**</a:t>
            </a:r>
            <a:r>
              <a:rPr lang="en-US" sz="8000" dirty="0" err="1"/>
              <a:t>friend_occupation_table</a:t>
            </a:r>
            <a:r>
              <a:rPr lang="en-US" sz="8000" dirty="0"/>
              <a:t>:</a:t>
            </a:r>
          </a:p>
          <a:p>
            <a:pPr lvl="2"/>
            <a:r>
              <a:rPr lang="en-US" sz="8000" dirty="0" err="1"/>
              <a:t>friend_occupation_id</a:t>
            </a:r>
            <a:endParaRPr lang="en-US" sz="8000" dirty="0"/>
          </a:p>
          <a:p>
            <a:pPr lvl="2"/>
            <a:r>
              <a:rPr lang="en-US" sz="8000" dirty="0" err="1"/>
              <a:t>friend_occupation_name</a:t>
            </a:r>
            <a:endParaRPr lang="en-US" sz="8000" dirty="0"/>
          </a:p>
          <a:p>
            <a:pPr lvl="2"/>
            <a:r>
              <a:rPr lang="en-US" sz="8000" dirty="0" err="1"/>
              <a:t>friend_occupation_location</a:t>
            </a:r>
            <a:endParaRPr lang="en-US" sz="8000" dirty="0"/>
          </a:p>
          <a:p>
            <a:pPr algn="just"/>
            <a:endParaRPr lang="en-US" sz="8000" dirty="0" smtClean="0"/>
          </a:p>
          <a:p>
            <a:pPr algn="l"/>
            <a:r>
              <a:rPr lang="en-US" sz="8000" dirty="0" smtClean="0"/>
              <a:t>     </a:t>
            </a:r>
            <a:endParaRPr lang="en-GB" sz="8000" dirty="0"/>
          </a:p>
        </p:txBody>
      </p:sp>
    </p:spTree>
    <p:extLst>
      <p:ext uri="{BB962C8B-B14F-4D97-AF65-F5344CB8AC3E}">
        <p14:creationId xmlns:p14="http://schemas.microsoft.com/office/powerpoint/2010/main" val="900602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GENERAL CONCEPTS </a:t>
            </a:r>
            <a:endParaRPr lang="en-GB" sz="3200"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791658839"/>
              </p:ext>
            </p:extLst>
          </p:nvPr>
        </p:nvGraphicFramePr>
        <p:xfrm>
          <a:off x="628650" y="1825624"/>
          <a:ext cx="7886700" cy="47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272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 CATEGORY OF FUNCTIONS </a:t>
            </a:r>
            <a:endParaRPr lang="en-GB" sz="3200"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4111848593"/>
              </p:ext>
            </p:extLst>
          </p:nvPr>
        </p:nvGraphicFramePr>
        <p:xfrm>
          <a:off x="265395" y="1825624"/>
          <a:ext cx="8707155" cy="47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870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63500">
          <a:gradFill>
            <a:gsLst>
              <a:gs pos="0">
                <a:srgbClr val="4D1451">
                  <a:lumMod val="90000"/>
                  <a:lumOff val="10000"/>
                </a:srgbClr>
              </a:gs>
              <a:gs pos="98000">
                <a:srgbClr val="DB342A"/>
              </a:gs>
            </a:gsLst>
            <a:lin ang="6000000" scaled="0"/>
          </a:gradFill>
          <a:miter lim="800000"/>
        </a:ln>
      </a:spPr>
      <a:bodyPr wrap="square" rtlCol="0">
        <a:spAutoFit/>
      </a:bodyPr>
      <a:lstStyle>
        <a:defPPr marL="0" indent="0" algn="l">
          <a:buNone/>
          <a:defRPr sz="2800" cap="none" spc="0" dirty="0" smtClean="0">
            <a:ln>
              <a:noFill/>
            </a:ln>
            <a:solidFill>
              <a:schemeClr val="tx1"/>
            </a:solidFill>
            <a:effectLst/>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63500">
          <a:gradFill>
            <a:gsLst>
              <a:gs pos="0">
                <a:srgbClr val="4D1451">
                  <a:lumMod val="90000"/>
                  <a:lumOff val="10000"/>
                </a:srgbClr>
              </a:gs>
              <a:gs pos="98000">
                <a:srgbClr val="DB342A"/>
              </a:gs>
            </a:gsLst>
            <a:lin ang="6000000" scaled="0"/>
          </a:gradFill>
          <a:miter lim="800000"/>
        </a:ln>
      </a:spPr>
      <a:bodyPr wrap="square" rtlCol="0">
        <a:spAutoFit/>
      </a:bodyPr>
      <a:lstStyle>
        <a:defPPr marL="0" indent="0" algn="l">
          <a:buNone/>
          <a:defRPr sz="2800" cap="none" spc="0" dirty="0" smtClean="0">
            <a:ln>
              <a:noFill/>
            </a:ln>
            <a:solidFill>
              <a:schemeClr val="tx1"/>
            </a:solidFill>
            <a:effectLst/>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69793</TotalTime>
  <Words>826</Words>
  <Application>Microsoft Office PowerPoint</Application>
  <PresentationFormat>On-screen Show (4:3)</PresentationFormat>
  <Paragraphs>171</Paragraphs>
  <Slides>20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Arial</vt:lpstr>
      <vt:lpstr>Calibri</vt:lpstr>
      <vt:lpstr>Wingdings</vt:lpstr>
      <vt:lpstr>1_Custom Design</vt:lpstr>
      <vt:lpstr>2_Custom Design</vt:lpstr>
      <vt:lpstr>Seminar 4 –  SQL AND NORMALISATION </vt:lpstr>
      <vt:lpstr>Learning outcomes </vt:lpstr>
      <vt:lpstr> What is SQL? </vt:lpstr>
      <vt:lpstr> Relational Databases </vt:lpstr>
      <vt:lpstr> Relational Databases </vt:lpstr>
      <vt:lpstr> Example  </vt:lpstr>
      <vt:lpstr> EXAMPLE </vt:lpstr>
      <vt:lpstr> GENERAL CONCEPTS </vt:lpstr>
      <vt:lpstr> CATEGORY OF FUNCTIONS </vt:lpstr>
      <vt:lpstr> EXAMPLE OF AGGREGATE FUNCTIONS </vt:lpstr>
      <vt:lpstr> TABLES</vt:lpstr>
      <vt:lpstr> DATA TYPES/ITEMS &amp; EXAMPLES</vt:lpstr>
      <vt:lpstr> CLAUSES </vt:lpstr>
      <vt:lpstr> CLAUSES </vt:lpstr>
      <vt:lpstr> SAMPLE QUERIES (SQL Statements)</vt:lpstr>
      <vt:lpstr>NORMAILSATION  </vt:lpstr>
      <vt:lpstr>BENEFITS OF NORMALISATION  </vt:lpstr>
      <vt:lpstr>FORMS OF NORMALISATION  </vt:lpstr>
      <vt:lpstr>FORMS OF NORMALISATION  </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Godfried Williams</dc:creator>
  <cp:lastModifiedBy>Admin</cp:lastModifiedBy>
  <cp:revision>412</cp:revision>
  <dcterms:created xsi:type="dcterms:W3CDTF">2019-05-01T15:27:08Z</dcterms:created>
  <dcterms:modified xsi:type="dcterms:W3CDTF">2025-09-09T18:17:29Z</dcterms:modified>
</cp:coreProperties>
</file>