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 id="2147483683" r:id="rId2"/>
    <p:sldMasterId id="2147483696" r:id="rId3"/>
  </p:sldMasterIdLst>
  <p:notesMasterIdLst>
    <p:notesMasterId r:id="rId14"/>
  </p:notesMasterIdLst>
  <p:sldIdLst>
    <p:sldId id="256" r:id="rId4"/>
    <p:sldId id="287" r:id="rId5"/>
    <p:sldId id="318" r:id="rId6"/>
    <p:sldId id="322" r:id="rId7"/>
    <p:sldId id="319" r:id="rId8"/>
    <p:sldId id="320" r:id="rId9"/>
    <p:sldId id="321" r:id="rId10"/>
    <p:sldId id="326" r:id="rId11"/>
    <p:sldId id="324" r:id="rId12"/>
    <p:sldId id="31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91" autoAdjust="0"/>
    <p:restoredTop sz="94692"/>
  </p:normalViewPr>
  <p:slideViewPr>
    <p:cSldViewPr snapToGrid="0" snapToObjects="1">
      <p:cViewPr varScale="1">
        <p:scale>
          <a:sx n="84" d="100"/>
          <a:sy n="84" d="100"/>
        </p:scale>
        <p:origin x="900" y="78"/>
      </p:cViewPr>
      <p:guideLst>
        <p:guide orient="horz" pos="2160"/>
        <p:guide pos="2880"/>
      </p:guideLst>
    </p:cSldViewPr>
  </p:slideViewPr>
  <p:notesTextViewPr>
    <p:cViewPr>
      <p:scale>
        <a:sx n="1" d="1"/>
        <a:sy n="1" d="1"/>
      </p:scale>
      <p:origin x="0" y="0"/>
    </p:cViewPr>
  </p:notesTextViewPr>
  <p:notesViewPr>
    <p:cSldViewPr snapToGrid="0" snapToObjects="1">
      <p:cViewPr varScale="1">
        <p:scale>
          <a:sx n="64" d="100"/>
          <a:sy n="64" d="100"/>
        </p:scale>
        <p:origin x="267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0EDB6A-4C74-4843-AD25-17644AA15901}"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US"/>
        </a:p>
      </dgm:t>
    </dgm:pt>
    <dgm:pt modelId="{F0D8565C-7C7A-481A-882B-A0B9B2DB0EFD}">
      <dgm:prSet/>
      <dgm:spPr/>
      <dgm:t>
        <a:bodyPr/>
        <a:lstStyle/>
        <a:p>
          <a:pPr rtl="0"/>
          <a:r>
            <a:rPr lang="en-US" b="1" smtClean="0"/>
            <a:t>Database planning  </a:t>
          </a:r>
          <a:r>
            <a:rPr lang="en-US" smtClean="0"/>
            <a:t>-  </a:t>
          </a:r>
          <a:endParaRPr lang="en-GB"/>
        </a:p>
      </dgm:t>
    </dgm:pt>
    <dgm:pt modelId="{42476EF6-DFCD-42E8-8A7F-8346A987C606}" type="parTrans" cxnId="{476F3A07-B097-4A22-99EB-4B991A0937DC}">
      <dgm:prSet/>
      <dgm:spPr/>
      <dgm:t>
        <a:bodyPr/>
        <a:lstStyle/>
        <a:p>
          <a:endParaRPr lang="en-US"/>
        </a:p>
      </dgm:t>
    </dgm:pt>
    <dgm:pt modelId="{5AE0260B-E322-4661-B657-B665D775B1BE}" type="sibTrans" cxnId="{476F3A07-B097-4A22-99EB-4B991A0937DC}">
      <dgm:prSet/>
      <dgm:spPr/>
      <dgm:t>
        <a:bodyPr/>
        <a:lstStyle/>
        <a:p>
          <a:endParaRPr lang="en-US"/>
        </a:p>
      </dgm:t>
    </dgm:pt>
    <dgm:pt modelId="{A6A0A4A3-388A-4ADB-AB9E-41FFAEDA8C93}">
      <dgm:prSet/>
      <dgm:spPr/>
      <dgm:t>
        <a:bodyPr/>
        <a:lstStyle/>
        <a:p>
          <a:pPr rtl="0"/>
          <a:r>
            <a:rPr lang="en-US" b="1" smtClean="0"/>
            <a:t>System definition </a:t>
          </a:r>
          <a:endParaRPr lang="en-GB"/>
        </a:p>
      </dgm:t>
    </dgm:pt>
    <dgm:pt modelId="{C983892A-DD08-4D18-AE61-1C72CBE7D6AB}" type="parTrans" cxnId="{3B761A60-B786-4C58-A56B-B6F8B3DF7EE7}">
      <dgm:prSet/>
      <dgm:spPr/>
      <dgm:t>
        <a:bodyPr/>
        <a:lstStyle/>
        <a:p>
          <a:endParaRPr lang="en-US"/>
        </a:p>
      </dgm:t>
    </dgm:pt>
    <dgm:pt modelId="{3E049AC5-F2D1-4622-965A-7EB423DE2350}" type="sibTrans" cxnId="{3B761A60-B786-4C58-A56B-B6F8B3DF7EE7}">
      <dgm:prSet/>
      <dgm:spPr/>
      <dgm:t>
        <a:bodyPr/>
        <a:lstStyle/>
        <a:p>
          <a:endParaRPr lang="en-US"/>
        </a:p>
      </dgm:t>
    </dgm:pt>
    <dgm:pt modelId="{8C7CBEB6-B6E4-4799-B4E9-C9E8CE289A8B}">
      <dgm:prSet/>
      <dgm:spPr/>
      <dgm:t>
        <a:bodyPr/>
        <a:lstStyle/>
        <a:p>
          <a:pPr rtl="0"/>
          <a:r>
            <a:rPr lang="en-US" b="1" smtClean="0"/>
            <a:t>Requirements collection and analysis </a:t>
          </a:r>
          <a:r>
            <a:rPr lang="en-US" smtClean="0"/>
            <a:t>–</a:t>
          </a:r>
          <a:endParaRPr lang="en-GB"/>
        </a:p>
      </dgm:t>
    </dgm:pt>
    <dgm:pt modelId="{E8DD1D4C-3FA3-4824-A0DC-C6EAB4A8936C}" type="parTrans" cxnId="{4BE19313-4492-4E4F-82F6-B3ABFC0F3CB5}">
      <dgm:prSet/>
      <dgm:spPr/>
      <dgm:t>
        <a:bodyPr/>
        <a:lstStyle/>
        <a:p>
          <a:endParaRPr lang="en-US"/>
        </a:p>
      </dgm:t>
    </dgm:pt>
    <dgm:pt modelId="{0F51B36E-AA70-4A62-8129-12240B151BDE}" type="sibTrans" cxnId="{4BE19313-4492-4E4F-82F6-B3ABFC0F3CB5}">
      <dgm:prSet/>
      <dgm:spPr/>
      <dgm:t>
        <a:bodyPr/>
        <a:lstStyle/>
        <a:p>
          <a:endParaRPr lang="en-US"/>
        </a:p>
      </dgm:t>
    </dgm:pt>
    <dgm:pt modelId="{0CBAB03E-006D-4619-9EA9-E4244A5FEE0C}">
      <dgm:prSet/>
      <dgm:spPr/>
      <dgm:t>
        <a:bodyPr/>
        <a:lstStyle/>
        <a:p>
          <a:pPr rtl="0"/>
          <a:r>
            <a:rPr lang="en-US" b="1" smtClean="0"/>
            <a:t>Database design  </a:t>
          </a:r>
          <a:endParaRPr lang="en-GB"/>
        </a:p>
      </dgm:t>
    </dgm:pt>
    <dgm:pt modelId="{C76BD28B-4C69-4620-9590-088F38DD15B8}" type="parTrans" cxnId="{F04C983A-0AC3-415D-874C-1E3C33406FAB}">
      <dgm:prSet/>
      <dgm:spPr/>
      <dgm:t>
        <a:bodyPr/>
        <a:lstStyle/>
        <a:p>
          <a:endParaRPr lang="en-US"/>
        </a:p>
      </dgm:t>
    </dgm:pt>
    <dgm:pt modelId="{2C4C9C73-28A3-483D-A356-0C4CC0891CAD}" type="sibTrans" cxnId="{F04C983A-0AC3-415D-874C-1E3C33406FAB}">
      <dgm:prSet/>
      <dgm:spPr/>
      <dgm:t>
        <a:bodyPr/>
        <a:lstStyle/>
        <a:p>
          <a:endParaRPr lang="en-US"/>
        </a:p>
      </dgm:t>
    </dgm:pt>
    <dgm:pt modelId="{78D0E96E-5C87-408A-82BE-0BFB78E174CB}">
      <dgm:prSet/>
      <dgm:spPr/>
      <dgm:t>
        <a:bodyPr/>
        <a:lstStyle/>
        <a:p>
          <a:pPr rtl="0"/>
          <a:r>
            <a:rPr lang="en-US" b="1" smtClean="0"/>
            <a:t>Application design </a:t>
          </a:r>
          <a:endParaRPr lang="en-GB"/>
        </a:p>
      </dgm:t>
    </dgm:pt>
    <dgm:pt modelId="{92BF6505-83EE-4EE0-A9AD-0D7319C31A95}" type="parTrans" cxnId="{D44BA6E6-A2E1-42BC-95AC-9036A68403A1}">
      <dgm:prSet/>
      <dgm:spPr/>
      <dgm:t>
        <a:bodyPr/>
        <a:lstStyle/>
        <a:p>
          <a:endParaRPr lang="en-US"/>
        </a:p>
      </dgm:t>
    </dgm:pt>
    <dgm:pt modelId="{F070FA3C-A4B6-4DE1-8E13-8BAEDCAF6EA9}" type="sibTrans" cxnId="{D44BA6E6-A2E1-42BC-95AC-9036A68403A1}">
      <dgm:prSet/>
      <dgm:spPr/>
      <dgm:t>
        <a:bodyPr/>
        <a:lstStyle/>
        <a:p>
          <a:endParaRPr lang="en-US"/>
        </a:p>
      </dgm:t>
    </dgm:pt>
    <dgm:pt modelId="{49D54DAE-0B25-4B65-8F02-163D2BFF005C}">
      <dgm:prSet/>
      <dgm:spPr/>
      <dgm:t>
        <a:bodyPr/>
        <a:lstStyle/>
        <a:p>
          <a:pPr rtl="0"/>
          <a:r>
            <a:rPr lang="en-US" b="1" smtClean="0"/>
            <a:t>DBMS selection </a:t>
          </a:r>
          <a:endParaRPr lang="en-GB"/>
        </a:p>
      </dgm:t>
    </dgm:pt>
    <dgm:pt modelId="{D5E1E41A-48BA-46BC-B014-F46454FCD554}" type="parTrans" cxnId="{67426C5E-C1C0-4265-B74C-B7AFEB36991E}">
      <dgm:prSet/>
      <dgm:spPr/>
      <dgm:t>
        <a:bodyPr/>
        <a:lstStyle/>
        <a:p>
          <a:endParaRPr lang="en-US"/>
        </a:p>
      </dgm:t>
    </dgm:pt>
    <dgm:pt modelId="{E8E45AEE-2F0B-4A1B-A502-34B4755873DF}" type="sibTrans" cxnId="{67426C5E-C1C0-4265-B74C-B7AFEB36991E}">
      <dgm:prSet/>
      <dgm:spPr/>
      <dgm:t>
        <a:bodyPr/>
        <a:lstStyle/>
        <a:p>
          <a:endParaRPr lang="en-US"/>
        </a:p>
      </dgm:t>
    </dgm:pt>
    <dgm:pt modelId="{AD5FA4CB-8D79-4A6B-8D66-6E6292FA8E5D}">
      <dgm:prSet/>
      <dgm:spPr/>
      <dgm:t>
        <a:bodyPr/>
        <a:lstStyle/>
        <a:p>
          <a:pPr rtl="0"/>
          <a:r>
            <a:rPr lang="en-US" b="1" smtClean="0"/>
            <a:t>Prototyping</a:t>
          </a:r>
          <a:r>
            <a:rPr lang="en-US" smtClean="0"/>
            <a:t> </a:t>
          </a:r>
          <a:endParaRPr lang="en-GB"/>
        </a:p>
      </dgm:t>
    </dgm:pt>
    <dgm:pt modelId="{D75CB17F-567F-4CF1-9BD5-719AE5E308E6}" type="parTrans" cxnId="{99F3B2CE-2B92-41FB-9368-79C1D2223DE4}">
      <dgm:prSet/>
      <dgm:spPr/>
      <dgm:t>
        <a:bodyPr/>
        <a:lstStyle/>
        <a:p>
          <a:endParaRPr lang="en-US"/>
        </a:p>
      </dgm:t>
    </dgm:pt>
    <dgm:pt modelId="{230E2748-DCD2-4EE0-8653-721AEBA321EA}" type="sibTrans" cxnId="{99F3B2CE-2B92-41FB-9368-79C1D2223DE4}">
      <dgm:prSet/>
      <dgm:spPr/>
      <dgm:t>
        <a:bodyPr/>
        <a:lstStyle/>
        <a:p>
          <a:endParaRPr lang="en-US"/>
        </a:p>
      </dgm:t>
    </dgm:pt>
    <dgm:pt modelId="{EE7FB83B-53EC-47CB-83F0-A1B904F58029}">
      <dgm:prSet/>
      <dgm:spPr/>
      <dgm:t>
        <a:bodyPr/>
        <a:lstStyle/>
        <a:p>
          <a:pPr rtl="0"/>
          <a:r>
            <a:rPr lang="en-US" b="1" smtClean="0"/>
            <a:t>Implementation</a:t>
          </a:r>
          <a:r>
            <a:rPr lang="en-US" smtClean="0"/>
            <a:t> - </a:t>
          </a:r>
          <a:endParaRPr lang="en-GB"/>
        </a:p>
      </dgm:t>
    </dgm:pt>
    <dgm:pt modelId="{B7E42B82-724E-4599-A0F8-14A6EA620ECF}" type="parTrans" cxnId="{FC154DAD-0C19-4D67-ADE5-BA56E8D41A4B}">
      <dgm:prSet/>
      <dgm:spPr/>
      <dgm:t>
        <a:bodyPr/>
        <a:lstStyle/>
        <a:p>
          <a:endParaRPr lang="en-US"/>
        </a:p>
      </dgm:t>
    </dgm:pt>
    <dgm:pt modelId="{EA149CA4-14FD-4951-BF27-CA06C16F167C}" type="sibTrans" cxnId="{FC154DAD-0C19-4D67-ADE5-BA56E8D41A4B}">
      <dgm:prSet/>
      <dgm:spPr/>
      <dgm:t>
        <a:bodyPr/>
        <a:lstStyle/>
        <a:p>
          <a:endParaRPr lang="en-US"/>
        </a:p>
      </dgm:t>
    </dgm:pt>
    <dgm:pt modelId="{E8422120-B0A9-4BCF-93AF-A3A917883B49}">
      <dgm:prSet/>
      <dgm:spPr/>
      <dgm:t>
        <a:bodyPr/>
        <a:lstStyle/>
        <a:p>
          <a:pPr rtl="0"/>
          <a:r>
            <a:rPr lang="en-US" b="1" smtClean="0"/>
            <a:t>Testing</a:t>
          </a:r>
          <a:r>
            <a:rPr lang="en-US" smtClean="0"/>
            <a:t> </a:t>
          </a:r>
          <a:endParaRPr lang="en-GB"/>
        </a:p>
      </dgm:t>
    </dgm:pt>
    <dgm:pt modelId="{7C098ACF-4EBD-41D9-8288-BBD6CEA8FF8A}" type="parTrans" cxnId="{BB22DBFA-0C18-4AA8-BC19-6B50FF9A6588}">
      <dgm:prSet/>
      <dgm:spPr/>
      <dgm:t>
        <a:bodyPr/>
        <a:lstStyle/>
        <a:p>
          <a:endParaRPr lang="en-US"/>
        </a:p>
      </dgm:t>
    </dgm:pt>
    <dgm:pt modelId="{F8FD9062-4247-4D8F-B074-4AEB5B14DDBA}" type="sibTrans" cxnId="{BB22DBFA-0C18-4AA8-BC19-6B50FF9A6588}">
      <dgm:prSet/>
      <dgm:spPr/>
      <dgm:t>
        <a:bodyPr/>
        <a:lstStyle/>
        <a:p>
          <a:endParaRPr lang="en-US"/>
        </a:p>
      </dgm:t>
    </dgm:pt>
    <dgm:pt modelId="{E40D3EB3-D25D-4D86-B99A-ED41B2C8EF19}">
      <dgm:prSet/>
      <dgm:spPr/>
      <dgm:t>
        <a:bodyPr/>
        <a:lstStyle/>
        <a:p>
          <a:pPr rtl="0"/>
          <a:r>
            <a:rPr lang="en-US" b="1" smtClean="0"/>
            <a:t>Operational maintenance </a:t>
          </a:r>
          <a:endParaRPr lang="en-GB"/>
        </a:p>
      </dgm:t>
    </dgm:pt>
    <dgm:pt modelId="{5680F388-8CC7-4FEC-84EE-CC55AD45F95D}" type="parTrans" cxnId="{21E4A34D-035E-444C-9F38-4A170CA58C72}">
      <dgm:prSet/>
      <dgm:spPr/>
      <dgm:t>
        <a:bodyPr/>
        <a:lstStyle/>
        <a:p>
          <a:endParaRPr lang="en-US"/>
        </a:p>
      </dgm:t>
    </dgm:pt>
    <dgm:pt modelId="{6A6240FD-7F4B-48A8-BAF8-952BBE79038D}" type="sibTrans" cxnId="{21E4A34D-035E-444C-9F38-4A170CA58C72}">
      <dgm:prSet/>
      <dgm:spPr/>
      <dgm:t>
        <a:bodyPr/>
        <a:lstStyle/>
        <a:p>
          <a:endParaRPr lang="en-US"/>
        </a:p>
      </dgm:t>
    </dgm:pt>
    <dgm:pt modelId="{6EDF9583-2154-4750-9052-D85F78694C6E}" type="pres">
      <dgm:prSet presAssocID="{BB0EDB6A-4C74-4843-AD25-17644AA15901}" presName="compositeShape" presStyleCnt="0">
        <dgm:presLayoutVars>
          <dgm:dir/>
          <dgm:resizeHandles/>
        </dgm:presLayoutVars>
      </dgm:prSet>
      <dgm:spPr/>
      <dgm:t>
        <a:bodyPr/>
        <a:lstStyle/>
        <a:p>
          <a:endParaRPr lang="en-US"/>
        </a:p>
      </dgm:t>
    </dgm:pt>
    <dgm:pt modelId="{E80BE52C-656C-4C02-8AAF-BF5712838391}" type="pres">
      <dgm:prSet presAssocID="{BB0EDB6A-4C74-4843-AD25-17644AA15901}" presName="pyramid" presStyleLbl="node1" presStyleIdx="0" presStyleCnt="1"/>
      <dgm:spPr/>
    </dgm:pt>
    <dgm:pt modelId="{F57DE44D-9B6A-428A-8240-B63A0FDAE722}" type="pres">
      <dgm:prSet presAssocID="{BB0EDB6A-4C74-4843-AD25-17644AA15901}" presName="theList" presStyleCnt="0"/>
      <dgm:spPr/>
    </dgm:pt>
    <dgm:pt modelId="{F900D61D-290B-4922-B73A-2BD222F79616}" type="pres">
      <dgm:prSet presAssocID="{F0D8565C-7C7A-481A-882B-A0B9B2DB0EFD}" presName="aNode" presStyleLbl="fgAcc1" presStyleIdx="0" presStyleCnt="10">
        <dgm:presLayoutVars>
          <dgm:bulletEnabled val="1"/>
        </dgm:presLayoutVars>
      </dgm:prSet>
      <dgm:spPr/>
      <dgm:t>
        <a:bodyPr/>
        <a:lstStyle/>
        <a:p>
          <a:endParaRPr lang="en-US"/>
        </a:p>
      </dgm:t>
    </dgm:pt>
    <dgm:pt modelId="{044A2F2C-3929-4B45-9764-93EA04FE08C1}" type="pres">
      <dgm:prSet presAssocID="{F0D8565C-7C7A-481A-882B-A0B9B2DB0EFD}" presName="aSpace" presStyleCnt="0"/>
      <dgm:spPr/>
    </dgm:pt>
    <dgm:pt modelId="{CBD11370-2901-47C0-A978-B23C41DD71F4}" type="pres">
      <dgm:prSet presAssocID="{A6A0A4A3-388A-4ADB-AB9E-41FFAEDA8C93}" presName="aNode" presStyleLbl="fgAcc1" presStyleIdx="1" presStyleCnt="10">
        <dgm:presLayoutVars>
          <dgm:bulletEnabled val="1"/>
        </dgm:presLayoutVars>
      </dgm:prSet>
      <dgm:spPr/>
      <dgm:t>
        <a:bodyPr/>
        <a:lstStyle/>
        <a:p>
          <a:endParaRPr lang="en-US"/>
        </a:p>
      </dgm:t>
    </dgm:pt>
    <dgm:pt modelId="{32884A13-C32C-490C-82AB-439825AF7147}" type="pres">
      <dgm:prSet presAssocID="{A6A0A4A3-388A-4ADB-AB9E-41FFAEDA8C93}" presName="aSpace" presStyleCnt="0"/>
      <dgm:spPr/>
    </dgm:pt>
    <dgm:pt modelId="{D40A3EA1-26B4-4026-B7B3-C91DEE4BC204}" type="pres">
      <dgm:prSet presAssocID="{8C7CBEB6-B6E4-4799-B4E9-C9E8CE289A8B}" presName="aNode" presStyleLbl="fgAcc1" presStyleIdx="2" presStyleCnt="10">
        <dgm:presLayoutVars>
          <dgm:bulletEnabled val="1"/>
        </dgm:presLayoutVars>
      </dgm:prSet>
      <dgm:spPr/>
      <dgm:t>
        <a:bodyPr/>
        <a:lstStyle/>
        <a:p>
          <a:endParaRPr lang="en-US"/>
        </a:p>
      </dgm:t>
    </dgm:pt>
    <dgm:pt modelId="{A287AB4E-238B-4AD3-8B0D-E6CCB7F6BED8}" type="pres">
      <dgm:prSet presAssocID="{8C7CBEB6-B6E4-4799-B4E9-C9E8CE289A8B}" presName="aSpace" presStyleCnt="0"/>
      <dgm:spPr/>
    </dgm:pt>
    <dgm:pt modelId="{37E688E4-5378-4514-92EC-3E4BD5CB7FA3}" type="pres">
      <dgm:prSet presAssocID="{0CBAB03E-006D-4619-9EA9-E4244A5FEE0C}" presName="aNode" presStyleLbl="fgAcc1" presStyleIdx="3" presStyleCnt="10">
        <dgm:presLayoutVars>
          <dgm:bulletEnabled val="1"/>
        </dgm:presLayoutVars>
      </dgm:prSet>
      <dgm:spPr/>
      <dgm:t>
        <a:bodyPr/>
        <a:lstStyle/>
        <a:p>
          <a:endParaRPr lang="en-US"/>
        </a:p>
      </dgm:t>
    </dgm:pt>
    <dgm:pt modelId="{307571D3-7A7C-4C3E-A81A-5D1FE2EDA0DA}" type="pres">
      <dgm:prSet presAssocID="{0CBAB03E-006D-4619-9EA9-E4244A5FEE0C}" presName="aSpace" presStyleCnt="0"/>
      <dgm:spPr/>
    </dgm:pt>
    <dgm:pt modelId="{66E5E110-1CB9-4ED2-9A36-E53299EA75E8}" type="pres">
      <dgm:prSet presAssocID="{78D0E96E-5C87-408A-82BE-0BFB78E174CB}" presName="aNode" presStyleLbl="fgAcc1" presStyleIdx="4" presStyleCnt="10">
        <dgm:presLayoutVars>
          <dgm:bulletEnabled val="1"/>
        </dgm:presLayoutVars>
      </dgm:prSet>
      <dgm:spPr/>
      <dgm:t>
        <a:bodyPr/>
        <a:lstStyle/>
        <a:p>
          <a:endParaRPr lang="en-US"/>
        </a:p>
      </dgm:t>
    </dgm:pt>
    <dgm:pt modelId="{E4C94EEC-3704-4132-AD80-2D73D8516661}" type="pres">
      <dgm:prSet presAssocID="{78D0E96E-5C87-408A-82BE-0BFB78E174CB}" presName="aSpace" presStyleCnt="0"/>
      <dgm:spPr/>
    </dgm:pt>
    <dgm:pt modelId="{599FA482-95EF-4820-BEF9-A0478B1C79DD}" type="pres">
      <dgm:prSet presAssocID="{49D54DAE-0B25-4B65-8F02-163D2BFF005C}" presName="aNode" presStyleLbl="fgAcc1" presStyleIdx="5" presStyleCnt="10">
        <dgm:presLayoutVars>
          <dgm:bulletEnabled val="1"/>
        </dgm:presLayoutVars>
      </dgm:prSet>
      <dgm:spPr/>
      <dgm:t>
        <a:bodyPr/>
        <a:lstStyle/>
        <a:p>
          <a:endParaRPr lang="en-US"/>
        </a:p>
      </dgm:t>
    </dgm:pt>
    <dgm:pt modelId="{2EE29F57-8066-4078-B810-DB37B35308C5}" type="pres">
      <dgm:prSet presAssocID="{49D54DAE-0B25-4B65-8F02-163D2BFF005C}" presName="aSpace" presStyleCnt="0"/>
      <dgm:spPr/>
    </dgm:pt>
    <dgm:pt modelId="{78967F7F-042B-4CFE-8964-22C2084E0A27}" type="pres">
      <dgm:prSet presAssocID="{AD5FA4CB-8D79-4A6B-8D66-6E6292FA8E5D}" presName="aNode" presStyleLbl="fgAcc1" presStyleIdx="6" presStyleCnt="10">
        <dgm:presLayoutVars>
          <dgm:bulletEnabled val="1"/>
        </dgm:presLayoutVars>
      </dgm:prSet>
      <dgm:spPr/>
      <dgm:t>
        <a:bodyPr/>
        <a:lstStyle/>
        <a:p>
          <a:endParaRPr lang="en-US"/>
        </a:p>
      </dgm:t>
    </dgm:pt>
    <dgm:pt modelId="{953D2A38-D843-4CCD-9232-35C568E63331}" type="pres">
      <dgm:prSet presAssocID="{AD5FA4CB-8D79-4A6B-8D66-6E6292FA8E5D}" presName="aSpace" presStyleCnt="0"/>
      <dgm:spPr/>
    </dgm:pt>
    <dgm:pt modelId="{F0599A4F-8F9C-4417-B961-73FA929C3AB6}" type="pres">
      <dgm:prSet presAssocID="{EE7FB83B-53EC-47CB-83F0-A1B904F58029}" presName="aNode" presStyleLbl="fgAcc1" presStyleIdx="7" presStyleCnt="10">
        <dgm:presLayoutVars>
          <dgm:bulletEnabled val="1"/>
        </dgm:presLayoutVars>
      </dgm:prSet>
      <dgm:spPr/>
      <dgm:t>
        <a:bodyPr/>
        <a:lstStyle/>
        <a:p>
          <a:endParaRPr lang="en-US"/>
        </a:p>
      </dgm:t>
    </dgm:pt>
    <dgm:pt modelId="{1B5014E5-EC8E-415B-9538-5102C44CD8F0}" type="pres">
      <dgm:prSet presAssocID="{EE7FB83B-53EC-47CB-83F0-A1B904F58029}" presName="aSpace" presStyleCnt="0"/>
      <dgm:spPr/>
    </dgm:pt>
    <dgm:pt modelId="{957BB274-A090-4B29-9E8B-FB04E1E6E15D}" type="pres">
      <dgm:prSet presAssocID="{E8422120-B0A9-4BCF-93AF-A3A917883B49}" presName="aNode" presStyleLbl="fgAcc1" presStyleIdx="8" presStyleCnt="10">
        <dgm:presLayoutVars>
          <dgm:bulletEnabled val="1"/>
        </dgm:presLayoutVars>
      </dgm:prSet>
      <dgm:spPr/>
      <dgm:t>
        <a:bodyPr/>
        <a:lstStyle/>
        <a:p>
          <a:endParaRPr lang="en-US"/>
        </a:p>
      </dgm:t>
    </dgm:pt>
    <dgm:pt modelId="{1A73B45E-B5C9-471B-A028-EA65E76034D1}" type="pres">
      <dgm:prSet presAssocID="{E8422120-B0A9-4BCF-93AF-A3A917883B49}" presName="aSpace" presStyleCnt="0"/>
      <dgm:spPr/>
    </dgm:pt>
    <dgm:pt modelId="{AF92DE98-B070-4429-BB83-E439194A1CD5}" type="pres">
      <dgm:prSet presAssocID="{E40D3EB3-D25D-4D86-B99A-ED41B2C8EF19}" presName="aNode" presStyleLbl="fgAcc1" presStyleIdx="9" presStyleCnt="10">
        <dgm:presLayoutVars>
          <dgm:bulletEnabled val="1"/>
        </dgm:presLayoutVars>
      </dgm:prSet>
      <dgm:spPr/>
      <dgm:t>
        <a:bodyPr/>
        <a:lstStyle/>
        <a:p>
          <a:endParaRPr lang="en-US"/>
        </a:p>
      </dgm:t>
    </dgm:pt>
    <dgm:pt modelId="{699483FB-655C-425D-B9D1-4ED5517A4A7C}" type="pres">
      <dgm:prSet presAssocID="{E40D3EB3-D25D-4D86-B99A-ED41B2C8EF19}" presName="aSpace" presStyleCnt="0"/>
      <dgm:spPr/>
    </dgm:pt>
  </dgm:ptLst>
  <dgm:cxnLst>
    <dgm:cxn modelId="{DAC4B095-9763-4EC1-B33C-14744B20AE59}" type="presOf" srcId="{0CBAB03E-006D-4619-9EA9-E4244A5FEE0C}" destId="{37E688E4-5378-4514-92EC-3E4BD5CB7FA3}" srcOrd="0" destOrd="0" presId="urn:microsoft.com/office/officeart/2005/8/layout/pyramid2"/>
    <dgm:cxn modelId="{4BE19313-4492-4E4F-82F6-B3ABFC0F3CB5}" srcId="{BB0EDB6A-4C74-4843-AD25-17644AA15901}" destId="{8C7CBEB6-B6E4-4799-B4E9-C9E8CE289A8B}" srcOrd="2" destOrd="0" parTransId="{E8DD1D4C-3FA3-4824-A0DC-C6EAB4A8936C}" sibTransId="{0F51B36E-AA70-4A62-8129-12240B151BDE}"/>
    <dgm:cxn modelId="{9330A89D-4B05-4C45-9E75-A7A085C86F8D}" type="presOf" srcId="{8C7CBEB6-B6E4-4799-B4E9-C9E8CE289A8B}" destId="{D40A3EA1-26B4-4026-B7B3-C91DEE4BC204}" srcOrd="0" destOrd="0" presId="urn:microsoft.com/office/officeart/2005/8/layout/pyramid2"/>
    <dgm:cxn modelId="{D44BA6E6-A2E1-42BC-95AC-9036A68403A1}" srcId="{BB0EDB6A-4C74-4843-AD25-17644AA15901}" destId="{78D0E96E-5C87-408A-82BE-0BFB78E174CB}" srcOrd="4" destOrd="0" parTransId="{92BF6505-83EE-4EE0-A9AD-0D7319C31A95}" sibTransId="{F070FA3C-A4B6-4DE1-8E13-8BAEDCAF6EA9}"/>
    <dgm:cxn modelId="{F04C983A-0AC3-415D-874C-1E3C33406FAB}" srcId="{BB0EDB6A-4C74-4843-AD25-17644AA15901}" destId="{0CBAB03E-006D-4619-9EA9-E4244A5FEE0C}" srcOrd="3" destOrd="0" parTransId="{C76BD28B-4C69-4620-9590-088F38DD15B8}" sibTransId="{2C4C9C73-28A3-483D-A356-0C4CC0891CAD}"/>
    <dgm:cxn modelId="{974E6756-EDC4-4626-93D3-B64191A769C5}" type="presOf" srcId="{BB0EDB6A-4C74-4843-AD25-17644AA15901}" destId="{6EDF9583-2154-4750-9052-D85F78694C6E}" srcOrd="0" destOrd="0" presId="urn:microsoft.com/office/officeart/2005/8/layout/pyramid2"/>
    <dgm:cxn modelId="{3B761A60-B786-4C58-A56B-B6F8B3DF7EE7}" srcId="{BB0EDB6A-4C74-4843-AD25-17644AA15901}" destId="{A6A0A4A3-388A-4ADB-AB9E-41FFAEDA8C93}" srcOrd="1" destOrd="0" parTransId="{C983892A-DD08-4D18-AE61-1C72CBE7D6AB}" sibTransId="{3E049AC5-F2D1-4622-965A-7EB423DE2350}"/>
    <dgm:cxn modelId="{BB22DBFA-0C18-4AA8-BC19-6B50FF9A6588}" srcId="{BB0EDB6A-4C74-4843-AD25-17644AA15901}" destId="{E8422120-B0A9-4BCF-93AF-A3A917883B49}" srcOrd="8" destOrd="0" parTransId="{7C098ACF-4EBD-41D9-8288-BBD6CEA8FF8A}" sibTransId="{F8FD9062-4247-4D8F-B074-4AEB5B14DDBA}"/>
    <dgm:cxn modelId="{56363152-9726-4FD7-96BC-4DAAB43F18CE}" type="presOf" srcId="{EE7FB83B-53EC-47CB-83F0-A1B904F58029}" destId="{F0599A4F-8F9C-4417-B961-73FA929C3AB6}" srcOrd="0" destOrd="0" presId="urn:microsoft.com/office/officeart/2005/8/layout/pyramid2"/>
    <dgm:cxn modelId="{21E4A34D-035E-444C-9F38-4A170CA58C72}" srcId="{BB0EDB6A-4C74-4843-AD25-17644AA15901}" destId="{E40D3EB3-D25D-4D86-B99A-ED41B2C8EF19}" srcOrd="9" destOrd="0" parTransId="{5680F388-8CC7-4FEC-84EE-CC55AD45F95D}" sibTransId="{6A6240FD-7F4B-48A8-BAF8-952BBE79038D}"/>
    <dgm:cxn modelId="{741CF92F-FC9A-4832-B42F-EB925C4E8ED4}" type="presOf" srcId="{A6A0A4A3-388A-4ADB-AB9E-41FFAEDA8C93}" destId="{CBD11370-2901-47C0-A978-B23C41DD71F4}" srcOrd="0" destOrd="0" presId="urn:microsoft.com/office/officeart/2005/8/layout/pyramid2"/>
    <dgm:cxn modelId="{9615A322-6F7A-4838-8877-38EE7ED6E1EA}" type="presOf" srcId="{E40D3EB3-D25D-4D86-B99A-ED41B2C8EF19}" destId="{AF92DE98-B070-4429-BB83-E439194A1CD5}" srcOrd="0" destOrd="0" presId="urn:microsoft.com/office/officeart/2005/8/layout/pyramid2"/>
    <dgm:cxn modelId="{67426C5E-C1C0-4265-B74C-B7AFEB36991E}" srcId="{BB0EDB6A-4C74-4843-AD25-17644AA15901}" destId="{49D54DAE-0B25-4B65-8F02-163D2BFF005C}" srcOrd="5" destOrd="0" parTransId="{D5E1E41A-48BA-46BC-B014-F46454FCD554}" sibTransId="{E8E45AEE-2F0B-4A1B-A502-34B4755873DF}"/>
    <dgm:cxn modelId="{8841B97F-6F5A-48C4-B077-C1AC004FFEA3}" type="presOf" srcId="{F0D8565C-7C7A-481A-882B-A0B9B2DB0EFD}" destId="{F900D61D-290B-4922-B73A-2BD222F79616}" srcOrd="0" destOrd="0" presId="urn:microsoft.com/office/officeart/2005/8/layout/pyramid2"/>
    <dgm:cxn modelId="{48B17B87-A2AD-445B-AFF5-FFD71B734748}" type="presOf" srcId="{49D54DAE-0B25-4B65-8F02-163D2BFF005C}" destId="{599FA482-95EF-4820-BEF9-A0478B1C79DD}" srcOrd="0" destOrd="0" presId="urn:microsoft.com/office/officeart/2005/8/layout/pyramid2"/>
    <dgm:cxn modelId="{FC154DAD-0C19-4D67-ADE5-BA56E8D41A4B}" srcId="{BB0EDB6A-4C74-4843-AD25-17644AA15901}" destId="{EE7FB83B-53EC-47CB-83F0-A1B904F58029}" srcOrd="7" destOrd="0" parTransId="{B7E42B82-724E-4599-A0F8-14A6EA620ECF}" sibTransId="{EA149CA4-14FD-4951-BF27-CA06C16F167C}"/>
    <dgm:cxn modelId="{EDE0784E-6F57-485E-AE20-2AB0E7C37D9C}" type="presOf" srcId="{78D0E96E-5C87-408A-82BE-0BFB78E174CB}" destId="{66E5E110-1CB9-4ED2-9A36-E53299EA75E8}" srcOrd="0" destOrd="0" presId="urn:microsoft.com/office/officeart/2005/8/layout/pyramid2"/>
    <dgm:cxn modelId="{D373DF29-4634-4590-A479-9828D1BB7138}" type="presOf" srcId="{E8422120-B0A9-4BCF-93AF-A3A917883B49}" destId="{957BB274-A090-4B29-9E8B-FB04E1E6E15D}" srcOrd="0" destOrd="0" presId="urn:microsoft.com/office/officeart/2005/8/layout/pyramid2"/>
    <dgm:cxn modelId="{D5FD2918-AC8E-44EA-B5DF-55E53807A257}" type="presOf" srcId="{AD5FA4CB-8D79-4A6B-8D66-6E6292FA8E5D}" destId="{78967F7F-042B-4CFE-8964-22C2084E0A27}" srcOrd="0" destOrd="0" presId="urn:microsoft.com/office/officeart/2005/8/layout/pyramid2"/>
    <dgm:cxn modelId="{476F3A07-B097-4A22-99EB-4B991A0937DC}" srcId="{BB0EDB6A-4C74-4843-AD25-17644AA15901}" destId="{F0D8565C-7C7A-481A-882B-A0B9B2DB0EFD}" srcOrd="0" destOrd="0" parTransId="{42476EF6-DFCD-42E8-8A7F-8346A987C606}" sibTransId="{5AE0260B-E322-4661-B657-B665D775B1BE}"/>
    <dgm:cxn modelId="{99F3B2CE-2B92-41FB-9368-79C1D2223DE4}" srcId="{BB0EDB6A-4C74-4843-AD25-17644AA15901}" destId="{AD5FA4CB-8D79-4A6B-8D66-6E6292FA8E5D}" srcOrd="6" destOrd="0" parTransId="{D75CB17F-567F-4CF1-9BD5-719AE5E308E6}" sibTransId="{230E2748-DCD2-4EE0-8653-721AEBA321EA}"/>
    <dgm:cxn modelId="{962A1A9C-1D1E-488E-9D27-7393ED947B4D}" type="presParOf" srcId="{6EDF9583-2154-4750-9052-D85F78694C6E}" destId="{E80BE52C-656C-4C02-8AAF-BF5712838391}" srcOrd="0" destOrd="0" presId="urn:microsoft.com/office/officeart/2005/8/layout/pyramid2"/>
    <dgm:cxn modelId="{17BD433C-D8EC-462A-91F8-FCED19254964}" type="presParOf" srcId="{6EDF9583-2154-4750-9052-D85F78694C6E}" destId="{F57DE44D-9B6A-428A-8240-B63A0FDAE722}" srcOrd="1" destOrd="0" presId="urn:microsoft.com/office/officeart/2005/8/layout/pyramid2"/>
    <dgm:cxn modelId="{EA1548DB-B3A5-42DC-89D6-2C5648BB7DB0}" type="presParOf" srcId="{F57DE44D-9B6A-428A-8240-B63A0FDAE722}" destId="{F900D61D-290B-4922-B73A-2BD222F79616}" srcOrd="0" destOrd="0" presId="urn:microsoft.com/office/officeart/2005/8/layout/pyramid2"/>
    <dgm:cxn modelId="{4F8D6133-2E7B-4D01-A127-2B620F085F9C}" type="presParOf" srcId="{F57DE44D-9B6A-428A-8240-B63A0FDAE722}" destId="{044A2F2C-3929-4B45-9764-93EA04FE08C1}" srcOrd="1" destOrd="0" presId="urn:microsoft.com/office/officeart/2005/8/layout/pyramid2"/>
    <dgm:cxn modelId="{F602FD47-9C84-4200-9970-5D4B7945E212}" type="presParOf" srcId="{F57DE44D-9B6A-428A-8240-B63A0FDAE722}" destId="{CBD11370-2901-47C0-A978-B23C41DD71F4}" srcOrd="2" destOrd="0" presId="urn:microsoft.com/office/officeart/2005/8/layout/pyramid2"/>
    <dgm:cxn modelId="{EBD8DE17-1E68-4510-86B0-ACD18BFDE874}" type="presParOf" srcId="{F57DE44D-9B6A-428A-8240-B63A0FDAE722}" destId="{32884A13-C32C-490C-82AB-439825AF7147}" srcOrd="3" destOrd="0" presId="urn:microsoft.com/office/officeart/2005/8/layout/pyramid2"/>
    <dgm:cxn modelId="{6CCD5C30-CF6B-4E8B-8099-779D19E80E36}" type="presParOf" srcId="{F57DE44D-9B6A-428A-8240-B63A0FDAE722}" destId="{D40A3EA1-26B4-4026-B7B3-C91DEE4BC204}" srcOrd="4" destOrd="0" presId="urn:microsoft.com/office/officeart/2005/8/layout/pyramid2"/>
    <dgm:cxn modelId="{BC693D4B-BA49-4A70-A3C6-DDFFE6B5BF37}" type="presParOf" srcId="{F57DE44D-9B6A-428A-8240-B63A0FDAE722}" destId="{A287AB4E-238B-4AD3-8B0D-E6CCB7F6BED8}" srcOrd="5" destOrd="0" presId="urn:microsoft.com/office/officeart/2005/8/layout/pyramid2"/>
    <dgm:cxn modelId="{475812BA-E046-4633-BF7E-025310DEAE66}" type="presParOf" srcId="{F57DE44D-9B6A-428A-8240-B63A0FDAE722}" destId="{37E688E4-5378-4514-92EC-3E4BD5CB7FA3}" srcOrd="6" destOrd="0" presId="urn:microsoft.com/office/officeart/2005/8/layout/pyramid2"/>
    <dgm:cxn modelId="{9505B9B2-D1D4-4FF5-BD93-7BA5B5C1AF3D}" type="presParOf" srcId="{F57DE44D-9B6A-428A-8240-B63A0FDAE722}" destId="{307571D3-7A7C-4C3E-A81A-5D1FE2EDA0DA}" srcOrd="7" destOrd="0" presId="urn:microsoft.com/office/officeart/2005/8/layout/pyramid2"/>
    <dgm:cxn modelId="{E8D35D20-B765-4D77-9A2A-F3169CBE5387}" type="presParOf" srcId="{F57DE44D-9B6A-428A-8240-B63A0FDAE722}" destId="{66E5E110-1CB9-4ED2-9A36-E53299EA75E8}" srcOrd="8" destOrd="0" presId="urn:microsoft.com/office/officeart/2005/8/layout/pyramid2"/>
    <dgm:cxn modelId="{0219A574-7713-483D-95CD-0C6B4388C832}" type="presParOf" srcId="{F57DE44D-9B6A-428A-8240-B63A0FDAE722}" destId="{E4C94EEC-3704-4132-AD80-2D73D8516661}" srcOrd="9" destOrd="0" presId="urn:microsoft.com/office/officeart/2005/8/layout/pyramid2"/>
    <dgm:cxn modelId="{4B0EF040-FCFA-45E7-998B-19C6A4AD73FD}" type="presParOf" srcId="{F57DE44D-9B6A-428A-8240-B63A0FDAE722}" destId="{599FA482-95EF-4820-BEF9-A0478B1C79DD}" srcOrd="10" destOrd="0" presId="urn:microsoft.com/office/officeart/2005/8/layout/pyramid2"/>
    <dgm:cxn modelId="{D630919F-E368-4DCC-BBC0-72B52480D011}" type="presParOf" srcId="{F57DE44D-9B6A-428A-8240-B63A0FDAE722}" destId="{2EE29F57-8066-4078-B810-DB37B35308C5}" srcOrd="11" destOrd="0" presId="urn:microsoft.com/office/officeart/2005/8/layout/pyramid2"/>
    <dgm:cxn modelId="{51992B34-72FC-43BF-BC6C-1B222CF75BFE}" type="presParOf" srcId="{F57DE44D-9B6A-428A-8240-B63A0FDAE722}" destId="{78967F7F-042B-4CFE-8964-22C2084E0A27}" srcOrd="12" destOrd="0" presId="urn:microsoft.com/office/officeart/2005/8/layout/pyramid2"/>
    <dgm:cxn modelId="{AD2B2B86-4ED7-4015-9D2B-A21E4B527C0F}" type="presParOf" srcId="{F57DE44D-9B6A-428A-8240-B63A0FDAE722}" destId="{953D2A38-D843-4CCD-9232-35C568E63331}" srcOrd="13" destOrd="0" presId="urn:microsoft.com/office/officeart/2005/8/layout/pyramid2"/>
    <dgm:cxn modelId="{9FFFA137-CA1E-4A7D-B2A8-37F4A076C034}" type="presParOf" srcId="{F57DE44D-9B6A-428A-8240-B63A0FDAE722}" destId="{F0599A4F-8F9C-4417-B961-73FA929C3AB6}" srcOrd="14" destOrd="0" presId="urn:microsoft.com/office/officeart/2005/8/layout/pyramid2"/>
    <dgm:cxn modelId="{093BD910-0921-4F47-8A7C-AC25DDB10BBE}" type="presParOf" srcId="{F57DE44D-9B6A-428A-8240-B63A0FDAE722}" destId="{1B5014E5-EC8E-415B-9538-5102C44CD8F0}" srcOrd="15" destOrd="0" presId="urn:microsoft.com/office/officeart/2005/8/layout/pyramid2"/>
    <dgm:cxn modelId="{30505EA8-8AA0-4160-81FF-9B0CA113285C}" type="presParOf" srcId="{F57DE44D-9B6A-428A-8240-B63A0FDAE722}" destId="{957BB274-A090-4B29-9E8B-FB04E1E6E15D}" srcOrd="16" destOrd="0" presId="urn:microsoft.com/office/officeart/2005/8/layout/pyramid2"/>
    <dgm:cxn modelId="{5DD4DF9B-320A-459A-8CDE-704041EFC7B7}" type="presParOf" srcId="{F57DE44D-9B6A-428A-8240-B63A0FDAE722}" destId="{1A73B45E-B5C9-471B-A028-EA65E76034D1}" srcOrd="17" destOrd="0" presId="urn:microsoft.com/office/officeart/2005/8/layout/pyramid2"/>
    <dgm:cxn modelId="{E1CAAFAA-889F-4FE7-88C4-4DE74B642B44}" type="presParOf" srcId="{F57DE44D-9B6A-428A-8240-B63A0FDAE722}" destId="{AF92DE98-B070-4429-BB83-E439194A1CD5}" srcOrd="18" destOrd="0" presId="urn:microsoft.com/office/officeart/2005/8/layout/pyramid2"/>
    <dgm:cxn modelId="{982F0BD3-108A-4D62-816B-83DD52D904C3}" type="presParOf" srcId="{F57DE44D-9B6A-428A-8240-B63A0FDAE722}" destId="{699483FB-655C-425D-B9D1-4ED5517A4A7C}" srcOrd="1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BE52C-656C-4C02-8AAF-BF5712838391}">
      <dsp:nvSpPr>
        <dsp:cNvPr id="0" name=""/>
        <dsp:cNvSpPr/>
      </dsp:nvSpPr>
      <dsp:spPr>
        <a:xfrm>
          <a:off x="1189394" y="0"/>
          <a:ext cx="4789488" cy="4789488"/>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00D61D-290B-4922-B73A-2BD222F79616}">
      <dsp:nvSpPr>
        <dsp:cNvPr id="0" name=""/>
        <dsp:cNvSpPr/>
      </dsp:nvSpPr>
      <dsp:spPr>
        <a:xfrm>
          <a:off x="3584138" y="479416"/>
          <a:ext cx="3113167" cy="34050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smtClean="0"/>
            <a:t>Database planning  </a:t>
          </a:r>
          <a:r>
            <a:rPr lang="en-US" sz="1400" kern="1200" smtClean="0"/>
            <a:t>-  </a:t>
          </a:r>
          <a:endParaRPr lang="en-GB" sz="1400" kern="1200"/>
        </a:p>
      </dsp:txBody>
      <dsp:txXfrm>
        <a:off x="3600760" y="496038"/>
        <a:ext cx="3079923" cy="307258"/>
      </dsp:txXfrm>
    </dsp:sp>
    <dsp:sp modelId="{CBD11370-2901-47C0-A978-B23C41DD71F4}">
      <dsp:nvSpPr>
        <dsp:cNvPr id="0" name=""/>
        <dsp:cNvSpPr/>
      </dsp:nvSpPr>
      <dsp:spPr>
        <a:xfrm>
          <a:off x="3584138" y="862482"/>
          <a:ext cx="3113167" cy="34050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smtClean="0"/>
            <a:t>System definition </a:t>
          </a:r>
          <a:endParaRPr lang="en-GB" sz="1400" kern="1200"/>
        </a:p>
      </dsp:txBody>
      <dsp:txXfrm>
        <a:off x="3600760" y="879104"/>
        <a:ext cx="3079923" cy="307258"/>
      </dsp:txXfrm>
    </dsp:sp>
    <dsp:sp modelId="{D40A3EA1-26B4-4026-B7B3-C91DEE4BC204}">
      <dsp:nvSpPr>
        <dsp:cNvPr id="0" name=""/>
        <dsp:cNvSpPr/>
      </dsp:nvSpPr>
      <dsp:spPr>
        <a:xfrm>
          <a:off x="3584138" y="1245547"/>
          <a:ext cx="3113167" cy="34050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smtClean="0"/>
            <a:t>Requirements collection and analysis </a:t>
          </a:r>
          <a:r>
            <a:rPr lang="en-US" sz="1400" kern="1200" smtClean="0"/>
            <a:t>–</a:t>
          </a:r>
          <a:endParaRPr lang="en-GB" sz="1400" kern="1200"/>
        </a:p>
      </dsp:txBody>
      <dsp:txXfrm>
        <a:off x="3600760" y="1262169"/>
        <a:ext cx="3079923" cy="307258"/>
      </dsp:txXfrm>
    </dsp:sp>
    <dsp:sp modelId="{37E688E4-5378-4514-92EC-3E4BD5CB7FA3}">
      <dsp:nvSpPr>
        <dsp:cNvPr id="0" name=""/>
        <dsp:cNvSpPr/>
      </dsp:nvSpPr>
      <dsp:spPr>
        <a:xfrm>
          <a:off x="3584138" y="1628613"/>
          <a:ext cx="3113167" cy="34050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smtClean="0"/>
            <a:t>Database design  </a:t>
          </a:r>
          <a:endParaRPr lang="en-GB" sz="1400" kern="1200"/>
        </a:p>
      </dsp:txBody>
      <dsp:txXfrm>
        <a:off x="3600760" y="1645235"/>
        <a:ext cx="3079923" cy="307258"/>
      </dsp:txXfrm>
    </dsp:sp>
    <dsp:sp modelId="{66E5E110-1CB9-4ED2-9A36-E53299EA75E8}">
      <dsp:nvSpPr>
        <dsp:cNvPr id="0" name=""/>
        <dsp:cNvSpPr/>
      </dsp:nvSpPr>
      <dsp:spPr>
        <a:xfrm>
          <a:off x="3584138" y="2011678"/>
          <a:ext cx="3113167" cy="34050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smtClean="0"/>
            <a:t>Application design </a:t>
          </a:r>
          <a:endParaRPr lang="en-GB" sz="1400" kern="1200"/>
        </a:p>
      </dsp:txBody>
      <dsp:txXfrm>
        <a:off x="3600760" y="2028300"/>
        <a:ext cx="3079923" cy="307258"/>
      </dsp:txXfrm>
    </dsp:sp>
    <dsp:sp modelId="{599FA482-95EF-4820-BEF9-A0478B1C79DD}">
      <dsp:nvSpPr>
        <dsp:cNvPr id="0" name=""/>
        <dsp:cNvSpPr/>
      </dsp:nvSpPr>
      <dsp:spPr>
        <a:xfrm>
          <a:off x="3584138" y="2394743"/>
          <a:ext cx="3113167" cy="34050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smtClean="0"/>
            <a:t>DBMS selection </a:t>
          </a:r>
          <a:endParaRPr lang="en-GB" sz="1400" kern="1200"/>
        </a:p>
      </dsp:txBody>
      <dsp:txXfrm>
        <a:off x="3600760" y="2411365"/>
        <a:ext cx="3079923" cy="307258"/>
      </dsp:txXfrm>
    </dsp:sp>
    <dsp:sp modelId="{78967F7F-042B-4CFE-8964-22C2084E0A27}">
      <dsp:nvSpPr>
        <dsp:cNvPr id="0" name=""/>
        <dsp:cNvSpPr/>
      </dsp:nvSpPr>
      <dsp:spPr>
        <a:xfrm>
          <a:off x="3584138" y="2777809"/>
          <a:ext cx="3113167" cy="34050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smtClean="0"/>
            <a:t>Prototyping</a:t>
          </a:r>
          <a:r>
            <a:rPr lang="en-US" sz="1400" kern="1200" smtClean="0"/>
            <a:t> </a:t>
          </a:r>
          <a:endParaRPr lang="en-GB" sz="1400" kern="1200"/>
        </a:p>
      </dsp:txBody>
      <dsp:txXfrm>
        <a:off x="3600760" y="2794431"/>
        <a:ext cx="3079923" cy="307258"/>
      </dsp:txXfrm>
    </dsp:sp>
    <dsp:sp modelId="{F0599A4F-8F9C-4417-B961-73FA929C3AB6}">
      <dsp:nvSpPr>
        <dsp:cNvPr id="0" name=""/>
        <dsp:cNvSpPr/>
      </dsp:nvSpPr>
      <dsp:spPr>
        <a:xfrm>
          <a:off x="3584138" y="3160874"/>
          <a:ext cx="3113167" cy="34050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smtClean="0"/>
            <a:t>Implementation</a:t>
          </a:r>
          <a:r>
            <a:rPr lang="en-US" sz="1400" kern="1200" smtClean="0"/>
            <a:t> - </a:t>
          </a:r>
          <a:endParaRPr lang="en-GB" sz="1400" kern="1200"/>
        </a:p>
      </dsp:txBody>
      <dsp:txXfrm>
        <a:off x="3600760" y="3177496"/>
        <a:ext cx="3079923" cy="307258"/>
      </dsp:txXfrm>
    </dsp:sp>
    <dsp:sp modelId="{957BB274-A090-4B29-9E8B-FB04E1E6E15D}">
      <dsp:nvSpPr>
        <dsp:cNvPr id="0" name=""/>
        <dsp:cNvSpPr/>
      </dsp:nvSpPr>
      <dsp:spPr>
        <a:xfrm>
          <a:off x="3584138" y="3543940"/>
          <a:ext cx="3113167" cy="34050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smtClean="0"/>
            <a:t>Testing</a:t>
          </a:r>
          <a:r>
            <a:rPr lang="en-US" sz="1400" kern="1200" smtClean="0"/>
            <a:t> </a:t>
          </a:r>
          <a:endParaRPr lang="en-GB" sz="1400" kern="1200"/>
        </a:p>
      </dsp:txBody>
      <dsp:txXfrm>
        <a:off x="3600760" y="3560562"/>
        <a:ext cx="3079923" cy="307258"/>
      </dsp:txXfrm>
    </dsp:sp>
    <dsp:sp modelId="{AF92DE98-B070-4429-BB83-E439194A1CD5}">
      <dsp:nvSpPr>
        <dsp:cNvPr id="0" name=""/>
        <dsp:cNvSpPr/>
      </dsp:nvSpPr>
      <dsp:spPr>
        <a:xfrm>
          <a:off x="3584138" y="3927005"/>
          <a:ext cx="3113167" cy="34050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smtClean="0"/>
            <a:t>Operational maintenance </a:t>
          </a:r>
          <a:endParaRPr lang="en-GB" sz="1400" kern="1200"/>
        </a:p>
      </dsp:txBody>
      <dsp:txXfrm>
        <a:off x="3600760" y="3943627"/>
        <a:ext cx="3079923" cy="307258"/>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1E440-880D-4A67-A018-11E3000636DC}" type="datetimeFigureOut">
              <a:rPr lang="en-GB" smtClean="0"/>
              <a:t>23/09/2025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848B4-B3D7-4673-AAF6-E5C2B130328B}" type="slidenum">
              <a:rPr lang="en-GB" smtClean="0"/>
              <a:t>‹#›</a:t>
            </a:fld>
            <a:endParaRPr lang="en-GB"/>
          </a:p>
        </p:txBody>
      </p:sp>
    </p:spTree>
    <p:extLst>
      <p:ext uri="{BB962C8B-B14F-4D97-AF65-F5344CB8AC3E}">
        <p14:creationId xmlns:p14="http://schemas.microsoft.com/office/powerpoint/2010/main" val="357102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Database planning  -  Aims and objectives of database Project, Mission statement and objectives of database system</a:t>
            </a:r>
          </a:p>
          <a:p>
            <a:r>
              <a:rPr lang="en-US" sz="1600" dirty="0" smtClean="0"/>
              <a:t>System definition Description of major user views - (includes job roles or business application areas), Definition of scope and boundary of database system; definition of user views to be supported</a:t>
            </a:r>
          </a:p>
          <a:p>
            <a:r>
              <a:rPr lang="en-US" sz="1600" dirty="0" smtClean="0"/>
              <a:t>Requirements collection and analysis - Requirements for user views; systems specifications, including performance and security requirements, Users’ and system requirements specifications</a:t>
            </a:r>
          </a:p>
          <a:p>
            <a:r>
              <a:rPr lang="en-US" sz="1600" dirty="0" smtClean="0"/>
              <a:t>Database design  - Users’ responses to checking the conceptual/logical database design; functionality provided by target DBMS, Conceptual/logical database design, (includes ER model(s), data dictionary, and relational schema); physical database design</a:t>
            </a:r>
          </a:p>
          <a:p>
            <a:r>
              <a:rPr lang="en-US" sz="1600" dirty="0" smtClean="0"/>
              <a:t>Application design Users’ responses to checking interface design, Application design (includes description of programs and user interface)</a:t>
            </a:r>
          </a:p>
          <a:p>
            <a:r>
              <a:rPr lang="en-US" sz="1600" dirty="0" smtClean="0"/>
              <a:t>DBMS selection - Functionality provided by target DBMS </a:t>
            </a:r>
            <a:r>
              <a:rPr lang="en-US" sz="1600" dirty="0" err="1" smtClean="0"/>
              <a:t>DBMS</a:t>
            </a:r>
            <a:r>
              <a:rPr lang="en-US" sz="1600" dirty="0" smtClean="0"/>
              <a:t> evaluation and recommendations</a:t>
            </a:r>
          </a:p>
          <a:p>
            <a:r>
              <a:rPr lang="en-US" sz="1600" dirty="0" smtClean="0"/>
              <a:t>Prototyping - Users’ responses to prototype Modified users’ requirements and systems</a:t>
            </a:r>
          </a:p>
          <a:p>
            <a:r>
              <a:rPr lang="en-US" sz="1600" dirty="0" smtClean="0"/>
              <a:t>specifications</a:t>
            </a:r>
          </a:p>
          <a:p>
            <a:r>
              <a:rPr lang="en-US" sz="1600" dirty="0" smtClean="0"/>
              <a:t>Implementation - Functionality provided by target DBMS</a:t>
            </a:r>
          </a:p>
          <a:p>
            <a:r>
              <a:rPr lang="en-US" sz="1600" dirty="0" smtClean="0"/>
              <a:t>Data conversion and loading Format of current data; data import</a:t>
            </a:r>
          </a:p>
          <a:p>
            <a:r>
              <a:rPr lang="en-US" sz="1600" dirty="0" smtClean="0"/>
              <a:t>capabilities of target DBMS</a:t>
            </a:r>
          </a:p>
          <a:p>
            <a:r>
              <a:rPr lang="en-US" sz="1600" dirty="0" smtClean="0"/>
              <a:t>Testing Test results Testing strategies used; analysis of test</a:t>
            </a:r>
          </a:p>
          <a:p>
            <a:r>
              <a:rPr lang="en-US" sz="1600" dirty="0" smtClean="0"/>
              <a:t>results</a:t>
            </a:r>
          </a:p>
          <a:p>
            <a:r>
              <a:rPr lang="en-US" sz="1600" dirty="0" smtClean="0"/>
              <a:t>Operational maintenance </a:t>
            </a:r>
          </a:p>
          <a:p>
            <a:endParaRPr lang="en-GB" sz="1600" dirty="0"/>
          </a:p>
        </p:txBody>
      </p:sp>
      <p:sp>
        <p:nvSpPr>
          <p:cNvPr id="4" name="Slide Number Placeholder 3"/>
          <p:cNvSpPr>
            <a:spLocks noGrp="1"/>
          </p:cNvSpPr>
          <p:nvPr>
            <p:ph type="sldNum" sz="quarter" idx="10"/>
          </p:nvPr>
        </p:nvSpPr>
        <p:spPr/>
        <p:txBody>
          <a:bodyPr/>
          <a:lstStyle/>
          <a:p>
            <a:fld id="{23C848B4-B3D7-4673-AAF6-E5C2B130328B}" type="slidenum">
              <a:rPr lang="en-GB" smtClean="0"/>
              <a:t>4</a:t>
            </a:fld>
            <a:endParaRPr lang="en-GB"/>
          </a:p>
        </p:txBody>
      </p:sp>
    </p:spTree>
    <p:extLst>
      <p:ext uri="{BB962C8B-B14F-4D97-AF65-F5344CB8AC3E}">
        <p14:creationId xmlns:p14="http://schemas.microsoft.com/office/powerpoint/2010/main" val="40649440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E53945-D35A-42DA-BE92-A93558FEBF1E}"/>
              </a:ext>
            </a:extLst>
          </p:cNvPr>
          <p:cNvPicPr>
            <a:picLocks noChangeAspect="1"/>
          </p:cNvPicPr>
          <p:nvPr userDrawn="1"/>
        </p:nvPicPr>
        <p:blipFill>
          <a:blip r:embed="rId2"/>
          <a:stretch>
            <a:fillRect/>
          </a:stretch>
        </p:blipFill>
        <p:spPr>
          <a:xfrm>
            <a:off x="0" y="1608"/>
            <a:ext cx="9142570" cy="6856392"/>
          </a:xfrm>
          <a:prstGeom prst="rect">
            <a:avLst/>
          </a:prstGeom>
        </p:spPr>
      </p:pic>
      <p:sp>
        <p:nvSpPr>
          <p:cNvPr id="15" name="Text Placeholder 2">
            <a:extLst>
              <a:ext uri="{FF2B5EF4-FFF2-40B4-BE49-F238E27FC236}">
                <a16:creationId xmlns:a16="http://schemas.microsoft.com/office/drawing/2014/main" id="{CCB4B624-5098-4F9B-9DF1-1ED249FA1B9B}"/>
              </a:ext>
            </a:extLst>
          </p:cNvPr>
          <p:cNvSpPr>
            <a:spLocks noGrp="1"/>
          </p:cNvSpPr>
          <p:nvPr>
            <p:ph type="body" idx="1" hasCustomPrompt="1"/>
          </p:nvPr>
        </p:nvSpPr>
        <p:spPr>
          <a:xfrm>
            <a:off x="773590" y="4059231"/>
            <a:ext cx="7894002" cy="609796"/>
          </a:xfrm>
        </p:spPr>
        <p:txBody>
          <a:bodyPr anchor="t">
            <a:noAutofit/>
          </a:bodyPr>
          <a:lstStyle>
            <a:lvl1pPr marL="0" indent="0" algn="ctr">
              <a:buNone/>
              <a:defRPr sz="4000" b="0">
                <a:solidFill>
                  <a:schemeClr val="bg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 or speaker</a:t>
            </a:r>
          </a:p>
        </p:txBody>
      </p:sp>
      <p:sp>
        <p:nvSpPr>
          <p:cNvPr id="11" name="Title 1">
            <a:extLst>
              <a:ext uri="{FF2B5EF4-FFF2-40B4-BE49-F238E27FC236}">
                <a16:creationId xmlns:a16="http://schemas.microsoft.com/office/drawing/2014/main" id="{CD8BA8A6-2B14-4932-8E99-0BCD60256AD2}"/>
              </a:ext>
            </a:extLst>
          </p:cNvPr>
          <p:cNvSpPr>
            <a:spLocks noGrp="1"/>
          </p:cNvSpPr>
          <p:nvPr>
            <p:ph type="title" hasCustomPrompt="1"/>
          </p:nvPr>
        </p:nvSpPr>
        <p:spPr>
          <a:xfrm>
            <a:off x="780891" y="2719094"/>
            <a:ext cx="7886700" cy="1117800"/>
          </a:xfrm>
        </p:spPr>
        <p:txBody>
          <a:bodyPr>
            <a:noAutofit/>
          </a:bodyPr>
          <a:lstStyle>
            <a:lvl1pPr>
              <a:defRPr sz="10400"/>
            </a:lvl1pPr>
          </a:lstStyle>
          <a:p>
            <a:r>
              <a:rPr lang="en-US" dirty="0"/>
              <a:t>Title</a:t>
            </a:r>
            <a:endParaRPr lang="en-GB" dirty="0"/>
          </a:p>
        </p:txBody>
      </p:sp>
    </p:spTree>
    <p:extLst>
      <p:ext uri="{BB962C8B-B14F-4D97-AF65-F5344CB8AC3E}">
        <p14:creationId xmlns:p14="http://schemas.microsoft.com/office/powerpoint/2010/main" val="1523317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399C793-7AC9-4757-9914-6FBAC39A0FEF}"/>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9" name="Title 1">
            <a:extLst>
              <a:ext uri="{FF2B5EF4-FFF2-40B4-BE49-F238E27FC236}">
                <a16:creationId xmlns:a16="http://schemas.microsoft.com/office/drawing/2014/main" id="{4BC39D7E-A97E-4BB4-9D19-B3694BB7B231}"/>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1571559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 Only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683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E53945-D35A-42DA-BE92-A93558FEBF1E}"/>
              </a:ext>
            </a:extLst>
          </p:cNvPr>
          <p:cNvPicPr>
            <a:picLocks noChangeAspect="1"/>
          </p:cNvPicPr>
          <p:nvPr userDrawn="1"/>
        </p:nvPicPr>
        <p:blipFill>
          <a:blip r:embed="rId2"/>
          <a:stretch>
            <a:fillRect/>
          </a:stretch>
        </p:blipFill>
        <p:spPr>
          <a:xfrm>
            <a:off x="0" y="0"/>
            <a:ext cx="9142570" cy="6856392"/>
          </a:xfrm>
          <a:prstGeom prst="rect">
            <a:avLst/>
          </a:prstGeom>
        </p:spPr>
      </p:pic>
    </p:spTree>
    <p:extLst>
      <p:ext uri="{BB962C8B-B14F-4D97-AF65-F5344CB8AC3E}">
        <p14:creationId xmlns:p14="http://schemas.microsoft.com/office/powerpoint/2010/main" val="3335265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Placeholder 2">
            <a:extLst>
              <a:ext uri="{FF2B5EF4-FFF2-40B4-BE49-F238E27FC236}">
                <a16:creationId xmlns:a16="http://schemas.microsoft.com/office/drawing/2014/main" id="{CCB4B624-5098-4F9B-9DF1-1ED249FA1B9B}"/>
              </a:ext>
            </a:extLst>
          </p:cNvPr>
          <p:cNvSpPr>
            <a:spLocks noGrp="1"/>
          </p:cNvSpPr>
          <p:nvPr>
            <p:ph type="body" idx="1"/>
          </p:nvPr>
        </p:nvSpPr>
        <p:spPr>
          <a:xfrm>
            <a:off x="773590" y="4059231"/>
            <a:ext cx="7894002" cy="609796"/>
          </a:xfrm>
        </p:spPr>
        <p:txBody>
          <a:bodyPr>
            <a:noAutofit/>
          </a:bodyPr>
          <a:lstStyle>
            <a:lvl1pPr marL="0" indent="0" algn="ctr">
              <a:buNone/>
              <a:defRPr sz="4000" b="0">
                <a:solidFill>
                  <a:schemeClr val="bg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 name="Title 1">
            <a:extLst>
              <a:ext uri="{FF2B5EF4-FFF2-40B4-BE49-F238E27FC236}">
                <a16:creationId xmlns:a16="http://schemas.microsoft.com/office/drawing/2014/main" id="{CD8BA8A6-2B14-4932-8E99-0BCD60256AD2}"/>
              </a:ext>
            </a:extLst>
          </p:cNvPr>
          <p:cNvSpPr>
            <a:spLocks noGrp="1"/>
          </p:cNvSpPr>
          <p:nvPr>
            <p:ph type="title"/>
          </p:nvPr>
        </p:nvSpPr>
        <p:spPr>
          <a:xfrm>
            <a:off x="780891" y="2719094"/>
            <a:ext cx="7886700" cy="1117800"/>
          </a:xfrm>
        </p:spPr>
        <p:txBody>
          <a:bodyPr>
            <a:noAutofit/>
          </a:bodyPr>
          <a:lstStyle>
            <a:lvl1pPr>
              <a:defRPr sz="10400"/>
            </a:lvl1pPr>
          </a:lstStyle>
          <a:p>
            <a:r>
              <a:rPr lang="en-US" smtClean="0"/>
              <a:t>Click to edit Master title style</a:t>
            </a:r>
            <a:endParaRPr lang="en-GB" dirty="0"/>
          </a:p>
        </p:txBody>
      </p:sp>
    </p:spTree>
    <p:extLst>
      <p:ext uri="{BB962C8B-B14F-4D97-AF65-F5344CB8AC3E}">
        <p14:creationId xmlns:p14="http://schemas.microsoft.com/office/powerpoint/2010/main" val="3606301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 Box with Gradi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t="16054" b="74812"/>
          <a:stretch>
            <a:fillRect/>
          </a:stretch>
        </p:blipFill>
        <p:spPr bwMode="auto">
          <a:xfrm>
            <a:off x="1588" y="1101725"/>
            <a:ext cx="91424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4BC39D7E-A97E-4BB4-9D19-B3694BB7B231}"/>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
        <p:nvSpPr>
          <p:cNvPr id="4" name="Content Placeholder 2">
            <a:extLst>
              <a:ext uri="{FF2B5EF4-FFF2-40B4-BE49-F238E27FC236}">
                <a16:creationId xmlns:a16="http://schemas.microsoft.com/office/drawing/2014/main" id="{5CC1FB83-3EB8-484C-BD46-C79855472E39}"/>
              </a:ext>
            </a:extLst>
          </p:cNvPr>
          <p:cNvSpPr>
            <a:spLocks noGrp="1"/>
          </p:cNvSpPr>
          <p:nvPr>
            <p:ph sz="half" idx="1"/>
          </p:nvPr>
        </p:nvSpPr>
        <p:spPr>
          <a:xfrm>
            <a:off x="628650" y="1825624"/>
            <a:ext cx="7886700" cy="478974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660731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Box Blank">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6035A14-D597-4506-9048-382F6C3BF34D}"/>
              </a:ext>
            </a:extLst>
          </p:cNvPr>
          <p:cNvSpPr>
            <a:spLocks noGrp="1"/>
          </p:cNvSpPr>
          <p:nvPr>
            <p:ph idx="1"/>
          </p:nvPr>
        </p:nvSpPr>
        <p:spPr>
          <a:xfrm>
            <a:off x="628650" y="1189973"/>
            <a:ext cx="7886700" cy="5425401"/>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629756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t="16054" b="74812"/>
          <a:stretch>
            <a:fillRect/>
          </a:stretch>
        </p:blipFill>
        <p:spPr bwMode="auto">
          <a:xfrm>
            <a:off x="1588" y="1101725"/>
            <a:ext cx="91424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4549DF49-43C4-4065-AC6A-A9CEB9484997}"/>
              </a:ext>
            </a:extLst>
          </p:cNvPr>
          <p:cNvSpPr>
            <a:spLocks noGrp="1"/>
          </p:cNvSpPr>
          <p:nvPr>
            <p:ph sz="half" idx="1"/>
          </p:nvPr>
        </p:nvSpPr>
        <p:spPr>
          <a:xfrm>
            <a:off x="628650" y="1825624"/>
            <a:ext cx="3867150" cy="478974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E69D98FF-11E9-4AAD-88A6-2B08ECEFAA8F}"/>
              </a:ext>
            </a:extLst>
          </p:cNvPr>
          <p:cNvSpPr>
            <a:spLocks noGrp="1"/>
          </p:cNvSpPr>
          <p:nvPr>
            <p:ph sz="half" idx="2"/>
          </p:nvPr>
        </p:nvSpPr>
        <p:spPr>
          <a:xfrm>
            <a:off x="4648200" y="1825624"/>
            <a:ext cx="3867150" cy="4789749"/>
          </a:xfrm>
        </p:spPr>
        <p:txBody>
          <a:bodyPr/>
          <a:lstStyle>
            <a:lvl1pPr marL="457200" indent="-457200">
              <a:buFont typeface="Wingdings" panose="05000000000000000000" pitchFamily="2" charset="2"/>
              <a:buChar char="§"/>
              <a:defRPr>
                <a:latin typeface="Arial" panose="020B0604020202020204" pitchFamily="34" charset="0"/>
                <a:cs typeface="Arial" panose="020B0604020202020204" pitchFamily="34" charset="0"/>
              </a:defRPr>
            </a:lvl1pPr>
            <a:lvl2pPr marL="800100" indent="-342900">
              <a:buFont typeface="Wingdings" panose="05000000000000000000" pitchFamily="2" charset="2"/>
              <a:buChar char="§"/>
              <a:defRPr>
                <a:latin typeface="Arial" panose="020B0604020202020204" pitchFamily="34" charset="0"/>
                <a:cs typeface="Arial" panose="020B0604020202020204" pitchFamily="34" charset="0"/>
              </a:defRPr>
            </a:lvl2pPr>
            <a:lvl3pPr marL="1257300" indent="-342900">
              <a:buFont typeface="Wingdings" panose="05000000000000000000" pitchFamily="2" charset="2"/>
              <a:buChar char="§"/>
              <a:defRPr>
                <a:latin typeface="Arial" panose="020B0604020202020204" pitchFamily="34" charset="0"/>
                <a:cs typeface="Arial" panose="020B0604020202020204" pitchFamily="34" charset="0"/>
              </a:defRPr>
            </a:lvl3pPr>
            <a:lvl4pPr marL="1657350" indent="-285750">
              <a:buFont typeface="Wingdings" panose="05000000000000000000" pitchFamily="2" charset="2"/>
              <a:buChar char="§"/>
              <a:defRPr>
                <a:latin typeface="Arial" panose="020B0604020202020204" pitchFamily="34" charset="0"/>
                <a:cs typeface="Arial" panose="020B0604020202020204" pitchFamily="34" charset="0"/>
              </a:defRPr>
            </a:lvl4pPr>
            <a:lvl5pPr marL="2114550" indent="-28575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itle 1">
            <a:extLst>
              <a:ext uri="{FF2B5EF4-FFF2-40B4-BE49-F238E27FC236}">
                <a16:creationId xmlns:a16="http://schemas.microsoft.com/office/drawing/2014/main" id="{D3FB99D4-759B-46BF-91F0-548C9A534F3D}"/>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1772181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7" name="Picture 4"/>
          <p:cNvPicPr>
            <a:picLocks noChangeAspect="1"/>
          </p:cNvPicPr>
          <p:nvPr userDrawn="1"/>
        </p:nvPicPr>
        <p:blipFill>
          <a:blip r:embed="rId2">
            <a:extLst>
              <a:ext uri="{28A0092B-C50C-407E-A947-70E740481C1C}">
                <a14:useLocalDpi xmlns:a14="http://schemas.microsoft.com/office/drawing/2010/main" val="0"/>
              </a:ext>
            </a:extLst>
          </a:blip>
          <a:srcRect t="16054" b="74812"/>
          <a:stretch>
            <a:fillRect/>
          </a:stretch>
        </p:blipFill>
        <p:spPr bwMode="auto">
          <a:xfrm>
            <a:off x="1588" y="1101725"/>
            <a:ext cx="91424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a:extLst>
              <a:ext uri="{FF2B5EF4-FFF2-40B4-BE49-F238E27FC236}">
                <a16:creationId xmlns:a16="http://schemas.microsoft.com/office/drawing/2014/main" id="{70A8EC47-221B-4789-B7F9-BCD6D2CC59FC}"/>
              </a:ext>
            </a:extLst>
          </p:cNvPr>
          <p:cNvSpPr>
            <a:spLocks noGrp="1"/>
          </p:cNvSpPr>
          <p:nvPr>
            <p:ph type="body" idx="1"/>
          </p:nvPr>
        </p:nvSpPr>
        <p:spPr>
          <a:xfrm>
            <a:off x="630238" y="1895279"/>
            <a:ext cx="3868737" cy="609796"/>
          </a:xfrm>
        </p:spPr>
        <p:txBody>
          <a:bodyPr>
            <a:noAutofit/>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1AEB5446-397F-487C-8394-43B14116DAF1}"/>
              </a:ext>
            </a:extLst>
          </p:cNvPr>
          <p:cNvSpPr>
            <a:spLocks noGrp="1"/>
          </p:cNvSpPr>
          <p:nvPr>
            <p:ph sz="half" idx="2"/>
          </p:nvPr>
        </p:nvSpPr>
        <p:spPr>
          <a:xfrm>
            <a:off x="630238" y="2505074"/>
            <a:ext cx="3868737" cy="411029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B4DA5EC4-410E-4804-9237-D4F941EA7756}"/>
              </a:ext>
            </a:extLst>
          </p:cNvPr>
          <p:cNvSpPr>
            <a:spLocks noGrp="1"/>
          </p:cNvSpPr>
          <p:nvPr>
            <p:ph type="body" sz="quarter" idx="3"/>
          </p:nvPr>
        </p:nvSpPr>
        <p:spPr>
          <a:xfrm>
            <a:off x="4629150" y="1895279"/>
            <a:ext cx="3887788" cy="609796"/>
          </a:xfrm>
        </p:spPr>
        <p:txBody>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38BEE6D6-DF48-49D8-903C-2DD486BC29EA}"/>
              </a:ext>
            </a:extLst>
          </p:cNvPr>
          <p:cNvSpPr>
            <a:spLocks noGrp="1"/>
          </p:cNvSpPr>
          <p:nvPr>
            <p:ph sz="quarter" idx="4"/>
          </p:nvPr>
        </p:nvSpPr>
        <p:spPr>
          <a:xfrm>
            <a:off x="4629150" y="2505074"/>
            <a:ext cx="3887788" cy="411029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Title 1">
            <a:extLst>
              <a:ext uri="{FF2B5EF4-FFF2-40B4-BE49-F238E27FC236}">
                <a16:creationId xmlns:a16="http://schemas.microsoft.com/office/drawing/2014/main" id="{BF690690-42D6-4203-BA5D-A5D7D3C17803}"/>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2785919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Lef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t="16054" b="74812"/>
          <a:stretch>
            <a:fillRect/>
          </a:stretch>
        </p:blipFill>
        <p:spPr bwMode="auto">
          <a:xfrm>
            <a:off x="1588" y="1101725"/>
            <a:ext cx="91424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BFCF9D21-C506-435F-B055-16AF403BA6C4}"/>
              </a:ext>
            </a:extLst>
          </p:cNvPr>
          <p:cNvSpPr>
            <a:spLocks noGrp="1"/>
          </p:cNvSpPr>
          <p:nvPr>
            <p:ph idx="1"/>
          </p:nvPr>
        </p:nvSpPr>
        <p:spPr>
          <a:xfrm>
            <a:off x="3887788" y="2049462"/>
            <a:ext cx="4629150" cy="4565912"/>
          </a:xfrm>
        </p:spPr>
        <p:txBody>
          <a:bodyPr/>
          <a:lstStyle>
            <a:lvl1pPr marL="228600" indent="-228600">
              <a:buFont typeface="Wingdings" panose="05000000000000000000" pitchFamily="2" charset="2"/>
              <a:buChar char="§"/>
              <a:defRPr sz="2800">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vl3pPr>
            <a:lvl4pPr marL="1600200" indent="-228600">
              <a:buFont typeface="Wingdings" panose="05000000000000000000" pitchFamily="2" charset="2"/>
              <a:buChar char="§"/>
              <a:defRPr sz="1800"/>
            </a:lvl4pPr>
            <a:lvl5pPr marL="2057400" indent="-228600">
              <a:buFont typeface="Wingdings" panose="05000000000000000000" pitchFamily="2" charset="2"/>
              <a:buChar char="§"/>
              <a:defRPr sz="18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41E03A33-8131-467D-B50F-4EE3EE498E55}"/>
              </a:ext>
            </a:extLst>
          </p:cNvPr>
          <p:cNvSpPr>
            <a:spLocks noGrp="1"/>
          </p:cNvSpPr>
          <p:nvPr>
            <p:ph type="body" sz="half" idx="2"/>
          </p:nvPr>
        </p:nvSpPr>
        <p:spPr>
          <a:xfrm>
            <a:off x="630238" y="2057400"/>
            <a:ext cx="2949575" cy="4565912"/>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11" name="Title 1">
            <a:extLst>
              <a:ext uri="{FF2B5EF4-FFF2-40B4-BE49-F238E27FC236}">
                <a16:creationId xmlns:a16="http://schemas.microsoft.com/office/drawing/2014/main" id="{2B26EBCA-CB6D-4447-BEE7-EB92812EC828}"/>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16697321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Righ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t="16054" b="74812"/>
          <a:stretch>
            <a:fillRect/>
          </a:stretch>
        </p:blipFill>
        <p:spPr bwMode="auto">
          <a:xfrm>
            <a:off x="1588" y="1101725"/>
            <a:ext cx="91424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BFCF9D21-C506-435F-B055-16AF403BA6C4}"/>
              </a:ext>
            </a:extLst>
          </p:cNvPr>
          <p:cNvSpPr>
            <a:spLocks noGrp="1"/>
          </p:cNvSpPr>
          <p:nvPr>
            <p:ph idx="1"/>
          </p:nvPr>
        </p:nvSpPr>
        <p:spPr>
          <a:xfrm>
            <a:off x="630238" y="2057400"/>
            <a:ext cx="4629150" cy="4565912"/>
          </a:xfrm>
        </p:spPr>
        <p:txBody>
          <a:bodyPr/>
          <a:lstStyle>
            <a:lvl1pPr marL="228600" indent="-228600">
              <a:buFont typeface="Wingdings" panose="05000000000000000000" pitchFamily="2" charset="2"/>
              <a:buChar char="§"/>
              <a:defRPr sz="2800">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vl3pPr>
            <a:lvl4pPr marL="1600200" indent="-228600">
              <a:buFont typeface="Wingdings" panose="05000000000000000000" pitchFamily="2" charset="2"/>
              <a:buChar char="§"/>
              <a:defRPr sz="1800"/>
            </a:lvl4pPr>
            <a:lvl5pPr marL="2057400" indent="-228600">
              <a:buFont typeface="Wingdings" panose="05000000000000000000" pitchFamily="2" charset="2"/>
              <a:buChar char="§"/>
              <a:defRPr sz="18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itle 1">
            <a:extLst>
              <a:ext uri="{FF2B5EF4-FFF2-40B4-BE49-F238E27FC236}">
                <a16:creationId xmlns:a16="http://schemas.microsoft.com/office/drawing/2014/main" id="{2B26EBCA-CB6D-4447-BEE7-EB92812EC828}"/>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
        <p:nvSpPr>
          <p:cNvPr id="6" name="Text Placeholder 3">
            <a:extLst>
              <a:ext uri="{FF2B5EF4-FFF2-40B4-BE49-F238E27FC236}">
                <a16:creationId xmlns:a16="http://schemas.microsoft.com/office/drawing/2014/main" id="{A048D950-7CC0-458E-9C72-7F1D3D60F0DF}"/>
              </a:ext>
            </a:extLst>
          </p:cNvPr>
          <p:cNvSpPr>
            <a:spLocks noGrp="1"/>
          </p:cNvSpPr>
          <p:nvPr>
            <p:ph type="body" sz="half" idx="10"/>
          </p:nvPr>
        </p:nvSpPr>
        <p:spPr>
          <a:xfrm>
            <a:off x="5579889" y="2036936"/>
            <a:ext cx="2949575" cy="4565912"/>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2066991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Box with Gradi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399C793-7AC9-4757-9914-6FBAC39A0FEF}"/>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9" name="Title 1">
            <a:extLst>
              <a:ext uri="{FF2B5EF4-FFF2-40B4-BE49-F238E27FC236}">
                <a16:creationId xmlns:a16="http://schemas.microsoft.com/office/drawing/2014/main" id="{4BC39D7E-A97E-4BB4-9D19-B3694BB7B231}"/>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
        <p:nvSpPr>
          <p:cNvPr id="4" name="Content Placeholder 2">
            <a:extLst>
              <a:ext uri="{FF2B5EF4-FFF2-40B4-BE49-F238E27FC236}">
                <a16:creationId xmlns:a16="http://schemas.microsoft.com/office/drawing/2014/main" id="{5CC1FB83-3EB8-484C-BD46-C79855472E39}"/>
              </a:ext>
            </a:extLst>
          </p:cNvPr>
          <p:cNvSpPr>
            <a:spLocks noGrp="1"/>
          </p:cNvSpPr>
          <p:nvPr>
            <p:ph sz="half" idx="1"/>
          </p:nvPr>
        </p:nvSpPr>
        <p:spPr>
          <a:xfrm>
            <a:off x="628650" y="1825624"/>
            <a:ext cx="7886700" cy="478974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96903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Lef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t="16054" b="74812"/>
          <a:stretch>
            <a:fillRect/>
          </a:stretch>
        </p:blipFill>
        <p:spPr bwMode="auto">
          <a:xfrm>
            <a:off x="1588" y="1101725"/>
            <a:ext cx="91424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a:extLst>
              <a:ext uri="{FF2B5EF4-FFF2-40B4-BE49-F238E27FC236}">
                <a16:creationId xmlns:a16="http://schemas.microsoft.com/office/drawing/2014/main" id="{9547DF5A-1D85-47E4-B730-5C5682024A35}"/>
              </a:ext>
            </a:extLst>
          </p:cNvPr>
          <p:cNvSpPr>
            <a:spLocks noGrp="1"/>
          </p:cNvSpPr>
          <p:nvPr>
            <p:ph type="pic" idx="1"/>
          </p:nvPr>
        </p:nvSpPr>
        <p:spPr>
          <a:xfrm>
            <a:off x="3887788" y="2057400"/>
            <a:ext cx="4629150" cy="455797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a:extLst>
              <a:ext uri="{FF2B5EF4-FFF2-40B4-BE49-F238E27FC236}">
                <a16:creationId xmlns:a16="http://schemas.microsoft.com/office/drawing/2014/main" id="{09A641E7-ECCC-44F3-AF98-94E08DC2D82F}"/>
              </a:ext>
            </a:extLst>
          </p:cNvPr>
          <p:cNvSpPr>
            <a:spLocks noGrp="1"/>
          </p:cNvSpPr>
          <p:nvPr>
            <p:ph type="body" sz="half" idx="2"/>
          </p:nvPr>
        </p:nvSpPr>
        <p:spPr>
          <a:xfrm>
            <a:off x="630238" y="2057400"/>
            <a:ext cx="2949575" cy="4557974"/>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11" name="Title 1">
            <a:extLst>
              <a:ext uri="{FF2B5EF4-FFF2-40B4-BE49-F238E27FC236}">
                <a16:creationId xmlns:a16="http://schemas.microsoft.com/office/drawing/2014/main" id="{DB336DFF-0B62-4F84-B219-82DA8B99AB3A}"/>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902496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Righ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t="16054" b="74812"/>
          <a:stretch>
            <a:fillRect/>
          </a:stretch>
        </p:blipFill>
        <p:spPr bwMode="auto">
          <a:xfrm>
            <a:off x="1588" y="1101725"/>
            <a:ext cx="91424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icture Placeholder 2">
            <a:extLst>
              <a:ext uri="{FF2B5EF4-FFF2-40B4-BE49-F238E27FC236}">
                <a16:creationId xmlns:a16="http://schemas.microsoft.com/office/drawing/2014/main" id="{E1FD28FB-E2D1-4631-8058-294B09273999}"/>
              </a:ext>
            </a:extLst>
          </p:cNvPr>
          <p:cNvSpPr>
            <a:spLocks noGrp="1"/>
          </p:cNvSpPr>
          <p:nvPr>
            <p:ph type="pic" idx="10"/>
          </p:nvPr>
        </p:nvSpPr>
        <p:spPr>
          <a:xfrm>
            <a:off x="620345" y="2057400"/>
            <a:ext cx="4629150" cy="455797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a:extLst>
              <a:ext uri="{FF2B5EF4-FFF2-40B4-BE49-F238E27FC236}">
                <a16:creationId xmlns:a16="http://schemas.microsoft.com/office/drawing/2014/main" id="{09A641E7-ECCC-44F3-AF98-94E08DC2D82F}"/>
              </a:ext>
            </a:extLst>
          </p:cNvPr>
          <p:cNvSpPr>
            <a:spLocks noGrp="1"/>
          </p:cNvSpPr>
          <p:nvPr>
            <p:ph type="body" sz="half" idx="2"/>
          </p:nvPr>
        </p:nvSpPr>
        <p:spPr>
          <a:xfrm>
            <a:off x="5567363" y="2057400"/>
            <a:ext cx="2949575" cy="4557974"/>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11" name="Title 1">
            <a:extLst>
              <a:ext uri="{FF2B5EF4-FFF2-40B4-BE49-F238E27FC236}">
                <a16:creationId xmlns:a16="http://schemas.microsoft.com/office/drawing/2014/main" id="{DB336DFF-0B62-4F84-B219-82DA8B99AB3A}"/>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480408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t="16054" b="74812"/>
          <a:stretch>
            <a:fillRect/>
          </a:stretch>
        </p:blipFill>
        <p:spPr bwMode="auto">
          <a:xfrm>
            <a:off x="1588" y="1101725"/>
            <a:ext cx="91424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4BC39D7E-A97E-4BB4-9D19-B3694BB7B231}"/>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0423907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 Only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34600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24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8609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Placeholder 2">
            <a:extLst>
              <a:ext uri="{FF2B5EF4-FFF2-40B4-BE49-F238E27FC236}">
                <a16:creationId xmlns:a16="http://schemas.microsoft.com/office/drawing/2014/main" id="{CCB4B624-5098-4F9B-9DF1-1ED249FA1B9B}"/>
              </a:ext>
            </a:extLst>
          </p:cNvPr>
          <p:cNvSpPr>
            <a:spLocks noGrp="1"/>
          </p:cNvSpPr>
          <p:nvPr>
            <p:ph type="body" idx="1"/>
          </p:nvPr>
        </p:nvSpPr>
        <p:spPr>
          <a:xfrm>
            <a:off x="773590" y="4059231"/>
            <a:ext cx="7894002" cy="609796"/>
          </a:xfrm>
        </p:spPr>
        <p:txBody>
          <a:bodyPr>
            <a:noAutofit/>
          </a:bodyPr>
          <a:lstStyle>
            <a:lvl1pPr marL="0" indent="0" algn="ctr">
              <a:buNone/>
              <a:defRPr sz="4000" b="0">
                <a:solidFill>
                  <a:schemeClr val="bg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 name="Title 1">
            <a:extLst>
              <a:ext uri="{FF2B5EF4-FFF2-40B4-BE49-F238E27FC236}">
                <a16:creationId xmlns:a16="http://schemas.microsoft.com/office/drawing/2014/main" id="{CD8BA8A6-2B14-4932-8E99-0BCD60256AD2}"/>
              </a:ext>
            </a:extLst>
          </p:cNvPr>
          <p:cNvSpPr>
            <a:spLocks noGrp="1"/>
          </p:cNvSpPr>
          <p:nvPr>
            <p:ph type="title"/>
          </p:nvPr>
        </p:nvSpPr>
        <p:spPr>
          <a:xfrm>
            <a:off x="780891" y="2719094"/>
            <a:ext cx="7886700" cy="1117800"/>
          </a:xfrm>
        </p:spPr>
        <p:txBody>
          <a:bodyPr>
            <a:noAutofit/>
          </a:bodyPr>
          <a:lstStyle>
            <a:lvl1pPr>
              <a:defRPr sz="10400"/>
            </a:lvl1pPr>
          </a:lstStyle>
          <a:p>
            <a:r>
              <a:rPr lang="en-US" smtClean="0"/>
              <a:t>Click to edit Master title style</a:t>
            </a:r>
            <a:endParaRPr lang="en-GB" dirty="0"/>
          </a:p>
        </p:txBody>
      </p:sp>
    </p:spTree>
    <p:extLst>
      <p:ext uri="{BB962C8B-B14F-4D97-AF65-F5344CB8AC3E}">
        <p14:creationId xmlns:p14="http://schemas.microsoft.com/office/powerpoint/2010/main" val="3364231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Box with Gradi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t="16054" b="74812"/>
          <a:stretch>
            <a:fillRect/>
          </a:stretch>
        </p:blipFill>
        <p:spPr bwMode="auto">
          <a:xfrm>
            <a:off x="1588" y="1101725"/>
            <a:ext cx="91424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4BC39D7E-A97E-4BB4-9D19-B3694BB7B231}"/>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
        <p:nvSpPr>
          <p:cNvPr id="4" name="Content Placeholder 2">
            <a:extLst>
              <a:ext uri="{FF2B5EF4-FFF2-40B4-BE49-F238E27FC236}">
                <a16:creationId xmlns:a16="http://schemas.microsoft.com/office/drawing/2014/main" id="{5CC1FB83-3EB8-484C-BD46-C79855472E39}"/>
              </a:ext>
            </a:extLst>
          </p:cNvPr>
          <p:cNvSpPr>
            <a:spLocks noGrp="1"/>
          </p:cNvSpPr>
          <p:nvPr>
            <p:ph sz="half" idx="1"/>
          </p:nvPr>
        </p:nvSpPr>
        <p:spPr>
          <a:xfrm>
            <a:off x="628650" y="1825624"/>
            <a:ext cx="7886700" cy="478974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86709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ne Box Blank">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6035A14-D597-4506-9048-382F6C3BF34D}"/>
              </a:ext>
            </a:extLst>
          </p:cNvPr>
          <p:cNvSpPr>
            <a:spLocks noGrp="1"/>
          </p:cNvSpPr>
          <p:nvPr>
            <p:ph idx="1"/>
          </p:nvPr>
        </p:nvSpPr>
        <p:spPr>
          <a:xfrm>
            <a:off x="628650" y="1189973"/>
            <a:ext cx="7886700" cy="5425401"/>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4055723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t="16054" b="74812"/>
          <a:stretch>
            <a:fillRect/>
          </a:stretch>
        </p:blipFill>
        <p:spPr bwMode="auto">
          <a:xfrm>
            <a:off x="1588" y="1101725"/>
            <a:ext cx="91424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4549DF49-43C4-4065-AC6A-A9CEB9484997}"/>
              </a:ext>
            </a:extLst>
          </p:cNvPr>
          <p:cNvSpPr>
            <a:spLocks noGrp="1"/>
          </p:cNvSpPr>
          <p:nvPr>
            <p:ph sz="half" idx="1"/>
          </p:nvPr>
        </p:nvSpPr>
        <p:spPr>
          <a:xfrm>
            <a:off x="628650" y="1825624"/>
            <a:ext cx="3867150" cy="478974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E69D98FF-11E9-4AAD-88A6-2B08ECEFAA8F}"/>
              </a:ext>
            </a:extLst>
          </p:cNvPr>
          <p:cNvSpPr>
            <a:spLocks noGrp="1"/>
          </p:cNvSpPr>
          <p:nvPr>
            <p:ph sz="half" idx="2"/>
          </p:nvPr>
        </p:nvSpPr>
        <p:spPr>
          <a:xfrm>
            <a:off x="4648200" y="1825624"/>
            <a:ext cx="3867150" cy="4789749"/>
          </a:xfrm>
        </p:spPr>
        <p:txBody>
          <a:bodyPr/>
          <a:lstStyle>
            <a:lvl1pPr marL="457200" indent="-457200">
              <a:buFont typeface="Wingdings" panose="05000000000000000000" pitchFamily="2" charset="2"/>
              <a:buChar char="§"/>
              <a:defRPr>
                <a:latin typeface="Arial" panose="020B0604020202020204" pitchFamily="34" charset="0"/>
                <a:cs typeface="Arial" panose="020B0604020202020204" pitchFamily="34" charset="0"/>
              </a:defRPr>
            </a:lvl1pPr>
            <a:lvl2pPr marL="800100" indent="-342900">
              <a:buFont typeface="Wingdings" panose="05000000000000000000" pitchFamily="2" charset="2"/>
              <a:buChar char="§"/>
              <a:defRPr>
                <a:latin typeface="Arial" panose="020B0604020202020204" pitchFamily="34" charset="0"/>
                <a:cs typeface="Arial" panose="020B0604020202020204" pitchFamily="34" charset="0"/>
              </a:defRPr>
            </a:lvl2pPr>
            <a:lvl3pPr marL="1257300" indent="-342900">
              <a:buFont typeface="Wingdings" panose="05000000000000000000" pitchFamily="2" charset="2"/>
              <a:buChar char="§"/>
              <a:defRPr>
                <a:latin typeface="Arial" panose="020B0604020202020204" pitchFamily="34" charset="0"/>
                <a:cs typeface="Arial" panose="020B0604020202020204" pitchFamily="34" charset="0"/>
              </a:defRPr>
            </a:lvl3pPr>
            <a:lvl4pPr marL="1657350" indent="-285750">
              <a:buFont typeface="Wingdings" panose="05000000000000000000" pitchFamily="2" charset="2"/>
              <a:buChar char="§"/>
              <a:defRPr>
                <a:latin typeface="Arial" panose="020B0604020202020204" pitchFamily="34" charset="0"/>
                <a:cs typeface="Arial" panose="020B0604020202020204" pitchFamily="34" charset="0"/>
              </a:defRPr>
            </a:lvl4pPr>
            <a:lvl5pPr marL="2114550" indent="-28575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itle 1">
            <a:extLst>
              <a:ext uri="{FF2B5EF4-FFF2-40B4-BE49-F238E27FC236}">
                <a16:creationId xmlns:a16="http://schemas.microsoft.com/office/drawing/2014/main" id="{D3FB99D4-759B-46BF-91F0-548C9A534F3D}"/>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6521259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7" name="Picture 4"/>
          <p:cNvPicPr>
            <a:picLocks noChangeAspect="1"/>
          </p:cNvPicPr>
          <p:nvPr userDrawn="1"/>
        </p:nvPicPr>
        <p:blipFill>
          <a:blip r:embed="rId2">
            <a:extLst>
              <a:ext uri="{28A0092B-C50C-407E-A947-70E740481C1C}">
                <a14:useLocalDpi xmlns:a14="http://schemas.microsoft.com/office/drawing/2010/main" val="0"/>
              </a:ext>
            </a:extLst>
          </a:blip>
          <a:srcRect t="16054" b="74812"/>
          <a:stretch>
            <a:fillRect/>
          </a:stretch>
        </p:blipFill>
        <p:spPr bwMode="auto">
          <a:xfrm>
            <a:off x="1588" y="1101725"/>
            <a:ext cx="91424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a:extLst>
              <a:ext uri="{FF2B5EF4-FFF2-40B4-BE49-F238E27FC236}">
                <a16:creationId xmlns:a16="http://schemas.microsoft.com/office/drawing/2014/main" id="{70A8EC47-221B-4789-B7F9-BCD6D2CC59FC}"/>
              </a:ext>
            </a:extLst>
          </p:cNvPr>
          <p:cNvSpPr>
            <a:spLocks noGrp="1"/>
          </p:cNvSpPr>
          <p:nvPr>
            <p:ph type="body" idx="1"/>
          </p:nvPr>
        </p:nvSpPr>
        <p:spPr>
          <a:xfrm>
            <a:off x="630238" y="1895279"/>
            <a:ext cx="3868737" cy="609796"/>
          </a:xfrm>
        </p:spPr>
        <p:txBody>
          <a:bodyPr>
            <a:noAutofit/>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1AEB5446-397F-487C-8394-43B14116DAF1}"/>
              </a:ext>
            </a:extLst>
          </p:cNvPr>
          <p:cNvSpPr>
            <a:spLocks noGrp="1"/>
          </p:cNvSpPr>
          <p:nvPr>
            <p:ph sz="half" idx="2"/>
          </p:nvPr>
        </p:nvSpPr>
        <p:spPr>
          <a:xfrm>
            <a:off x="630238" y="2505074"/>
            <a:ext cx="3868737" cy="411029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B4DA5EC4-410E-4804-9237-D4F941EA7756}"/>
              </a:ext>
            </a:extLst>
          </p:cNvPr>
          <p:cNvSpPr>
            <a:spLocks noGrp="1"/>
          </p:cNvSpPr>
          <p:nvPr>
            <p:ph type="body" sz="quarter" idx="3"/>
          </p:nvPr>
        </p:nvSpPr>
        <p:spPr>
          <a:xfrm>
            <a:off x="4629150" y="1895279"/>
            <a:ext cx="3887788" cy="609796"/>
          </a:xfrm>
        </p:spPr>
        <p:txBody>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38BEE6D6-DF48-49D8-903C-2DD486BC29EA}"/>
              </a:ext>
            </a:extLst>
          </p:cNvPr>
          <p:cNvSpPr>
            <a:spLocks noGrp="1"/>
          </p:cNvSpPr>
          <p:nvPr>
            <p:ph sz="quarter" idx="4"/>
          </p:nvPr>
        </p:nvSpPr>
        <p:spPr>
          <a:xfrm>
            <a:off x="4629150" y="2505074"/>
            <a:ext cx="3887788" cy="411029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Title 1">
            <a:extLst>
              <a:ext uri="{FF2B5EF4-FFF2-40B4-BE49-F238E27FC236}">
                <a16:creationId xmlns:a16="http://schemas.microsoft.com/office/drawing/2014/main" id="{BF690690-42D6-4203-BA5D-A5D7D3C17803}"/>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1681720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Box Blank">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6035A14-D597-4506-9048-382F6C3BF34D}"/>
              </a:ext>
            </a:extLst>
          </p:cNvPr>
          <p:cNvSpPr>
            <a:spLocks noGrp="1"/>
          </p:cNvSpPr>
          <p:nvPr>
            <p:ph idx="1"/>
          </p:nvPr>
        </p:nvSpPr>
        <p:spPr>
          <a:xfrm>
            <a:off x="628650" y="1189973"/>
            <a:ext cx="7886700" cy="5425401"/>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6715814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ith Caption Lef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t="16054" b="74812"/>
          <a:stretch>
            <a:fillRect/>
          </a:stretch>
        </p:blipFill>
        <p:spPr bwMode="auto">
          <a:xfrm>
            <a:off x="1588" y="1101725"/>
            <a:ext cx="91424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BFCF9D21-C506-435F-B055-16AF403BA6C4}"/>
              </a:ext>
            </a:extLst>
          </p:cNvPr>
          <p:cNvSpPr>
            <a:spLocks noGrp="1"/>
          </p:cNvSpPr>
          <p:nvPr>
            <p:ph idx="1"/>
          </p:nvPr>
        </p:nvSpPr>
        <p:spPr>
          <a:xfrm>
            <a:off x="3887788" y="2049462"/>
            <a:ext cx="4629150" cy="4565912"/>
          </a:xfrm>
        </p:spPr>
        <p:txBody>
          <a:bodyPr/>
          <a:lstStyle>
            <a:lvl1pPr marL="228600" indent="-228600">
              <a:buFont typeface="Wingdings" panose="05000000000000000000" pitchFamily="2" charset="2"/>
              <a:buChar char="§"/>
              <a:defRPr sz="2800">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vl3pPr>
            <a:lvl4pPr marL="1600200" indent="-228600">
              <a:buFont typeface="Wingdings" panose="05000000000000000000" pitchFamily="2" charset="2"/>
              <a:buChar char="§"/>
              <a:defRPr sz="1800"/>
            </a:lvl4pPr>
            <a:lvl5pPr marL="2057400" indent="-228600">
              <a:buFont typeface="Wingdings" panose="05000000000000000000" pitchFamily="2" charset="2"/>
              <a:buChar char="§"/>
              <a:defRPr sz="18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41E03A33-8131-467D-B50F-4EE3EE498E55}"/>
              </a:ext>
            </a:extLst>
          </p:cNvPr>
          <p:cNvSpPr>
            <a:spLocks noGrp="1"/>
          </p:cNvSpPr>
          <p:nvPr>
            <p:ph type="body" sz="half" idx="2"/>
          </p:nvPr>
        </p:nvSpPr>
        <p:spPr>
          <a:xfrm>
            <a:off x="630238" y="2057400"/>
            <a:ext cx="2949575" cy="4565912"/>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11" name="Title 1">
            <a:extLst>
              <a:ext uri="{FF2B5EF4-FFF2-40B4-BE49-F238E27FC236}">
                <a16:creationId xmlns:a16="http://schemas.microsoft.com/office/drawing/2014/main" id="{2B26EBCA-CB6D-4447-BEE7-EB92812EC828}"/>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16802366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ith Caption Righ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t="16054" b="74812"/>
          <a:stretch>
            <a:fillRect/>
          </a:stretch>
        </p:blipFill>
        <p:spPr bwMode="auto">
          <a:xfrm>
            <a:off x="1588" y="1101725"/>
            <a:ext cx="91424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BFCF9D21-C506-435F-B055-16AF403BA6C4}"/>
              </a:ext>
            </a:extLst>
          </p:cNvPr>
          <p:cNvSpPr>
            <a:spLocks noGrp="1"/>
          </p:cNvSpPr>
          <p:nvPr>
            <p:ph idx="1"/>
          </p:nvPr>
        </p:nvSpPr>
        <p:spPr>
          <a:xfrm>
            <a:off x="630238" y="2057400"/>
            <a:ext cx="4629150" cy="4565912"/>
          </a:xfrm>
        </p:spPr>
        <p:txBody>
          <a:bodyPr/>
          <a:lstStyle>
            <a:lvl1pPr marL="228600" indent="-228600">
              <a:buFont typeface="Wingdings" panose="05000000000000000000" pitchFamily="2" charset="2"/>
              <a:buChar char="§"/>
              <a:defRPr sz="2800">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vl3pPr>
            <a:lvl4pPr marL="1600200" indent="-228600">
              <a:buFont typeface="Wingdings" panose="05000000000000000000" pitchFamily="2" charset="2"/>
              <a:buChar char="§"/>
              <a:defRPr sz="1800"/>
            </a:lvl4pPr>
            <a:lvl5pPr marL="2057400" indent="-228600">
              <a:buFont typeface="Wingdings" panose="05000000000000000000" pitchFamily="2" charset="2"/>
              <a:buChar char="§"/>
              <a:defRPr sz="18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itle 1">
            <a:extLst>
              <a:ext uri="{FF2B5EF4-FFF2-40B4-BE49-F238E27FC236}">
                <a16:creationId xmlns:a16="http://schemas.microsoft.com/office/drawing/2014/main" id="{2B26EBCA-CB6D-4447-BEE7-EB92812EC828}"/>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
        <p:nvSpPr>
          <p:cNvPr id="6" name="Text Placeholder 3">
            <a:extLst>
              <a:ext uri="{FF2B5EF4-FFF2-40B4-BE49-F238E27FC236}">
                <a16:creationId xmlns:a16="http://schemas.microsoft.com/office/drawing/2014/main" id="{A048D950-7CC0-458E-9C72-7F1D3D60F0DF}"/>
              </a:ext>
            </a:extLst>
          </p:cNvPr>
          <p:cNvSpPr>
            <a:spLocks noGrp="1"/>
          </p:cNvSpPr>
          <p:nvPr>
            <p:ph type="body" sz="half" idx="10"/>
          </p:nvPr>
        </p:nvSpPr>
        <p:spPr>
          <a:xfrm>
            <a:off x="5579889" y="2036936"/>
            <a:ext cx="2949575" cy="4565912"/>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28605572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with Caption Lef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t="16054" b="74812"/>
          <a:stretch>
            <a:fillRect/>
          </a:stretch>
        </p:blipFill>
        <p:spPr bwMode="auto">
          <a:xfrm>
            <a:off x="1588" y="1101725"/>
            <a:ext cx="91424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a:extLst>
              <a:ext uri="{FF2B5EF4-FFF2-40B4-BE49-F238E27FC236}">
                <a16:creationId xmlns:a16="http://schemas.microsoft.com/office/drawing/2014/main" id="{9547DF5A-1D85-47E4-B730-5C5682024A35}"/>
              </a:ext>
            </a:extLst>
          </p:cNvPr>
          <p:cNvSpPr>
            <a:spLocks noGrp="1"/>
          </p:cNvSpPr>
          <p:nvPr>
            <p:ph type="pic" idx="1"/>
          </p:nvPr>
        </p:nvSpPr>
        <p:spPr>
          <a:xfrm>
            <a:off x="3887788" y="2057400"/>
            <a:ext cx="4629150" cy="455797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a:extLst>
              <a:ext uri="{FF2B5EF4-FFF2-40B4-BE49-F238E27FC236}">
                <a16:creationId xmlns:a16="http://schemas.microsoft.com/office/drawing/2014/main" id="{09A641E7-ECCC-44F3-AF98-94E08DC2D82F}"/>
              </a:ext>
            </a:extLst>
          </p:cNvPr>
          <p:cNvSpPr>
            <a:spLocks noGrp="1"/>
          </p:cNvSpPr>
          <p:nvPr>
            <p:ph type="body" sz="half" idx="2"/>
          </p:nvPr>
        </p:nvSpPr>
        <p:spPr>
          <a:xfrm>
            <a:off x="630238" y="2057400"/>
            <a:ext cx="2949575" cy="4557974"/>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11" name="Title 1">
            <a:extLst>
              <a:ext uri="{FF2B5EF4-FFF2-40B4-BE49-F238E27FC236}">
                <a16:creationId xmlns:a16="http://schemas.microsoft.com/office/drawing/2014/main" id="{DB336DFF-0B62-4F84-B219-82DA8B99AB3A}"/>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10679356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Righ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t="16054" b="74812"/>
          <a:stretch>
            <a:fillRect/>
          </a:stretch>
        </p:blipFill>
        <p:spPr bwMode="auto">
          <a:xfrm>
            <a:off x="1588" y="1101725"/>
            <a:ext cx="91424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icture Placeholder 2">
            <a:extLst>
              <a:ext uri="{FF2B5EF4-FFF2-40B4-BE49-F238E27FC236}">
                <a16:creationId xmlns:a16="http://schemas.microsoft.com/office/drawing/2014/main" id="{E1FD28FB-E2D1-4631-8058-294B09273999}"/>
              </a:ext>
            </a:extLst>
          </p:cNvPr>
          <p:cNvSpPr>
            <a:spLocks noGrp="1"/>
          </p:cNvSpPr>
          <p:nvPr>
            <p:ph type="pic" idx="10"/>
          </p:nvPr>
        </p:nvSpPr>
        <p:spPr>
          <a:xfrm>
            <a:off x="620345" y="2057400"/>
            <a:ext cx="4629150" cy="455797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a:extLst>
              <a:ext uri="{FF2B5EF4-FFF2-40B4-BE49-F238E27FC236}">
                <a16:creationId xmlns:a16="http://schemas.microsoft.com/office/drawing/2014/main" id="{09A641E7-ECCC-44F3-AF98-94E08DC2D82F}"/>
              </a:ext>
            </a:extLst>
          </p:cNvPr>
          <p:cNvSpPr>
            <a:spLocks noGrp="1"/>
          </p:cNvSpPr>
          <p:nvPr>
            <p:ph type="body" sz="half" idx="2"/>
          </p:nvPr>
        </p:nvSpPr>
        <p:spPr>
          <a:xfrm>
            <a:off x="5567363" y="2057400"/>
            <a:ext cx="2949575" cy="4557974"/>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11" name="Title 1">
            <a:extLst>
              <a:ext uri="{FF2B5EF4-FFF2-40B4-BE49-F238E27FC236}">
                <a16:creationId xmlns:a16="http://schemas.microsoft.com/office/drawing/2014/main" id="{DB336DFF-0B62-4F84-B219-82DA8B99AB3A}"/>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8935020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t="16054" b="74812"/>
          <a:stretch>
            <a:fillRect/>
          </a:stretch>
        </p:blipFill>
        <p:spPr bwMode="auto">
          <a:xfrm>
            <a:off x="1588" y="1101725"/>
            <a:ext cx="91424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4BC39D7E-A97E-4BB4-9D19-B3694BB7B231}"/>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8992012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 Only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2813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24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439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9DF49-43C4-4065-AC6A-A9CEB9484997}"/>
              </a:ext>
            </a:extLst>
          </p:cNvPr>
          <p:cNvSpPr>
            <a:spLocks noGrp="1"/>
          </p:cNvSpPr>
          <p:nvPr>
            <p:ph sz="half" idx="1"/>
          </p:nvPr>
        </p:nvSpPr>
        <p:spPr>
          <a:xfrm>
            <a:off x="628650" y="1825624"/>
            <a:ext cx="3867150" cy="478974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E69D98FF-11E9-4AAD-88A6-2B08ECEFAA8F}"/>
              </a:ext>
            </a:extLst>
          </p:cNvPr>
          <p:cNvSpPr>
            <a:spLocks noGrp="1"/>
          </p:cNvSpPr>
          <p:nvPr>
            <p:ph sz="half" idx="2"/>
          </p:nvPr>
        </p:nvSpPr>
        <p:spPr>
          <a:xfrm>
            <a:off x="4648200" y="1825624"/>
            <a:ext cx="3867150" cy="4789749"/>
          </a:xfrm>
        </p:spPr>
        <p:txBody>
          <a:bodyPr/>
          <a:lstStyle>
            <a:lvl1pPr marL="457200" indent="-457200">
              <a:buFont typeface="Wingdings" panose="05000000000000000000" pitchFamily="2" charset="2"/>
              <a:buChar char="§"/>
              <a:defRPr>
                <a:latin typeface="Arial" panose="020B0604020202020204" pitchFamily="34" charset="0"/>
                <a:cs typeface="Arial" panose="020B0604020202020204" pitchFamily="34" charset="0"/>
              </a:defRPr>
            </a:lvl1pPr>
            <a:lvl2pPr marL="800100" indent="-342900">
              <a:buFont typeface="Wingdings" panose="05000000000000000000" pitchFamily="2" charset="2"/>
              <a:buChar char="§"/>
              <a:defRPr>
                <a:latin typeface="Arial" panose="020B0604020202020204" pitchFamily="34" charset="0"/>
                <a:cs typeface="Arial" panose="020B0604020202020204" pitchFamily="34" charset="0"/>
              </a:defRPr>
            </a:lvl2pPr>
            <a:lvl3pPr marL="1257300" indent="-342900">
              <a:buFont typeface="Wingdings" panose="05000000000000000000" pitchFamily="2" charset="2"/>
              <a:buChar char="§"/>
              <a:defRPr>
                <a:latin typeface="Arial" panose="020B0604020202020204" pitchFamily="34" charset="0"/>
                <a:cs typeface="Arial" panose="020B0604020202020204" pitchFamily="34" charset="0"/>
              </a:defRPr>
            </a:lvl3pPr>
            <a:lvl4pPr marL="1657350" indent="-285750">
              <a:buFont typeface="Wingdings" panose="05000000000000000000" pitchFamily="2" charset="2"/>
              <a:buChar char="§"/>
              <a:defRPr>
                <a:latin typeface="Arial" panose="020B0604020202020204" pitchFamily="34" charset="0"/>
                <a:cs typeface="Arial" panose="020B0604020202020204" pitchFamily="34" charset="0"/>
              </a:defRPr>
            </a:lvl4pPr>
            <a:lvl5pPr marL="2114550" indent="-28575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1" name="Picture 10">
            <a:extLst>
              <a:ext uri="{FF2B5EF4-FFF2-40B4-BE49-F238E27FC236}">
                <a16:creationId xmlns:a16="http://schemas.microsoft.com/office/drawing/2014/main" id="{C5CDF5C6-30DB-4505-B876-4C90E94ADE5C}"/>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12" name="Title 1">
            <a:extLst>
              <a:ext uri="{FF2B5EF4-FFF2-40B4-BE49-F238E27FC236}">
                <a16:creationId xmlns:a16="http://schemas.microsoft.com/office/drawing/2014/main" id="{D3FB99D4-759B-46BF-91F0-548C9A534F3D}"/>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50777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A8EC47-221B-4789-B7F9-BCD6D2CC59FC}"/>
              </a:ext>
            </a:extLst>
          </p:cNvPr>
          <p:cNvSpPr>
            <a:spLocks noGrp="1"/>
          </p:cNvSpPr>
          <p:nvPr>
            <p:ph type="body" idx="1"/>
          </p:nvPr>
        </p:nvSpPr>
        <p:spPr>
          <a:xfrm>
            <a:off x="630238" y="1895279"/>
            <a:ext cx="3868737" cy="609796"/>
          </a:xfrm>
        </p:spPr>
        <p:txBody>
          <a:bodyPr anchor="t">
            <a:noAutofit/>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1AEB5446-397F-487C-8394-43B14116DAF1}"/>
              </a:ext>
            </a:extLst>
          </p:cNvPr>
          <p:cNvSpPr>
            <a:spLocks noGrp="1"/>
          </p:cNvSpPr>
          <p:nvPr>
            <p:ph sz="half" idx="2"/>
          </p:nvPr>
        </p:nvSpPr>
        <p:spPr>
          <a:xfrm>
            <a:off x="630238" y="2505074"/>
            <a:ext cx="3868737" cy="411029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B4DA5EC4-410E-4804-9237-D4F941EA7756}"/>
              </a:ext>
            </a:extLst>
          </p:cNvPr>
          <p:cNvSpPr>
            <a:spLocks noGrp="1"/>
          </p:cNvSpPr>
          <p:nvPr>
            <p:ph type="body" sz="quarter" idx="3"/>
          </p:nvPr>
        </p:nvSpPr>
        <p:spPr>
          <a:xfrm>
            <a:off x="4629150" y="1895279"/>
            <a:ext cx="3887788" cy="609796"/>
          </a:xfrm>
        </p:spPr>
        <p:txBody>
          <a:bodyPr anchor="t"/>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38BEE6D6-DF48-49D8-903C-2DD486BC29EA}"/>
              </a:ext>
            </a:extLst>
          </p:cNvPr>
          <p:cNvSpPr>
            <a:spLocks noGrp="1"/>
          </p:cNvSpPr>
          <p:nvPr>
            <p:ph sz="quarter" idx="4"/>
          </p:nvPr>
        </p:nvSpPr>
        <p:spPr>
          <a:xfrm>
            <a:off x="4629150" y="2505074"/>
            <a:ext cx="3887788" cy="411029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2" name="Picture 11">
            <a:extLst>
              <a:ext uri="{FF2B5EF4-FFF2-40B4-BE49-F238E27FC236}">
                <a16:creationId xmlns:a16="http://schemas.microsoft.com/office/drawing/2014/main" id="{3273A1A1-33D8-4F50-AB33-E280C32D8DB2}"/>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13" name="Title 1">
            <a:extLst>
              <a:ext uri="{FF2B5EF4-FFF2-40B4-BE49-F238E27FC236}">
                <a16:creationId xmlns:a16="http://schemas.microsoft.com/office/drawing/2014/main" id="{BF690690-42D6-4203-BA5D-A5D7D3C17803}"/>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744215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Lef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F9D21-C506-435F-B055-16AF403BA6C4}"/>
              </a:ext>
            </a:extLst>
          </p:cNvPr>
          <p:cNvSpPr>
            <a:spLocks noGrp="1"/>
          </p:cNvSpPr>
          <p:nvPr>
            <p:ph idx="1"/>
          </p:nvPr>
        </p:nvSpPr>
        <p:spPr>
          <a:xfrm>
            <a:off x="3887788" y="2049462"/>
            <a:ext cx="4629150" cy="4565912"/>
          </a:xfrm>
        </p:spPr>
        <p:txBody>
          <a:bodyPr/>
          <a:lstStyle>
            <a:lvl1pPr marL="228600" indent="-228600">
              <a:buFont typeface="Wingdings" panose="05000000000000000000" pitchFamily="2" charset="2"/>
              <a:buChar char="§"/>
              <a:defRPr sz="2800">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vl3pPr>
            <a:lvl4pPr marL="1600200" indent="-228600">
              <a:buFont typeface="Wingdings" panose="05000000000000000000" pitchFamily="2" charset="2"/>
              <a:buChar char="§"/>
              <a:defRPr sz="1800"/>
            </a:lvl4pPr>
            <a:lvl5pPr marL="2057400" indent="-228600">
              <a:buFont typeface="Wingdings" panose="05000000000000000000" pitchFamily="2" charset="2"/>
              <a:buChar char="§"/>
              <a:defRPr sz="18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41E03A33-8131-467D-B50F-4EE3EE498E55}"/>
              </a:ext>
            </a:extLst>
          </p:cNvPr>
          <p:cNvSpPr>
            <a:spLocks noGrp="1"/>
          </p:cNvSpPr>
          <p:nvPr>
            <p:ph type="body" sz="half" idx="2"/>
          </p:nvPr>
        </p:nvSpPr>
        <p:spPr>
          <a:xfrm>
            <a:off x="630238" y="2057400"/>
            <a:ext cx="2949575" cy="4565912"/>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74390FC3-3DC2-4EE6-A8E6-7A2C2DC6C36C}"/>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11" name="Title 1">
            <a:extLst>
              <a:ext uri="{FF2B5EF4-FFF2-40B4-BE49-F238E27FC236}">
                <a16:creationId xmlns:a16="http://schemas.microsoft.com/office/drawing/2014/main" id="{2B26EBCA-CB6D-4447-BEE7-EB92812EC828}"/>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50028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Righ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F9D21-C506-435F-B055-16AF403BA6C4}"/>
              </a:ext>
            </a:extLst>
          </p:cNvPr>
          <p:cNvSpPr>
            <a:spLocks noGrp="1"/>
          </p:cNvSpPr>
          <p:nvPr>
            <p:ph idx="1"/>
          </p:nvPr>
        </p:nvSpPr>
        <p:spPr>
          <a:xfrm>
            <a:off x="630238" y="2057400"/>
            <a:ext cx="4629150" cy="4565912"/>
          </a:xfrm>
        </p:spPr>
        <p:txBody>
          <a:bodyPr/>
          <a:lstStyle>
            <a:lvl1pPr marL="228600" indent="-228600">
              <a:buFont typeface="Wingdings" panose="05000000000000000000" pitchFamily="2" charset="2"/>
              <a:buChar char="§"/>
              <a:defRPr sz="2800">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vl3pPr>
            <a:lvl4pPr marL="1600200" indent="-228600">
              <a:buFont typeface="Wingdings" panose="05000000000000000000" pitchFamily="2" charset="2"/>
              <a:buChar char="§"/>
              <a:defRPr sz="1800"/>
            </a:lvl4pPr>
            <a:lvl5pPr marL="2057400" indent="-228600">
              <a:buFont typeface="Wingdings" panose="05000000000000000000" pitchFamily="2" charset="2"/>
              <a:buChar char="§"/>
              <a:defRPr sz="18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a:extLst>
              <a:ext uri="{FF2B5EF4-FFF2-40B4-BE49-F238E27FC236}">
                <a16:creationId xmlns:a16="http://schemas.microsoft.com/office/drawing/2014/main" id="{74390FC3-3DC2-4EE6-A8E6-7A2C2DC6C36C}"/>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11" name="Title 1">
            <a:extLst>
              <a:ext uri="{FF2B5EF4-FFF2-40B4-BE49-F238E27FC236}">
                <a16:creationId xmlns:a16="http://schemas.microsoft.com/office/drawing/2014/main" id="{2B26EBCA-CB6D-4447-BEE7-EB92812EC828}"/>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
        <p:nvSpPr>
          <p:cNvPr id="6" name="Text Placeholder 3">
            <a:extLst>
              <a:ext uri="{FF2B5EF4-FFF2-40B4-BE49-F238E27FC236}">
                <a16:creationId xmlns:a16="http://schemas.microsoft.com/office/drawing/2014/main" id="{A048D950-7CC0-458E-9C72-7F1D3D60F0DF}"/>
              </a:ext>
            </a:extLst>
          </p:cNvPr>
          <p:cNvSpPr>
            <a:spLocks noGrp="1"/>
          </p:cNvSpPr>
          <p:nvPr>
            <p:ph type="body" sz="half" idx="10"/>
          </p:nvPr>
        </p:nvSpPr>
        <p:spPr>
          <a:xfrm>
            <a:off x="5579889" y="2036936"/>
            <a:ext cx="2949575" cy="4565912"/>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306008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Lef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547DF5A-1D85-47E4-B730-5C5682024A35}"/>
              </a:ext>
            </a:extLst>
          </p:cNvPr>
          <p:cNvSpPr>
            <a:spLocks noGrp="1"/>
          </p:cNvSpPr>
          <p:nvPr>
            <p:ph type="pic" idx="1"/>
          </p:nvPr>
        </p:nvSpPr>
        <p:spPr>
          <a:xfrm>
            <a:off x="3887788" y="2057400"/>
            <a:ext cx="4629150" cy="45579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9A641E7-ECCC-44F3-AF98-94E08DC2D82F}"/>
              </a:ext>
            </a:extLst>
          </p:cNvPr>
          <p:cNvSpPr>
            <a:spLocks noGrp="1"/>
          </p:cNvSpPr>
          <p:nvPr>
            <p:ph type="body" sz="half" idx="2"/>
          </p:nvPr>
        </p:nvSpPr>
        <p:spPr>
          <a:xfrm>
            <a:off x="630238" y="2057400"/>
            <a:ext cx="2949575" cy="4557974"/>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BEB280A4-E4E7-4E02-9A87-745C9528F1C3}"/>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11" name="Title 1">
            <a:extLst>
              <a:ext uri="{FF2B5EF4-FFF2-40B4-BE49-F238E27FC236}">
                <a16:creationId xmlns:a16="http://schemas.microsoft.com/office/drawing/2014/main" id="{DB336DFF-0B62-4F84-B219-82DA8B99AB3A}"/>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14054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Right">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E1FD28FB-E2D1-4631-8058-294B09273999}"/>
              </a:ext>
            </a:extLst>
          </p:cNvPr>
          <p:cNvSpPr>
            <a:spLocks noGrp="1"/>
          </p:cNvSpPr>
          <p:nvPr>
            <p:ph type="pic" idx="10"/>
          </p:nvPr>
        </p:nvSpPr>
        <p:spPr>
          <a:xfrm>
            <a:off x="620345" y="2057400"/>
            <a:ext cx="4629150" cy="45579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9A641E7-ECCC-44F3-AF98-94E08DC2D82F}"/>
              </a:ext>
            </a:extLst>
          </p:cNvPr>
          <p:cNvSpPr>
            <a:spLocks noGrp="1"/>
          </p:cNvSpPr>
          <p:nvPr>
            <p:ph type="body" sz="half" idx="2"/>
          </p:nvPr>
        </p:nvSpPr>
        <p:spPr>
          <a:xfrm>
            <a:off x="5567363" y="2057400"/>
            <a:ext cx="2949575" cy="4557974"/>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BEB280A4-E4E7-4E02-9A87-745C9528F1C3}"/>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11" name="Title 1">
            <a:extLst>
              <a:ext uri="{FF2B5EF4-FFF2-40B4-BE49-F238E27FC236}">
                <a16:creationId xmlns:a16="http://schemas.microsoft.com/office/drawing/2014/main" id="{DB336DFF-0B62-4F84-B219-82DA8B99AB3A}"/>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51936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303D8D-0EDB-41F6-B4DB-CC4B5EE058E0}"/>
              </a:ext>
            </a:extLst>
          </p:cNvPr>
          <p:cNvPicPr>
            <a:picLocks noChangeAspect="1"/>
          </p:cNvPicPr>
          <p:nvPr userDrawn="1"/>
        </p:nvPicPr>
        <p:blipFill rotWithShape="1">
          <a:blip r:embed="rId14"/>
          <a:srcRect b="84129"/>
          <a:stretch/>
        </p:blipFill>
        <p:spPr>
          <a:xfrm>
            <a:off x="1430" y="1609"/>
            <a:ext cx="9142570" cy="1088155"/>
          </a:xfrm>
          <a:prstGeom prst="rect">
            <a:avLst/>
          </a:prstGeom>
        </p:spPr>
      </p:pic>
      <p:sp>
        <p:nvSpPr>
          <p:cNvPr id="2" name="Title Placeholder 1">
            <a:extLst>
              <a:ext uri="{FF2B5EF4-FFF2-40B4-BE49-F238E27FC236}">
                <a16:creationId xmlns:a16="http://schemas.microsoft.com/office/drawing/2014/main" id="{10FC6FBC-4483-4B5E-92A0-380E1891E52E}"/>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32472488-DD78-470E-B80C-585120F7CB7F}"/>
              </a:ext>
            </a:extLst>
          </p:cNvPr>
          <p:cNvSpPr>
            <a:spLocks noGrp="1"/>
          </p:cNvSpPr>
          <p:nvPr>
            <p:ph type="body" idx="1"/>
          </p:nvPr>
        </p:nvSpPr>
        <p:spPr>
          <a:xfrm>
            <a:off x="628650" y="1903956"/>
            <a:ext cx="7886700" cy="471141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32877168"/>
      </p:ext>
    </p:extLst>
  </p:cSld>
  <p:clrMap bg1="lt1" tx1="dk1" bg2="lt2" tx2="dk2" accent1="accent1" accent2="accent2" accent3="accent3" accent4="accent4" accent5="accent5" accent6="accent6" hlink="hlink" folHlink="folHlink"/>
  <p:sldLayoutIdLst>
    <p:sldLayoutId id="2147483668" r:id="rId1"/>
    <p:sldLayoutId id="2147483682" r:id="rId2"/>
    <p:sldLayoutId id="2147483674" r:id="rId3"/>
    <p:sldLayoutId id="2147483671" r:id="rId4"/>
    <p:sldLayoutId id="2147483672" r:id="rId5"/>
    <p:sldLayoutId id="2147483675" r:id="rId6"/>
    <p:sldLayoutId id="2147483679" r:id="rId7"/>
    <p:sldLayoutId id="2147483676" r:id="rId8"/>
    <p:sldLayoutId id="2147483680" r:id="rId9"/>
    <p:sldLayoutId id="2147483673" r:id="rId10"/>
    <p:sldLayoutId id="2147483677" r:id="rId11"/>
    <p:sldLayoutId id="2147483681" r:id="rId12"/>
  </p:sldLayoutIdLst>
  <p:txStyles>
    <p:titleStyle>
      <a:lvl1pPr algn="l" defTabSz="914400" rtl="0" eaLnBrk="1" latinLnBrk="0" hangingPunct="1">
        <a:lnSpc>
          <a:spcPct val="90000"/>
        </a:lnSpc>
        <a:spcBef>
          <a:spcPct val="0"/>
        </a:spcBef>
        <a:buNone/>
        <a:defRPr sz="2400" b="1"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userDrawn="1"/>
        </p:nvPicPr>
        <p:blipFill>
          <a:blip r:embed="rId14">
            <a:extLst>
              <a:ext uri="{28A0092B-C50C-407E-A947-70E740481C1C}">
                <a14:useLocalDpi xmlns:a14="http://schemas.microsoft.com/office/drawing/2010/main" val="0"/>
              </a:ext>
            </a:extLst>
          </a:blip>
          <a:srcRect b="84129"/>
          <a:stretch>
            <a:fillRect/>
          </a:stretch>
        </p:blipFill>
        <p:spPr bwMode="auto">
          <a:xfrm>
            <a:off x="1588" y="1588"/>
            <a:ext cx="9142412"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8" name="Text Placeholder 2"/>
          <p:cNvSpPr>
            <a:spLocks noGrp="1"/>
          </p:cNvSpPr>
          <p:nvPr>
            <p:ph type="body" idx="1"/>
          </p:nvPr>
        </p:nvSpPr>
        <p:spPr bwMode="auto">
          <a:xfrm>
            <a:off x="628650" y="1903413"/>
            <a:ext cx="7886700" cy="47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Tree>
    <p:extLst>
      <p:ext uri="{BB962C8B-B14F-4D97-AF65-F5344CB8AC3E}">
        <p14:creationId xmlns:p14="http://schemas.microsoft.com/office/powerpoint/2010/main" val="1835042224"/>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txStyles>
    <p:titleStyle>
      <a:lvl1pPr algn="l" rtl="0" eaLnBrk="0" fontAlgn="base" hangingPunct="0">
        <a:lnSpc>
          <a:spcPct val="90000"/>
        </a:lnSpc>
        <a:spcBef>
          <a:spcPct val="0"/>
        </a:spcBef>
        <a:spcAft>
          <a:spcPct val="0"/>
        </a:spcAft>
        <a:defRPr sz="2400" b="1" kern="1200">
          <a:solidFill>
            <a:schemeClr val="bg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4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4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4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4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4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4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4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400" b="1">
          <a:solidFill>
            <a:schemeClr val="bg1"/>
          </a:solidFill>
          <a:latin typeface="Arial" panose="020B0604020202020204" pitchFamily="34" charset="0"/>
          <a:cs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userDrawn="1"/>
        </p:nvPicPr>
        <p:blipFill>
          <a:blip r:embed="rId14">
            <a:extLst>
              <a:ext uri="{28A0092B-C50C-407E-A947-70E740481C1C}">
                <a14:useLocalDpi xmlns:a14="http://schemas.microsoft.com/office/drawing/2010/main" val="0"/>
              </a:ext>
            </a:extLst>
          </a:blip>
          <a:srcRect b="84129"/>
          <a:stretch>
            <a:fillRect/>
          </a:stretch>
        </p:blipFill>
        <p:spPr bwMode="auto">
          <a:xfrm>
            <a:off x="1588" y="1588"/>
            <a:ext cx="9142412"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8" name="Text Placeholder 2"/>
          <p:cNvSpPr>
            <a:spLocks noGrp="1"/>
          </p:cNvSpPr>
          <p:nvPr>
            <p:ph type="body" idx="1"/>
          </p:nvPr>
        </p:nvSpPr>
        <p:spPr bwMode="auto">
          <a:xfrm>
            <a:off x="628650" y="1903413"/>
            <a:ext cx="7886700" cy="47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Tree>
    <p:extLst>
      <p:ext uri="{BB962C8B-B14F-4D97-AF65-F5344CB8AC3E}">
        <p14:creationId xmlns:p14="http://schemas.microsoft.com/office/powerpoint/2010/main" val="2284613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rtl="0" eaLnBrk="0" fontAlgn="base" hangingPunct="0">
        <a:lnSpc>
          <a:spcPct val="90000"/>
        </a:lnSpc>
        <a:spcBef>
          <a:spcPct val="0"/>
        </a:spcBef>
        <a:spcAft>
          <a:spcPct val="0"/>
        </a:spcAft>
        <a:defRPr sz="2400" b="1" kern="1200">
          <a:solidFill>
            <a:schemeClr val="bg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4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4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4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4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4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4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4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400" b="1">
          <a:solidFill>
            <a:schemeClr val="bg1"/>
          </a:solidFill>
          <a:latin typeface="Arial" panose="020B0604020202020204" pitchFamily="34" charset="0"/>
          <a:cs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6F4BE9-39A3-4103-898D-8798F768518D}"/>
              </a:ext>
            </a:extLst>
          </p:cNvPr>
          <p:cNvSpPr>
            <a:spLocks noGrp="1"/>
          </p:cNvSpPr>
          <p:nvPr>
            <p:ph type="body" idx="1"/>
          </p:nvPr>
        </p:nvSpPr>
        <p:spPr>
          <a:xfrm>
            <a:off x="-679269" y="4072293"/>
            <a:ext cx="9823269" cy="1370726"/>
          </a:xfrm>
        </p:spPr>
        <p:txBody>
          <a:bodyPr/>
          <a:lstStyle/>
          <a:p>
            <a:endParaRPr lang="en-US" sz="3200" dirty="0" smtClean="0"/>
          </a:p>
          <a:p>
            <a:r>
              <a:rPr lang="en-US" sz="2800" dirty="0" smtClean="0"/>
              <a:t>Prof. G. Williams</a:t>
            </a:r>
            <a:endParaRPr lang="en-US" sz="2800" dirty="0"/>
          </a:p>
          <a:p>
            <a:endParaRPr lang="en-GB" sz="3200" dirty="0"/>
          </a:p>
        </p:txBody>
      </p:sp>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a:xfrm>
            <a:off x="564968" y="1896133"/>
            <a:ext cx="8261532" cy="1960249"/>
          </a:xfrm>
        </p:spPr>
        <p:txBody>
          <a:bodyPr/>
          <a:lstStyle/>
          <a:p>
            <a:r>
              <a:rPr lang="en-GB" sz="6000" dirty="0" smtClean="0"/>
              <a:t>Seminar 6 – </a:t>
            </a:r>
            <a:br>
              <a:rPr lang="en-GB" sz="6000" dirty="0" smtClean="0"/>
            </a:br>
            <a:r>
              <a:rPr lang="en-GB" sz="4000" dirty="0" smtClean="0"/>
              <a:t>Building Database</a:t>
            </a:r>
            <a:endParaRPr lang="en-GB" sz="4000" dirty="0"/>
          </a:p>
        </p:txBody>
      </p:sp>
    </p:spTree>
    <p:extLst>
      <p:ext uri="{BB962C8B-B14F-4D97-AF65-F5344CB8AC3E}">
        <p14:creationId xmlns:p14="http://schemas.microsoft.com/office/powerpoint/2010/main" val="2541132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 REFERENCES</a:t>
            </a:r>
            <a:endParaRPr lang="en-GB" sz="3200" dirty="0"/>
          </a:p>
        </p:txBody>
      </p:sp>
      <p:sp>
        <p:nvSpPr>
          <p:cNvPr id="2" name="Content Placeholder 1"/>
          <p:cNvSpPr>
            <a:spLocks noGrp="1"/>
          </p:cNvSpPr>
          <p:nvPr>
            <p:ph sz="half" idx="1"/>
          </p:nvPr>
        </p:nvSpPr>
        <p:spPr/>
        <p:txBody>
          <a:bodyPr>
            <a:normAutofit/>
          </a:bodyPr>
          <a:lstStyle/>
          <a:p>
            <a:pPr marL="0" indent="0" algn="just">
              <a:buNone/>
            </a:pPr>
            <a:r>
              <a:rPr lang="en-US" sz="2000" dirty="0" smtClean="0"/>
              <a:t>Database Systems: A </a:t>
            </a:r>
            <a:r>
              <a:rPr lang="en-US" sz="2000" dirty="0"/>
              <a:t>Practical Approach to Design, </a:t>
            </a:r>
            <a:r>
              <a:rPr lang="en-US" sz="2000" dirty="0" smtClean="0"/>
              <a:t>Implementation and Management Sixth edition Thomas </a:t>
            </a:r>
            <a:r>
              <a:rPr lang="en-US" sz="2000" dirty="0"/>
              <a:t>Connolly • Carolyn </a:t>
            </a:r>
            <a:r>
              <a:rPr lang="en-US" sz="2000" dirty="0" err="1" smtClean="0"/>
              <a:t>Begg</a:t>
            </a:r>
            <a:r>
              <a:rPr lang="en-US" sz="2000" dirty="0" smtClean="0"/>
              <a:t> 6</a:t>
            </a:r>
            <a:r>
              <a:rPr lang="en-US" sz="2000" baseline="30000" dirty="0" smtClean="0"/>
              <a:t>th</a:t>
            </a:r>
            <a:r>
              <a:rPr lang="en-US" sz="2000" dirty="0" smtClean="0"/>
              <a:t> Edition 2014 Pearson</a:t>
            </a:r>
          </a:p>
          <a:p>
            <a:pPr marL="0" indent="0" algn="just">
              <a:buNone/>
            </a:pPr>
            <a:endParaRPr lang="en-US" sz="2000" dirty="0"/>
          </a:p>
          <a:p>
            <a:pPr marL="0" indent="0" algn="just">
              <a:buNone/>
            </a:pPr>
            <a:r>
              <a:rPr lang="en-US" sz="2000" dirty="0" smtClean="0"/>
              <a:t>Wes McKinney (2022). Python for Data Analysis. Data Wrangling  with Pandas, </a:t>
            </a:r>
            <a:r>
              <a:rPr lang="en-US" sz="2000" dirty="0" err="1" smtClean="0"/>
              <a:t>NumPy</a:t>
            </a:r>
            <a:r>
              <a:rPr lang="en-US" sz="2000" dirty="0" smtClean="0"/>
              <a:t> &amp; </a:t>
            </a:r>
            <a:r>
              <a:rPr lang="en-US" sz="2000" dirty="0" err="1" smtClean="0"/>
              <a:t>Jupyter</a:t>
            </a:r>
            <a:r>
              <a:rPr lang="en-US" sz="2000" dirty="0" smtClean="0"/>
              <a:t> .O’Reilly   </a:t>
            </a:r>
            <a:endParaRPr lang="en-GB" sz="2000" dirty="0"/>
          </a:p>
        </p:txBody>
      </p:sp>
    </p:spTree>
    <p:extLst>
      <p:ext uri="{BB962C8B-B14F-4D97-AF65-F5344CB8AC3E}">
        <p14:creationId xmlns:p14="http://schemas.microsoft.com/office/powerpoint/2010/main" val="302833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Learning outcomes </a:t>
            </a:r>
            <a:endParaRPr lang="en-GB" sz="3200" dirty="0"/>
          </a:p>
        </p:txBody>
      </p:sp>
      <p:sp>
        <p:nvSpPr>
          <p:cNvPr id="5" name="Content Placeholder 4"/>
          <p:cNvSpPr>
            <a:spLocks noGrp="1"/>
          </p:cNvSpPr>
          <p:nvPr>
            <p:ph sz="half" idx="1"/>
          </p:nvPr>
        </p:nvSpPr>
        <p:spPr/>
        <p:txBody>
          <a:bodyPr>
            <a:normAutofit fontScale="92500" lnSpcReduction="10000"/>
          </a:bodyPr>
          <a:lstStyle/>
          <a:p>
            <a:pPr algn="just"/>
            <a:endParaRPr lang="en-US" sz="2400" dirty="0" smtClean="0"/>
          </a:p>
          <a:p>
            <a:pPr algn="just"/>
            <a:r>
              <a:rPr lang="en-US" sz="2400" dirty="0"/>
              <a:t>Critically </a:t>
            </a:r>
            <a:r>
              <a:rPr lang="en-US" sz="2400" dirty="0" err="1"/>
              <a:t>analyse</a:t>
            </a:r>
            <a:r>
              <a:rPr lang="en-US" sz="2400" dirty="0"/>
              <a:t> data wrangling problems and determine appropriate methodologies, tools, and techniques (involving preparing, cleaning, exploring, creating, </a:t>
            </a:r>
            <a:r>
              <a:rPr lang="en-US" sz="2400" dirty="0" err="1"/>
              <a:t>optimising</a:t>
            </a:r>
            <a:r>
              <a:rPr lang="en-US" sz="2400" dirty="0"/>
              <a:t> and evaluating big data) to solve them</a:t>
            </a:r>
            <a:r>
              <a:rPr lang="en-US" sz="2400" dirty="0" smtClean="0"/>
              <a:t>.</a:t>
            </a:r>
          </a:p>
          <a:p>
            <a:pPr algn="just"/>
            <a:endParaRPr lang="en-US" sz="2400" dirty="0"/>
          </a:p>
          <a:p>
            <a:pPr algn="just"/>
            <a:r>
              <a:rPr lang="en-US" sz="2400" dirty="0"/>
              <a:t>Design, develop and evaluate solutions for processing datasets and solving complex problems in various environments using relevant programming paradigms</a:t>
            </a:r>
            <a:r>
              <a:rPr lang="en-US" sz="2400" dirty="0" smtClean="0"/>
              <a:t>.</a:t>
            </a:r>
          </a:p>
          <a:p>
            <a:pPr algn="just"/>
            <a:endParaRPr lang="en-US" sz="2400" dirty="0"/>
          </a:p>
          <a:p>
            <a:pPr algn="just"/>
            <a:r>
              <a:rPr lang="en-US" sz="2400" dirty="0"/>
              <a:t>Systematically develop and implement the skills required to be effective member of a development team in a virtual professional environment, adopting real life perspectives on team roles and </a:t>
            </a:r>
            <a:r>
              <a:rPr lang="en-US" sz="2400" dirty="0" err="1"/>
              <a:t>organisation</a:t>
            </a:r>
            <a:r>
              <a:rPr lang="en-US" dirty="0"/>
              <a:t>.</a:t>
            </a:r>
            <a:endParaRPr lang="en-GB" dirty="0"/>
          </a:p>
        </p:txBody>
      </p:sp>
      <p:sp>
        <p:nvSpPr>
          <p:cNvPr id="4" name="Rectangle 3"/>
          <p:cNvSpPr/>
          <p:nvPr/>
        </p:nvSpPr>
        <p:spPr>
          <a:xfrm>
            <a:off x="780891" y="2136339"/>
            <a:ext cx="7886700" cy="1477328"/>
          </a:xfrm>
          <a:prstGeom prst="rect">
            <a:avLst/>
          </a:prstGeom>
        </p:spPr>
        <p:txBody>
          <a:bodyPr wrap="square">
            <a:spAutoFit/>
          </a:bodyPr>
          <a:lstStyle/>
          <a:p>
            <a:pPr algn="just">
              <a:buFont typeface="Arial" panose="020B0604020202020204" pitchFamily="34" charset="0"/>
              <a:buChar char="•"/>
            </a:pPr>
            <a:r>
              <a:rPr lang="en-US" dirty="0" smtClean="0">
                <a:solidFill>
                  <a:srgbClr val="373A3C"/>
                </a:solidFill>
                <a:latin typeface="arial" panose="020B0604020202020204" pitchFamily="34" charset="0"/>
              </a:rPr>
              <a:t> </a:t>
            </a:r>
          </a:p>
          <a:p>
            <a:pPr algn="just">
              <a:buFont typeface="Arial" panose="020B0604020202020204" pitchFamily="34" charset="0"/>
              <a:buChar char="•"/>
            </a:pPr>
            <a:endParaRPr lang="en-US" sz="2400" b="0" i="0" dirty="0">
              <a:solidFill>
                <a:srgbClr val="373A3C"/>
              </a:solidFill>
              <a:effectLst/>
              <a:latin typeface="arial" panose="020B0604020202020204" pitchFamily="34" charset="0"/>
            </a:endParaRPr>
          </a:p>
          <a:p>
            <a:pPr algn="just">
              <a:buFont typeface="Arial" panose="020B0604020202020204" pitchFamily="34" charset="0"/>
              <a:buChar char="•"/>
            </a:pPr>
            <a:endParaRPr lang="en-US" sz="2400" dirty="0" smtClean="0">
              <a:solidFill>
                <a:srgbClr val="373A3C"/>
              </a:solidFill>
              <a:latin typeface="arial" panose="020B0604020202020204" pitchFamily="34" charset="0"/>
            </a:endParaRPr>
          </a:p>
          <a:p>
            <a:pPr algn="just">
              <a:buFont typeface="Arial" panose="020B0604020202020204" pitchFamily="34" charset="0"/>
              <a:buChar char="•"/>
            </a:pPr>
            <a:endParaRPr lang="en-US" sz="2400" b="0" i="0" dirty="0">
              <a:solidFill>
                <a:srgbClr val="373A3C"/>
              </a:solidFill>
              <a:effectLst/>
              <a:latin typeface="arial" panose="020B0604020202020204" pitchFamily="34" charset="0"/>
            </a:endParaRPr>
          </a:p>
        </p:txBody>
      </p:sp>
    </p:spTree>
    <p:extLst>
      <p:ext uri="{BB962C8B-B14F-4D97-AF65-F5344CB8AC3E}">
        <p14:creationId xmlns:p14="http://schemas.microsoft.com/office/powerpoint/2010/main" val="629730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Building Database </a:t>
            </a:r>
            <a:endParaRPr lang="en-GB" sz="3200" dirty="0"/>
          </a:p>
        </p:txBody>
      </p:sp>
      <p:sp>
        <p:nvSpPr>
          <p:cNvPr id="5" name="Content Placeholder 4"/>
          <p:cNvSpPr>
            <a:spLocks noGrp="1"/>
          </p:cNvSpPr>
          <p:nvPr>
            <p:ph sz="half" idx="1"/>
          </p:nvPr>
        </p:nvSpPr>
        <p:spPr>
          <a:xfrm>
            <a:off x="628650" y="1835700"/>
            <a:ext cx="7886700" cy="4789749"/>
          </a:xfrm>
        </p:spPr>
        <p:txBody>
          <a:bodyPr>
            <a:noAutofit/>
          </a:bodyPr>
          <a:lstStyle/>
          <a:p>
            <a:pPr marL="0" indent="0" algn="just">
              <a:buNone/>
            </a:pPr>
            <a:r>
              <a:rPr lang="en-US" sz="2400" dirty="0" smtClean="0"/>
              <a:t>RDBMS(Relational Database Management Systems)</a:t>
            </a:r>
          </a:p>
          <a:p>
            <a:pPr marL="0" indent="0" algn="just">
              <a:buNone/>
            </a:pPr>
            <a:endParaRPr lang="en-US" sz="2400" dirty="0" smtClean="0"/>
          </a:p>
          <a:p>
            <a:pPr marL="0" indent="0" algn="just">
              <a:buNone/>
            </a:pPr>
            <a:endParaRPr lang="en-US" sz="2400" dirty="0"/>
          </a:p>
          <a:p>
            <a:pPr marL="0" indent="0" algn="just">
              <a:buNone/>
            </a:pPr>
            <a:r>
              <a:rPr lang="en-US" sz="2400" dirty="0" smtClean="0"/>
              <a:t>SQL – (MySQL, MSSQL-Microsoft SQL Server)</a:t>
            </a:r>
          </a:p>
          <a:p>
            <a:pPr marL="0" indent="0" algn="just">
              <a:buNone/>
            </a:pPr>
            <a:endParaRPr lang="en-US" sz="2400" dirty="0" smtClean="0"/>
          </a:p>
          <a:p>
            <a:pPr marL="0" indent="0" algn="just">
              <a:buNone/>
            </a:pPr>
            <a:endParaRPr lang="en-US" sz="2400" dirty="0" smtClean="0"/>
          </a:p>
          <a:p>
            <a:pPr marL="0" indent="0" algn="just">
              <a:buNone/>
            </a:pPr>
            <a:r>
              <a:rPr lang="en-US" sz="2400" dirty="0" smtClean="0"/>
              <a:t>SQLite </a:t>
            </a:r>
            <a:endParaRPr lang="en-GB" sz="2400" dirty="0"/>
          </a:p>
        </p:txBody>
      </p:sp>
      <p:sp>
        <p:nvSpPr>
          <p:cNvPr id="4" name="Rectangle 3"/>
          <p:cNvSpPr/>
          <p:nvPr/>
        </p:nvSpPr>
        <p:spPr>
          <a:xfrm>
            <a:off x="4208745" y="2997730"/>
            <a:ext cx="7886700" cy="1477328"/>
          </a:xfrm>
          <a:prstGeom prst="rect">
            <a:avLst/>
          </a:prstGeom>
        </p:spPr>
        <p:txBody>
          <a:bodyPr wrap="square">
            <a:spAutoFit/>
          </a:bodyPr>
          <a:lstStyle/>
          <a:p>
            <a:pPr algn="just"/>
            <a:r>
              <a:rPr lang="en-US" dirty="0" smtClean="0">
                <a:solidFill>
                  <a:srgbClr val="373A3C"/>
                </a:solidFill>
                <a:latin typeface="arial" panose="020B0604020202020204" pitchFamily="34" charset="0"/>
              </a:rPr>
              <a:t> </a:t>
            </a:r>
          </a:p>
          <a:p>
            <a:pPr algn="just">
              <a:buFont typeface="Arial" panose="020B0604020202020204" pitchFamily="34" charset="0"/>
              <a:buChar char="•"/>
            </a:pPr>
            <a:endParaRPr lang="en-US" sz="2400" b="0" i="0" dirty="0">
              <a:solidFill>
                <a:srgbClr val="373A3C"/>
              </a:solidFill>
              <a:effectLst/>
              <a:latin typeface="arial" panose="020B0604020202020204" pitchFamily="34" charset="0"/>
            </a:endParaRPr>
          </a:p>
          <a:p>
            <a:pPr algn="just">
              <a:buFont typeface="Arial" panose="020B0604020202020204" pitchFamily="34" charset="0"/>
              <a:buChar char="•"/>
            </a:pPr>
            <a:endParaRPr lang="en-US" sz="2400" dirty="0" smtClean="0">
              <a:solidFill>
                <a:srgbClr val="373A3C"/>
              </a:solidFill>
              <a:latin typeface="arial" panose="020B0604020202020204" pitchFamily="34" charset="0"/>
            </a:endParaRPr>
          </a:p>
          <a:p>
            <a:pPr algn="just">
              <a:buFont typeface="Arial" panose="020B0604020202020204" pitchFamily="34" charset="0"/>
              <a:buChar char="•"/>
            </a:pPr>
            <a:endParaRPr lang="en-US" sz="2400" b="0" i="0" dirty="0">
              <a:solidFill>
                <a:srgbClr val="373A3C"/>
              </a:solidFill>
              <a:effectLst/>
              <a:latin typeface="arial" panose="020B0604020202020204" pitchFamily="34" charset="0"/>
            </a:endParaRPr>
          </a:p>
        </p:txBody>
      </p:sp>
    </p:spTree>
    <p:extLst>
      <p:ext uri="{BB962C8B-B14F-4D97-AF65-F5344CB8AC3E}">
        <p14:creationId xmlns:p14="http://schemas.microsoft.com/office/powerpoint/2010/main" val="2314663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Database Development Life Cycle  </a:t>
            </a:r>
            <a:endParaRPr lang="en-GB" sz="3200" dirty="0"/>
          </a:p>
        </p:txBody>
      </p:sp>
      <p:graphicFrame>
        <p:nvGraphicFramePr>
          <p:cNvPr id="2" name="Content Placeholder 1"/>
          <p:cNvGraphicFramePr>
            <a:graphicFrameLocks noGrp="1"/>
          </p:cNvGraphicFramePr>
          <p:nvPr>
            <p:ph sz="half" idx="1"/>
            <p:extLst>
              <p:ext uri="{D42A27DB-BD31-4B8C-83A1-F6EECF244321}">
                <p14:modId xmlns:p14="http://schemas.microsoft.com/office/powerpoint/2010/main" val="1386692475"/>
              </p:ext>
            </p:extLst>
          </p:nvPr>
        </p:nvGraphicFramePr>
        <p:xfrm>
          <a:off x="628650" y="1825625"/>
          <a:ext cx="7886700" cy="4789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780891" y="2136339"/>
            <a:ext cx="7886700" cy="1477328"/>
          </a:xfrm>
          <a:prstGeom prst="rect">
            <a:avLst/>
          </a:prstGeom>
        </p:spPr>
        <p:txBody>
          <a:bodyPr wrap="square">
            <a:spAutoFit/>
          </a:bodyPr>
          <a:lstStyle/>
          <a:p>
            <a:pPr algn="just">
              <a:buFont typeface="Arial" panose="020B0604020202020204" pitchFamily="34" charset="0"/>
              <a:buChar char="•"/>
            </a:pPr>
            <a:r>
              <a:rPr lang="en-US" dirty="0" smtClean="0">
                <a:solidFill>
                  <a:srgbClr val="373A3C"/>
                </a:solidFill>
                <a:latin typeface="arial" panose="020B0604020202020204" pitchFamily="34" charset="0"/>
              </a:rPr>
              <a:t> </a:t>
            </a:r>
          </a:p>
          <a:p>
            <a:pPr algn="just">
              <a:buFont typeface="Arial" panose="020B0604020202020204" pitchFamily="34" charset="0"/>
              <a:buChar char="•"/>
            </a:pPr>
            <a:endParaRPr lang="en-US" sz="2400" b="0" i="0" dirty="0">
              <a:solidFill>
                <a:srgbClr val="373A3C"/>
              </a:solidFill>
              <a:effectLst/>
              <a:latin typeface="arial" panose="020B0604020202020204" pitchFamily="34" charset="0"/>
            </a:endParaRPr>
          </a:p>
          <a:p>
            <a:pPr algn="just">
              <a:buFont typeface="Arial" panose="020B0604020202020204" pitchFamily="34" charset="0"/>
              <a:buChar char="•"/>
            </a:pPr>
            <a:endParaRPr lang="en-US" sz="2400" dirty="0" smtClean="0">
              <a:solidFill>
                <a:srgbClr val="373A3C"/>
              </a:solidFill>
              <a:latin typeface="arial" panose="020B0604020202020204" pitchFamily="34" charset="0"/>
            </a:endParaRPr>
          </a:p>
          <a:p>
            <a:pPr algn="just">
              <a:buFont typeface="Arial" panose="020B0604020202020204" pitchFamily="34" charset="0"/>
              <a:buChar char="•"/>
            </a:pPr>
            <a:endParaRPr lang="en-US" sz="2400" b="0" i="0" dirty="0">
              <a:solidFill>
                <a:srgbClr val="373A3C"/>
              </a:solidFill>
              <a:effectLst/>
              <a:latin typeface="arial" panose="020B0604020202020204" pitchFamily="34" charset="0"/>
            </a:endParaRPr>
          </a:p>
        </p:txBody>
      </p:sp>
    </p:spTree>
    <p:extLst>
      <p:ext uri="{BB962C8B-B14F-4D97-AF65-F5344CB8AC3E}">
        <p14:creationId xmlns:p14="http://schemas.microsoft.com/office/powerpoint/2010/main" val="2003204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US" sz="3200" dirty="0" smtClean="0"/>
              <a:t>MySQL ?</a:t>
            </a:r>
            <a:endParaRPr lang="en-GB" sz="3200" dirty="0"/>
          </a:p>
        </p:txBody>
      </p:sp>
      <p:sp>
        <p:nvSpPr>
          <p:cNvPr id="5" name="Content Placeholder 4"/>
          <p:cNvSpPr>
            <a:spLocks noGrp="1"/>
          </p:cNvSpPr>
          <p:nvPr>
            <p:ph sz="half" idx="1"/>
          </p:nvPr>
        </p:nvSpPr>
        <p:spPr>
          <a:xfrm>
            <a:off x="628650" y="1835700"/>
            <a:ext cx="7886700" cy="4789749"/>
          </a:xfrm>
        </p:spPr>
        <p:txBody>
          <a:bodyPr>
            <a:normAutofit lnSpcReduction="10000"/>
          </a:bodyPr>
          <a:lstStyle/>
          <a:p>
            <a:pPr algn="just">
              <a:buFont typeface="Arial" panose="020B0604020202020204" pitchFamily="34" charset="0"/>
              <a:buChar char="•"/>
            </a:pPr>
            <a:r>
              <a:rPr lang="en-US" dirty="0" smtClean="0"/>
              <a:t>Distributed Based Systems (Multiple Client Server Interaction)</a:t>
            </a:r>
          </a:p>
          <a:p>
            <a:pPr algn="just">
              <a:buFont typeface="Arial" panose="020B0604020202020204" pitchFamily="34" charset="0"/>
              <a:buChar char="•"/>
            </a:pPr>
            <a:endParaRPr lang="en-US" dirty="0" smtClean="0"/>
          </a:p>
          <a:p>
            <a:pPr algn="just">
              <a:buFont typeface="Arial" panose="020B0604020202020204" pitchFamily="34" charset="0"/>
              <a:buChar char="•"/>
            </a:pPr>
            <a:r>
              <a:rPr lang="en-US" dirty="0" smtClean="0"/>
              <a:t>Big Data</a:t>
            </a:r>
          </a:p>
          <a:p>
            <a:pPr marL="0" indent="0" algn="just">
              <a:buNone/>
            </a:pPr>
            <a:endParaRPr lang="en-US" dirty="0" smtClean="0"/>
          </a:p>
          <a:p>
            <a:pPr marL="0" indent="0" algn="just">
              <a:buNone/>
            </a:pPr>
            <a:endParaRPr lang="en-US" dirty="0" smtClean="0"/>
          </a:p>
          <a:p>
            <a:pPr algn="just">
              <a:buFont typeface="Arial" panose="020B0604020202020204" pitchFamily="34" charset="0"/>
              <a:buChar char="•"/>
            </a:pPr>
            <a:r>
              <a:rPr lang="en-US" dirty="0" smtClean="0"/>
              <a:t>Large Data Transfer/Traffic  </a:t>
            </a:r>
          </a:p>
          <a:p>
            <a:pPr algn="just">
              <a:buFont typeface="Arial" panose="020B0604020202020204" pitchFamily="34" charset="0"/>
              <a:buChar char="•"/>
            </a:pPr>
            <a:endParaRPr lang="en-US" dirty="0" smtClean="0"/>
          </a:p>
          <a:p>
            <a:pPr algn="just">
              <a:buFont typeface="Arial" panose="020B0604020202020204" pitchFamily="34" charset="0"/>
              <a:buChar char="•"/>
            </a:pPr>
            <a:endParaRPr lang="en-US" dirty="0" smtClean="0"/>
          </a:p>
          <a:p>
            <a:pPr algn="just">
              <a:buFont typeface="Arial" panose="020B0604020202020204" pitchFamily="34" charset="0"/>
              <a:buChar char="•"/>
            </a:pPr>
            <a:r>
              <a:rPr lang="en-US" dirty="0" smtClean="0"/>
              <a:t>Repositories</a:t>
            </a:r>
          </a:p>
        </p:txBody>
      </p:sp>
      <p:sp>
        <p:nvSpPr>
          <p:cNvPr id="4" name="Rectangle 3"/>
          <p:cNvSpPr/>
          <p:nvPr/>
        </p:nvSpPr>
        <p:spPr>
          <a:xfrm>
            <a:off x="4208745" y="2997730"/>
            <a:ext cx="7886700" cy="1477328"/>
          </a:xfrm>
          <a:prstGeom prst="rect">
            <a:avLst/>
          </a:prstGeom>
        </p:spPr>
        <p:txBody>
          <a:bodyPr wrap="square">
            <a:spAutoFit/>
          </a:bodyPr>
          <a:lstStyle/>
          <a:p>
            <a:pPr algn="just">
              <a:buFont typeface="Arial" panose="020B0604020202020204" pitchFamily="34" charset="0"/>
              <a:buChar char="•"/>
            </a:pPr>
            <a:r>
              <a:rPr lang="en-US" dirty="0" smtClean="0">
                <a:solidFill>
                  <a:srgbClr val="373A3C"/>
                </a:solidFill>
                <a:latin typeface="arial" panose="020B0604020202020204" pitchFamily="34" charset="0"/>
              </a:rPr>
              <a:t> </a:t>
            </a:r>
          </a:p>
          <a:p>
            <a:pPr algn="just">
              <a:buFont typeface="Arial" panose="020B0604020202020204" pitchFamily="34" charset="0"/>
              <a:buChar char="•"/>
            </a:pPr>
            <a:endParaRPr lang="en-US" sz="2400" b="0" i="0" dirty="0">
              <a:solidFill>
                <a:srgbClr val="373A3C"/>
              </a:solidFill>
              <a:effectLst/>
              <a:latin typeface="arial" panose="020B0604020202020204" pitchFamily="34" charset="0"/>
            </a:endParaRPr>
          </a:p>
          <a:p>
            <a:pPr algn="just">
              <a:buFont typeface="Arial" panose="020B0604020202020204" pitchFamily="34" charset="0"/>
              <a:buChar char="•"/>
            </a:pPr>
            <a:endParaRPr lang="en-US" sz="2400" dirty="0" smtClean="0">
              <a:solidFill>
                <a:srgbClr val="373A3C"/>
              </a:solidFill>
              <a:latin typeface="arial" panose="020B0604020202020204" pitchFamily="34" charset="0"/>
            </a:endParaRPr>
          </a:p>
          <a:p>
            <a:pPr algn="just">
              <a:buFont typeface="Arial" panose="020B0604020202020204" pitchFamily="34" charset="0"/>
              <a:buChar char="•"/>
            </a:pPr>
            <a:endParaRPr lang="en-US" sz="2400" b="0" i="0" dirty="0">
              <a:solidFill>
                <a:srgbClr val="373A3C"/>
              </a:solidFill>
              <a:effectLst/>
              <a:latin typeface="arial" panose="020B0604020202020204" pitchFamily="34" charset="0"/>
            </a:endParaRPr>
          </a:p>
        </p:txBody>
      </p:sp>
    </p:spTree>
    <p:extLst>
      <p:ext uri="{BB962C8B-B14F-4D97-AF65-F5344CB8AC3E}">
        <p14:creationId xmlns:p14="http://schemas.microsoft.com/office/powerpoint/2010/main" val="3627135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US" sz="3200" dirty="0" smtClean="0"/>
              <a:t>Why SQLite ?</a:t>
            </a:r>
            <a:endParaRPr lang="en-GB" sz="3200" dirty="0"/>
          </a:p>
        </p:txBody>
      </p:sp>
      <p:sp>
        <p:nvSpPr>
          <p:cNvPr id="5" name="Content Placeholder 4"/>
          <p:cNvSpPr>
            <a:spLocks noGrp="1"/>
          </p:cNvSpPr>
          <p:nvPr>
            <p:ph sz="half" idx="1"/>
          </p:nvPr>
        </p:nvSpPr>
        <p:spPr>
          <a:xfrm>
            <a:off x="628650" y="1835700"/>
            <a:ext cx="7886700" cy="4789749"/>
          </a:xfrm>
        </p:spPr>
        <p:txBody>
          <a:bodyPr>
            <a:normAutofit fontScale="92500" lnSpcReduction="20000"/>
          </a:bodyPr>
          <a:lstStyle/>
          <a:p>
            <a:pPr algn="just">
              <a:buFont typeface="Arial" panose="020B0604020202020204" pitchFamily="34" charset="0"/>
              <a:buChar char="•"/>
            </a:pPr>
            <a:r>
              <a:rPr lang="en-US" dirty="0" smtClean="0"/>
              <a:t>Designing embedded applications</a:t>
            </a:r>
          </a:p>
          <a:p>
            <a:pPr algn="just">
              <a:buFont typeface="Arial" panose="020B0604020202020204" pitchFamily="34" charset="0"/>
              <a:buChar char="•"/>
            </a:pPr>
            <a:endParaRPr lang="en-US" dirty="0" smtClean="0"/>
          </a:p>
          <a:p>
            <a:pPr algn="just">
              <a:buFont typeface="Arial" panose="020B0604020202020204" pitchFamily="34" charset="0"/>
              <a:buChar char="•"/>
            </a:pPr>
            <a:r>
              <a:rPr lang="en-US" dirty="0" smtClean="0"/>
              <a:t>Websites that require faster response times</a:t>
            </a:r>
          </a:p>
          <a:p>
            <a:pPr algn="just">
              <a:buFont typeface="Arial" panose="020B0604020202020204" pitchFamily="34" charset="0"/>
              <a:buChar char="•"/>
            </a:pPr>
            <a:endParaRPr lang="en-US" dirty="0" smtClean="0"/>
          </a:p>
          <a:p>
            <a:pPr algn="just">
              <a:buFont typeface="Arial" panose="020B0604020202020204" pitchFamily="34" charset="0"/>
              <a:buChar char="•"/>
            </a:pPr>
            <a:r>
              <a:rPr lang="en-US" dirty="0" smtClean="0"/>
              <a:t>Mixed data/files</a:t>
            </a:r>
          </a:p>
          <a:p>
            <a:pPr algn="just">
              <a:buFont typeface="Arial" panose="020B0604020202020204" pitchFamily="34" charset="0"/>
              <a:buChar char="•"/>
            </a:pPr>
            <a:endParaRPr lang="en-US" dirty="0" smtClean="0"/>
          </a:p>
          <a:p>
            <a:pPr algn="just">
              <a:buFont typeface="Arial" panose="020B0604020202020204" pitchFamily="34" charset="0"/>
              <a:buChar char="•"/>
            </a:pPr>
            <a:r>
              <a:rPr lang="en-US" dirty="0" smtClean="0"/>
              <a:t>Temporal Storage and Memory Management</a:t>
            </a:r>
          </a:p>
          <a:p>
            <a:pPr algn="just">
              <a:buFont typeface="Arial" panose="020B0604020202020204" pitchFamily="34" charset="0"/>
              <a:buChar char="•"/>
            </a:pPr>
            <a:endParaRPr lang="en-US" dirty="0" smtClean="0"/>
          </a:p>
          <a:p>
            <a:pPr algn="just">
              <a:buFont typeface="Arial" panose="020B0604020202020204" pitchFamily="34" charset="0"/>
              <a:buChar char="•"/>
            </a:pPr>
            <a:r>
              <a:rPr lang="en-US" dirty="0" smtClean="0"/>
              <a:t>Training (Deploying Large Systems)</a:t>
            </a:r>
          </a:p>
          <a:p>
            <a:pPr algn="just">
              <a:buFont typeface="Arial" panose="020B0604020202020204" pitchFamily="34" charset="0"/>
              <a:buChar char="•"/>
            </a:pPr>
            <a:endParaRPr lang="en-US" dirty="0" smtClean="0"/>
          </a:p>
          <a:p>
            <a:pPr algn="just">
              <a:buFont typeface="Arial" panose="020B0604020202020204" pitchFamily="34" charset="0"/>
              <a:buChar char="•"/>
            </a:pPr>
            <a:r>
              <a:rPr lang="en-US" dirty="0" smtClean="0"/>
              <a:t>Handling File formats</a:t>
            </a:r>
            <a:endParaRPr lang="en-GB" dirty="0"/>
          </a:p>
        </p:txBody>
      </p:sp>
      <p:sp>
        <p:nvSpPr>
          <p:cNvPr id="4" name="Rectangle 3"/>
          <p:cNvSpPr/>
          <p:nvPr/>
        </p:nvSpPr>
        <p:spPr>
          <a:xfrm>
            <a:off x="4208745" y="2997730"/>
            <a:ext cx="7886700" cy="1477328"/>
          </a:xfrm>
          <a:prstGeom prst="rect">
            <a:avLst/>
          </a:prstGeom>
        </p:spPr>
        <p:txBody>
          <a:bodyPr wrap="square">
            <a:spAutoFit/>
          </a:bodyPr>
          <a:lstStyle/>
          <a:p>
            <a:pPr algn="just">
              <a:buFont typeface="Arial" panose="020B0604020202020204" pitchFamily="34" charset="0"/>
              <a:buChar char="•"/>
            </a:pPr>
            <a:r>
              <a:rPr lang="en-US" dirty="0" smtClean="0">
                <a:solidFill>
                  <a:srgbClr val="373A3C"/>
                </a:solidFill>
                <a:latin typeface="arial" panose="020B0604020202020204" pitchFamily="34" charset="0"/>
              </a:rPr>
              <a:t> </a:t>
            </a:r>
          </a:p>
          <a:p>
            <a:pPr algn="just">
              <a:buFont typeface="Arial" panose="020B0604020202020204" pitchFamily="34" charset="0"/>
              <a:buChar char="•"/>
            </a:pPr>
            <a:endParaRPr lang="en-US" sz="2400" b="0" i="0" dirty="0">
              <a:solidFill>
                <a:srgbClr val="373A3C"/>
              </a:solidFill>
              <a:effectLst/>
              <a:latin typeface="arial" panose="020B0604020202020204" pitchFamily="34" charset="0"/>
            </a:endParaRPr>
          </a:p>
          <a:p>
            <a:pPr algn="just">
              <a:buFont typeface="Arial" panose="020B0604020202020204" pitchFamily="34" charset="0"/>
              <a:buChar char="•"/>
            </a:pPr>
            <a:endParaRPr lang="en-US" sz="2400" dirty="0" smtClean="0">
              <a:solidFill>
                <a:srgbClr val="373A3C"/>
              </a:solidFill>
              <a:latin typeface="arial" panose="020B0604020202020204" pitchFamily="34" charset="0"/>
            </a:endParaRPr>
          </a:p>
          <a:p>
            <a:pPr algn="just">
              <a:buFont typeface="Arial" panose="020B0604020202020204" pitchFamily="34" charset="0"/>
              <a:buChar char="•"/>
            </a:pPr>
            <a:endParaRPr lang="en-US" sz="2400" b="0" i="0" dirty="0">
              <a:solidFill>
                <a:srgbClr val="373A3C"/>
              </a:solidFill>
              <a:effectLst/>
              <a:latin typeface="arial" panose="020B0604020202020204" pitchFamily="34" charset="0"/>
            </a:endParaRPr>
          </a:p>
        </p:txBody>
      </p:sp>
    </p:spTree>
    <p:extLst>
      <p:ext uri="{BB962C8B-B14F-4D97-AF65-F5344CB8AC3E}">
        <p14:creationId xmlns:p14="http://schemas.microsoft.com/office/powerpoint/2010/main" val="3715666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US" sz="3200" dirty="0" smtClean="0"/>
              <a:t>Additional features of SQLite </a:t>
            </a:r>
            <a:endParaRPr lang="en-GB" sz="3200" dirty="0"/>
          </a:p>
        </p:txBody>
      </p:sp>
      <p:sp>
        <p:nvSpPr>
          <p:cNvPr id="5" name="Content Placeholder 4"/>
          <p:cNvSpPr>
            <a:spLocks noGrp="1"/>
          </p:cNvSpPr>
          <p:nvPr>
            <p:ph sz="half" idx="1"/>
          </p:nvPr>
        </p:nvSpPr>
        <p:spPr>
          <a:xfrm>
            <a:off x="628650" y="1835700"/>
            <a:ext cx="7886700" cy="4789749"/>
          </a:xfrm>
        </p:spPr>
        <p:txBody>
          <a:bodyPr>
            <a:normAutofit/>
          </a:bodyPr>
          <a:lstStyle/>
          <a:p>
            <a:pPr algn="just">
              <a:buFont typeface="Arial" panose="020B0604020202020204" pitchFamily="34" charset="0"/>
              <a:buChar char="•"/>
            </a:pPr>
            <a:r>
              <a:rPr lang="en-US" dirty="0" smtClean="0"/>
              <a:t>C language library for small, fast and self contained applications </a:t>
            </a:r>
          </a:p>
          <a:p>
            <a:pPr algn="just">
              <a:buFont typeface="Arial" panose="020B0604020202020204" pitchFamily="34" charset="0"/>
              <a:buChar char="•"/>
            </a:pPr>
            <a:endParaRPr lang="en-US" dirty="0" smtClean="0"/>
          </a:p>
          <a:p>
            <a:pPr algn="just">
              <a:buFont typeface="Arial" panose="020B0604020202020204" pitchFamily="34" charset="0"/>
              <a:buChar char="•"/>
            </a:pPr>
            <a:r>
              <a:rPr lang="en-US" dirty="0" smtClean="0"/>
              <a:t>Highly reliable SQL Engine</a:t>
            </a:r>
          </a:p>
          <a:p>
            <a:pPr algn="just">
              <a:buFont typeface="Arial" panose="020B0604020202020204" pitchFamily="34" charset="0"/>
              <a:buChar char="•"/>
            </a:pPr>
            <a:endParaRPr lang="en-US" dirty="0" smtClean="0"/>
          </a:p>
          <a:p>
            <a:pPr algn="just">
              <a:buFont typeface="Arial" panose="020B0604020202020204" pitchFamily="34" charset="0"/>
              <a:buChar char="•"/>
            </a:pPr>
            <a:r>
              <a:rPr lang="en-US" dirty="0" smtClean="0"/>
              <a:t>Suitable for Mobile based Applications</a:t>
            </a:r>
          </a:p>
          <a:p>
            <a:pPr algn="just">
              <a:buFont typeface="Arial" panose="020B0604020202020204" pitchFamily="34" charset="0"/>
              <a:buChar char="•"/>
            </a:pPr>
            <a:endParaRPr lang="en-US" dirty="0" smtClean="0"/>
          </a:p>
          <a:p>
            <a:pPr algn="just">
              <a:buFont typeface="Arial" panose="020B0604020202020204" pitchFamily="34" charset="0"/>
              <a:buChar char="•"/>
            </a:pPr>
            <a:r>
              <a:rPr lang="en-US" dirty="0" smtClean="0"/>
              <a:t>Cross Platform</a:t>
            </a:r>
          </a:p>
        </p:txBody>
      </p:sp>
      <p:sp>
        <p:nvSpPr>
          <p:cNvPr id="4" name="Rectangle 3"/>
          <p:cNvSpPr/>
          <p:nvPr/>
        </p:nvSpPr>
        <p:spPr>
          <a:xfrm>
            <a:off x="4208745" y="2997730"/>
            <a:ext cx="7886700" cy="1477328"/>
          </a:xfrm>
          <a:prstGeom prst="rect">
            <a:avLst/>
          </a:prstGeom>
        </p:spPr>
        <p:txBody>
          <a:bodyPr wrap="square">
            <a:spAutoFit/>
          </a:bodyPr>
          <a:lstStyle/>
          <a:p>
            <a:pPr algn="just">
              <a:buFont typeface="Arial" panose="020B0604020202020204" pitchFamily="34" charset="0"/>
              <a:buChar char="•"/>
            </a:pPr>
            <a:r>
              <a:rPr lang="en-US" dirty="0" smtClean="0">
                <a:solidFill>
                  <a:srgbClr val="373A3C"/>
                </a:solidFill>
                <a:latin typeface="arial" panose="020B0604020202020204" pitchFamily="34" charset="0"/>
              </a:rPr>
              <a:t> </a:t>
            </a:r>
          </a:p>
          <a:p>
            <a:pPr algn="just">
              <a:buFont typeface="Arial" panose="020B0604020202020204" pitchFamily="34" charset="0"/>
              <a:buChar char="•"/>
            </a:pPr>
            <a:endParaRPr lang="en-US" sz="2400" b="0" i="0" dirty="0">
              <a:solidFill>
                <a:srgbClr val="373A3C"/>
              </a:solidFill>
              <a:effectLst/>
              <a:latin typeface="arial" panose="020B0604020202020204" pitchFamily="34" charset="0"/>
            </a:endParaRPr>
          </a:p>
          <a:p>
            <a:pPr algn="just">
              <a:buFont typeface="Arial" panose="020B0604020202020204" pitchFamily="34" charset="0"/>
              <a:buChar char="•"/>
            </a:pPr>
            <a:endParaRPr lang="en-US" sz="2400" dirty="0" smtClean="0">
              <a:solidFill>
                <a:srgbClr val="373A3C"/>
              </a:solidFill>
              <a:latin typeface="arial" panose="020B0604020202020204" pitchFamily="34" charset="0"/>
            </a:endParaRPr>
          </a:p>
          <a:p>
            <a:pPr algn="just">
              <a:buFont typeface="Arial" panose="020B0604020202020204" pitchFamily="34" charset="0"/>
              <a:buChar char="•"/>
            </a:pPr>
            <a:endParaRPr lang="en-US" sz="2400" b="0" i="0" dirty="0">
              <a:solidFill>
                <a:srgbClr val="373A3C"/>
              </a:solidFill>
              <a:effectLst/>
              <a:latin typeface="arial" panose="020B0604020202020204" pitchFamily="34" charset="0"/>
            </a:endParaRPr>
          </a:p>
        </p:txBody>
      </p:sp>
    </p:spTree>
    <p:extLst>
      <p:ext uri="{BB962C8B-B14F-4D97-AF65-F5344CB8AC3E}">
        <p14:creationId xmlns:p14="http://schemas.microsoft.com/office/powerpoint/2010/main" val="568331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a:xfrm>
            <a:off x="265113" y="1169988"/>
            <a:ext cx="8629650" cy="520700"/>
          </a:xfrm>
        </p:spPr>
        <p:txBody>
          <a:bodyPr/>
          <a:lstStyle/>
          <a:p>
            <a:pPr eaLnBrk="1" hangingPunct="1"/>
            <a:r>
              <a:rPr lang="en-GB" altLang="en-US" sz="2000" smtClean="0"/>
              <a:t>ESSENTIAL PROGRAMMING COMPONENTS &amp; CONCEPTS </a:t>
            </a:r>
          </a:p>
        </p:txBody>
      </p:sp>
      <p:sp>
        <p:nvSpPr>
          <p:cNvPr id="16387" name="Rectangle 1"/>
          <p:cNvSpPr>
            <a:spLocks noChangeArrowheads="1"/>
          </p:cNvSpPr>
          <p:nvPr/>
        </p:nvSpPr>
        <p:spPr bwMode="auto">
          <a:xfrm>
            <a:off x="238125" y="1766888"/>
            <a:ext cx="882015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t>WEB SCRAPING - </a:t>
            </a:r>
            <a:r>
              <a:rPr kumimoji="0" lang="en-US" altLang="en-US" sz="1400" b="0" i="1"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t>The process of collecting and parsing raw data from a website</a:t>
            </a:r>
            <a:r>
              <a:rPr kumimoji="0" lang="en-US" altLang="en-US" sz="14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t>PARSING/PARSER – A Parser analyses a string of text using a lexical Analyzer to determine whether the text conforms with the grammatical or syntax  structure of the source language.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t>PARSER TREE – </a:t>
            </a:r>
            <a:r>
              <a:rPr kumimoji="0" lang="en-US" altLang="en-US" sz="1400" b="0" i="1"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t>This is created by the parser to ensure that the text or string of data being transmitted is orgainzed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400" b="0" i="1" u="none" strike="noStrike" kern="1200" cap="none" spc="0" normalizeH="0" baseline="0" noProof="0" smtClean="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t>WEB PAGE (CLIENT) – </a:t>
            </a:r>
            <a:r>
              <a:rPr kumimoji="0" lang="en-US" altLang="en-US" sz="1400" b="0" i="1"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t>This is the calling or request program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t>API  - Application Programming Interface -  </a:t>
            </a:r>
            <a:r>
              <a:rPr kumimoji="0" lang="en-US" altLang="en-US" sz="1400" b="0" i="1"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t>This enables inter process communication comprising functions  such as parsing, concurrent, multi processing, data communication and interconnectivity.  Examples are BeautifulSoup, DSM(Device Support Module), REST API (Twitter), SOAP (Simple Object Access Protocol)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t>MIDDLEWARE – </a:t>
            </a:r>
            <a:r>
              <a:rPr kumimoji="0" lang="en-US" altLang="en-US" sz="1400" b="0" i="1"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t>The Framework and Application resource that enables a variety of programming tools to interconnect and serve as a bridge  between an operating system and an application. It could also be between a database and an application.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t>DATA STORAGE -  </a:t>
            </a:r>
            <a:r>
              <a:rPr kumimoji="0" lang="en-US" altLang="en-US" sz="1400" b="0" i="1"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t>Storage files such as SQL, JSON and XML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t>IDE – Integrated Development Environment – </a:t>
            </a:r>
            <a:r>
              <a:rPr kumimoji="0" lang="en-US" altLang="en-US" sz="1400" b="0" i="1"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t>Serves as a single point for writing programming applications. Applications that facilitates the development of other applications.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400" b="0" i="1" u="none" strike="noStrike" kern="1200" cap="none" spc="0" normalizeH="0" baseline="0" noProof="0" smtClean="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1"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t>Source: IBM 2022  </a:t>
            </a:r>
          </a:p>
        </p:txBody>
      </p:sp>
    </p:spTree>
    <p:extLst>
      <p:ext uri="{BB962C8B-B14F-4D97-AF65-F5344CB8AC3E}">
        <p14:creationId xmlns:p14="http://schemas.microsoft.com/office/powerpoint/2010/main" val="218729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a:xfrm>
            <a:off x="265113" y="1169988"/>
            <a:ext cx="8629650" cy="520700"/>
          </a:xfrm>
        </p:spPr>
        <p:txBody>
          <a:bodyPr/>
          <a:lstStyle/>
          <a:p>
            <a:pPr eaLnBrk="1" hangingPunct="1"/>
            <a:r>
              <a:rPr lang="en-GB" altLang="en-US" sz="2000" dirty="0" smtClean="0"/>
              <a:t>Connecting MySQL to Python  </a:t>
            </a:r>
          </a:p>
        </p:txBody>
      </p:sp>
      <p:sp>
        <p:nvSpPr>
          <p:cNvPr id="16387" name="Rectangle 1"/>
          <p:cNvSpPr>
            <a:spLocks noChangeArrowheads="1"/>
          </p:cNvSpPr>
          <p:nvPr/>
        </p:nvSpPr>
        <p:spPr bwMode="auto">
          <a:xfrm>
            <a:off x="238125" y="1766888"/>
            <a:ext cx="8820150"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Install MySQL Connection Module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Import MySQL connector module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Apply the Connect() method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Apply the cursor() method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Apply the execute () method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Retrieve result using </a:t>
            </a:r>
            <a:r>
              <a:rPr kumimoji="0" lang="en-US" altLang="en-US" sz="1600" b="1" i="0" u="none" strike="noStrike" kern="1200" cap="none" spc="0" normalizeH="0" baseline="0" noProof="0" dirty="0" err="1" smtClean="0">
                <a:ln>
                  <a:noFill/>
                </a:ln>
                <a:solidFill>
                  <a:prstClr val="black"/>
                </a:solidFill>
                <a:effectLst/>
                <a:uLnTx/>
                <a:uFillTx/>
                <a:latin typeface="Calibri" panose="020F0502020204030204" pitchFamily="34" charset="0"/>
                <a:ea typeface="+mn-ea"/>
                <a:cs typeface="+mn-cs"/>
              </a:rPr>
              <a:t>fetchall</a:t>
            </a:r>
            <a:r>
              <a:rPr kumimoji="0" lang="en-US" altLang="en-US" sz="16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Close all  objects/methods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807186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w="63500">
          <a:gradFill>
            <a:gsLst>
              <a:gs pos="0">
                <a:srgbClr val="4D1451">
                  <a:lumMod val="90000"/>
                  <a:lumOff val="10000"/>
                </a:srgbClr>
              </a:gs>
              <a:gs pos="98000">
                <a:srgbClr val="DB342A"/>
              </a:gs>
            </a:gsLst>
            <a:lin ang="6000000" scaled="0"/>
          </a:gradFill>
          <a:miter lim="800000"/>
        </a:ln>
      </a:spPr>
      <a:bodyPr wrap="square" rtlCol="0">
        <a:spAutoFit/>
      </a:bodyPr>
      <a:lstStyle>
        <a:defPPr marL="0" indent="0" algn="l">
          <a:buNone/>
          <a:defRPr sz="2800" cap="none" spc="0" dirty="0" smtClean="0">
            <a:ln>
              <a:noFill/>
            </a:ln>
            <a:solidFill>
              <a:schemeClr val="tx1"/>
            </a:solidFill>
            <a:effectLst/>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w="63500">
          <a:gradFill>
            <a:gsLst>
              <a:gs pos="0">
                <a:srgbClr val="4D1451">
                  <a:lumMod val="90000"/>
                  <a:lumOff val="10000"/>
                </a:srgbClr>
              </a:gs>
              <a:gs pos="98000">
                <a:srgbClr val="DB342A"/>
              </a:gs>
            </a:gsLst>
            <a:lin ang="6000000" scaled="0"/>
          </a:gradFill>
          <a:miter lim="800000"/>
        </a:ln>
      </a:spPr>
      <a:bodyPr wrap="square" rtlCol="0">
        <a:spAutoFit/>
      </a:bodyPr>
      <a:lstStyle>
        <a:defPPr marL="0" indent="0" algn="l">
          <a:buNone/>
          <a:defRPr sz="2800" cap="none" spc="0" dirty="0" smtClean="0">
            <a:ln>
              <a:noFill/>
            </a:ln>
            <a:solidFill>
              <a:schemeClr val="tx1"/>
            </a:solidFill>
            <a:effectLst/>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w="63500">
          <a:gradFill>
            <a:gsLst>
              <a:gs pos="0">
                <a:srgbClr val="4D1451">
                  <a:lumMod val="90000"/>
                  <a:lumOff val="10000"/>
                </a:srgbClr>
              </a:gs>
              <a:gs pos="98000">
                <a:srgbClr val="DB342A"/>
              </a:gs>
            </a:gsLst>
            <a:lin ang="6000000" scaled="0"/>
          </a:gradFill>
          <a:miter lim="800000"/>
        </a:ln>
      </a:spPr>
      <a:bodyPr wrap="square" rtlCol="0">
        <a:spAutoFit/>
      </a:bodyPr>
      <a:lstStyle>
        <a:defPPr marL="0" indent="0" algn="l">
          <a:buNone/>
          <a:defRPr sz="2800" cap="none" spc="0" dirty="0" smtClean="0">
            <a:ln>
              <a:noFill/>
            </a:ln>
            <a:solidFill>
              <a:schemeClr val="tx1"/>
            </a:solidFill>
            <a:effectLst/>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89940</TotalTime>
  <Words>705</Words>
  <Application>Microsoft Office PowerPoint</Application>
  <PresentationFormat>On-screen Show (4:3)</PresentationFormat>
  <Paragraphs>131</Paragraphs>
  <Slides>10</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10</vt:i4>
      </vt:variant>
    </vt:vector>
  </HeadingPairs>
  <TitlesOfParts>
    <vt:vector size="17" baseType="lpstr">
      <vt:lpstr>Arial</vt:lpstr>
      <vt:lpstr>Arial</vt:lpstr>
      <vt:lpstr>Calibri</vt:lpstr>
      <vt:lpstr>Wingdings</vt:lpstr>
      <vt:lpstr>1_Custom Design</vt:lpstr>
      <vt:lpstr>2_Custom Design</vt:lpstr>
      <vt:lpstr>3_Custom Design</vt:lpstr>
      <vt:lpstr>Seminar 6 –  Building Database</vt:lpstr>
      <vt:lpstr>Learning outcomes </vt:lpstr>
      <vt:lpstr>Building Database </vt:lpstr>
      <vt:lpstr>Database Development Life Cycle  </vt:lpstr>
      <vt:lpstr>MySQL ?</vt:lpstr>
      <vt:lpstr>Why SQLite ?</vt:lpstr>
      <vt:lpstr>Additional features of SQLite </vt:lpstr>
      <vt:lpstr>ESSENTIAL PROGRAMMING COMPONENTS &amp; CONCEPTS </vt:lpstr>
      <vt:lpstr>Connecting MySQL to Python  </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Godfried Williams</dc:creator>
  <cp:lastModifiedBy>Admin</cp:lastModifiedBy>
  <cp:revision>459</cp:revision>
  <dcterms:created xsi:type="dcterms:W3CDTF">2019-05-01T15:27:08Z</dcterms:created>
  <dcterms:modified xsi:type="dcterms:W3CDTF">2025-09-23T18:23:54Z</dcterms:modified>
</cp:coreProperties>
</file>