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A9D6-8111-4EE1-9EBE-8DF4B3FEC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EF2C2-B4D8-47CC-AEA2-0E150314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8A2A-DB4E-46B0-95E1-2A4C962F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0B5F6-4FC9-4BF5-ACF3-C24F9245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C7E7-1CE1-4D89-B8C9-C29BB11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4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D8CF-E4CF-4FBE-AE26-670D153E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B6018-A3F0-40BE-AB7D-16065DF52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AB614-591F-40A9-A8BE-46B5E75F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2BBF-4062-4AA7-89EE-30B81D16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CAFB-0BE0-40F1-AFFE-8BB656ED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6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8ED19-63D8-42DE-A523-7757A5897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2651-8E44-4CDA-9542-3C2D389D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BC44-9423-4BB7-8004-5811CF37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73698-6FF4-4D62-8698-ED74BD26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9424-9563-4155-9DD0-8CF275C4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01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3519-E96B-4AAC-882A-0CC34C0E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D4FB-536E-4E2D-9661-ADAB0FBF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2FCD-2ABD-4B12-BAE3-93C20358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C4D9-0D9E-4D7C-8149-DA6C67EE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C884-5723-4C4C-9DFA-145A5FDC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1F2E-8CE7-452F-983D-CE07ACD2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94766-2F24-453C-A93C-A40D4632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6D69-ACE0-49E8-B94B-3A037489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A885-CBF2-4F52-9439-AC0AA3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6587-6B1A-4E52-9C85-D343C857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2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32F9-0759-435B-AA12-A01214BA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C66E-0210-4931-B7AE-C732F0275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B3C19-362A-4763-B397-2AF8FD99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99891-37CF-4C55-8E28-C5E55FCD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3934-AA1F-41D1-AE97-5AA37178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F8D04-036B-45DC-B4C1-2AA37C6E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3F96-758F-427A-B04E-AC59FDC4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69E5-BBA9-4C55-983C-CCFD4EEB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DDF8-E323-480D-BD56-B72B47E7A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AF840-6052-41EA-A6AF-37171D6A2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EE9BD-5B68-4288-8FAB-6AAC15AF3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DC15B-2F52-4FEF-A45F-E6BDDB7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D365-0BCD-4634-8B9B-94D03F54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5FA1B-22C8-4C95-97DF-223B4E51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38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98E7-687B-4E1C-B031-7E5F09CC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75266-D744-4885-8A7A-DD67045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90ED6-83D0-4348-97CA-8AD7F84D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6660-00E3-4C3A-94A8-DFBA38E2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40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CE5E4-603E-4098-BEB4-DE88BDDD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11638-9A76-4E9F-876D-40E241C3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EE3C-32FC-440F-A5BE-779F213B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627E-C2D1-4259-AA3E-24473A45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25C0-655A-4EA3-9FE1-F1D5B357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84BFF-91D2-41D1-A6EB-40068EA5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EFAC-5561-49B5-8A04-7A069CAA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FCFF3-E2F8-4FDB-8733-5E39682F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7776-EB73-46A2-B6BA-FDE75EA9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6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7C8F-EC06-40A0-A214-F9CBBC67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C0B16-4C8A-4D4E-BCD6-9B1E6D85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60B7-F45F-4805-BC83-0CC6FE37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5F7E-3C8C-49E3-9FC1-2087A360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F4C69-9CE4-44D5-BCDC-28EFB9E6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FFEF-6ABF-4CF5-85D6-E9EA948C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16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4A0EC-F641-4FF2-94D9-947CF753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5CAD-88A6-4DAD-9988-38AD8624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3801-B8F1-49CE-84B7-71E5BBE3E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5E2A-C10B-44C7-9A3B-00FF59F8D79E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4B2B-40C1-4FA1-886B-4DB09C6B9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AF25-BB15-4175-B4BD-B6D4074A2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4712-3A80-429B-BC47-ED5E0A699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B89599-4402-4999-A9F1-9627C52A8E3E}"/>
              </a:ext>
            </a:extLst>
          </p:cNvPr>
          <p:cNvSpPr/>
          <p:nvPr/>
        </p:nvSpPr>
        <p:spPr>
          <a:xfrm>
            <a:off x="2573866" y="451198"/>
            <a:ext cx="1896533" cy="87807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Construct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B56509-CA11-4C1F-AA07-A69F0C8F5FAA}"/>
              </a:ext>
            </a:extLst>
          </p:cNvPr>
          <p:cNvSpPr/>
          <p:nvPr/>
        </p:nvSpPr>
        <p:spPr>
          <a:xfrm>
            <a:off x="6290733" y="451198"/>
            <a:ext cx="1896532" cy="87807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Construct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47ED6-C1E1-49AC-AD20-627AE96A6997}"/>
              </a:ext>
            </a:extLst>
          </p:cNvPr>
          <p:cNvSpPr/>
          <p:nvPr/>
        </p:nvSpPr>
        <p:spPr>
          <a:xfrm>
            <a:off x="2743200" y="2203796"/>
            <a:ext cx="1557866" cy="87807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Measure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7DFDA-3CB4-468B-83A5-8554FB3354D3}"/>
              </a:ext>
            </a:extLst>
          </p:cNvPr>
          <p:cNvSpPr/>
          <p:nvPr/>
        </p:nvSpPr>
        <p:spPr>
          <a:xfrm>
            <a:off x="6468533" y="2203795"/>
            <a:ext cx="1557866" cy="87807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Measure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1656B-5631-4DDD-81B2-C179B0274211}"/>
              </a:ext>
            </a:extLst>
          </p:cNvPr>
          <p:cNvSpPr/>
          <p:nvPr/>
        </p:nvSpPr>
        <p:spPr>
          <a:xfrm>
            <a:off x="2734734" y="4091862"/>
            <a:ext cx="1557866" cy="87807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Variable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DFA05-8EE7-438B-9F4B-264AA9EBB2FF}"/>
              </a:ext>
            </a:extLst>
          </p:cNvPr>
          <p:cNvSpPr/>
          <p:nvPr/>
        </p:nvSpPr>
        <p:spPr>
          <a:xfrm>
            <a:off x="6460067" y="4091862"/>
            <a:ext cx="1557866" cy="87807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Variable 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472A87-A928-4EA6-8B3D-11925FCBB059}"/>
              </a:ext>
            </a:extLst>
          </p:cNvPr>
          <p:cNvSpPr/>
          <p:nvPr/>
        </p:nvSpPr>
        <p:spPr>
          <a:xfrm>
            <a:off x="6649873" y="5647267"/>
            <a:ext cx="1178253" cy="75953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BC691-28FE-4511-9BAF-953DFB72168C}"/>
              </a:ext>
            </a:extLst>
          </p:cNvPr>
          <p:cNvSpPr/>
          <p:nvPr/>
        </p:nvSpPr>
        <p:spPr>
          <a:xfrm>
            <a:off x="2924540" y="5647267"/>
            <a:ext cx="1178253" cy="75953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2E47C6-6B26-4D96-BF6A-6D5BD0933910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522133" y="1329268"/>
            <a:ext cx="0" cy="8745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FD0952-CA92-474A-B59F-271C9B2DD20F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238999" y="1329268"/>
            <a:ext cx="8467" cy="8745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EC2025-FBB5-46EF-B319-22F1BCFE26A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513667" y="3081867"/>
            <a:ext cx="8466" cy="10099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594AB-9CAE-451F-8B36-FB6D2FE6721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239000" y="3081866"/>
            <a:ext cx="8466" cy="10099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0C5A31-4571-423B-8691-B78101E26EF9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7239000" y="4969933"/>
            <a:ext cx="0" cy="6773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EF0F57-9805-4BE3-A8E5-2C37168314F0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V="1">
            <a:off x="3513667" y="4969933"/>
            <a:ext cx="0" cy="6773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C4F99-A547-4212-869D-6B9F443ACC6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92600" y="4530898"/>
            <a:ext cx="216746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1AF93E-6A87-4813-9969-40587B2F389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301066" y="2642831"/>
            <a:ext cx="2167467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F7A23-00D1-47E5-B060-3C8E9B19809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70399" y="890233"/>
            <a:ext cx="18203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316595-A2EC-475D-921E-EA185F158381}"/>
              </a:ext>
            </a:extLst>
          </p:cNvPr>
          <p:cNvSpPr txBox="1"/>
          <p:nvPr/>
        </p:nvSpPr>
        <p:spPr>
          <a:xfrm>
            <a:off x="575734" y="705567"/>
            <a:ext cx="17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THEORETICAL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3390F8-10D3-4390-AE67-A465E766B802}"/>
              </a:ext>
            </a:extLst>
          </p:cNvPr>
          <p:cNvSpPr txBox="1"/>
          <p:nvPr/>
        </p:nvSpPr>
        <p:spPr>
          <a:xfrm>
            <a:off x="575733" y="2319664"/>
            <a:ext cx="171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  <a:p>
            <a:pPr algn="ctr"/>
            <a:r>
              <a:rPr lang="en-GB" dirty="0"/>
              <a:t>and DESIGN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832F59-A50F-4014-A344-51E309DE5FED}"/>
              </a:ext>
            </a:extLst>
          </p:cNvPr>
          <p:cNvSpPr txBox="1"/>
          <p:nvPr/>
        </p:nvSpPr>
        <p:spPr>
          <a:xfrm>
            <a:off x="575733" y="4346231"/>
            <a:ext cx="171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5C5EED-54A6-48FA-85C4-4EFF007962BB}"/>
              </a:ext>
            </a:extLst>
          </p:cNvPr>
          <p:cNvSpPr txBox="1"/>
          <p:nvPr/>
        </p:nvSpPr>
        <p:spPr>
          <a:xfrm>
            <a:off x="7272864" y="1581865"/>
            <a:ext cx="25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OPERATIONALISATION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F22D86-D7DB-48D6-A95A-A46BA0D08601}"/>
              </a:ext>
            </a:extLst>
          </p:cNvPr>
          <p:cNvSpPr txBox="1"/>
          <p:nvPr/>
        </p:nvSpPr>
        <p:spPr>
          <a:xfrm>
            <a:off x="7272863" y="3406803"/>
            <a:ext cx="25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2DCD63-92CA-4D46-ACA3-645E0048D860}"/>
              </a:ext>
            </a:extLst>
          </p:cNvPr>
          <p:cNvSpPr txBox="1"/>
          <p:nvPr/>
        </p:nvSpPr>
        <p:spPr>
          <a:xfrm>
            <a:off x="4501802" y="4192230"/>
            <a:ext cx="174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Observed effect from study</a:t>
            </a:r>
          </a:p>
        </p:txBody>
      </p:sp>
    </p:spTree>
    <p:extLst>
      <p:ext uri="{BB962C8B-B14F-4D97-AF65-F5344CB8AC3E}">
        <p14:creationId xmlns:p14="http://schemas.microsoft.com/office/powerpoint/2010/main" val="414915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3</cp:revision>
  <dcterms:created xsi:type="dcterms:W3CDTF">2025-08-19T12:17:32Z</dcterms:created>
  <dcterms:modified xsi:type="dcterms:W3CDTF">2025-08-19T12:21:20Z</dcterms:modified>
</cp:coreProperties>
</file>