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81F6-BF5B-48E3-92F3-AF860CD65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20B34-5850-49B9-B577-29745F675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BF16A-108B-47DD-969F-EE7912F2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17C-24CF-4AE9-B288-FEFAEC8333F1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C987-D320-4ADE-8192-04860D7B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704AA-D030-46C3-B300-6616635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2A93-9A22-431C-8D94-06473CF99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32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CBF1-5452-4580-BD5C-009476AD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327F4-08E7-477F-99A1-EE0FC1516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0605B-0DB5-41B7-95EC-4573AE81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17C-24CF-4AE9-B288-FEFAEC8333F1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8B769-C2B7-4338-9F86-D75A8A26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90D96-3602-4335-BE9B-D2DFDA43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2A93-9A22-431C-8D94-06473CF99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99C35-DEA5-423A-96A0-4C04C2F2F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7F497-25F6-40D6-98DF-523636AF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77420-8444-4450-9AEA-7835A7BE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17C-24CF-4AE9-B288-FEFAEC8333F1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62E93-03F8-4404-92EE-FE6A54CC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CAB59-7382-4FE7-BAE7-C6E07984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2A93-9A22-431C-8D94-06473CF99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00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4A35-3F89-487A-BEFB-5DF044ED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FDD90-BBE8-4E97-972F-A3B5FA24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39FC6-6623-4330-80F2-2944738D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17C-24CF-4AE9-B288-FEFAEC8333F1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69A68-84F6-46C8-BF29-E881B6A8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E2EE9-0309-41A3-95EC-7C971637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2A93-9A22-431C-8D94-06473CF99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67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6A73-ABF2-43DA-AE83-1E974AA5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C6849-E4F1-4B6A-A230-F2AAAF6DB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90BA7-1E09-40D2-A54E-D89951B9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17C-24CF-4AE9-B288-FEFAEC8333F1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91C33-0DBE-4BEB-A43C-D4940CC1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8E26C-03F3-4BD4-AF7E-2D27A488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2A93-9A22-431C-8D94-06473CF99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32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9844-661E-4E53-97CE-2E18C9EB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A6100-6A8E-4D47-A121-F50C5F80D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F5CA2-81B7-40D7-9CDE-F4D39B2A2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AACBC-77B1-4975-9DCC-4934A713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17C-24CF-4AE9-B288-FEFAEC8333F1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BD8DF-A301-4733-B538-2D3AF12F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09DA-BC51-4EE3-BB40-26CE91F5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2A93-9A22-431C-8D94-06473CF99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71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0F34-DA0B-4A85-8924-BD5093F4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945BD-3B03-4F25-A16A-C0DCBE23C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0ACDB-729A-4170-A55A-015D7E38D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BF1F6-D322-4C2D-9834-AF8F5336A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75DA0-B33A-44AF-8F78-F79585D8F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928AA-A2A0-4705-85F9-75731240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17C-24CF-4AE9-B288-FEFAEC8333F1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6DAFF-227F-472E-96DB-B8CD36CB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C111E-8094-4E5A-B5FF-AA1F940A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2A93-9A22-431C-8D94-06473CF99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38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24DB-CEF3-4AC4-AD07-6AFF8595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6CF7E-4050-4362-9FB0-871C86D7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17C-24CF-4AE9-B288-FEFAEC8333F1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D45BD-E7E0-4C4E-88A5-ADA57525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F64D8-4B6C-4E29-8E1C-C8F04B30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2A93-9A22-431C-8D94-06473CF99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18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A319B-D6A9-4287-8950-57A8CF52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17C-24CF-4AE9-B288-FEFAEC8333F1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D5B23-002B-4CB5-A316-2D6EAE51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CAEF1-B147-41A8-BBDE-86281C15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2A93-9A22-431C-8D94-06473CF99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771C-2398-4F98-B730-B930DC72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BD55-D405-4AD3-83B1-11D6DFDA8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969DF-2247-42D4-8724-F3E1C8F63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B89A4-59B8-40FB-81A7-2E769227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17C-24CF-4AE9-B288-FEFAEC8333F1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78140-7DFE-4A5E-AF55-3425B2B0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9C8B9-173E-49C5-84BB-C0B9CA9A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2A93-9A22-431C-8D94-06473CF99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7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D9C6-14DA-41A9-9D74-6E2B4669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57B01-7EAA-43DC-A314-EFD6DAA93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BB965-21E8-4B1B-A3A7-9E914BE07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D1B2B-6B02-4A34-9516-277A2EB4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17C-24CF-4AE9-B288-FEFAEC8333F1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843A9-E93B-4131-A921-0D11E43E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C1100-0D2F-4EBA-A535-C961F0D4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2A93-9A22-431C-8D94-06473CF99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07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E11E-DE7B-4AD9-9DF3-31759945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2D75E-0549-44D7-8EFC-8C76D56AB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723D7-B713-4363-962B-9FDAFF650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917C-24CF-4AE9-B288-FEFAEC8333F1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8644-5C0E-4930-B05A-4D981CB40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24D48-ACEA-48A1-AE81-0F82E83ED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C2A93-9A22-431C-8D94-06473CF99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48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30456-E9C6-4567-B9FC-92E6C8C5D880}"/>
              </a:ext>
            </a:extLst>
          </p:cNvPr>
          <p:cNvSpPr txBox="1"/>
          <p:nvPr/>
        </p:nvSpPr>
        <p:spPr>
          <a:xfrm>
            <a:off x="184350" y="3416862"/>
            <a:ext cx="117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Confused?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EF9047-0B76-40E6-A81B-9DECE801BB95}"/>
              </a:ext>
            </a:extLst>
          </p:cNvPr>
          <p:cNvSpPr txBox="1"/>
          <p:nvPr/>
        </p:nvSpPr>
        <p:spPr>
          <a:xfrm>
            <a:off x="6014763" y="51617"/>
            <a:ext cx="5116657" cy="80021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You misheard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→ Lectures are boring. It’s hard to pay attention. Ask me to repeat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→ Ask your neighbour to check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83CAF-8C31-404F-B64D-16A41F2561AC}"/>
              </a:ext>
            </a:extLst>
          </p:cNvPr>
          <p:cNvSpPr txBox="1"/>
          <p:nvPr/>
        </p:nvSpPr>
        <p:spPr>
          <a:xfrm>
            <a:off x="5034497" y="2616392"/>
            <a:ext cx="2939514" cy="80021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GB" b="1" dirty="0"/>
              <a:t>I mis-spoke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→ Point it out (you’re helping me!)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→ Others are probably confused too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5D0376-57A3-42D7-A791-28AD982A3837}"/>
              </a:ext>
            </a:extLst>
          </p:cNvPr>
          <p:cNvSpPr txBox="1"/>
          <p:nvPr/>
        </p:nvSpPr>
        <p:spPr>
          <a:xfrm>
            <a:off x="4561209" y="3476202"/>
            <a:ext cx="6887452" cy="80021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GB" b="1" dirty="0"/>
              <a:t>It’s a new concept (definitely!)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→ Confusion is just thinking in progress.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→ Perfect time to ask for clarification - chances are someone else has the same question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7F439E-4738-4DC3-9057-CD00C2B112D2}"/>
              </a:ext>
            </a:extLst>
          </p:cNvPr>
          <p:cNvSpPr txBox="1"/>
          <p:nvPr/>
        </p:nvSpPr>
        <p:spPr>
          <a:xfrm>
            <a:off x="2762166" y="51618"/>
            <a:ext cx="2458569" cy="80021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GB" b="1" dirty="0"/>
              <a:t>I explained it too fast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→ Ask me to slow down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→ We can pause and recap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65A398-CB49-4AF4-96A7-586B1934663B}"/>
              </a:ext>
            </a:extLst>
          </p:cNvPr>
          <p:cNvSpPr txBox="1"/>
          <p:nvPr/>
        </p:nvSpPr>
        <p:spPr>
          <a:xfrm>
            <a:off x="4684336" y="4345687"/>
            <a:ext cx="5000840" cy="80021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GB" b="1" dirty="0"/>
              <a:t>The wording is tricky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→ Ask me to rephrase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→ Real learning happens when we untangle confusing language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35CB9-CA6D-47B9-BF00-38AC48136D96}"/>
              </a:ext>
            </a:extLst>
          </p:cNvPr>
          <p:cNvSpPr txBox="1"/>
          <p:nvPr/>
        </p:nvSpPr>
        <p:spPr>
          <a:xfrm>
            <a:off x="4869078" y="1746907"/>
            <a:ext cx="5570885" cy="80021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GB" b="1" dirty="0"/>
              <a:t>It seems inconsistent with something before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→ Excellent opportunity for a question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→ You’re spotting connections that I probably haven’t clearly explained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BBFB07-29E2-4E85-8F85-C70A023DAA0C}"/>
              </a:ext>
            </a:extLst>
          </p:cNvPr>
          <p:cNvSpPr txBox="1"/>
          <p:nvPr/>
        </p:nvSpPr>
        <p:spPr>
          <a:xfrm>
            <a:off x="5107334" y="5755209"/>
            <a:ext cx="6797059" cy="80021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GB" b="1" dirty="0"/>
              <a:t>You’re unsure what’s important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→ Figuring out the bits to focus on/try to tie together is all part of the learning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→ Ask me to highlight the key idea I’m trying to get across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1212A9-EF97-4D0D-80FF-B47F5C467753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1361532" y="451728"/>
            <a:ext cx="1400634" cy="3149800"/>
          </a:xfrm>
          <a:prstGeom prst="straightConnector1">
            <a:avLst/>
          </a:prstGeom>
          <a:ln w="1016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D0C71F-2C53-4ECB-85A1-D16092A553F8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1361532" y="3601528"/>
            <a:ext cx="3199677" cy="274784"/>
          </a:xfrm>
          <a:prstGeom prst="straightConnector1">
            <a:avLst/>
          </a:prstGeom>
          <a:ln w="146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F94C75-7E71-4CFB-AADE-958B25513CB3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1361532" y="2147017"/>
            <a:ext cx="3507546" cy="1454511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40CB91-FCD8-4E3A-BD6A-78FE50AC9FDE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1361532" y="3016502"/>
            <a:ext cx="3672965" cy="585026"/>
          </a:xfrm>
          <a:prstGeom prst="straightConnector1">
            <a:avLst/>
          </a:prstGeom>
          <a:ln w="1174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F4BF94-E828-4D4D-ACF2-CD8E058113F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361532" y="451727"/>
            <a:ext cx="4653231" cy="3149801"/>
          </a:xfrm>
          <a:prstGeom prst="straightConnector1">
            <a:avLst/>
          </a:prstGeom>
          <a:ln w="412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1B9D89-8D32-48F3-BE9D-66B745F1F2E2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1361532" y="3601528"/>
            <a:ext cx="3322804" cy="1144269"/>
          </a:xfrm>
          <a:prstGeom prst="straightConnector1">
            <a:avLst/>
          </a:prstGeom>
          <a:ln w="793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E20E89-5545-40D7-93A3-595C99D7B741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1361532" y="3601528"/>
            <a:ext cx="3745802" cy="255379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7C6ECD-420F-442A-B713-BADA92ACB7EA}"/>
              </a:ext>
            </a:extLst>
          </p:cNvPr>
          <p:cNvSpPr txBox="1"/>
          <p:nvPr/>
        </p:nvSpPr>
        <p:spPr>
          <a:xfrm>
            <a:off x="1727842" y="6019541"/>
            <a:ext cx="2822253" cy="769441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GB" sz="1100" b="1" dirty="0"/>
              <a:t>You’re an idiot (</a:t>
            </a:r>
            <a:r>
              <a:rPr lang="en-GB" sz="1100" b="1" i="1" dirty="0"/>
              <a:t>EXTREMELY UNLIKELY)</a:t>
            </a:r>
            <a:endParaRPr lang="en-GB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100" dirty="0"/>
              <a:t>→ No you’re not! There’s no such thing!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100" dirty="0"/>
              <a:t>→ Confusion is to be expected (even desired) when learning. It just means you’re thinking!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540B3D-C682-4C1C-BD2D-44DA96BD9F7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1361532" y="3601528"/>
            <a:ext cx="366310" cy="2802734"/>
          </a:xfrm>
          <a:prstGeom prst="straightConnector1">
            <a:avLst/>
          </a:prstGeom>
          <a:ln w="31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3BEA53F-3F63-429C-BCDF-3A700FBCC922}"/>
              </a:ext>
            </a:extLst>
          </p:cNvPr>
          <p:cNvSpPr txBox="1"/>
          <p:nvPr/>
        </p:nvSpPr>
        <p:spPr>
          <a:xfrm>
            <a:off x="8338767" y="915758"/>
            <a:ext cx="991163" cy="30777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/>
              <a:t>It was me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6EBB5C5-4222-4D6F-A7DC-3BD4C12B148E}"/>
              </a:ext>
            </a:extLst>
          </p:cNvPr>
          <p:cNvSpPr txBox="1"/>
          <p:nvPr/>
        </p:nvSpPr>
        <p:spPr>
          <a:xfrm>
            <a:off x="8338766" y="1338377"/>
            <a:ext cx="991163" cy="30777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/>
              <a:t>It was you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26AF19-AD4B-46C9-94D6-4E2383F4EF01}"/>
              </a:ext>
            </a:extLst>
          </p:cNvPr>
          <p:cNvCxnSpPr>
            <a:cxnSpLocks/>
            <a:stCxn id="4" idx="3"/>
            <a:endCxn id="101" idx="1"/>
          </p:cNvCxnSpPr>
          <p:nvPr/>
        </p:nvCxnSpPr>
        <p:spPr>
          <a:xfrm flipV="1">
            <a:off x="1361532" y="1287457"/>
            <a:ext cx="3859203" cy="2314071"/>
          </a:xfrm>
          <a:prstGeom prst="straightConnector1">
            <a:avLst/>
          </a:prstGeom>
          <a:ln w="603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8E7DD9E-468C-40D1-9701-C2E47B6F5761}"/>
              </a:ext>
            </a:extLst>
          </p:cNvPr>
          <p:cNvCxnSpPr>
            <a:cxnSpLocks/>
            <a:stCxn id="101" idx="3"/>
            <a:endCxn id="102" idx="1"/>
          </p:cNvCxnSpPr>
          <p:nvPr/>
        </p:nvCxnSpPr>
        <p:spPr>
          <a:xfrm flipV="1">
            <a:off x="7891828" y="1069647"/>
            <a:ext cx="446939" cy="217810"/>
          </a:xfrm>
          <a:prstGeom prst="straightConnector1">
            <a:avLst/>
          </a:prstGeom>
          <a:ln w="730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4BE4957-FD12-4D26-9EDD-B9FF2A9ED3B3}"/>
              </a:ext>
            </a:extLst>
          </p:cNvPr>
          <p:cNvCxnSpPr>
            <a:cxnSpLocks/>
            <a:stCxn id="101" idx="3"/>
            <a:endCxn id="103" idx="1"/>
          </p:cNvCxnSpPr>
          <p:nvPr/>
        </p:nvCxnSpPr>
        <p:spPr>
          <a:xfrm>
            <a:off x="7891828" y="1287457"/>
            <a:ext cx="446938" cy="204809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B792BA1-8335-45E1-85C4-531E1B987262}"/>
              </a:ext>
            </a:extLst>
          </p:cNvPr>
          <p:cNvSpPr txBox="1"/>
          <p:nvPr/>
        </p:nvSpPr>
        <p:spPr>
          <a:xfrm>
            <a:off x="5220735" y="1102791"/>
            <a:ext cx="267109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GB" b="1" dirty="0"/>
              <a:t>One of us had a brain fart</a:t>
            </a:r>
            <a:endParaRPr lang="en-GB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E43CEBA-3E47-48B5-8667-A521913931D1}"/>
              </a:ext>
            </a:extLst>
          </p:cNvPr>
          <p:cNvCxnSpPr>
            <a:cxnSpLocks/>
            <a:stCxn id="4" idx="3"/>
            <a:endCxn id="127" idx="3"/>
          </p:cNvCxnSpPr>
          <p:nvPr/>
        </p:nvCxnSpPr>
        <p:spPr>
          <a:xfrm>
            <a:off x="1361532" y="3601528"/>
            <a:ext cx="3745802" cy="1823592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7DD5CB0-6817-4924-ACB5-28460332BCFB}"/>
              </a:ext>
            </a:extLst>
          </p:cNvPr>
          <p:cNvSpPr txBox="1"/>
          <p:nvPr/>
        </p:nvSpPr>
        <p:spPr>
          <a:xfrm rot="10800000">
            <a:off x="5107334" y="5271232"/>
            <a:ext cx="1599349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FF00"/>
                </a:solidFill>
              </a:rPr>
              <a:t>glitch in the matrix</a:t>
            </a:r>
            <a:endParaRPr lang="en-GB" sz="1400" dirty="0">
              <a:solidFill>
                <a:srgbClr val="00FF0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06AD3FD-4A31-4353-A3C3-80F7E1B8AFD4}"/>
              </a:ext>
            </a:extLst>
          </p:cNvPr>
          <p:cNvSpPr/>
          <p:nvPr/>
        </p:nvSpPr>
        <p:spPr>
          <a:xfrm>
            <a:off x="-195417" y="3166854"/>
            <a:ext cx="1814389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Why are you Confused?</a:t>
            </a:r>
          </a:p>
        </p:txBody>
      </p:sp>
    </p:spTree>
    <p:extLst>
      <p:ext uri="{BB962C8B-B14F-4D97-AF65-F5344CB8AC3E}">
        <p14:creationId xmlns:p14="http://schemas.microsoft.com/office/powerpoint/2010/main" val="255789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225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King</dc:creator>
  <cp:lastModifiedBy>Josiah King</cp:lastModifiedBy>
  <cp:revision>5</cp:revision>
  <dcterms:created xsi:type="dcterms:W3CDTF">2025-09-02T13:08:31Z</dcterms:created>
  <dcterms:modified xsi:type="dcterms:W3CDTF">2025-09-02T13:39:01Z</dcterms:modified>
</cp:coreProperties>
</file>