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3" r:id="rId4"/>
    <p:sldId id="258" r:id="rId5"/>
    <p:sldId id="259" r:id="rId6"/>
    <p:sldId id="264" r:id="rId7"/>
    <p:sldId id="261" r:id="rId8"/>
    <p:sldId id="262" r:id="rId9"/>
    <p:sldId id="265" r:id="rId10"/>
    <p:sldId id="266" r:id="rId11"/>
    <p:sldId id="267" r:id="rId12"/>
  </p:sldIdLst>
  <p:sldSz cx="691197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08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8398" y="1122363"/>
            <a:ext cx="5875179" cy="2387600"/>
          </a:xfrm>
        </p:spPr>
        <p:txBody>
          <a:bodyPr anchor="b"/>
          <a:lstStyle>
            <a:lvl1pPr algn="ctr">
              <a:defRPr sz="453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3997" y="3602038"/>
            <a:ext cx="5183981" cy="1655762"/>
          </a:xfrm>
        </p:spPr>
        <p:txBody>
          <a:bodyPr/>
          <a:lstStyle>
            <a:lvl1pPr marL="0" indent="0" algn="ctr">
              <a:buNone/>
              <a:defRPr sz="1814"/>
            </a:lvl1pPr>
            <a:lvl2pPr marL="345597" indent="0" algn="ctr">
              <a:buNone/>
              <a:defRPr sz="1512"/>
            </a:lvl2pPr>
            <a:lvl3pPr marL="691195" indent="0" algn="ctr">
              <a:buNone/>
              <a:defRPr sz="1361"/>
            </a:lvl3pPr>
            <a:lvl4pPr marL="1036792" indent="0" algn="ctr">
              <a:buNone/>
              <a:defRPr sz="1209"/>
            </a:lvl4pPr>
            <a:lvl5pPr marL="1382390" indent="0" algn="ctr">
              <a:buNone/>
              <a:defRPr sz="1209"/>
            </a:lvl5pPr>
            <a:lvl6pPr marL="1727987" indent="0" algn="ctr">
              <a:buNone/>
              <a:defRPr sz="1209"/>
            </a:lvl6pPr>
            <a:lvl7pPr marL="2073585" indent="0" algn="ctr">
              <a:buNone/>
              <a:defRPr sz="1209"/>
            </a:lvl7pPr>
            <a:lvl8pPr marL="2419182" indent="0" algn="ctr">
              <a:buNone/>
              <a:defRPr sz="1209"/>
            </a:lvl8pPr>
            <a:lvl9pPr marL="2764780" indent="0" algn="ctr">
              <a:buNone/>
              <a:defRPr sz="120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26FF-47E9-4885-A253-FEEA375EFFB9}" type="datetimeFigureOut">
              <a:rPr lang="en-GB" smtClean="0"/>
              <a:t>29/09/2024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517C9-6E5D-4978-9BFD-66D048BB01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1072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26FF-47E9-4885-A253-FEEA375EFFB9}" type="datetimeFigureOut">
              <a:rPr lang="en-GB" smtClean="0"/>
              <a:t>29/09/2024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517C9-6E5D-4978-9BFD-66D048BB01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381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46382" y="365125"/>
            <a:ext cx="149039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5199" y="365125"/>
            <a:ext cx="4384784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26FF-47E9-4885-A253-FEEA375EFFB9}" type="datetimeFigureOut">
              <a:rPr lang="en-GB" smtClean="0"/>
              <a:t>29/09/2024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517C9-6E5D-4978-9BFD-66D048BB01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2386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26FF-47E9-4885-A253-FEEA375EFFB9}" type="datetimeFigureOut">
              <a:rPr lang="en-GB" smtClean="0"/>
              <a:t>29/09/2024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517C9-6E5D-4978-9BFD-66D048BB01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3178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599" y="1709740"/>
            <a:ext cx="5961578" cy="2852737"/>
          </a:xfrm>
        </p:spPr>
        <p:txBody>
          <a:bodyPr anchor="b"/>
          <a:lstStyle>
            <a:lvl1pPr>
              <a:defRPr sz="453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599" y="4589465"/>
            <a:ext cx="5961578" cy="1500187"/>
          </a:xfrm>
        </p:spPr>
        <p:txBody>
          <a:bodyPr/>
          <a:lstStyle>
            <a:lvl1pPr marL="0" indent="0">
              <a:buNone/>
              <a:defRPr sz="1814">
                <a:solidFill>
                  <a:schemeClr val="tx1"/>
                </a:solidFill>
              </a:defRPr>
            </a:lvl1pPr>
            <a:lvl2pPr marL="345597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2pPr>
            <a:lvl3pPr marL="691195" indent="0">
              <a:buNone/>
              <a:defRPr sz="1361">
                <a:solidFill>
                  <a:schemeClr val="tx1">
                    <a:tint val="75000"/>
                  </a:schemeClr>
                </a:solidFill>
              </a:defRPr>
            </a:lvl3pPr>
            <a:lvl4pPr marL="1036792" indent="0">
              <a:buNone/>
              <a:defRPr sz="1209">
                <a:solidFill>
                  <a:schemeClr val="tx1">
                    <a:tint val="75000"/>
                  </a:schemeClr>
                </a:solidFill>
              </a:defRPr>
            </a:lvl4pPr>
            <a:lvl5pPr marL="1382390" indent="0">
              <a:buNone/>
              <a:defRPr sz="1209">
                <a:solidFill>
                  <a:schemeClr val="tx1">
                    <a:tint val="75000"/>
                  </a:schemeClr>
                </a:solidFill>
              </a:defRPr>
            </a:lvl5pPr>
            <a:lvl6pPr marL="1727987" indent="0">
              <a:buNone/>
              <a:defRPr sz="1209">
                <a:solidFill>
                  <a:schemeClr val="tx1">
                    <a:tint val="75000"/>
                  </a:schemeClr>
                </a:solidFill>
              </a:defRPr>
            </a:lvl6pPr>
            <a:lvl7pPr marL="2073585" indent="0">
              <a:buNone/>
              <a:defRPr sz="1209">
                <a:solidFill>
                  <a:schemeClr val="tx1">
                    <a:tint val="75000"/>
                  </a:schemeClr>
                </a:solidFill>
              </a:defRPr>
            </a:lvl7pPr>
            <a:lvl8pPr marL="2419182" indent="0">
              <a:buNone/>
              <a:defRPr sz="1209">
                <a:solidFill>
                  <a:schemeClr val="tx1">
                    <a:tint val="75000"/>
                  </a:schemeClr>
                </a:solidFill>
              </a:defRPr>
            </a:lvl8pPr>
            <a:lvl9pPr marL="2764780" indent="0">
              <a:buNone/>
              <a:defRPr sz="120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26FF-47E9-4885-A253-FEEA375EFFB9}" type="datetimeFigureOut">
              <a:rPr lang="en-GB" smtClean="0"/>
              <a:t>29/09/2024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517C9-6E5D-4978-9BFD-66D048BB01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8191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5198" y="1825625"/>
            <a:ext cx="2937589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99188" y="1825625"/>
            <a:ext cx="2937589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26FF-47E9-4885-A253-FEEA375EFFB9}" type="datetimeFigureOut">
              <a:rPr lang="en-GB" smtClean="0"/>
              <a:t>29/09/2024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517C9-6E5D-4978-9BFD-66D048BB01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3712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099" y="365127"/>
            <a:ext cx="596157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6099" y="1681163"/>
            <a:ext cx="2924089" cy="823912"/>
          </a:xfrm>
        </p:spPr>
        <p:txBody>
          <a:bodyPr anchor="b"/>
          <a:lstStyle>
            <a:lvl1pPr marL="0" indent="0">
              <a:buNone/>
              <a:defRPr sz="1814" b="1"/>
            </a:lvl1pPr>
            <a:lvl2pPr marL="345597" indent="0">
              <a:buNone/>
              <a:defRPr sz="1512" b="1"/>
            </a:lvl2pPr>
            <a:lvl3pPr marL="691195" indent="0">
              <a:buNone/>
              <a:defRPr sz="1361" b="1"/>
            </a:lvl3pPr>
            <a:lvl4pPr marL="1036792" indent="0">
              <a:buNone/>
              <a:defRPr sz="1209" b="1"/>
            </a:lvl4pPr>
            <a:lvl5pPr marL="1382390" indent="0">
              <a:buNone/>
              <a:defRPr sz="1209" b="1"/>
            </a:lvl5pPr>
            <a:lvl6pPr marL="1727987" indent="0">
              <a:buNone/>
              <a:defRPr sz="1209" b="1"/>
            </a:lvl6pPr>
            <a:lvl7pPr marL="2073585" indent="0">
              <a:buNone/>
              <a:defRPr sz="1209" b="1"/>
            </a:lvl7pPr>
            <a:lvl8pPr marL="2419182" indent="0">
              <a:buNone/>
              <a:defRPr sz="1209" b="1"/>
            </a:lvl8pPr>
            <a:lvl9pPr marL="2764780" indent="0">
              <a:buNone/>
              <a:defRPr sz="120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099" y="2505075"/>
            <a:ext cx="2924089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99188" y="1681163"/>
            <a:ext cx="2938490" cy="823912"/>
          </a:xfrm>
        </p:spPr>
        <p:txBody>
          <a:bodyPr anchor="b"/>
          <a:lstStyle>
            <a:lvl1pPr marL="0" indent="0">
              <a:buNone/>
              <a:defRPr sz="1814" b="1"/>
            </a:lvl1pPr>
            <a:lvl2pPr marL="345597" indent="0">
              <a:buNone/>
              <a:defRPr sz="1512" b="1"/>
            </a:lvl2pPr>
            <a:lvl3pPr marL="691195" indent="0">
              <a:buNone/>
              <a:defRPr sz="1361" b="1"/>
            </a:lvl3pPr>
            <a:lvl4pPr marL="1036792" indent="0">
              <a:buNone/>
              <a:defRPr sz="1209" b="1"/>
            </a:lvl4pPr>
            <a:lvl5pPr marL="1382390" indent="0">
              <a:buNone/>
              <a:defRPr sz="1209" b="1"/>
            </a:lvl5pPr>
            <a:lvl6pPr marL="1727987" indent="0">
              <a:buNone/>
              <a:defRPr sz="1209" b="1"/>
            </a:lvl6pPr>
            <a:lvl7pPr marL="2073585" indent="0">
              <a:buNone/>
              <a:defRPr sz="1209" b="1"/>
            </a:lvl7pPr>
            <a:lvl8pPr marL="2419182" indent="0">
              <a:buNone/>
              <a:defRPr sz="1209" b="1"/>
            </a:lvl8pPr>
            <a:lvl9pPr marL="2764780" indent="0">
              <a:buNone/>
              <a:defRPr sz="120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99188" y="2505075"/>
            <a:ext cx="293849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26FF-47E9-4885-A253-FEEA375EFFB9}" type="datetimeFigureOut">
              <a:rPr lang="en-GB" smtClean="0"/>
              <a:t>29/09/2024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517C9-6E5D-4978-9BFD-66D048BB01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8276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26FF-47E9-4885-A253-FEEA375EFFB9}" type="datetimeFigureOut">
              <a:rPr lang="en-GB" smtClean="0"/>
              <a:t>29/09/2024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517C9-6E5D-4978-9BFD-66D048BB01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457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26FF-47E9-4885-A253-FEEA375EFFB9}" type="datetimeFigureOut">
              <a:rPr lang="en-GB" smtClean="0"/>
              <a:t>29/09/2024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517C9-6E5D-4978-9BFD-66D048BB01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509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098" y="457200"/>
            <a:ext cx="2229292" cy="1600200"/>
          </a:xfrm>
        </p:spPr>
        <p:txBody>
          <a:bodyPr anchor="b"/>
          <a:lstStyle>
            <a:lvl1pPr>
              <a:defRPr sz="24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8490" y="987427"/>
            <a:ext cx="3499187" cy="4873625"/>
          </a:xfrm>
        </p:spPr>
        <p:txBody>
          <a:bodyPr/>
          <a:lstStyle>
            <a:lvl1pPr>
              <a:defRPr sz="2419"/>
            </a:lvl1pPr>
            <a:lvl2pPr>
              <a:defRPr sz="2117"/>
            </a:lvl2pPr>
            <a:lvl3pPr>
              <a:defRPr sz="1814"/>
            </a:lvl3pPr>
            <a:lvl4pPr>
              <a:defRPr sz="1512"/>
            </a:lvl4pPr>
            <a:lvl5pPr>
              <a:defRPr sz="1512"/>
            </a:lvl5pPr>
            <a:lvl6pPr>
              <a:defRPr sz="1512"/>
            </a:lvl6pPr>
            <a:lvl7pPr>
              <a:defRPr sz="1512"/>
            </a:lvl7pPr>
            <a:lvl8pPr>
              <a:defRPr sz="1512"/>
            </a:lvl8pPr>
            <a:lvl9pPr>
              <a:defRPr sz="151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6098" y="2057400"/>
            <a:ext cx="2229292" cy="3811588"/>
          </a:xfrm>
        </p:spPr>
        <p:txBody>
          <a:bodyPr/>
          <a:lstStyle>
            <a:lvl1pPr marL="0" indent="0">
              <a:buNone/>
              <a:defRPr sz="1209"/>
            </a:lvl1pPr>
            <a:lvl2pPr marL="345597" indent="0">
              <a:buNone/>
              <a:defRPr sz="1058"/>
            </a:lvl2pPr>
            <a:lvl3pPr marL="691195" indent="0">
              <a:buNone/>
              <a:defRPr sz="907"/>
            </a:lvl3pPr>
            <a:lvl4pPr marL="1036792" indent="0">
              <a:buNone/>
              <a:defRPr sz="756"/>
            </a:lvl4pPr>
            <a:lvl5pPr marL="1382390" indent="0">
              <a:buNone/>
              <a:defRPr sz="756"/>
            </a:lvl5pPr>
            <a:lvl6pPr marL="1727987" indent="0">
              <a:buNone/>
              <a:defRPr sz="756"/>
            </a:lvl6pPr>
            <a:lvl7pPr marL="2073585" indent="0">
              <a:buNone/>
              <a:defRPr sz="756"/>
            </a:lvl7pPr>
            <a:lvl8pPr marL="2419182" indent="0">
              <a:buNone/>
              <a:defRPr sz="756"/>
            </a:lvl8pPr>
            <a:lvl9pPr marL="2764780" indent="0">
              <a:buNone/>
              <a:defRPr sz="75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26FF-47E9-4885-A253-FEEA375EFFB9}" type="datetimeFigureOut">
              <a:rPr lang="en-GB" smtClean="0"/>
              <a:t>29/09/2024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517C9-6E5D-4978-9BFD-66D048BB01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554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098" y="457200"/>
            <a:ext cx="2229292" cy="1600200"/>
          </a:xfrm>
        </p:spPr>
        <p:txBody>
          <a:bodyPr anchor="b"/>
          <a:lstStyle>
            <a:lvl1pPr>
              <a:defRPr sz="24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38490" y="987427"/>
            <a:ext cx="3499187" cy="4873625"/>
          </a:xfrm>
        </p:spPr>
        <p:txBody>
          <a:bodyPr anchor="t"/>
          <a:lstStyle>
            <a:lvl1pPr marL="0" indent="0">
              <a:buNone/>
              <a:defRPr sz="2419"/>
            </a:lvl1pPr>
            <a:lvl2pPr marL="345597" indent="0">
              <a:buNone/>
              <a:defRPr sz="2117"/>
            </a:lvl2pPr>
            <a:lvl3pPr marL="691195" indent="0">
              <a:buNone/>
              <a:defRPr sz="1814"/>
            </a:lvl3pPr>
            <a:lvl4pPr marL="1036792" indent="0">
              <a:buNone/>
              <a:defRPr sz="1512"/>
            </a:lvl4pPr>
            <a:lvl5pPr marL="1382390" indent="0">
              <a:buNone/>
              <a:defRPr sz="1512"/>
            </a:lvl5pPr>
            <a:lvl6pPr marL="1727987" indent="0">
              <a:buNone/>
              <a:defRPr sz="1512"/>
            </a:lvl6pPr>
            <a:lvl7pPr marL="2073585" indent="0">
              <a:buNone/>
              <a:defRPr sz="1512"/>
            </a:lvl7pPr>
            <a:lvl8pPr marL="2419182" indent="0">
              <a:buNone/>
              <a:defRPr sz="1512"/>
            </a:lvl8pPr>
            <a:lvl9pPr marL="2764780" indent="0">
              <a:buNone/>
              <a:defRPr sz="151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6098" y="2057400"/>
            <a:ext cx="2229292" cy="3811588"/>
          </a:xfrm>
        </p:spPr>
        <p:txBody>
          <a:bodyPr/>
          <a:lstStyle>
            <a:lvl1pPr marL="0" indent="0">
              <a:buNone/>
              <a:defRPr sz="1209"/>
            </a:lvl1pPr>
            <a:lvl2pPr marL="345597" indent="0">
              <a:buNone/>
              <a:defRPr sz="1058"/>
            </a:lvl2pPr>
            <a:lvl3pPr marL="691195" indent="0">
              <a:buNone/>
              <a:defRPr sz="907"/>
            </a:lvl3pPr>
            <a:lvl4pPr marL="1036792" indent="0">
              <a:buNone/>
              <a:defRPr sz="756"/>
            </a:lvl4pPr>
            <a:lvl5pPr marL="1382390" indent="0">
              <a:buNone/>
              <a:defRPr sz="756"/>
            </a:lvl5pPr>
            <a:lvl6pPr marL="1727987" indent="0">
              <a:buNone/>
              <a:defRPr sz="756"/>
            </a:lvl6pPr>
            <a:lvl7pPr marL="2073585" indent="0">
              <a:buNone/>
              <a:defRPr sz="756"/>
            </a:lvl7pPr>
            <a:lvl8pPr marL="2419182" indent="0">
              <a:buNone/>
              <a:defRPr sz="756"/>
            </a:lvl8pPr>
            <a:lvl9pPr marL="2764780" indent="0">
              <a:buNone/>
              <a:defRPr sz="75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26FF-47E9-4885-A253-FEEA375EFFB9}" type="datetimeFigureOut">
              <a:rPr lang="en-GB" smtClean="0"/>
              <a:t>29/09/2024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517C9-6E5D-4978-9BFD-66D048BB01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1996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5199" y="365127"/>
            <a:ext cx="596157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199" y="1825625"/>
            <a:ext cx="596157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5198" y="6356352"/>
            <a:ext cx="15551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B126FF-47E9-4885-A253-FEEA375EFFB9}" type="datetimeFigureOut">
              <a:rPr lang="en-GB" smtClean="0"/>
              <a:t>29/09/2024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9592" y="6356352"/>
            <a:ext cx="23327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81583" y="6356352"/>
            <a:ext cx="15551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517C9-6E5D-4978-9BFD-66D048BB01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885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91195" rtl="0" eaLnBrk="1" latinLnBrk="0" hangingPunct="1">
        <a:lnSpc>
          <a:spcPct val="90000"/>
        </a:lnSpc>
        <a:spcBef>
          <a:spcPct val="0"/>
        </a:spcBef>
        <a:buNone/>
        <a:defRPr sz="332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2799" indent="-172799" algn="l" defTabSz="691195" rtl="0" eaLnBrk="1" latinLnBrk="0" hangingPunct="1">
        <a:lnSpc>
          <a:spcPct val="90000"/>
        </a:lnSpc>
        <a:spcBef>
          <a:spcPts val="756"/>
        </a:spcBef>
        <a:buFont typeface="Arial" panose="020B0604020202020204" pitchFamily="34" charset="0"/>
        <a:buChar char="•"/>
        <a:defRPr sz="2117" kern="1200">
          <a:solidFill>
            <a:schemeClr val="tx1"/>
          </a:solidFill>
          <a:latin typeface="+mn-lt"/>
          <a:ea typeface="+mn-ea"/>
          <a:cs typeface="+mn-cs"/>
        </a:defRPr>
      </a:lvl1pPr>
      <a:lvl2pPr marL="518396" indent="-172799" algn="l" defTabSz="691195" rtl="0" eaLnBrk="1" latinLnBrk="0" hangingPunct="1">
        <a:lnSpc>
          <a:spcPct val="90000"/>
        </a:lnSpc>
        <a:spcBef>
          <a:spcPts val="378"/>
        </a:spcBef>
        <a:buFont typeface="Arial" panose="020B0604020202020204" pitchFamily="34" charset="0"/>
        <a:buChar char="•"/>
        <a:defRPr sz="1814" kern="1200">
          <a:solidFill>
            <a:schemeClr val="tx1"/>
          </a:solidFill>
          <a:latin typeface="+mn-lt"/>
          <a:ea typeface="+mn-ea"/>
          <a:cs typeface="+mn-cs"/>
        </a:defRPr>
      </a:lvl2pPr>
      <a:lvl3pPr marL="863994" indent="-172799" algn="l" defTabSz="691195" rtl="0" eaLnBrk="1" latinLnBrk="0" hangingPunct="1">
        <a:lnSpc>
          <a:spcPct val="90000"/>
        </a:lnSpc>
        <a:spcBef>
          <a:spcPts val="378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3pPr>
      <a:lvl4pPr marL="1209591" indent="-172799" algn="l" defTabSz="691195" rtl="0" eaLnBrk="1" latinLnBrk="0" hangingPunct="1">
        <a:lnSpc>
          <a:spcPct val="90000"/>
        </a:lnSpc>
        <a:spcBef>
          <a:spcPts val="378"/>
        </a:spcBef>
        <a:buFont typeface="Arial" panose="020B0604020202020204" pitchFamily="34" charset="0"/>
        <a:buChar char="•"/>
        <a:defRPr sz="1361" kern="1200">
          <a:solidFill>
            <a:schemeClr val="tx1"/>
          </a:solidFill>
          <a:latin typeface="+mn-lt"/>
          <a:ea typeface="+mn-ea"/>
          <a:cs typeface="+mn-cs"/>
        </a:defRPr>
      </a:lvl4pPr>
      <a:lvl5pPr marL="1555189" indent="-172799" algn="l" defTabSz="691195" rtl="0" eaLnBrk="1" latinLnBrk="0" hangingPunct="1">
        <a:lnSpc>
          <a:spcPct val="90000"/>
        </a:lnSpc>
        <a:spcBef>
          <a:spcPts val="378"/>
        </a:spcBef>
        <a:buFont typeface="Arial" panose="020B0604020202020204" pitchFamily="34" charset="0"/>
        <a:buChar char="•"/>
        <a:defRPr sz="1361" kern="1200">
          <a:solidFill>
            <a:schemeClr val="tx1"/>
          </a:solidFill>
          <a:latin typeface="+mn-lt"/>
          <a:ea typeface="+mn-ea"/>
          <a:cs typeface="+mn-cs"/>
        </a:defRPr>
      </a:lvl5pPr>
      <a:lvl6pPr marL="1900786" indent="-172799" algn="l" defTabSz="691195" rtl="0" eaLnBrk="1" latinLnBrk="0" hangingPunct="1">
        <a:lnSpc>
          <a:spcPct val="90000"/>
        </a:lnSpc>
        <a:spcBef>
          <a:spcPts val="378"/>
        </a:spcBef>
        <a:buFont typeface="Arial" panose="020B0604020202020204" pitchFamily="34" charset="0"/>
        <a:buChar char="•"/>
        <a:defRPr sz="1361" kern="1200">
          <a:solidFill>
            <a:schemeClr val="tx1"/>
          </a:solidFill>
          <a:latin typeface="+mn-lt"/>
          <a:ea typeface="+mn-ea"/>
          <a:cs typeface="+mn-cs"/>
        </a:defRPr>
      </a:lvl6pPr>
      <a:lvl7pPr marL="2246384" indent="-172799" algn="l" defTabSz="691195" rtl="0" eaLnBrk="1" latinLnBrk="0" hangingPunct="1">
        <a:lnSpc>
          <a:spcPct val="90000"/>
        </a:lnSpc>
        <a:spcBef>
          <a:spcPts val="378"/>
        </a:spcBef>
        <a:buFont typeface="Arial" panose="020B0604020202020204" pitchFamily="34" charset="0"/>
        <a:buChar char="•"/>
        <a:defRPr sz="1361" kern="1200">
          <a:solidFill>
            <a:schemeClr val="tx1"/>
          </a:solidFill>
          <a:latin typeface="+mn-lt"/>
          <a:ea typeface="+mn-ea"/>
          <a:cs typeface="+mn-cs"/>
        </a:defRPr>
      </a:lvl7pPr>
      <a:lvl8pPr marL="2591981" indent="-172799" algn="l" defTabSz="691195" rtl="0" eaLnBrk="1" latinLnBrk="0" hangingPunct="1">
        <a:lnSpc>
          <a:spcPct val="90000"/>
        </a:lnSpc>
        <a:spcBef>
          <a:spcPts val="378"/>
        </a:spcBef>
        <a:buFont typeface="Arial" panose="020B0604020202020204" pitchFamily="34" charset="0"/>
        <a:buChar char="•"/>
        <a:defRPr sz="1361" kern="1200">
          <a:solidFill>
            <a:schemeClr val="tx1"/>
          </a:solidFill>
          <a:latin typeface="+mn-lt"/>
          <a:ea typeface="+mn-ea"/>
          <a:cs typeface="+mn-cs"/>
        </a:defRPr>
      </a:lvl8pPr>
      <a:lvl9pPr marL="2937579" indent="-172799" algn="l" defTabSz="691195" rtl="0" eaLnBrk="1" latinLnBrk="0" hangingPunct="1">
        <a:lnSpc>
          <a:spcPct val="90000"/>
        </a:lnSpc>
        <a:spcBef>
          <a:spcPts val="378"/>
        </a:spcBef>
        <a:buFont typeface="Arial" panose="020B0604020202020204" pitchFamily="34" charset="0"/>
        <a:buChar char="•"/>
        <a:defRPr sz="13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1195" rtl="0" eaLnBrk="1" latinLnBrk="0" hangingPunct="1">
        <a:defRPr sz="1361" kern="1200">
          <a:solidFill>
            <a:schemeClr val="tx1"/>
          </a:solidFill>
          <a:latin typeface="+mn-lt"/>
          <a:ea typeface="+mn-ea"/>
          <a:cs typeface="+mn-cs"/>
        </a:defRPr>
      </a:lvl1pPr>
      <a:lvl2pPr marL="345597" algn="l" defTabSz="691195" rtl="0" eaLnBrk="1" latinLnBrk="0" hangingPunct="1">
        <a:defRPr sz="1361" kern="1200">
          <a:solidFill>
            <a:schemeClr val="tx1"/>
          </a:solidFill>
          <a:latin typeface="+mn-lt"/>
          <a:ea typeface="+mn-ea"/>
          <a:cs typeface="+mn-cs"/>
        </a:defRPr>
      </a:lvl2pPr>
      <a:lvl3pPr marL="691195" algn="l" defTabSz="691195" rtl="0" eaLnBrk="1" latinLnBrk="0" hangingPunct="1">
        <a:defRPr sz="1361" kern="1200">
          <a:solidFill>
            <a:schemeClr val="tx1"/>
          </a:solidFill>
          <a:latin typeface="+mn-lt"/>
          <a:ea typeface="+mn-ea"/>
          <a:cs typeface="+mn-cs"/>
        </a:defRPr>
      </a:lvl3pPr>
      <a:lvl4pPr marL="1036792" algn="l" defTabSz="691195" rtl="0" eaLnBrk="1" latinLnBrk="0" hangingPunct="1">
        <a:defRPr sz="1361" kern="1200">
          <a:solidFill>
            <a:schemeClr val="tx1"/>
          </a:solidFill>
          <a:latin typeface="+mn-lt"/>
          <a:ea typeface="+mn-ea"/>
          <a:cs typeface="+mn-cs"/>
        </a:defRPr>
      </a:lvl4pPr>
      <a:lvl5pPr marL="1382390" algn="l" defTabSz="691195" rtl="0" eaLnBrk="1" latinLnBrk="0" hangingPunct="1">
        <a:defRPr sz="1361" kern="1200">
          <a:solidFill>
            <a:schemeClr val="tx1"/>
          </a:solidFill>
          <a:latin typeface="+mn-lt"/>
          <a:ea typeface="+mn-ea"/>
          <a:cs typeface="+mn-cs"/>
        </a:defRPr>
      </a:lvl5pPr>
      <a:lvl6pPr marL="1727987" algn="l" defTabSz="691195" rtl="0" eaLnBrk="1" latinLnBrk="0" hangingPunct="1">
        <a:defRPr sz="1361" kern="1200">
          <a:solidFill>
            <a:schemeClr val="tx1"/>
          </a:solidFill>
          <a:latin typeface="+mn-lt"/>
          <a:ea typeface="+mn-ea"/>
          <a:cs typeface="+mn-cs"/>
        </a:defRPr>
      </a:lvl6pPr>
      <a:lvl7pPr marL="2073585" algn="l" defTabSz="691195" rtl="0" eaLnBrk="1" latinLnBrk="0" hangingPunct="1">
        <a:defRPr sz="1361" kern="1200">
          <a:solidFill>
            <a:schemeClr val="tx1"/>
          </a:solidFill>
          <a:latin typeface="+mn-lt"/>
          <a:ea typeface="+mn-ea"/>
          <a:cs typeface="+mn-cs"/>
        </a:defRPr>
      </a:lvl7pPr>
      <a:lvl8pPr marL="2419182" algn="l" defTabSz="691195" rtl="0" eaLnBrk="1" latinLnBrk="0" hangingPunct="1">
        <a:defRPr sz="1361" kern="1200">
          <a:solidFill>
            <a:schemeClr val="tx1"/>
          </a:solidFill>
          <a:latin typeface="+mn-lt"/>
          <a:ea typeface="+mn-ea"/>
          <a:cs typeface="+mn-cs"/>
        </a:defRPr>
      </a:lvl8pPr>
      <a:lvl9pPr marL="2764780" algn="l" defTabSz="691195" rtl="0" eaLnBrk="1" latinLnBrk="0" hangingPunct="1">
        <a:defRPr sz="136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miley Face 3">
            <a:extLst>
              <a:ext uri="{FF2B5EF4-FFF2-40B4-BE49-F238E27FC236}">
                <a16:creationId xmlns:a16="http://schemas.microsoft.com/office/drawing/2014/main" id="{14908354-506B-44CE-8EA4-8C2B37082E74}"/>
              </a:ext>
            </a:extLst>
          </p:cNvPr>
          <p:cNvSpPr/>
          <p:nvPr/>
        </p:nvSpPr>
        <p:spPr>
          <a:xfrm>
            <a:off x="1227315" y="1208018"/>
            <a:ext cx="855677" cy="704675"/>
          </a:xfrm>
          <a:prstGeom prst="smileyFac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Smiley Face 4">
            <a:extLst>
              <a:ext uri="{FF2B5EF4-FFF2-40B4-BE49-F238E27FC236}">
                <a16:creationId xmlns:a16="http://schemas.microsoft.com/office/drawing/2014/main" id="{1DC1CC57-E25B-47AB-ACC9-51FF3BA5D488}"/>
              </a:ext>
            </a:extLst>
          </p:cNvPr>
          <p:cNvSpPr/>
          <p:nvPr/>
        </p:nvSpPr>
        <p:spPr>
          <a:xfrm>
            <a:off x="5163152" y="1208019"/>
            <a:ext cx="855677" cy="704675"/>
          </a:xfrm>
          <a:prstGeom prst="smileyFac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54E9B6-2D41-4606-A8B2-13917025BA54}"/>
              </a:ext>
            </a:extLst>
          </p:cNvPr>
          <p:cNvSpPr txBox="1"/>
          <p:nvPr/>
        </p:nvSpPr>
        <p:spPr>
          <a:xfrm>
            <a:off x="1204544" y="1912688"/>
            <a:ext cx="878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Age = 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D1F318-3DC6-4281-8525-3A240E94193B}"/>
              </a:ext>
            </a:extLst>
          </p:cNvPr>
          <p:cNvSpPr txBox="1"/>
          <p:nvPr/>
        </p:nvSpPr>
        <p:spPr>
          <a:xfrm>
            <a:off x="5140380" y="1912690"/>
            <a:ext cx="878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Age = 1</a:t>
            </a:r>
          </a:p>
        </p:txBody>
      </p:sp>
      <p:sp>
        <p:nvSpPr>
          <p:cNvPr id="8" name="Smiley Face 7">
            <a:extLst>
              <a:ext uri="{FF2B5EF4-FFF2-40B4-BE49-F238E27FC236}">
                <a16:creationId xmlns:a16="http://schemas.microsoft.com/office/drawing/2014/main" id="{C59858A6-36E3-42BB-9622-3C1F6B5BC6E2}"/>
              </a:ext>
            </a:extLst>
          </p:cNvPr>
          <p:cNvSpPr/>
          <p:nvPr/>
        </p:nvSpPr>
        <p:spPr>
          <a:xfrm>
            <a:off x="1204546" y="2282025"/>
            <a:ext cx="855677" cy="704675"/>
          </a:xfrm>
          <a:prstGeom prst="smileyFac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miley Face 8">
            <a:extLst>
              <a:ext uri="{FF2B5EF4-FFF2-40B4-BE49-F238E27FC236}">
                <a16:creationId xmlns:a16="http://schemas.microsoft.com/office/drawing/2014/main" id="{D981B748-E8D9-4478-9324-FDE1350EEF29}"/>
              </a:ext>
            </a:extLst>
          </p:cNvPr>
          <p:cNvSpPr/>
          <p:nvPr/>
        </p:nvSpPr>
        <p:spPr>
          <a:xfrm>
            <a:off x="5140383" y="2282026"/>
            <a:ext cx="855677" cy="704675"/>
          </a:xfrm>
          <a:prstGeom prst="smileyFac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298ECD-74AE-416A-A2B0-BED29847418F}"/>
              </a:ext>
            </a:extLst>
          </p:cNvPr>
          <p:cNvSpPr txBox="1"/>
          <p:nvPr/>
        </p:nvSpPr>
        <p:spPr>
          <a:xfrm>
            <a:off x="1181775" y="2986696"/>
            <a:ext cx="878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Age =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6AB0BE-4C1B-4E61-A9AE-E10D52072F76}"/>
              </a:ext>
            </a:extLst>
          </p:cNvPr>
          <p:cNvSpPr txBox="1"/>
          <p:nvPr/>
        </p:nvSpPr>
        <p:spPr>
          <a:xfrm>
            <a:off x="5117611" y="2986696"/>
            <a:ext cx="878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Age =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54C358-FB0E-4654-AFB3-78A101763C4B}"/>
              </a:ext>
            </a:extLst>
          </p:cNvPr>
          <p:cNvSpPr txBox="1"/>
          <p:nvPr/>
        </p:nvSpPr>
        <p:spPr>
          <a:xfrm>
            <a:off x="1181774" y="350670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…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50398A-59A6-419A-B206-94BF06BB0684}"/>
              </a:ext>
            </a:extLst>
          </p:cNvPr>
          <p:cNvSpPr txBox="1"/>
          <p:nvPr/>
        </p:nvSpPr>
        <p:spPr>
          <a:xfrm>
            <a:off x="5117610" y="350670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…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8957C1-FC71-46EA-82D7-7668C11185B0}"/>
              </a:ext>
            </a:extLst>
          </p:cNvPr>
          <p:cNvSpPr txBox="1"/>
          <p:nvPr/>
        </p:nvSpPr>
        <p:spPr>
          <a:xfrm>
            <a:off x="1181774" y="385431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…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7F3086-FEC6-4268-BC40-E6D1736D7D54}"/>
              </a:ext>
            </a:extLst>
          </p:cNvPr>
          <p:cNvSpPr txBox="1"/>
          <p:nvPr/>
        </p:nvSpPr>
        <p:spPr>
          <a:xfrm>
            <a:off x="5117610" y="385431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…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EC147D-3A72-4861-8F7D-0DE4CE9182D5}"/>
              </a:ext>
            </a:extLst>
          </p:cNvPr>
          <p:cNvSpPr txBox="1"/>
          <p:nvPr/>
        </p:nvSpPr>
        <p:spPr>
          <a:xfrm>
            <a:off x="1181774" y="418965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…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74319AB-4FB1-430B-9E1A-392B1A1A347B}"/>
              </a:ext>
            </a:extLst>
          </p:cNvPr>
          <p:cNvSpPr txBox="1"/>
          <p:nvPr/>
        </p:nvSpPr>
        <p:spPr>
          <a:xfrm>
            <a:off x="5117610" y="418965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…</a:t>
            </a:r>
          </a:p>
        </p:txBody>
      </p:sp>
      <p:sp>
        <p:nvSpPr>
          <p:cNvPr id="18" name="Smiley Face 17">
            <a:extLst>
              <a:ext uri="{FF2B5EF4-FFF2-40B4-BE49-F238E27FC236}">
                <a16:creationId xmlns:a16="http://schemas.microsoft.com/office/drawing/2014/main" id="{49AA460B-37D7-454D-9C89-12A7E9A44A14}"/>
              </a:ext>
            </a:extLst>
          </p:cNvPr>
          <p:cNvSpPr/>
          <p:nvPr/>
        </p:nvSpPr>
        <p:spPr>
          <a:xfrm>
            <a:off x="1227315" y="4793989"/>
            <a:ext cx="855677" cy="704675"/>
          </a:xfrm>
          <a:prstGeom prst="smileyFac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Smiley Face 18">
            <a:extLst>
              <a:ext uri="{FF2B5EF4-FFF2-40B4-BE49-F238E27FC236}">
                <a16:creationId xmlns:a16="http://schemas.microsoft.com/office/drawing/2014/main" id="{97E5DDB0-FC14-4D2E-842C-31816B1EFB06}"/>
              </a:ext>
            </a:extLst>
          </p:cNvPr>
          <p:cNvSpPr/>
          <p:nvPr/>
        </p:nvSpPr>
        <p:spPr>
          <a:xfrm>
            <a:off x="5163152" y="4793990"/>
            <a:ext cx="855677" cy="704675"/>
          </a:xfrm>
          <a:prstGeom prst="smileyFac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73DB70-6B2C-4B13-B2AF-1FA2E8ADCE78}"/>
              </a:ext>
            </a:extLst>
          </p:cNvPr>
          <p:cNvSpPr txBox="1"/>
          <p:nvPr/>
        </p:nvSpPr>
        <p:spPr>
          <a:xfrm>
            <a:off x="1204545" y="5498660"/>
            <a:ext cx="995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Age = 50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622B235-5904-44C3-A976-0970C526081C}"/>
              </a:ext>
            </a:extLst>
          </p:cNvPr>
          <p:cNvSpPr txBox="1"/>
          <p:nvPr/>
        </p:nvSpPr>
        <p:spPr>
          <a:xfrm>
            <a:off x="5140383" y="5498660"/>
            <a:ext cx="995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Age = 51</a:t>
            </a:r>
          </a:p>
        </p:txBody>
      </p:sp>
    </p:spTree>
    <p:extLst>
      <p:ext uri="{BB962C8B-B14F-4D97-AF65-F5344CB8AC3E}">
        <p14:creationId xmlns:p14="http://schemas.microsoft.com/office/powerpoint/2010/main" val="7744519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miley Face 3">
            <a:extLst>
              <a:ext uri="{FF2B5EF4-FFF2-40B4-BE49-F238E27FC236}">
                <a16:creationId xmlns:a16="http://schemas.microsoft.com/office/drawing/2014/main" id="{14908354-506B-44CE-8EA4-8C2B37082E74}"/>
              </a:ext>
            </a:extLst>
          </p:cNvPr>
          <p:cNvSpPr/>
          <p:nvPr/>
        </p:nvSpPr>
        <p:spPr>
          <a:xfrm>
            <a:off x="961156" y="192951"/>
            <a:ext cx="855677" cy="704675"/>
          </a:xfrm>
          <a:prstGeom prst="smileyFac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Smiley Face 4">
            <a:extLst>
              <a:ext uri="{FF2B5EF4-FFF2-40B4-BE49-F238E27FC236}">
                <a16:creationId xmlns:a16="http://schemas.microsoft.com/office/drawing/2014/main" id="{1DC1CC57-E25B-47AB-ACC9-51FF3BA5D488}"/>
              </a:ext>
            </a:extLst>
          </p:cNvPr>
          <p:cNvSpPr/>
          <p:nvPr/>
        </p:nvSpPr>
        <p:spPr>
          <a:xfrm>
            <a:off x="4896993" y="192952"/>
            <a:ext cx="855677" cy="704675"/>
          </a:xfrm>
          <a:prstGeom prst="smileyFac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54E9B6-2D41-4606-A8B2-13917025BA54}"/>
              </a:ext>
            </a:extLst>
          </p:cNvPr>
          <p:cNvSpPr txBox="1"/>
          <p:nvPr/>
        </p:nvSpPr>
        <p:spPr>
          <a:xfrm>
            <a:off x="938385" y="897623"/>
            <a:ext cx="16089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Agegroup</a:t>
            </a:r>
            <a:r>
              <a:rPr lang="en-GB" dirty="0"/>
              <a:t> = old</a:t>
            </a:r>
          </a:p>
          <a:p>
            <a:r>
              <a:rPr lang="en-GB" dirty="0"/>
              <a:t>Exercise = e</a:t>
            </a:r>
          </a:p>
          <a:p>
            <a:r>
              <a:rPr lang="en-GB" dirty="0"/>
              <a:t>Therapy = 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D1F318-3DC6-4281-8525-3A240E94193B}"/>
              </a:ext>
            </a:extLst>
          </p:cNvPr>
          <p:cNvSpPr txBox="1"/>
          <p:nvPr/>
        </p:nvSpPr>
        <p:spPr>
          <a:xfrm>
            <a:off x="4874221" y="897623"/>
            <a:ext cx="16089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Agegroup</a:t>
            </a:r>
            <a:r>
              <a:rPr lang="en-GB" dirty="0"/>
              <a:t> = old</a:t>
            </a:r>
          </a:p>
          <a:p>
            <a:r>
              <a:rPr lang="en-GB" dirty="0"/>
              <a:t>Exercise = e</a:t>
            </a:r>
          </a:p>
          <a:p>
            <a:r>
              <a:rPr lang="en-GB" dirty="0"/>
              <a:t>Therapy = 1</a:t>
            </a:r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5729FCC8-BD75-4559-9E99-92359FFB292C}"/>
              </a:ext>
            </a:extLst>
          </p:cNvPr>
          <p:cNvSpPr/>
          <p:nvPr/>
        </p:nvSpPr>
        <p:spPr>
          <a:xfrm>
            <a:off x="1928244" y="264149"/>
            <a:ext cx="2833125" cy="562279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- 8.99 in Stress</a:t>
            </a:r>
          </a:p>
        </p:txBody>
      </p:sp>
      <p:sp>
        <p:nvSpPr>
          <p:cNvPr id="8" name="Smiley Face 7">
            <a:extLst>
              <a:ext uri="{FF2B5EF4-FFF2-40B4-BE49-F238E27FC236}">
                <a16:creationId xmlns:a16="http://schemas.microsoft.com/office/drawing/2014/main" id="{2A6681B8-1A49-43E4-BA36-BE5BB1822506}"/>
              </a:ext>
            </a:extLst>
          </p:cNvPr>
          <p:cNvSpPr/>
          <p:nvPr/>
        </p:nvSpPr>
        <p:spPr>
          <a:xfrm>
            <a:off x="961156" y="3054317"/>
            <a:ext cx="855677" cy="704675"/>
          </a:xfrm>
          <a:prstGeom prst="smileyFac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miley Face 8">
            <a:extLst>
              <a:ext uri="{FF2B5EF4-FFF2-40B4-BE49-F238E27FC236}">
                <a16:creationId xmlns:a16="http://schemas.microsoft.com/office/drawing/2014/main" id="{7B74CF13-A612-4E02-A9AD-8628C04593C8}"/>
              </a:ext>
            </a:extLst>
          </p:cNvPr>
          <p:cNvSpPr/>
          <p:nvPr/>
        </p:nvSpPr>
        <p:spPr>
          <a:xfrm>
            <a:off x="4896993" y="3054318"/>
            <a:ext cx="855677" cy="704675"/>
          </a:xfrm>
          <a:prstGeom prst="smileyFac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384508-27C9-4005-8541-0442CCA36DCB}"/>
              </a:ext>
            </a:extLst>
          </p:cNvPr>
          <p:cNvSpPr txBox="1"/>
          <p:nvPr/>
        </p:nvSpPr>
        <p:spPr>
          <a:xfrm>
            <a:off x="938385" y="3758989"/>
            <a:ext cx="18883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Agegroup</a:t>
            </a:r>
            <a:r>
              <a:rPr lang="en-GB" dirty="0"/>
              <a:t> = young</a:t>
            </a:r>
          </a:p>
          <a:p>
            <a:r>
              <a:rPr lang="en-GB" dirty="0"/>
              <a:t>Exercise = e</a:t>
            </a:r>
          </a:p>
          <a:p>
            <a:r>
              <a:rPr lang="en-GB" dirty="0"/>
              <a:t>Therapy = 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B46DB6-3BEC-4C0E-86A6-7044E53A5CA9}"/>
              </a:ext>
            </a:extLst>
          </p:cNvPr>
          <p:cNvSpPr txBox="1"/>
          <p:nvPr/>
        </p:nvSpPr>
        <p:spPr>
          <a:xfrm>
            <a:off x="4874221" y="3758989"/>
            <a:ext cx="18883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Agegroup</a:t>
            </a:r>
            <a:r>
              <a:rPr lang="en-GB" dirty="0"/>
              <a:t> = young</a:t>
            </a:r>
          </a:p>
          <a:p>
            <a:r>
              <a:rPr lang="en-GB" dirty="0"/>
              <a:t>Exercise = e</a:t>
            </a:r>
          </a:p>
          <a:p>
            <a:r>
              <a:rPr lang="en-GB" dirty="0"/>
              <a:t>Therapy = 1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4DC895E7-D848-4308-9459-50BA5FAD5D39}"/>
              </a:ext>
            </a:extLst>
          </p:cNvPr>
          <p:cNvSpPr/>
          <p:nvPr/>
        </p:nvSpPr>
        <p:spPr>
          <a:xfrm>
            <a:off x="1928244" y="3125515"/>
            <a:ext cx="2833125" cy="562279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-8.99 + 2.21 in Stress</a:t>
            </a:r>
          </a:p>
        </p:txBody>
      </p:sp>
    </p:spTree>
    <p:extLst>
      <p:ext uri="{BB962C8B-B14F-4D97-AF65-F5344CB8AC3E}">
        <p14:creationId xmlns:p14="http://schemas.microsoft.com/office/powerpoint/2010/main" val="20163050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miley Face 3">
            <a:extLst>
              <a:ext uri="{FF2B5EF4-FFF2-40B4-BE49-F238E27FC236}">
                <a16:creationId xmlns:a16="http://schemas.microsoft.com/office/drawing/2014/main" id="{14908354-506B-44CE-8EA4-8C2B37082E74}"/>
              </a:ext>
            </a:extLst>
          </p:cNvPr>
          <p:cNvSpPr/>
          <p:nvPr/>
        </p:nvSpPr>
        <p:spPr>
          <a:xfrm>
            <a:off x="961156" y="192951"/>
            <a:ext cx="855677" cy="704675"/>
          </a:xfrm>
          <a:prstGeom prst="smileyFac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Smiley Face 4">
            <a:extLst>
              <a:ext uri="{FF2B5EF4-FFF2-40B4-BE49-F238E27FC236}">
                <a16:creationId xmlns:a16="http://schemas.microsoft.com/office/drawing/2014/main" id="{1DC1CC57-E25B-47AB-ACC9-51FF3BA5D488}"/>
              </a:ext>
            </a:extLst>
          </p:cNvPr>
          <p:cNvSpPr/>
          <p:nvPr/>
        </p:nvSpPr>
        <p:spPr>
          <a:xfrm>
            <a:off x="4896993" y="192952"/>
            <a:ext cx="855677" cy="704675"/>
          </a:xfrm>
          <a:prstGeom prst="smileyFac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54E9B6-2D41-4606-A8B2-13917025BA54}"/>
              </a:ext>
            </a:extLst>
          </p:cNvPr>
          <p:cNvSpPr txBox="1"/>
          <p:nvPr/>
        </p:nvSpPr>
        <p:spPr>
          <a:xfrm>
            <a:off x="938385" y="897623"/>
            <a:ext cx="16089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Agegroup</a:t>
            </a:r>
            <a:r>
              <a:rPr lang="en-GB" dirty="0"/>
              <a:t> = old</a:t>
            </a:r>
          </a:p>
          <a:p>
            <a:r>
              <a:rPr lang="en-GB" dirty="0"/>
              <a:t>Exercise = e</a:t>
            </a:r>
          </a:p>
          <a:p>
            <a:r>
              <a:rPr lang="en-GB" dirty="0"/>
              <a:t>Therapy = 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D1F318-3DC6-4281-8525-3A240E94193B}"/>
              </a:ext>
            </a:extLst>
          </p:cNvPr>
          <p:cNvSpPr txBox="1"/>
          <p:nvPr/>
        </p:nvSpPr>
        <p:spPr>
          <a:xfrm>
            <a:off x="4874221" y="897623"/>
            <a:ext cx="16089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Agegroup</a:t>
            </a:r>
            <a:r>
              <a:rPr lang="en-GB" dirty="0"/>
              <a:t> = old</a:t>
            </a:r>
          </a:p>
          <a:p>
            <a:r>
              <a:rPr lang="en-GB" dirty="0"/>
              <a:t>Exercise = e</a:t>
            </a:r>
          </a:p>
          <a:p>
            <a:r>
              <a:rPr lang="en-GB" dirty="0"/>
              <a:t>Therapy = 1</a:t>
            </a:r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5729FCC8-BD75-4559-9E99-92359FFB292C}"/>
              </a:ext>
            </a:extLst>
          </p:cNvPr>
          <p:cNvSpPr/>
          <p:nvPr/>
        </p:nvSpPr>
        <p:spPr>
          <a:xfrm>
            <a:off x="1928244" y="264149"/>
            <a:ext cx="2833125" cy="562279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- 8.99 in Stress</a:t>
            </a:r>
          </a:p>
        </p:txBody>
      </p:sp>
      <p:sp>
        <p:nvSpPr>
          <p:cNvPr id="8" name="Smiley Face 7">
            <a:extLst>
              <a:ext uri="{FF2B5EF4-FFF2-40B4-BE49-F238E27FC236}">
                <a16:creationId xmlns:a16="http://schemas.microsoft.com/office/drawing/2014/main" id="{2A6681B8-1A49-43E4-BA36-BE5BB1822506}"/>
              </a:ext>
            </a:extLst>
          </p:cNvPr>
          <p:cNvSpPr/>
          <p:nvPr/>
        </p:nvSpPr>
        <p:spPr>
          <a:xfrm>
            <a:off x="961156" y="3054317"/>
            <a:ext cx="855677" cy="704675"/>
          </a:xfrm>
          <a:prstGeom prst="smileyFac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miley Face 8">
            <a:extLst>
              <a:ext uri="{FF2B5EF4-FFF2-40B4-BE49-F238E27FC236}">
                <a16:creationId xmlns:a16="http://schemas.microsoft.com/office/drawing/2014/main" id="{7B74CF13-A612-4E02-A9AD-8628C04593C8}"/>
              </a:ext>
            </a:extLst>
          </p:cNvPr>
          <p:cNvSpPr/>
          <p:nvPr/>
        </p:nvSpPr>
        <p:spPr>
          <a:xfrm>
            <a:off x="4896993" y="3054318"/>
            <a:ext cx="855677" cy="704675"/>
          </a:xfrm>
          <a:prstGeom prst="smileyFac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384508-27C9-4005-8541-0442CCA36DCB}"/>
              </a:ext>
            </a:extLst>
          </p:cNvPr>
          <p:cNvSpPr txBox="1"/>
          <p:nvPr/>
        </p:nvSpPr>
        <p:spPr>
          <a:xfrm>
            <a:off x="938385" y="3758989"/>
            <a:ext cx="18883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Agegroup</a:t>
            </a:r>
            <a:r>
              <a:rPr lang="en-GB" dirty="0"/>
              <a:t> = young</a:t>
            </a:r>
          </a:p>
          <a:p>
            <a:r>
              <a:rPr lang="en-GB" dirty="0"/>
              <a:t>Exercise = e</a:t>
            </a:r>
          </a:p>
          <a:p>
            <a:r>
              <a:rPr lang="en-GB" dirty="0"/>
              <a:t>Therapy = 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B46DB6-3BEC-4C0E-86A6-7044E53A5CA9}"/>
              </a:ext>
            </a:extLst>
          </p:cNvPr>
          <p:cNvSpPr txBox="1"/>
          <p:nvPr/>
        </p:nvSpPr>
        <p:spPr>
          <a:xfrm>
            <a:off x="4874221" y="3758989"/>
            <a:ext cx="18883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Agegroup</a:t>
            </a:r>
            <a:r>
              <a:rPr lang="en-GB" dirty="0"/>
              <a:t> = young</a:t>
            </a:r>
          </a:p>
          <a:p>
            <a:r>
              <a:rPr lang="en-GB" dirty="0"/>
              <a:t>Exercise = e</a:t>
            </a:r>
          </a:p>
          <a:p>
            <a:r>
              <a:rPr lang="en-GB" dirty="0"/>
              <a:t>Therapy = 1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4DC895E7-D848-4308-9459-50BA5FAD5D39}"/>
              </a:ext>
            </a:extLst>
          </p:cNvPr>
          <p:cNvSpPr/>
          <p:nvPr/>
        </p:nvSpPr>
        <p:spPr>
          <a:xfrm>
            <a:off x="1928244" y="3125515"/>
            <a:ext cx="2833125" cy="562279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-8.99 + 2.21 in Stress</a:t>
            </a: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9C7058A6-C20C-4CEA-B91A-B9171DA5B6CD}"/>
              </a:ext>
            </a:extLst>
          </p:cNvPr>
          <p:cNvSpPr/>
          <p:nvPr/>
        </p:nvSpPr>
        <p:spPr>
          <a:xfrm>
            <a:off x="747823" y="1876258"/>
            <a:ext cx="1282342" cy="1051557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-7.77</a:t>
            </a:r>
          </a:p>
          <a:p>
            <a:pPr algn="ctr"/>
            <a:r>
              <a:rPr lang="en-GB" sz="1400" dirty="0">
                <a:solidFill>
                  <a:schemeClr val="tx1"/>
                </a:solidFill>
              </a:rPr>
              <a:t>In stress</a:t>
            </a:r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A1ACDA2F-E143-4EB8-A43D-63993B148102}"/>
              </a:ext>
            </a:extLst>
          </p:cNvPr>
          <p:cNvSpPr/>
          <p:nvPr/>
        </p:nvSpPr>
        <p:spPr>
          <a:xfrm>
            <a:off x="4683660" y="1839136"/>
            <a:ext cx="1282342" cy="1051557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-7.77 + 2.21</a:t>
            </a:r>
          </a:p>
          <a:p>
            <a:pPr algn="ctr"/>
            <a:r>
              <a:rPr lang="en-GB" sz="1400" dirty="0">
                <a:solidFill>
                  <a:schemeClr val="tx1"/>
                </a:solidFill>
              </a:rPr>
              <a:t>In stress</a:t>
            </a:r>
          </a:p>
        </p:txBody>
      </p:sp>
    </p:spTree>
    <p:extLst>
      <p:ext uri="{BB962C8B-B14F-4D97-AF65-F5344CB8AC3E}">
        <p14:creationId xmlns:p14="http://schemas.microsoft.com/office/powerpoint/2010/main" val="3131735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miley Face 3">
            <a:extLst>
              <a:ext uri="{FF2B5EF4-FFF2-40B4-BE49-F238E27FC236}">
                <a16:creationId xmlns:a16="http://schemas.microsoft.com/office/drawing/2014/main" id="{14908354-506B-44CE-8EA4-8C2B37082E74}"/>
              </a:ext>
            </a:extLst>
          </p:cNvPr>
          <p:cNvSpPr/>
          <p:nvPr/>
        </p:nvSpPr>
        <p:spPr>
          <a:xfrm>
            <a:off x="1227315" y="1208017"/>
            <a:ext cx="855677" cy="704675"/>
          </a:xfrm>
          <a:prstGeom prst="smileyFac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Smiley Face 4">
            <a:extLst>
              <a:ext uri="{FF2B5EF4-FFF2-40B4-BE49-F238E27FC236}">
                <a16:creationId xmlns:a16="http://schemas.microsoft.com/office/drawing/2014/main" id="{1DC1CC57-E25B-47AB-ACC9-51FF3BA5D488}"/>
              </a:ext>
            </a:extLst>
          </p:cNvPr>
          <p:cNvSpPr/>
          <p:nvPr/>
        </p:nvSpPr>
        <p:spPr>
          <a:xfrm>
            <a:off x="5163152" y="1208018"/>
            <a:ext cx="855677" cy="704675"/>
          </a:xfrm>
          <a:prstGeom prst="smileyFac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54E9B6-2D41-4606-A8B2-13917025BA54}"/>
              </a:ext>
            </a:extLst>
          </p:cNvPr>
          <p:cNvSpPr txBox="1"/>
          <p:nvPr/>
        </p:nvSpPr>
        <p:spPr>
          <a:xfrm>
            <a:off x="1204544" y="1912687"/>
            <a:ext cx="878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Age = 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D1F318-3DC6-4281-8525-3A240E94193B}"/>
              </a:ext>
            </a:extLst>
          </p:cNvPr>
          <p:cNvSpPr txBox="1"/>
          <p:nvPr/>
        </p:nvSpPr>
        <p:spPr>
          <a:xfrm>
            <a:off x="5140380" y="1912689"/>
            <a:ext cx="878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Age = 1</a:t>
            </a:r>
          </a:p>
        </p:txBody>
      </p:sp>
      <p:sp>
        <p:nvSpPr>
          <p:cNvPr id="8" name="Smiley Face 7">
            <a:extLst>
              <a:ext uri="{FF2B5EF4-FFF2-40B4-BE49-F238E27FC236}">
                <a16:creationId xmlns:a16="http://schemas.microsoft.com/office/drawing/2014/main" id="{C59858A6-36E3-42BB-9622-3C1F6B5BC6E2}"/>
              </a:ext>
            </a:extLst>
          </p:cNvPr>
          <p:cNvSpPr/>
          <p:nvPr/>
        </p:nvSpPr>
        <p:spPr>
          <a:xfrm>
            <a:off x="1204546" y="2282024"/>
            <a:ext cx="855677" cy="704675"/>
          </a:xfrm>
          <a:prstGeom prst="smileyFac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miley Face 8">
            <a:extLst>
              <a:ext uri="{FF2B5EF4-FFF2-40B4-BE49-F238E27FC236}">
                <a16:creationId xmlns:a16="http://schemas.microsoft.com/office/drawing/2014/main" id="{D981B748-E8D9-4478-9324-FDE1350EEF29}"/>
              </a:ext>
            </a:extLst>
          </p:cNvPr>
          <p:cNvSpPr/>
          <p:nvPr/>
        </p:nvSpPr>
        <p:spPr>
          <a:xfrm>
            <a:off x="5140383" y="2282025"/>
            <a:ext cx="855677" cy="704675"/>
          </a:xfrm>
          <a:prstGeom prst="smileyFac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298ECD-74AE-416A-A2B0-BED29847418F}"/>
              </a:ext>
            </a:extLst>
          </p:cNvPr>
          <p:cNvSpPr txBox="1"/>
          <p:nvPr/>
        </p:nvSpPr>
        <p:spPr>
          <a:xfrm>
            <a:off x="1181775" y="2986695"/>
            <a:ext cx="878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Age =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6AB0BE-4C1B-4E61-A9AE-E10D52072F76}"/>
              </a:ext>
            </a:extLst>
          </p:cNvPr>
          <p:cNvSpPr txBox="1"/>
          <p:nvPr/>
        </p:nvSpPr>
        <p:spPr>
          <a:xfrm>
            <a:off x="5117611" y="2986695"/>
            <a:ext cx="878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Age =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54C358-FB0E-4654-AFB3-78A101763C4B}"/>
              </a:ext>
            </a:extLst>
          </p:cNvPr>
          <p:cNvSpPr txBox="1"/>
          <p:nvPr/>
        </p:nvSpPr>
        <p:spPr>
          <a:xfrm>
            <a:off x="1181774" y="350670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…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50398A-59A6-419A-B206-94BF06BB0684}"/>
              </a:ext>
            </a:extLst>
          </p:cNvPr>
          <p:cNvSpPr txBox="1"/>
          <p:nvPr/>
        </p:nvSpPr>
        <p:spPr>
          <a:xfrm>
            <a:off x="5117610" y="350670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…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8957C1-FC71-46EA-82D7-7668C11185B0}"/>
              </a:ext>
            </a:extLst>
          </p:cNvPr>
          <p:cNvSpPr txBox="1"/>
          <p:nvPr/>
        </p:nvSpPr>
        <p:spPr>
          <a:xfrm>
            <a:off x="1181774" y="385430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…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7F3086-FEC6-4268-BC40-E6D1736D7D54}"/>
              </a:ext>
            </a:extLst>
          </p:cNvPr>
          <p:cNvSpPr txBox="1"/>
          <p:nvPr/>
        </p:nvSpPr>
        <p:spPr>
          <a:xfrm>
            <a:off x="5117610" y="385430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…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EC147D-3A72-4861-8F7D-0DE4CE9182D5}"/>
              </a:ext>
            </a:extLst>
          </p:cNvPr>
          <p:cNvSpPr txBox="1"/>
          <p:nvPr/>
        </p:nvSpPr>
        <p:spPr>
          <a:xfrm>
            <a:off x="1181774" y="418965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…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74319AB-4FB1-430B-9E1A-392B1A1A347B}"/>
              </a:ext>
            </a:extLst>
          </p:cNvPr>
          <p:cNvSpPr txBox="1"/>
          <p:nvPr/>
        </p:nvSpPr>
        <p:spPr>
          <a:xfrm>
            <a:off x="5117610" y="418965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…</a:t>
            </a:r>
          </a:p>
        </p:txBody>
      </p:sp>
      <p:sp>
        <p:nvSpPr>
          <p:cNvPr id="18" name="Smiley Face 17">
            <a:extLst>
              <a:ext uri="{FF2B5EF4-FFF2-40B4-BE49-F238E27FC236}">
                <a16:creationId xmlns:a16="http://schemas.microsoft.com/office/drawing/2014/main" id="{49AA460B-37D7-454D-9C89-12A7E9A44A14}"/>
              </a:ext>
            </a:extLst>
          </p:cNvPr>
          <p:cNvSpPr/>
          <p:nvPr/>
        </p:nvSpPr>
        <p:spPr>
          <a:xfrm>
            <a:off x="1227315" y="4793988"/>
            <a:ext cx="855677" cy="704675"/>
          </a:xfrm>
          <a:prstGeom prst="smileyFac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Smiley Face 18">
            <a:extLst>
              <a:ext uri="{FF2B5EF4-FFF2-40B4-BE49-F238E27FC236}">
                <a16:creationId xmlns:a16="http://schemas.microsoft.com/office/drawing/2014/main" id="{97E5DDB0-FC14-4D2E-842C-31816B1EFB06}"/>
              </a:ext>
            </a:extLst>
          </p:cNvPr>
          <p:cNvSpPr/>
          <p:nvPr/>
        </p:nvSpPr>
        <p:spPr>
          <a:xfrm>
            <a:off x="5163152" y="4793989"/>
            <a:ext cx="855677" cy="704675"/>
          </a:xfrm>
          <a:prstGeom prst="smileyFac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73DB70-6B2C-4B13-B2AF-1FA2E8ADCE78}"/>
              </a:ext>
            </a:extLst>
          </p:cNvPr>
          <p:cNvSpPr txBox="1"/>
          <p:nvPr/>
        </p:nvSpPr>
        <p:spPr>
          <a:xfrm>
            <a:off x="1204545" y="5498659"/>
            <a:ext cx="995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Age = 50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622B235-5904-44C3-A976-0970C526081C}"/>
              </a:ext>
            </a:extLst>
          </p:cNvPr>
          <p:cNvSpPr txBox="1"/>
          <p:nvPr/>
        </p:nvSpPr>
        <p:spPr>
          <a:xfrm>
            <a:off x="5140383" y="5498659"/>
            <a:ext cx="995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Age = 51</a:t>
            </a: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47B3D4CE-B98D-40C5-AEE8-40B942966122}"/>
              </a:ext>
            </a:extLst>
          </p:cNvPr>
          <p:cNvSpPr/>
          <p:nvPr/>
        </p:nvSpPr>
        <p:spPr>
          <a:xfrm>
            <a:off x="2194403" y="1279215"/>
            <a:ext cx="2833125" cy="562279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+ 0.219 in Stress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107ED74D-B746-489E-8816-D2B950230353}"/>
              </a:ext>
            </a:extLst>
          </p:cNvPr>
          <p:cNvSpPr/>
          <p:nvPr/>
        </p:nvSpPr>
        <p:spPr>
          <a:xfrm>
            <a:off x="2183740" y="2353222"/>
            <a:ext cx="2833125" cy="562279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+ 0.219 in Stress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8EA27005-A334-4E83-B335-0C0936C0EABA}"/>
              </a:ext>
            </a:extLst>
          </p:cNvPr>
          <p:cNvSpPr/>
          <p:nvPr/>
        </p:nvSpPr>
        <p:spPr>
          <a:xfrm>
            <a:off x="2183740" y="4865186"/>
            <a:ext cx="2833125" cy="562279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+ 0.219 in Stress</a:t>
            </a:r>
          </a:p>
        </p:txBody>
      </p:sp>
    </p:spTree>
    <p:extLst>
      <p:ext uri="{BB962C8B-B14F-4D97-AF65-F5344CB8AC3E}">
        <p14:creationId xmlns:p14="http://schemas.microsoft.com/office/powerpoint/2010/main" val="2963604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miley Face 3">
            <a:extLst>
              <a:ext uri="{FF2B5EF4-FFF2-40B4-BE49-F238E27FC236}">
                <a16:creationId xmlns:a16="http://schemas.microsoft.com/office/drawing/2014/main" id="{14908354-506B-44CE-8EA4-8C2B37082E74}"/>
              </a:ext>
            </a:extLst>
          </p:cNvPr>
          <p:cNvSpPr/>
          <p:nvPr/>
        </p:nvSpPr>
        <p:spPr>
          <a:xfrm>
            <a:off x="1227315" y="1208017"/>
            <a:ext cx="855677" cy="704675"/>
          </a:xfrm>
          <a:prstGeom prst="smileyFac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Smiley Face 4">
            <a:extLst>
              <a:ext uri="{FF2B5EF4-FFF2-40B4-BE49-F238E27FC236}">
                <a16:creationId xmlns:a16="http://schemas.microsoft.com/office/drawing/2014/main" id="{1DC1CC57-E25B-47AB-ACC9-51FF3BA5D488}"/>
              </a:ext>
            </a:extLst>
          </p:cNvPr>
          <p:cNvSpPr/>
          <p:nvPr/>
        </p:nvSpPr>
        <p:spPr>
          <a:xfrm>
            <a:off x="5163152" y="1208018"/>
            <a:ext cx="855677" cy="704675"/>
          </a:xfrm>
          <a:prstGeom prst="smileyFac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54E9B6-2D41-4606-A8B2-13917025BA54}"/>
              </a:ext>
            </a:extLst>
          </p:cNvPr>
          <p:cNvSpPr txBox="1"/>
          <p:nvPr/>
        </p:nvSpPr>
        <p:spPr>
          <a:xfrm>
            <a:off x="1204544" y="1912687"/>
            <a:ext cx="878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Age = 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D1F318-3DC6-4281-8525-3A240E94193B}"/>
              </a:ext>
            </a:extLst>
          </p:cNvPr>
          <p:cNvSpPr txBox="1"/>
          <p:nvPr/>
        </p:nvSpPr>
        <p:spPr>
          <a:xfrm>
            <a:off x="5140380" y="1912689"/>
            <a:ext cx="878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Age = 1</a:t>
            </a:r>
          </a:p>
        </p:txBody>
      </p:sp>
      <p:sp>
        <p:nvSpPr>
          <p:cNvPr id="8" name="Smiley Face 7">
            <a:extLst>
              <a:ext uri="{FF2B5EF4-FFF2-40B4-BE49-F238E27FC236}">
                <a16:creationId xmlns:a16="http://schemas.microsoft.com/office/drawing/2014/main" id="{C59858A6-36E3-42BB-9622-3C1F6B5BC6E2}"/>
              </a:ext>
            </a:extLst>
          </p:cNvPr>
          <p:cNvSpPr/>
          <p:nvPr/>
        </p:nvSpPr>
        <p:spPr>
          <a:xfrm>
            <a:off x="1204546" y="2282024"/>
            <a:ext cx="855677" cy="704675"/>
          </a:xfrm>
          <a:prstGeom prst="smileyFac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miley Face 8">
            <a:extLst>
              <a:ext uri="{FF2B5EF4-FFF2-40B4-BE49-F238E27FC236}">
                <a16:creationId xmlns:a16="http://schemas.microsoft.com/office/drawing/2014/main" id="{D981B748-E8D9-4478-9324-FDE1350EEF29}"/>
              </a:ext>
            </a:extLst>
          </p:cNvPr>
          <p:cNvSpPr/>
          <p:nvPr/>
        </p:nvSpPr>
        <p:spPr>
          <a:xfrm>
            <a:off x="5140383" y="2282025"/>
            <a:ext cx="855677" cy="704675"/>
          </a:xfrm>
          <a:prstGeom prst="smileyFac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298ECD-74AE-416A-A2B0-BED29847418F}"/>
              </a:ext>
            </a:extLst>
          </p:cNvPr>
          <p:cNvSpPr txBox="1"/>
          <p:nvPr/>
        </p:nvSpPr>
        <p:spPr>
          <a:xfrm>
            <a:off x="1181775" y="2986695"/>
            <a:ext cx="878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Age =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6AB0BE-4C1B-4E61-A9AE-E10D52072F76}"/>
              </a:ext>
            </a:extLst>
          </p:cNvPr>
          <p:cNvSpPr txBox="1"/>
          <p:nvPr/>
        </p:nvSpPr>
        <p:spPr>
          <a:xfrm>
            <a:off x="5117611" y="2986695"/>
            <a:ext cx="878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Age =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54C358-FB0E-4654-AFB3-78A101763C4B}"/>
              </a:ext>
            </a:extLst>
          </p:cNvPr>
          <p:cNvSpPr txBox="1"/>
          <p:nvPr/>
        </p:nvSpPr>
        <p:spPr>
          <a:xfrm>
            <a:off x="1181774" y="350670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…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50398A-59A6-419A-B206-94BF06BB0684}"/>
              </a:ext>
            </a:extLst>
          </p:cNvPr>
          <p:cNvSpPr txBox="1"/>
          <p:nvPr/>
        </p:nvSpPr>
        <p:spPr>
          <a:xfrm>
            <a:off x="5117610" y="350670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…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8957C1-FC71-46EA-82D7-7668C11185B0}"/>
              </a:ext>
            </a:extLst>
          </p:cNvPr>
          <p:cNvSpPr txBox="1"/>
          <p:nvPr/>
        </p:nvSpPr>
        <p:spPr>
          <a:xfrm>
            <a:off x="1181774" y="385430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…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7F3086-FEC6-4268-BC40-E6D1736D7D54}"/>
              </a:ext>
            </a:extLst>
          </p:cNvPr>
          <p:cNvSpPr txBox="1"/>
          <p:nvPr/>
        </p:nvSpPr>
        <p:spPr>
          <a:xfrm>
            <a:off x="5117610" y="385430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…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EC147D-3A72-4861-8F7D-0DE4CE9182D5}"/>
              </a:ext>
            </a:extLst>
          </p:cNvPr>
          <p:cNvSpPr txBox="1"/>
          <p:nvPr/>
        </p:nvSpPr>
        <p:spPr>
          <a:xfrm>
            <a:off x="1181774" y="418965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…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74319AB-4FB1-430B-9E1A-392B1A1A347B}"/>
              </a:ext>
            </a:extLst>
          </p:cNvPr>
          <p:cNvSpPr txBox="1"/>
          <p:nvPr/>
        </p:nvSpPr>
        <p:spPr>
          <a:xfrm>
            <a:off x="5117610" y="418965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…</a:t>
            </a:r>
          </a:p>
        </p:txBody>
      </p:sp>
      <p:sp>
        <p:nvSpPr>
          <p:cNvPr id="18" name="Smiley Face 17">
            <a:extLst>
              <a:ext uri="{FF2B5EF4-FFF2-40B4-BE49-F238E27FC236}">
                <a16:creationId xmlns:a16="http://schemas.microsoft.com/office/drawing/2014/main" id="{49AA460B-37D7-454D-9C89-12A7E9A44A14}"/>
              </a:ext>
            </a:extLst>
          </p:cNvPr>
          <p:cNvSpPr/>
          <p:nvPr/>
        </p:nvSpPr>
        <p:spPr>
          <a:xfrm>
            <a:off x="1227315" y="4793988"/>
            <a:ext cx="855677" cy="704675"/>
          </a:xfrm>
          <a:prstGeom prst="smileyFac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Smiley Face 18">
            <a:extLst>
              <a:ext uri="{FF2B5EF4-FFF2-40B4-BE49-F238E27FC236}">
                <a16:creationId xmlns:a16="http://schemas.microsoft.com/office/drawing/2014/main" id="{97E5DDB0-FC14-4D2E-842C-31816B1EFB06}"/>
              </a:ext>
            </a:extLst>
          </p:cNvPr>
          <p:cNvSpPr/>
          <p:nvPr/>
        </p:nvSpPr>
        <p:spPr>
          <a:xfrm>
            <a:off x="5163152" y="4793989"/>
            <a:ext cx="855677" cy="704675"/>
          </a:xfrm>
          <a:prstGeom prst="smileyFac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73DB70-6B2C-4B13-B2AF-1FA2E8ADCE78}"/>
              </a:ext>
            </a:extLst>
          </p:cNvPr>
          <p:cNvSpPr txBox="1"/>
          <p:nvPr/>
        </p:nvSpPr>
        <p:spPr>
          <a:xfrm>
            <a:off x="1204545" y="5498659"/>
            <a:ext cx="995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Age = 50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622B235-5904-44C3-A976-0970C526081C}"/>
              </a:ext>
            </a:extLst>
          </p:cNvPr>
          <p:cNvSpPr txBox="1"/>
          <p:nvPr/>
        </p:nvSpPr>
        <p:spPr>
          <a:xfrm>
            <a:off x="5140383" y="5498659"/>
            <a:ext cx="995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Age = 51</a:t>
            </a: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47B3D4CE-B98D-40C5-AEE8-40B942966122}"/>
              </a:ext>
            </a:extLst>
          </p:cNvPr>
          <p:cNvSpPr/>
          <p:nvPr/>
        </p:nvSpPr>
        <p:spPr>
          <a:xfrm>
            <a:off x="2194403" y="1279215"/>
            <a:ext cx="2833125" cy="562279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+ 0.219 in Stress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107ED74D-B746-489E-8816-D2B950230353}"/>
              </a:ext>
            </a:extLst>
          </p:cNvPr>
          <p:cNvSpPr/>
          <p:nvPr/>
        </p:nvSpPr>
        <p:spPr>
          <a:xfrm>
            <a:off x="2183740" y="2353222"/>
            <a:ext cx="2833125" cy="562279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+ 0.219 in Stress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8EA27005-A334-4E83-B335-0C0936C0EABA}"/>
              </a:ext>
            </a:extLst>
          </p:cNvPr>
          <p:cNvSpPr/>
          <p:nvPr/>
        </p:nvSpPr>
        <p:spPr>
          <a:xfrm>
            <a:off x="2183740" y="4865186"/>
            <a:ext cx="2833125" cy="562279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+ 0.219 in Stress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75D015-A91B-4D84-95CB-65C82AFCB85B}"/>
              </a:ext>
            </a:extLst>
          </p:cNvPr>
          <p:cNvSpPr txBox="1"/>
          <p:nvPr/>
        </p:nvSpPr>
        <p:spPr>
          <a:xfrm rot="20388138">
            <a:off x="998130" y="1380881"/>
            <a:ext cx="124574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400" dirty="0"/>
              <a:t>Stress = -3.876</a:t>
            </a:r>
          </a:p>
        </p:txBody>
      </p:sp>
    </p:spTree>
    <p:extLst>
      <p:ext uri="{BB962C8B-B14F-4D97-AF65-F5344CB8AC3E}">
        <p14:creationId xmlns:p14="http://schemas.microsoft.com/office/powerpoint/2010/main" val="1007055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miley Face 3">
            <a:extLst>
              <a:ext uri="{FF2B5EF4-FFF2-40B4-BE49-F238E27FC236}">
                <a16:creationId xmlns:a16="http://schemas.microsoft.com/office/drawing/2014/main" id="{14908354-506B-44CE-8EA4-8C2B37082E74}"/>
              </a:ext>
            </a:extLst>
          </p:cNvPr>
          <p:cNvSpPr/>
          <p:nvPr/>
        </p:nvSpPr>
        <p:spPr>
          <a:xfrm>
            <a:off x="1218925" y="1208017"/>
            <a:ext cx="855677" cy="704675"/>
          </a:xfrm>
          <a:prstGeom prst="smileyFac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Smiley Face 4">
            <a:extLst>
              <a:ext uri="{FF2B5EF4-FFF2-40B4-BE49-F238E27FC236}">
                <a16:creationId xmlns:a16="http://schemas.microsoft.com/office/drawing/2014/main" id="{1DC1CC57-E25B-47AB-ACC9-51FF3BA5D488}"/>
              </a:ext>
            </a:extLst>
          </p:cNvPr>
          <p:cNvSpPr/>
          <p:nvPr/>
        </p:nvSpPr>
        <p:spPr>
          <a:xfrm>
            <a:off x="5154762" y="1208018"/>
            <a:ext cx="855677" cy="704675"/>
          </a:xfrm>
          <a:prstGeom prst="smileyFac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54E9B6-2D41-4606-A8B2-13917025BA54}"/>
              </a:ext>
            </a:extLst>
          </p:cNvPr>
          <p:cNvSpPr txBox="1"/>
          <p:nvPr/>
        </p:nvSpPr>
        <p:spPr>
          <a:xfrm>
            <a:off x="1196154" y="1912687"/>
            <a:ext cx="1283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Therapy = 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D1F318-3DC6-4281-8525-3A240E94193B}"/>
              </a:ext>
            </a:extLst>
          </p:cNvPr>
          <p:cNvSpPr txBox="1"/>
          <p:nvPr/>
        </p:nvSpPr>
        <p:spPr>
          <a:xfrm>
            <a:off x="5131990" y="1912689"/>
            <a:ext cx="1283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Therapy = 1</a:t>
            </a: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47B3D4CE-B98D-40C5-AEE8-40B942966122}"/>
              </a:ext>
            </a:extLst>
          </p:cNvPr>
          <p:cNvSpPr/>
          <p:nvPr/>
        </p:nvSpPr>
        <p:spPr>
          <a:xfrm>
            <a:off x="2186013" y="1279215"/>
            <a:ext cx="2833125" cy="562279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- 3.57 in Stress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685817F-7753-4806-9E44-754C593E9700}"/>
              </a:ext>
            </a:extLst>
          </p:cNvPr>
          <p:cNvSpPr txBox="1"/>
          <p:nvPr/>
        </p:nvSpPr>
        <p:spPr>
          <a:xfrm rot="20388138">
            <a:off x="998130" y="1380881"/>
            <a:ext cx="124574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400" dirty="0"/>
              <a:t>Stress = 5.45</a:t>
            </a:r>
          </a:p>
        </p:txBody>
      </p:sp>
    </p:spTree>
    <p:extLst>
      <p:ext uri="{BB962C8B-B14F-4D97-AF65-F5344CB8AC3E}">
        <p14:creationId xmlns:p14="http://schemas.microsoft.com/office/powerpoint/2010/main" val="1788108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miley Face 3">
            <a:extLst>
              <a:ext uri="{FF2B5EF4-FFF2-40B4-BE49-F238E27FC236}">
                <a16:creationId xmlns:a16="http://schemas.microsoft.com/office/drawing/2014/main" id="{14908354-506B-44CE-8EA4-8C2B37082E74}"/>
              </a:ext>
            </a:extLst>
          </p:cNvPr>
          <p:cNvSpPr/>
          <p:nvPr/>
        </p:nvSpPr>
        <p:spPr>
          <a:xfrm>
            <a:off x="1210536" y="192951"/>
            <a:ext cx="855677" cy="704675"/>
          </a:xfrm>
          <a:prstGeom prst="smileyFac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Smiley Face 4">
            <a:extLst>
              <a:ext uri="{FF2B5EF4-FFF2-40B4-BE49-F238E27FC236}">
                <a16:creationId xmlns:a16="http://schemas.microsoft.com/office/drawing/2014/main" id="{1DC1CC57-E25B-47AB-ACC9-51FF3BA5D488}"/>
              </a:ext>
            </a:extLst>
          </p:cNvPr>
          <p:cNvSpPr/>
          <p:nvPr/>
        </p:nvSpPr>
        <p:spPr>
          <a:xfrm>
            <a:off x="5146373" y="192952"/>
            <a:ext cx="855677" cy="704675"/>
          </a:xfrm>
          <a:prstGeom prst="smileyFac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54E9B6-2D41-4606-A8B2-13917025BA54}"/>
              </a:ext>
            </a:extLst>
          </p:cNvPr>
          <p:cNvSpPr txBox="1"/>
          <p:nvPr/>
        </p:nvSpPr>
        <p:spPr>
          <a:xfrm>
            <a:off x="1187765" y="897623"/>
            <a:ext cx="12832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Age = 0</a:t>
            </a:r>
          </a:p>
          <a:p>
            <a:r>
              <a:rPr lang="en-GB" dirty="0"/>
              <a:t>Exercise = 0</a:t>
            </a:r>
          </a:p>
          <a:p>
            <a:r>
              <a:rPr lang="en-GB" dirty="0"/>
              <a:t>Therapy = 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D1F318-3DC6-4281-8525-3A240E94193B}"/>
              </a:ext>
            </a:extLst>
          </p:cNvPr>
          <p:cNvSpPr txBox="1"/>
          <p:nvPr/>
        </p:nvSpPr>
        <p:spPr>
          <a:xfrm>
            <a:off x="5123601" y="897623"/>
            <a:ext cx="12832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Age = 0</a:t>
            </a:r>
          </a:p>
          <a:p>
            <a:r>
              <a:rPr lang="en-GB" dirty="0"/>
              <a:t>Exercise = 0</a:t>
            </a:r>
          </a:p>
          <a:p>
            <a:r>
              <a:rPr lang="en-GB" dirty="0"/>
              <a:t>Therapy = 1</a:t>
            </a:r>
          </a:p>
        </p:txBody>
      </p:sp>
      <p:sp>
        <p:nvSpPr>
          <p:cNvPr id="8" name="Smiley Face 7">
            <a:extLst>
              <a:ext uri="{FF2B5EF4-FFF2-40B4-BE49-F238E27FC236}">
                <a16:creationId xmlns:a16="http://schemas.microsoft.com/office/drawing/2014/main" id="{C59858A6-36E3-42BB-9622-3C1F6B5BC6E2}"/>
              </a:ext>
            </a:extLst>
          </p:cNvPr>
          <p:cNvSpPr/>
          <p:nvPr/>
        </p:nvSpPr>
        <p:spPr>
          <a:xfrm>
            <a:off x="1187767" y="2659532"/>
            <a:ext cx="855677" cy="704675"/>
          </a:xfrm>
          <a:prstGeom prst="smileyFac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miley Face 8">
            <a:extLst>
              <a:ext uri="{FF2B5EF4-FFF2-40B4-BE49-F238E27FC236}">
                <a16:creationId xmlns:a16="http://schemas.microsoft.com/office/drawing/2014/main" id="{D981B748-E8D9-4478-9324-FDE1350EEF29}"/>
              </a:ext>
            </a:extLst>
          </p:cNvPr>
          <p:cNvSpPr/>
          <p:nvPr/>
        </p:nvSpPr>
        <p:spPr>
          <a:xfrm>
            <a:off x="5123604" y="2659534"/>
            <a:ext cx="855677" cy="704675"/>
          </a:xfrm>
          <a:prstGeom prst="smileyFac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298ECD-74AE-416A-A2B0-BED29847418F}"/>
              </a:ext>
            </a:extLst>
          </p:cNvPr>
          <p:cNvSpPr txBox="1"/>
          <p:nvPr/>
        </p:nvSpPr>
        <p:spPr>
          <a:xfrm>
            <a:off x="1164996" y="3364204"/>
            <a:ext cx="12832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Age = 10</a:t>
            </a:r>
          </a:p>
          <a:p>
            <a:r>
              <a:rPr lang="en-GB" dirty="0"/>
              <a:t>Exercise = 6</a:t>
            </a:r>
          </a:p>
          <a:p>
            <a:r>
              <a:rPr lang="en-GB" dirty="0"/>
              <a:t>Therapy = 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6AB0BE-4C1B-4E61-A9AE-E10D52072F76}"/>
              </a:ext>
            </a:extLst>
          </p:cNvPr>
          <p:cNvSpPr txBox="1"/>
          <p:nvPr/>
        </p:nvSpPr>
        <p:spPr>
          <a:xfrm>
            <a:off x="5100832" y="3364204"/>
            <a:ext cx="12832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Age = 10</a:t>
            </a:r>
          </a:p>
          <a:p>
            <a:r>
              <a:rPr lang="en-GB" dirty="0"/>
              <a:t>Exercise = 6</a:t>
            </a:r>
          </a:p>
          <a:p>
            <a:r>
              <a:rPr lang="en-GB" dirty="0"/>
              <a:t>Therapy = 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8957C1-FC71-46EA-82D7-7668C11185B0}"/>
              </a:ext>
            </a:extLst>
          </p:cNvPr>
          <p:cNvSpPr txBox="1"/>
          <p:nvPr/>
        </p:nvSpPr>
        <p:spPr>
          <a:xfrm>
            <a:off x="1164995" y="172856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…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7F3086-FEC6-4268-BC40-E6D1736D7D54}"/>
              </a:ext>
            </a:extLst>
          </p:cNvPr>
          <p:cNvSpPr txBox="1"/>
          <p:nvPr/>
        </p:nvSpPr>
        <p:spPr>
          <a:xfrm>
            <a:off x="5100831" y="172856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…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EC147D-3A72-4861-8F7D-0DE4CE9182D5}"/>
              </a:ext>
            </a:extLst>
          </p:cNvPr>
          <p:cNvSpPr txBox="1"/>
          <p:nvPr/>
        </p:nvSpPr>
        <p:spPr>
          <a:xfrm>
            <a:off x="1164995" y="206390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…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74319AB-4FB1-430B-9E1A-392B1A1A347B}"/>
              </a:ext>
            </a:extLst>
          </p:cNvPr>
          <p:cNvSpPr txBox="1"/>
          <p:nvPr/>
        </p:nvSpPr>
        <p:spPr>
          <a:xfrm>
            <a:off x="5100831" y="206391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…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18ECF80-34C4-43AB-AFB3-A948A6164EFF}"/>
              </a:ext>
            </a:extLst>
          </p:cNvPr>
          <p:cNvSpPr txBox="1"/>
          <p:nvPr/>
        </p:nvSpPr>
        <p:spPr>
          <a:xfrm>
            <a:off x="1164995" y="417782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…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07378DC-1486-43F1-BFF9-B1D5069512F8}"/>
              </a:ext>
            </a:extLst>
          </p:cNvPr>
          <p:cNvSpPr txBox="1"/>
          <p:nvPr/>
        </p:nvSpPr>
        <p:spPr>
          <a:xfrm>
            <a:off x="5100831" y="417782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…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339BEC3-9E34-489F-83E1-942ABCA99448}"/>
              </a:ext>
            </a:extLst>
          </p:cNvPr>
          <p:cNvSpPr txBox="1"/>
          <p:nvPr/>
        </p:nvSpPr>
        <p:spPr>
          <a:xfrm>
            <a:off x="1164995" y="451317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…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69FE61B-965B-494E-8000-7CF63A27AD3C}"/>
              </a:ext>
            </a:extLst>
          </p:cNvPr>
          <p:cNvSpPr txBox="1"/>
          <p:nvPr/>
        </p:nvSpPr>
        <p:spPr>
          <a:xfrm>
            <a:off x="5100831" y="451317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…</a:t>
            </a:r>
          </a:p>
        </p:txBody>
      </p:sp>
      <p:sp>
        <p:nvSpPr>
          <p:cNvPr id="33" name="Smiley Face 32">
            <a:extLst>
              <a:ext uri="{FF2B5EF4-FFF2-40B4-BE49-F238E27FC236}">
                <a16:creationId xmlns:a16="http://schemas.microsoft.com/office/drawing/2014/main" id="{E35C809C-7739-45D2-A132-EDA5ABB0DA78}"/>
              </a:ext>
            </a:extLst>
          </p:cNvPr>
          <p:cNvSpPr/>
          <p:nvPr/>
        </p:nvSpPr>
        <p:spPr>
          <a:xfrm>
            <a:off x="1187767" y="5037594"/>
            <a:ext cx="855677" cy="704675"/>
          </a:xfrm>
          <a:prstGeom prst="smileyFac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Smiley Face 33">
            <a:extLst>
              <a:ext uri="{FF2B5EF4-FFF2-40B4-BE49-F238E27FC236}">
                <a16:creationId xmlns:a16="http://schemas.microsoft.com/office/drawing/2014/main" id="{13E39FA3-351C-47C9-AA9D-4F692D1289C8}"/>
              </a:ext>
            </a:extLst>
          </p:cNvPr>
          <p:cNvSpPr/>
          <p:nvPr/>
        </p:nvSpPr>
        <p:spPr>
          <a:xfrm>
            <a:off x="5123604" y="5037595"/>
            <a:ext cx="855677" cy="704675"/>
          </a:xfrm>
          <a:prstGeom prst="smileyFac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172C5D1-89A5-4831-B953-FBF785C97816}"/>
              </a:ext>
            </a:extLst>
          </p:cNvPr>
          <p:cNvSpPr txBox="1"/>
          <p:nvPr/>
        </p:nvSpPr>
        <p:spPr>
          <a:xfrm>
            <a:off x="1164996" y="5742265"/>
            <a:ext cx="12832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Age = 50</a:t>
            </a:r>
          </a:p>
          <a:p>
            <a:r>
              <a:rPr lang="en-GB" dirty="0"/>
              <a:t>Exercise = 2</a:t>
            </a:r>
          </a:p>
          <a:p>
            <a:r>
              <a:rPr lang="en-GB" dirty="0"/>
              <a:t>Therapy = 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A6CDA6F-5E31-488A-BDE7-3349B500DEDC}"/>
              </a:ext>
            </a:extLst>
          </p:cNvPr>
          <p:cNvSpPr txBox="1"/>
          <p:nvPr/>
        </p:nvSpPr>
        <p:spPr>
          <a:xfrm>
            <a:off x="5100832" y="5742265"/>
            <a:ext cx="12832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Age = 50</a:t>
            </a:r>
          </a:p>
          <a:p>
            <a:r>
              <a:rPr lang="en-GB" dirty="0"/>
              <a:t>Exercise = 2</a:t>
            </a:r>
          </a:p>
          <a:p>
            <a:r>
              <a:rPr lang="en-GB" dirty="0"/>
              <a:t>Therapy = 1</a:t>
            </a:r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5729FCC8-BD75-4559-9E99-92359FFB292C}"/>
              </a:ext>
            </a:extLst>
          </p:cNvPr>
          <p:cNvSpPr/>
          <p:nvPr/>
        </p:nvSpPr>
        <p:spPr>
          <a:xfrm>
            <a:off x="2177624" y="264149"/>
            <a:ext cx="2833125" cy="562279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- 6.94 in Stress</a:t>
            </a:r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4ACC8329-198A-4486-8006-281B85313927}"/>
              </a:ext>
            </a:extLst>
          </p:cNvPr>
          <p:cNvSpPr/>
          <p:nvPr/>
        </p:nvSpPr>
        <p:spPr>
          <a:xfrm>
            <a:off x="2177624" y="2730730"/>
            <a:ext cx="2833125" cy="562279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- 6.94 in Stress</a:t>
            </a:r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BD28837F-623A-4A4D-A2B8-55A56AE3D4C6}"/>
              </a:ext>
            </a:extLst>
          </p:cNvPr>
          <p:cNvSpPr/>
          <p:nvPr/>
        </p:nvSpPr>
        <p:spPr>
          <a:xfrm>
            <a:off x="2177624" y="5100620"/>
            <a:ext cx="2833125" cy="562279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- 6.94 in Stress</a:t>
            </a:r>
          </a:p>
        </p:txBody>
      </p:sp>
    </p:spTree>
    <p:extLst>
      <p:ext uri="{BB962C8B-B14F-4D97-AF65-F5344CB8AC3E}">
        <p14:creationId xmlns:p14="http://schemas.microsoft.com/office/powerpoint/2010/main" val="3473113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miley Face 3">
            <a:extLst>
              <a:ext uri="{FF2B5EF4-FFF2-40B4-BE49-F238E27FC236}">
                <a16:creationId xmlns:a16="http://schemas.microsoft.com/office/drawing/2014/main" id="{14908354-506B-44CE-8EA4-8C2B37082E74}"/>
              </a:ext>
            </a:extLst>
          </p:cNvPr>
          <p:cNvSpPr/>
          <p:nvPr/>
        </p:nvSpPr>
        <p:spPr>
          <a:xfrm>
            <a:off x="1210536" y="192951"/>
            <a:ext cx="855677" cy="704675"/>
          </a:xfrm>
          <a:prstGeom prst="smileyFac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Smiley Face 4">
            <a:extLst>
              <a:ext uri="{FF2B5EF4-FFF2-40B4-BE49-F238E27FC236}">
                <a16:creationId xmlns:a16="http://schemas.microsoft.com/office/drawing/2014/main" id="{1DC1CC57-E25B-47AB-ACC9-51FF3BA5D488}"/>
              </a:ext>
            </a:extLst>
          </p:cNvPr>
          <p:cNvSpPr/>
          <p:nvPr/>
        </p:nvSpPr>
        <p:spPr>
          <a:xfrm>
            <a:off x="5146373" y="192952"/>
            <a:ext cx="855677" cy="704675"/>
          </a:xfrm>
          <a:prstGeom prst="smileyFac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54E9B6-2D41-4606-A8B2-13917025BA54}"/>
              </a:ext>
            </a:extLst>
          </p:cNvPr>
          <p:cNvSpPr txBox="1"/>
          <p:nvPr/>
        </p:nvSpPr>
        <p:spPr>
          <a:xfrm>
            <a:off x="1187765" y="897623"/>
            <a:ext cx="12832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Age = 0</a:t>
            </a:r>
          </a:p>
          <a:p>
            <a:r>
              <a:rPr lang="en-GB" dirty="0"/>
              <a:t>Exercise = 0</a:t>
            </a:r>
          </a:p>
          <a:p>
            <a:r>
              <a:rPr lang="en-GB" dirty="0"/>
              <a:t>Therapy = 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D1F318-3DC6-4281-8525-3A240E94193B}"/>
              </a:ext>
            </a:extLst>
          </p:cNvPr>
          <p:cNvSpPr txBox="1"/>
          <p:nvPr/>
        </p:nvSpPr>
        <p:spPr>
          <a:xfrm>
            <a:off x="5123601" y="897623"/>
            <a:ext cx="12832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Age = 0</a:t>
            </a:r>
          </a:p>
          <a:p>
            <a:r>
              <a:rPr lang="en-GB" dirty="0"/>
              <a:t>Exercise = 0</a:t>
            </a:r>
          </a:p>
          <a:p>
            <a:r>
              <a:rPr lang="en-GB" dirty="0"/>
              <a:t>Therapy = 1</a:t>
            </a:r>
          </a:p>
        </p:txBody>
      </p:sp>
      <p:sp>
        <p:nvSpPr>
          <p:cNvPr id="8" name="Smiley Face 7">
            <a:extLst>
              <a:ext uri="{FF2B5EF4-FFF2-40B4-BE49-F238E27FC236}">
                <a16:creationId xmlns:a16="http://schemas.microsoft.com/office/drawing/2014/main" id="{C59858A6-36E3-42BB-9622-3C1F6B5BC6E2}"/>
              </a:ext>
            </a:extLst>
          </p:cNvPr>
          <p:cNvSpPr/>
          <p:nvPr/>
        </p:nvSpPr>
        <p:spPr>
          <a:xfrm>
            <a:off x="1187767" y="2659532"/>
            <a:ext cx="855677" cy="704675"/>
          </a:xfrm>
          <a:prstGeom prst="smileyFac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miley Face 8">
            <a:extLst>
              <a:ext uri="{FF2B5EF4-FFF2-40B4-BE49-F238E27FC236}">
                <a16:creationId xmlns:a16="http://schemas.microsoft.com/office/drawing/2014/main" id="{D981B748-E8D9-4478-9324-FDE1350EEF29}"/>
              </a:ext>
            </a:extLst>
          </p:cNvPr>
          <p:cNvSpPr/>
          <p:nvPr/>
        </p:nvSpPr>
        <p:spPr>
          <a:xfrm>
            <a:off x="5123604" y="2659534"/>
            <a:ext cx="855677" cy="704675"/>
          </a:xfrm>
          <a:prstGeom prst="smileyFac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298ECD-74AE-416A-A2B0-BED29847418F}"/>
              </a:ext>
            </a:extLst>
          </p:cNvPr>
          <p:cNvSpPr txBox="1"/>
          <p:nvPr/>
        </p:nvSpPr>
        <p:spPr>
          <a:xfrm>
            <a:off x="1164996" y="3364204"/>
            <a:ext cx="12832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Age = 10</a:t>
            </a:r>
          </a:p>
          <a:p>
            <a:r>
              <a:rPr lang="en-GB" dirty="0"/>
              <a:t>Exercise = 6</a:t>
            </a:r>
          </a:p>
          <a:p>
            <a:r>
              <a:rPr lang="en-GB" dirty="0"/>
              <a:t>Therapy = 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6AB0BE-4C1B-4E61-A9AE-E10D52072F76}"/>
              </a:ext>
            </a:extLst>
          </p:cNvPr>
          <p:cNvSpPr txBox="1"/>
          <p:nvPr/>
        </p:nvSpPr>
        <p:spPr>
          <a:xfrm>
            <a:off x="5100832" y="3364204"/>
            <a:ext cx="12832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Age = 10</a:t>
            </a:r>
          </a:p>
          <a:p>
            <a:r>
              <a:rPr lang="en-GB" dirty="0"/>
              <a:t>Exercise = 6</a:t>
            </a:r>
          </a:p>
          <a:p>
            <a:r>
              <a:rPr lang="en-GB" dirty="0"/>
              <a:t>Therapy = 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8957C1-FC71-46EA-82D7-7668C11185B0}"/>
              </a:ext>
            </a:extLst>
          </p:cNvPr>
          <p:cNvSpPr txBox="1"/>
          <p:nvPr/>
        </p:nvSpPr>
        <p:spPr>
          <a:xfrm>
            <a:off x="1164995" y="172856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…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7F3086-FEC6-4268-BC40-E6D1736D7D54}"/>
              </a:ext>
            </a:extLst>
          </p:cNvPr>
          <p:cNvSpPr txBox="1"/>
          <p:nvPr/>
        </p:nvSpPr>
        <p:spPr>
          <a:xfrm>
            <a:off x="5100831" y="172856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…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EC147D-3A72-4861-8F7D-0DE4CE9182D5}"/>
              </a:ext>
            </a:extLst>
          </p:cNvPr>
          <p:cNvSpPr txBox="1"/>
          <p:nvPr/>
        </p:nvSpPr>
        <p:spPr>
          <a:xfrm>
            <a:off x="1164995" y="206390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…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74319AB-4FB1-430B-9E1A-392B1A1A347B}"/>
              </a:ext>
            </a:extLst>
          </p:cNvPr>
          <p:cNvSpPr txBox="1"/>
          <p:nvPr/>
        </p:nvSpPr>
        <p:spPr>
          <a:xfrm>
            <a:off x="5100831" y="206391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…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18ECF80-34C4-43AB-AFB3-A948A6164EFF}"/>
              </a:ext>
            </a:extLst>
          </p:cNvPr>
          <p:cNvSpPr txBox="1"/>
          <p:nvPr/>
        </p:nvSpPr>
        <p:spPr>
          <a:xfrm>
            <a:off x="1164995" y="417782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…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07378DC-1486-43F1-BFF9-B1D5069512F8}"/>
              </a:ext>
            </a:extLst>
          </p:cNvPr>
          <p:cNvSpPr txBox="1"/>
          <p:nvPr/>
        </p:nvSpPr>
        <p:spPr>
          <a:xfrm>
            <a:off x="5100831" y="417782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…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339BEC3-9E34-489F-83E1-942ABCA99448}"/>
              </a:ext>
            </a:extLst>
          </p:cNvPr>
          <p:cNvSpPr txBox="1"/>
          <p:nvPr/>
        </p:nvSpPr>
        <p:spPr>
          <a:xfrm>
            <a:off x="1164995" y="451317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…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69FE61B-965B-494E-8000-7CF63A27AD3C}"/>
              </a:ext>
            </a:extLst>
          </p:cNvPr>
          <p:cNvSpPr txBox="1"/>
          <p:nvPr/>
        </p:nvSpPr>
        <p:spPr>
          <a:xfrm>
            <a:off x="5100831" y="451317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…</a:t>
            </a:r>
          </a:p>
        </p:txBody>
      </p:sp>
      <p:sp>
        <p:nvSpPr>
          <p:cNvPr id="33" name="Smiley Face 32">
            <a:extLst>
              <a:ext uri="{FF2B5EF4-FFF2-40B4-BE49-F238E27FC236}">
                <a16:creationId xmlns:a16="http://schemas.microsoft.com/office/drawing/2014/main" id="{E35C809C-7739-45D2-A132-EDA5ABB0DA78}"/>
              </a:ext>
            </a:extLst>
          </p:cNvPr>
          <p:cNvSpPr/>
          <p:nvPr/>
        </p:nvSpPr>
        <p:spPr>
          <a:xfrm>
            <a:off x="1187767" y="5037594"/>
            <a:ext cx="855677" cy="704675"/>
          </a:xfrm>
          <a:prstGeom prst="smileyFac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Smiley Face 33">
            <a:extLst>
              <a:ext uri="{FF2B5EF4-FFF2-40B4-BE49-F238E27FC236}">
                <a16:creationId xmlns:a16="http://schemas.microsoft.com/office/drawing/2014/main" id="{13E39FA3-351C-47C9-AA9D-4F692D1289C8}"/>
              </a:ext>
            </a:extLst>
          </p:cNvPr>
          <p:cNvSpPr/>
          <p:nvPr/>
        </p:nvSpPr>
        <p:spPr>
          <a:xfrm>
            <a:off x="5123604" y="5037595"/>
            <a:ext cx="855677" cy="704675"/>
          </a:xfrm>
          <a:prstGeom prst="smileyFac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172C5D1-89A5-4831-B953-FBF785C97816}"/>
              </a:ext>
            </a:extLst>
          </p:cNvPr>
          <p:cNvSpPr txBox="1"/>
          <p:nvPr/>
        </p:nvSpPr>
        <p:spPr>
          <a:xfrm>
            <a:off x="1164996" y="5742265"/>
            <a:ext cx="12832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Age = 50</a:t>
            </a:r>
          </a:p>
          <a:p>
            <a:r>
              <a:rPr lang="en-GB" dirty="0"/>
              <a:t>Exercise = 2</a:t>
            </a:r>
          </a:p>
          <a:p>
            <a:r>
              <a:rPr lang="en-GB" dirty="0"/>
              <a:t>Therapy = 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A6CDA6F-5E31-488A-BDE7-3349B500DEDC}"/>
              </a:ext>
            </a:extLst>
          </p:cNvPr>
          <p:cNvSpPr txBox="1"/>
          <p:nvPr/>
        </p:nvSpPr>
        <p:spPr>
          <a:xfrm>
            <a:off x="5100832" y="5742265"/>
            <a:ext cx="12832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Age = 50</a:t>
            </a:r>
          </a:p>
          <a:p>
            <a:r>
              <a:rPr lang="en-GB" dirty="0"/>
              <a:t>Exercise = 2</a:t>
            </a:r>
          </a:p>
          <a:p>
            <a:r>
              <a:rPr lang="en-GB" dirty="0"/>
              <a:t>Therapy = 1</a:t>
            </a:r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5729FCC8-BD75-4559-9E99-92359FFB292C}"/>
              </a:ext>
            </a:extLst>
          </p:cNvPr>
          <p:cNvSpPr/>
          <p:nvPr/>
        </p:nvSpPr>
        <p:spPr>
          <a:xfrm>
            <a:off x="2177624" y="264149"/>
            <a:ext cx="2833125" cy="562279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- 6.94 in Stress</a:t>
            </a:r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4ACC8329-198A-4486-8006-281B85313927}"/>
              </a:ext>
            </a:extLst>
          </p:cNvPr>
          <p:cNvSpPr/>
          <p:nvPr/>
        </p:nvSpPr>
        <p:spPr>
          <a:xfrm>
            <a:off x="2177624" y="2730730"/>
            <a:ext cx="2833125" cy="562279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- 6.94 in Stress</a:t>
            </a:r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BD28837F-623A-4A4D-A2B8-55A56AE3D4C6}"/>
              </a:ext>
            </a:extLst>
          </p:cNvPr>
          <p:cNvSpPr/>
          <p:nvPr/>
        </p:nvSpPr>
        <p:spPr>
          <a:xfrm>
            <a:off x="2177624" y="5100620"/>
            <a:ext cx="2833125" cy="562279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- 6.94 in Stress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4E373A5-2423-4B63-AE34-4797066ED5E7}"/>
              </a:ext>
            </a:extLst>
          </p:cNvPr>
          <p:cNvSpPr txBox="1"/>
          <p:nvPr/>
        </p:nvSpPr>
        <p:spPr>
          <a:xfrm rot="20388138">
            <a:off x="1015504" y="368707"/>
            <a:ext cx="124574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400" dirty="0"/>
              <a:t>Stress = 3.087</a:t>
            </a:r>
          </a:p>
        </p:txBody>
      </p:sp>
    </p:spTree>
    <p:extLst>
      <p:ext uri="{BB962C8B-B14F-4D97-AF65-F5344CB8AC3E}">
        <p14:creationId xmlns:p14="http://schemas.microsoft.com/office/powerpoint/2010/main" val="2253315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miley Face 3">
            <a:extLst>
              <a:ext uri="{FF2B5EF4-FFF2-40B4-BE49-F238E27FC236}">
                <a16:creationId xmlns:a16="http://schemas.microsoft.com/office/drawing/2014/main" id="{14908354-506B-44CE-8EA4-8C2B37082E74}"/>
              </a:ext>
            </a:extLst>
          </p:cNvPr>
          <p:cNvSpPr/>
          <p:nvPr/>
        </p:nvSpPr>
        <p:spPr>
          <a:xfrm>
            <a:off x="1210536" y="192951"/>
            <a:ext cx="855677" cy="704675"/>
          </a:xfrm>
          <a:prstGeom prst="smileyFac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Smiley Face 4">
            <a:extLst>
              <a:ext uri="{FF2B5EF4-FFF2-40B4-BE49-F238E27FC236}">
                <a16:creationId xmlns:a16="http://schemas.microsoft.com/office/drawing/2014/main" id="{1DC1CC57-E25B-47AB-ACC9-51FF3BA5D488}"/>
              </a:ext>
            </a:extLst>
          </p:cNvPr>
          <p:cNvSpPr/>
          <p:nvPr/>
        </p:nvSpPr>
        <p:spPr>
          <a:xfrm>
            <a:off x="5146373" y="192952"/>
            <a:ext cx="855677" cy="704675"/>
          </a:xfrm>
          <a:prstGeom prst="smileyFac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54E9B6-2D41-4606-A8B2-13917025BA54}"/>
              </a:ext>
            </a:extLst>
          </p:cNvPr>
          <p:cNvSpPr txBox="1"/>
          <p:nvPr/>
        </p:nvSpPr>
        <p:spPr>
          <a:xfrm>
            <a:off x="1187765" y="897623"/>
            <a:ext cx="12832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Age = a</a:t>
            </a:r>
          </a:p>
          <a:p>
            <a:r>
              <a:rPr lang="en-GB" dirty="0"/>
              <a:t>Exercise = e</a:t>
            </a:r>
          </a:p>
          <a:p>
            <a:r>
              <a:rPr lang="en-GB" dirty="0"/>
              <a:t>Therapy = 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D1F318-3DC6-4281-8525-3A240E94193B}"/>
              </a:ext>
            </a:extLst>
          </p:cNvPr>
          <p:cNvSpPr txBox="1"/>
          <p:nvPr/>
        </p:nvSpPr>
        <p:spPr>
          <a:xfrm>
            <a:off x="5123601" y="897623"/>
            <a:ext cx="12832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Age = a</a:t>
            </a:r>
          </a:p>
          <a:p>
            <a:r>
              <a:rPr lang="en-GB" dirty="0"/>
              <a:t>Exercise = e</a:t>
            </a:r>
          </a:p>
          <a:p>
            <a:r>
              <a:rPr lang="en-GB" dirty="0"/>
              <a:t>Therapy = 1</a:t>
            </a:r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5729FCC8-BD75-4559-9E99-92359FFB292C}"/>
              </a:ext>
            </a:extLst>
          </p:cNvPr>
          <p:cNvSpPr/>
          <p:nvPr/>
        </p:nvSpPr>
        <p:spPr>
          <a:xfrm>
            <a:off x="2177624" y="264149"/>
            <a:ext cx="2833125" cy="562279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- 6.94 in Stress</a:t>
            </a:r>
          </a:p>
        </p:txBody>
      </p:sp>
    </p:spTree>
    <p:extLst>
      <p:ext uri="{BB962C8B-B14F-4D97-AF65-F5344CB8AC3E}">
        <p14:creationId xmlns:p14="http://schemas.microsoft.com/office/powerpoint/2010/main" val="3825987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miley Face 3">
            <a:extLst>
              <a:ext uri="{FF2B5EF4-FFF2-40B4-BE49-F238E27FC236}">
                <a16:creationId xmlns:a16="http://schemas.microsoft.com/office/drawing/2014/main" id="{14908354-506B-44CE-8EA4-8C2B37082E74}"/>
              </a:ext>
            </a:extLst>
          </p:cNvPr>
          <p:cNvSpPr/>
          <p:nvPr/>
        </p:nvSpPr>
        <p:spPr>
          <a:xfrm>
            <a:off x="1210536" y="192951"/>
            <a:ext cx="855677" cy="704675"/>
          </a:xfrm>
          <a:prstGeom prst="smileyFac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Smiley Face 4">
            <a:extLst>
              <a:ext uri="{FF2B5EF4-FFF2-40B4-BE49-F238E27FC236}">
                <a16:creationId xmlns:a16="http://schemas.microsoft.com/office/drawing/2014/main" id="{1DC1CC57-E25B-47AB-ACC9-51FF3BA5D488}"/>
              </a:ext>
            </a:extLst>
          </p:cNvPr>
          <p:cNvSpPr/>
          <p:nvPr/>
        </p:nvSpPr>
        <p:spPr>
          <a:xfrm>
            <a:off x="5146373" y="192952"/>
            <a:ext cx="855677" cy="704675"/>
          </a:xfrm>
          <a:prstGeom prst="smileyFac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54E9B6-2D41-4606-A8B2-13917025BA54}"/>
              </a:ext>
            </a:extLst>
          </p:cNvPr>
          <p:cNvSpPr txBox="1"/>
          <p:nvPr/>
        </p:nvSpPr>
        <p:spPr>
          <a:xfrm>
            <a:off x="1187765" y="897623"/>
            <a:ext cx="12832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Age = 0</a:t>
            </a:r>
          </a:p>
          <a:p>
            <a:r>
              <a:rPr lang="en-GB" dirty="0"/>
              <a:t>Exercise = e</a:t>
            </a:r>
          </a:p>
          <a:p>
            <a:r>
              <a:rPr lang="en-GB" dirty="0"/>
              <a:t>Therapy = 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D1F318-3DC6-4281-8525-3A240E94193B}"/>
              </a:ext>
            </a:extLst>
          </p:cNvPr>
          <p:cNvSpPr txBox="1"/>
          <p:nvPr/>
        </p:nvSpPr>
        <p:spPr>
          <a:xfrm>
            <a:off x="5123601" y="897623"/>
            <a:ext cx="12832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Age = 0</a:t>
            </a:r>
          </a:p>
          <a:p>
            <a:r>
              <a:rPr lang="en-GB" dirty="0"/>
              <a:t>Exercise = e</a:t>
            </a:r>
          </a:p>
          <a:p>
            <a:r>
              <a:rPr lang="en-GB" dirty="0"/>
              <a:t>Therapy = 1</a:t>
            </a:r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5729FCC8-BD75-4559-9E99-92359FFB292C}"/>
              </a:ext>
            </a:extLst>
          </p:cNvPr>
          <p:cNvSpPr/>
          <p:nvPr/>
        </p:nvSpPr>
        <p:spPr>
          <a:xfrm>
            <a:off x="2177624" y="264149"/>
            <a:ext cx="2833125" cy="562279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- 1.78 in Stress</a:t>
            </a:r>
          </a:p>
        </p:txBody>
      </p:sp>
      <p:sp>
        <p:nvSpPr>
          <p:cNvPr id="8" name="Smiley Face 7">
            <a:extLst>
              <a:ext uri="{FF2B5EF4-FFF2-40B4-BE49-F238E27FC236}">
                <a16:creationId xmlns:a16="http://schemas.microsoft.com/office/drawing/2014/main" id="{2A6681B8-1A49-43E4-BA36-BE5BB1822506}"/>
              </a:ext>
            </a:extLst>
          </p:cNvPr>
          <p:cNvSpPr/>
          <p:nvPr/>
        </p:nvSpPr>
        <p:spPr>
          <a:xfrm>
            <a:off x="1210536" y="1964427"/>
            <a:ext cx="855677" cy="704675"/>
          </a:xfrm>
          <a:prstGeom prst="smileyFac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miley Face 8">
            <a:extLst>
              <a:ext uri="{FF2B5EF4-FFF2-40B4-BE49-F238E27FC236}">
                <a16:creationId xmlns:a16="http://schemas.microsoft.com/office/drawing/2014/main" id="{7B74CF13-A612-4E02-A9AD-8628C04593C8}"/>
              </a:ext>
            </a:extLst>
          </p:cNvPr>
          <p:cNvSpPr/>
          <p:nvPr/>
        </p:nvSpPr>
        <p:spPr>
          <a:xfrm>
            <a:off x="5146373" y="1964428"/>
            <a:ext cx="855677" cy="704675"/>
          </a:xfrm>
          <a:prstGeom prst="smileyFac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384508-27C9-4005-8541-0442CCA36DCB}"/>
              </a:ext>
            </a:extLst>
          </p:cNvPr>
          <p:cNvSpPr txBox="1"/>
          <p:nvPr/>
        </p:nvSpPr>
        <p:spPr>
          <a:xfrm>
            <a:off x="1187765" y="2669099"/>
            <a:ext cx="12832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Age = 1</a:t>
            </a:r>
          </a:p>
          <a:p>
            <a:r>
              <a:rPr lang="en-GB" dirty="0"/>
              <a:t>Exercise = e</a:t>
            </a:r>
          </a:p>
          <a:p>
            <a:r>
              <a:rPr lang="en-GB" dirty="0"/>
              <a:t>Therapy = 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B46DB6-3BEC-4C0E-86A6-7044E53A5CA9}"/>
              </a:ext>
            </a:extLst>
          </p:cNvPr>
          <p:cNvSpPr txBox="1"/>
          <p:nvPr/>
        </p:nvSpPr>
        <p:spPr>
          <a:xfrm>
            <a:off x="5123601" y="2669099"/>
            <a:ext cx="12832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Age = 1</a:t>
            </a:r>
          </a:p>
          <a:p>
            <a:r>
              <a:rPr lang="en-GB" dirty="0"/>
              <a:t>Exercise = e</a:t>
            </a:r>
          </a:p>
          <a:p>
            <a:r>
              <a:rPr lang="en-GB" dirty="0"/>
              <a:t>Therapy = 1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4DC895E7-D848-4308-9459-50BA5FAD5D39}"/>
              </a:ext>
            </a:extLst>
          </p:cNvPr>
          <p:cNvSpPr/>
          <p:nvPr/>
        </p:nvSpPr>
        <p:spPr>
          <a:xfrm>
            <a:off x="2177624" y="2035625"/>
            <a:ext cx="2833125" cy="562279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-1.78 – 0.153 in Stress</a:t>
            </a:r>
          </a:p>
        </p:txBody>
      </p:sp>
      <p:sp>
        <p:nvSpPr>
          <p:cNvPr id="13" name="Smiley Face 12">
            <a:extLst>
              <a:ext uri="{FF2B5EF4-FFF2-40B4-BE49-F238E27FC236}">
                <a16:creationId xmlns:a16="http://schemas.microsoft.com/office/drawing/2014/main" id="{AEBC5D8E-B977-4F5F-8538-F2D03C69AB2A}"/>
              </a:ext>
            </a:extLst>
          </p:cNvPr>
          <p:cNvSpPr/>
          <p:nvPr/>
        </p:nvSpPr>
        <p:spPr>
          <a:xfrm>
            <a:off x="1210536" y="3808498"/>
            <a:ext cx="855677" cy="704675"/>
          </a:xfrm>
          <a:prstGeom prst="smileyFac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Smiley Face 13">
            <a:extLst>
              <a:ext uri="{FF2B5EF4-FFF2-40B4-BE49-F238E27FC236}">
                <a16:creationId xmlns:a16="http://schemas.microsoft.com/office/drawing/2014/main" id="{0FFF8510-AD1A-4406-9C8F-DB6D6F6E16B2}"/>
              </a:ext>
            </a:extLst>
          </p:cNvPr>
          <p:cNvSpPr/>
          <p:nvPr/>
        </p:nvSpPr>
        <p:spPr>
          <a:xfrm>
            <a:off x="5146373" y="3808500"/>
            <a:ext cx="855677" cy="704675"/>
          </a:xfrm>
          <a:prstGeom prst="smileyFac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7E1255-CF7A-481A-AAD3-EF833D72A1A6}"/>
              </a:ext>
            </a:extLst>
          </p:cNvPr>
          <p:cNvSpPr txBox="1"/>
          <p:nvPr/>
        </p:nvSpPr>
        <p:spPr>
          <a:xfrm>
            <a:off x="1187765" y="4513169"/>
            <a:ext cx="12832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Age = 2</a:t>
            </a:r>
          </a:p>
          <a:p>
            <a:r>
              <a:rPr lang="en-GB" dirty="0"/>
              <a:t>Exercise = e</a:t>
            </a:r>
          </a:p>
          <a:p>
            <a:r>
              <a:rPr lang="en-GB" dirty="0"/>
              <a:t>Therapy = 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D2F1BF-7940-4C37-A12A-68B626E01966}"/>
              </a:ext>
            </a:extLst>
          </p:cNvPr>
          <p:cNvSpPr txBox="1"/>
          <p:nvPr/>
        </p:nvSpPr>
        <p:spPr>
          <a:xfrm>
            <a:off x="5123601" y="4513169"/>
            <a:ext cx="12832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Age = 2</a:t>
            </a:r>
          </a:p>
          <a:p>
            <a:r>
              <a:rPr lang="en-GB" dirty="0"/>
              <a:t>Exercise = e</a:t>
            </a:r>
          </a:p>
          <a:p>
            <a:r>
              <a:rPr lang="en-GB" dirty="0"/>
              <a:t>Therapy = 1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790405D8-662B-436A-8BCB-1851928CF94A}"/>
              </a:ext>
            </a:extLst>
          </p:cNvPr>
          <p:cNvSpPr/>
          <p:nvPr/>
        </p:nvSpPr>
        <p:spPr>
          <a:xfrm>
            <a:off x="2177624" y="3879696"/>
            <a:ext cx="2833125" cy="562279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-1.78 – 0.153 – 0.153 in Stress</a:t>
            </a:r>
          </a:p>
        </p:txBody>
      </p:sp>
    </p:spTree>
    <p:extLst>
      <p:ext uri="{BB962C8B-B14F-4D97-AF65-F5344CB8AC3E}">
        <p14:creationId xmlns:p14="http://schemas.microsoft.com/office/powerpoint/2010/main" val="2669446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miley Face 3">
            <a:extLst>
              <a:ext uri="{FF2B5EF4-FFF2-40B4-BE49-F238E27FC236}">
                <a16:creationId xmlns:a16="http://schemas.microsoft.com/office/drawing/2014/main" id="{14908354-506B-44CE-8EA4-8C2B37082E74}"/>
              </a:ext>
            </a:extLst>
          </p:cNvPr>
          <p:cNvSpPr/>
          <p:nvPr/>
        </p:nvSpPr>
        <p:spPr>
          <a:xfrm>
            <a:off x="412100" y="192950"/>
            <a:ext cx="855677" cy="704675"/>
          </a:xfrm>
          <a:prstGeom prst="smileyFac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Smiley Face 4">
            <a:extLst>
              <a:ext uri="{FF2B5EF4-FFF2-40B4-BE49-F238E27FC236}">
                <a16:creationId xmlns:a16="http://schemas.microsoft.com/office/drawing/2014/main" id="{1DC1CC57-E25B-47AB-ACC9-51FF3BA5D488}"/>
              </a:ext>
            </a:extLst>
          </p:cNvPr>
          <p:cNvSpPr/>
          <p:nvPr/>
        </p:nvSpPr>
        <p:spPr>
          <a:xfrm>
            <a:off x="3028148" y="192408"/>
            <a:ext cx="855677" cy="704675"/>
          </a:xfrm>
          <a:prstGeom prst="smileyFac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54E9B6-2D41-4606-A8B2-13917025BA54}"/>
              </a:ext>
            </a:extLst>
          </p:cNvPr>
          <p:cNvSpPr txBox="1"/>
          <p:nvPr/>
        </p:nvSpPr>
        <p:spPr>
          <a:xfrm>
            <a:off x="323517" y="895035"/>
            <a:ext cx="17165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Age = 0</a:t>
            </a:r>
          </a:p>
          <a:p>
            <a:r>
              <a:rPr lang="en-GB" dirty="0"/>
              <a:t>Exercise = e</a:t>
            </a:r>
          </a:p>
          <a:p>
            <a:r>
              <a:rPr lang="en-GB" dirty="0" err="1"/>
              <a:t>n_therapy</a:t>
            </a:r>
            <a:r>
              <a:rPr lang="en-GB" dirty="0"/>
              <a:t> = 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D1F318-3DC6-4281-8525-3A240E94193B}"/>
              </a:ext>
            </a:extLst>
          </p:cNvPr>
          <p:cNvSpPr txBox="1"/>
          <p:nvPr/>
        </p:nvSpPr>
        <p:spPr>
          <a:xfrm>
            <a:off x="2952567" y="897623"/>
            <a:ext cx="16563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Age = 0</a:t>
            </a:r>
          </a:p>
          <a:p>
            <a:r>
              <a:rPr lang="en-GB" dirty="0"/>
              <a:t>Exercise = e</a:t>
            </a:r>
          </a:p>
          <a:p>
            <a:r>
              <a:rPr lang="en-GB" dirty="0" err="1"/>
              <a:t>n_therapy</a:t>
            </a:r>
            <a:r>
              <a:rPr lang="en-GB" dirty="0"/>
              <a:t> = 1</a:t>
            </a:r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5729FCC8-BD75-4559-9E99-92359FFB292C}"/>
              </a:ext>
            </a:extLst>
          </p:cNvPr>
          <p:cNvSpPr/>
          <p:nvPr/>
        </p:nvSpPr>
        <p:spPr>
          <a:xfrm>
            <a:off x="1405308" y="263607"/>
            <a:ext cx="1544631" cy="562279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- 1.24 in Stress</a:t>
            </a:r>
          </a:p>
        </p:txBody>
      </p:sp>
      <p:sp>
        <p:nvSpPr>
          <p:cNvPr id="18" name="Smiley Face 17">
            <a:extLst>
              <a:ext uri="{FF2B5EF4-FFF2-40B4-BE49-F238E27FC236}">
                <a16:creationId xmlns:a16="http://schemas.microsoft.com/office/drawing/2014/main" id="{109F38E7-C50C-4A00-8B6D-474213B0A4A3}"/>
              </a:ext>
            </a:extLst>
          </p:cNvPr>
          <p:cNvSpPr/>
          <p:nvPr/>
        </p:nvSpPr>
        <p:spPr>
          <a:xfrm>
            <a:off x="5644198" y="199707"/>
            <a:ext cx="855677" cy="704675"/>
          </a:xfrm>
          <a:prstGeom prst="smileyFac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5E5AE078-E939-47E1-BA1C-36497F5A4943}"/>
              </a:ext>
            </a:extLst>
          </p:cNvPr>
          <p:cNvSpPr/>
          <p:nvPr/>
        </p:nvSpPr>
        <p:spPr>
          <a:xfrm>
            <a:off x="4021358" y="270906"/>
            <a:ext cx="1544631" cy="562279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- 1.24 in Stress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A032DE8-7C41-46F2-A914-B8C9209727B4}"/>
              </a:ext>
            </a:extLst>
          </p:cNvPr>
          <p:cNvSpPr txBox="1"/>
          <p:nvPr/>
        </p:nvSpPr>
        <p:spPr>
          <a:xfrm>
            <a:off x="5361647" y="901792"/>
            <a:ext cx="15446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Age = 0</a:t>
            </a:r>
          </a:p>
          <a:p>
            <a:r>
              <a:rPr lang="en-GB" dirty="0"/>
              <a:t>Exercise = e</a:t>
            </a:r>
          </a:p>
          <a:p>
            <a:r>
              <a:rPr lang="en-GB" dirty="0" err="1"/>
              <a:t>n_therapy</a:t>
            </a:r>
            <a:r>
              <a:rPr lang="en-GB" dirty="0"/>
              <a:t> = 2</a:t>
            </a:r>
          </a:p>
        </p:txBody>
      </p:sp>
      <p:sp>
        <p:nvSpPr>
          <p:cNvPr id="21" name="Smiley Face 20">
            <a:extLst>
              <a:ext uri="{FF2B5EF4-FFF2-40B4-BE49-F238E27FC236}">
                <a16:creationId xmlns:a16="http://schemas.microsoft.com/office/drawing/2014/main" id="{17CC08FF-A98A-48A1-8C6B-C1CD7E6AB403}"/>
              </a:ext>
            </a:extLst>
          </p:cNvPr>
          <p:cNvSpPr/>
          <p:nvPr/>
        </p:nvSpPr>
        <p:spPr>
          <a:xfrm>
            <a:off x="412100" y="2520992"/>
            <a:ext cx="855677" cy="704675"/>
          </a:xfrm>
          <a:prstGeom prst="smileyFac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Smiley Face 21">
            <a:extLst>
              <a:ext uri="{FF2B5EF4-FFF2-40B4-BE49-F238E27FC236}">
                <a16:creationId xmlns:a16="http://schemas.microsoft.com/office/drawing/2014/main" id="{D34E95DF-E125-40F4-BB34-6DFAA8C2F2D2}"/>
              </a:ext>
            </a:extLst>
          </p:cNvPr>
          <p:cNvSpPr/>
          <p:nvPr/>
        </p:nvSpPr>
        <p:spPr>
          <a:xfrm>
            <a:off x="3028148" y="2520450"/>
            <a:ext cx="855677" cy="704675"/>
          </a:xfrm>
          <a:prstGeom prst="smileyFac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D371E55-78FA-4821-9B62-CA59FBAE51BA}"/>
              </a:ext>
            </a:extLst>
          </p:cNvPr>
          <p:cNvSpPr txBox="1"/>
          <p:nvPr/>
        </p:nvSpPr>
        <p:spPr>
          <a:xfrm>
            <a:off x="323517" y="3223077"/>
            <a:ext cx="17165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Age = 1</a:t>
            </a:r>
          </a:p>
          <a:p>
            <a:r>
              <a:rPr lang="en-GB" dirty="0"/>
              <a:t>Exercise = e</a:t>
            </a:r>
          </a:p>
          <a:p>
            <a:r>
              <a:rPr lang="en-GB" dirty="0" err="1"/>
              <a:t>n_therapy</a:t>
            </a:r>
            <a:r>
              <a:rPr lang="en-GB" dirty="0"/>
              <a:t> = 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F016D51-435C-49F9-A704-CA49181ADE10}"/>
              </a:ext>
            </a:extLst>
          </p:cNvPr>
          <p:cNvSpPr txBox="1"/>
          <p:nvPr/>
        </p:nvSpPr>
        <p:spPr>
          <a:xfrm>
            <a:off x="2952567" y="3225665"/>
            <a:ext cx="16563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Age = 1</a:t>
            </a:r>
          </a:p>
          <a:p>
            <a:r>
              <a:rPr lang="en-GB" dirty="0"/>
              <a:t>Exercise = e</a:t>
            </a:r>
          </a:p>
          <a:p>
            <a:r>
              <a:rPr lang="en-GB" dirty="0" err="1"/>
              <a:t>n_therapy</a:t>
            </a:r>
            <a:r>
              <a:rPr lang="en-GB" dirty="0"/>
              <a:t> = 1</a:t>
            </a: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BCA1EC4D-4221-4230-984F-2A2074F4BE56}"/>
              </a:ext>
            </a:extLst>
          </p:cNvPr>
          <p:cNvSpPr/>
          <p:nvPr/>
        </p:nvSpPr>
        <p:spPr>
          <a:xfrm>
            <a:off x="1405308" y="2591649"/>
            <a:ext cx="1544631" cy="562279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- 1.24 -0.09 in Stress</a:t>
            </a:r>
          </a:p>
        </p:txBody>
      </p:sp>
      <p:sp>
        <p:nvSpPr>
          <p:cNvPr id="26" name="Smiley Face 25">
            <a:extLst>
              <a:ext uri="{FF2B5EF4-FFF2-40B4-BE49-F238E27FC236}">
                <a16:creationId xmlns:a16="http://schemas.microsoft.com/office/drawing/2014/main" id="{23BB7C30-B644-4228-B293-5C029329D199}"/>
              </a:ext>
            </a:extLst>
          </p:cNvPr>
          <p:cNvSpPr/>
          <p:nvPr/>
        </p:nvSpPr>
        <p:spPr>
          <a:xfrm>
            <a:off x="5644198" y="2527749"/>
            <a:ext cx="855677" cy="704675"/>
          </a:xfrm>
          <a:prstGeom prst="smileyFac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162315C-3292-4C5D-A9A8-F4500BF40BAF}"/>
              </a:ext>
            </a:extLst>
          </p:cNvPr>
          <p:cNvSpPr txBox="1"/>
          <p:nvPr/>
        </p:nvSpPr>
        <p:spPr>
          <a:xfrm>
            <a:off x="5361647" y="3229834"/>
            <a:ext cx="15446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Age = 1</a:t>
            </a:r>
          </a:p>
          <a:p>
            <a:r>
              <a:rPr lang="en-GB" dirty="0"/>
              <a:t>Exercise = e</a:t>
            </a:r>
          </a:p>
          <a:p>
            <a:r>
              <a:rPr lang="en-GB" dirty="0" err="1"/>
              <a:t>n_therapy</a:t>
            </a:r>
            <a:r>
              <a:rPr lang="en-GB" dirty="0"/>
              <a:t> = 2</a:t>
            </a:r>
          </a:p>
        </p:txBody>
      </p:sp>
      <p:sp>
        <p:nvSpPr>
          <p:cNvPr id="29" name="Smiley Face 28">
            <a:extLst>
              <a:ext uri="{FF2B5EF4-FFF2-40B4-BE49-F238E27FC236}">
                <a16:creationId xmlns:a16="http://schemas.microsoft.com/office/drawing/2014/main" id="{05E364A0-74D1-44F1-B134-3AEC7CFA51FF}"/>
              </a:ext>
            </a:extLst>
          </p:cNvPr>
          <p:cNvSpPr/>
          <p:nvPr/>
        </p:nvSpPr>
        <p:spPr>
          <a:xfrm>
            <a:off x="417797" y="4903628"/>
            <a:ext cx="855677" cy="704675"/>
          </a:xfrm>
          <a:prstGeom prst="smileyFac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Smiley Face 29">
            <a:extLst>
              <a:ext uri="{FF2B5EF4-FFF2-40B4-BE49-F238E27FC236}">
                <a16:creationId xmlns:a16="http://schemas.microsoft.com/office/drawing/2014/main" id="{F1C4E20B-BC78-4431-804F-1BFF316F043A}"/>
              </a:ext>
            </a:extLst>
          </p:cNvPr>
          <p:cNvSpPr/>
          <p:nvPr/>
        </p:nvSpPr>
        <p:spPr>
          <a:xfrm>
            <a:off x="3033845" y="4903086"/>
            <a:ext cx="855677" cy="704675"/>
          </a:xfrm>
          <a:prstGeom prst="smileyFac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BE38F3E-DF09-4970-9411-C5528925BB60}"/>
              </a:ext>
            </a:extLst>
          </p:cNvPr>
          <p:cNvSpPr txBox="1"/>
          <p:nvPr/>
        </p:nvSpPr>
        <p:spPr>
          <a:xfrm>
            <a:off x="329214" y="5605713"/>
            <a:ext cx="17165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Age = 2</a:t>
            </a:r>
          </a:p>
          <a:p>
            <a:r>
              <a:rPr lang="en-GB" dirty="0"/>
              <a:t>Exercise = e</a:t>
            </a:r>
          </a:p>
          <a:p>
            <a:r>
              <a:rPr lang="en-GB" dirty="0" err="1"/>
              <a:t>n_therapy</a:t>
            </a:r>
            <a:r>
              <a:rPr lang="en-GB" dirty="0"/>
              <a:t> = 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9D4C923-C809-4071-BA25-9629F1AF215F}"/>
              </a:ext>
            </a:extLst>
          </p:cNvPr>
          <p:cNvSpPr txBox="1"/>
          <p:nvPr/>
        </p:nvSpPr>
        <p:spPr>
          <a:xfrm>
            <a:off x="2958264" y="5608301"/>
            <a:ext cx="16563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Age = 2</a:t>
            </a:r>
          </a:p>
          <a:p>
            <a:r>
              <a:rPr lang="en-GB" dirty="0"/>
              <a:t>Exercise = e</a:t>
            </a:r>
          </a:p>
          <a:p>
            <a:r>
              <a:rPr lang="en-GB" dirty="0" err="1"/>
              <a:t>n_therapy</a:t>
            </a:r>
            <a:r>
              <a:rPr lang="en-GB" dirty="0"/>
              <a:t> = 1</a:t>
            </a:r>
          </a:p>
        </p:txBody>
      </p:sp>
      <p:sp>
        <p:nvSpPr>
          <p:cNvPr id="34" name="Smiley Face 33">
            <a:extLst>
              <a:ext uri="{FF2B5EF4-FFF2-40B4-BE49-F238E27FC236}">
                <a16:creationId xmlns:a16="http://schemas.microsoft.com/office/drawing/2014/main" id="{A813BD1F-4EE8-487D-B438-3E0CF44A15C1}"/>
              </a:ext>
            </a:extLst>
          </p:cNvPr>
          <p:cNvSpPr/>
          <p:nvPr/>
        </p:nvSpPr>
        <p:spPr>
          <a:xfrm>
            <a:off x="5649895" y="4910385"/>
            <a:ext cx="855677" cy="704675"/>
          </a:xfrm>
          <a:prstGeom prst="smileyFac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B72E6AB-2981-4ED7-9449-FCC0B4364049}"/>
              </a:ext>
            </a:extLst>
          </p:cNvPr>
          <p:cNvSpPr txBox="1"/>
          <p:nvPr/>
        </p:nvSpPr>
        <p:spPr>
          <a:xfrm>
            <a:off x="5367344" y="5612470"/>
            <a:ext cx="15446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Age = 2</a:t>
            </a:r>
          </a:p>
          <a:p>
            <a:r>
              <a:rPr lang="en-GB" dirty="0"/>
              <a:t>Exercise = e</a:t>
            </a:r>
          </a:p>
          <a:p>
            <a:r>
              <a:rPr lang="en-GB" dirty="0" err="1"/>
              <a:t>n_therapy</a:t>
            </a:r>
            <a:r>
              <a:rPr lang="en-GB" dirty="0"/>
              <a:t> = 2</a:t>
            </a: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54391277-D184-4A16-AC8B-2E6D3EA76933}"/>
              </a:ext>
            </a:extLst>
          </p:cNvPr>
          <p:cNvSpPr/>
          <p:nvPr/>
        </p:nvSpPr>
        <p:spPr>
          <a:xfrm>
            <a:off x="3991696" y="2624879"/>
            <a:ext cx="1544631" cy="562279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- 1.24 -0.09 in Stress</a:t>
            </a:r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55A52845-30F8-415A-8341-591FA4DE38FD}"/>
              </a:ext>
            </a:extLst>
          </p:cNvPr>
          <p:cNvSpPr/>
          <p:nvPr/>
        </p:nvSpPr>
        <p:spPr>
          <a:xfrm>
            <a:off x="1413633" y="4973531"/>
            <a:ext cx="1544631" cy="562279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- 1.24 -0.09 -0.09 in Stress</a:t>
            </a:r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3ADE6CAC-1FC2-4D14-85A6-55B08B141E37}"/>
              </a:ext>
            </a:extLst>
          </p:cNvPr>
          <p:cNvSpPr/>
          <p:nvPr/>
        </p:nvSpPr>
        <p:spPr>
          <a:xfrm>
            <a:off x="3994250" y="4980247"/>
            <a:ext cx="1544631" cy="562279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- 1.24 -0.09 -0.09 in Stress</a:t>
            </a:r>
          </a:p>
        </p:txBody>
      </p:sp>
    </p:spTree>
    <p:extLst>
      <p:ext uri="{BB962C8B-B14F-4D97-AF65-F5344CB8AC3E}">
        <p14:creationId xmlns:p14="http://schemas.microsoft.com/office/powerpoint/2010/main" val="2700349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</TotalTime>
  <Words>595</Words>
  <Application>Microsoft Office PowerPoint</Application>
  <PresentationFormat>Custom</PresentationFormat>
  <Paragraphs>199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Josiah King</dc:creator>
  <cp:lastModifiedBy>Josiah King</cp:lastModifiedBy>
  <cp:revision>9</cp:revision>
  <dcterms:created xsi:type="dcterms:W3CDTF">2024-09-29T16:02:12Z</dcterms:created>
  <dcterms:modified xsi:type="dcterms:W3CDTF">2024-09-29T20:07:41Z</dcterms:modified>
</cp:coreProperties>
</file>