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58" r:id="rId5"/>
    <p:sldId id="260" r:id="rId6"/>
    <p:sldId id="262" r:id="rId7"/>
    <p:sldId id="263" r:id="rId8"/>
    <p:sldId id="265" r:id="rId9"/>
    <p:sldId id="266" r:id="rId10"/>
    <p:sldId id="267" r:id="rId11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DB2D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24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F324-CFA2-4D7F-9A02-796BD83E262C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FA5E-6888-4C6B-864A-F4FA8723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76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F324-CFA2-4D7F-9A02-796BD83E262C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FA5E-6888-4C6B-864A-F4FA8723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31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F324-CFA2-4D7F-9A02-796BD83E262C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FA5E-6888-4C6B-864A-F4FA8723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81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F324-CFA2-4D7F-9A02-796BD83E262C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FA5E-6888-4C6B-864A-F4FA8723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71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F324-CFA2-4D7F-9A02-796BD83E262C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FA5E-6888-4C6B-864A-F4FA8723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84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F324-CFA2-4D7F-9A02-796BD83E262C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FA5E-6888-4C6B-864A-F4FA8723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22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F324-CFA2-4D7F-9A02-796BD83E262C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FA5E-6888-4C6B-864A-F4FA8723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78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F324-CFA2-4D7F-9A02-796BD83E262C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FA5E-6888-4C6B-864A-F4FA8723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7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F324-CFA2-4D7F-9A02-796BD83E262C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FA5E-6888-4C6B-864A-F4FA8723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53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F324-CFA2-4D7F-9A02-796BD83E262C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FA5E-6888-4C6B-864A-F4FA8723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64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F324-CFA2-4D7F-9A02-796BD83E262C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FA5E-6888-4C6B-864A-F4FA8723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54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DF324-CFA2-4D7F-9A02-796BD83E262C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8FA5E-6888-4C6B-864A-F4FA8723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50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967BF94-FC61-400B-B562-5FEBEE6EEB67}"/>
              </a:ext>
            </a:extLst>
          </p:cNvPr>
          <p:cNvSpPr/>
          <p:nvPr/>
        </p:nvSpPr>
        <p:spPr>
          <a:xfrm>
            <a:off x="2226613" y="381480"/>
            <a:ext cx="2625754" cy="2625754"/>
          </a:xfrm>
          <a:prstGeom prst="ellipse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accent4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895202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C87D3E3-643F-4592-8C54-76237F77F31B}"/>
              </a:ext>
            </a:extLst>
          </p:cNvPr>
          <p:cNvGrpSpPr/>
          <p:nvPr/>
        </p:nvGrpSpPr>
        <p:grpSpPr>
          <a:xfrm>
            <a:off x="294679" y="187587"/>
            <a:ext cx="2340310" cy="2005842"/>
            <a:chOff x="615052" y="381480"/>
            <a:chExt cx="4237315" cy="36317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967BF94-FC61-400B-B562-5FEBEE6EEB67}"/>
                </a:ext>
              </a:extLst>
            </p:cNvPr>
            <p:cNvSpPr/>
            <p:nvPr/>
          </p:nvSpPr>
          <p:spPr>
            <a:xfrm>
              <a:off x="2226612" y="381480"/>
              <a:ext cx="2625755" cy="2625755"/>
            </a:xfrm>
            <a:prstGeom prst="ellipse">
              <a:avLst/>
            </a:prstGeom>
            <a:solidFill>
              <a:srgbClr val="FFFF0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4"/>
                  </a:solidFill>
                </a:rPr>
                <a:t>Y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B6C5899-89F2-4EB4-8F92-D65BD972076C}"/>
                </a:ext>
              </a:extLst>
            </p:cNvPr>
            <p:cNvSpPr/>
            <p:nvPr/>
          </p:nvSpPr>
          <p:spPr>
            <a:xfrm>
              <a:off x="615052" y="1387460"/>
              <a:ext cx="2625754" cy="2625754"/>
            </a:xfrm>
            <a:prstGeom prst="ellipse">
              <a:avLst/>
            </a:prstGeom>
            <a:solidFill>
              <a:srgbClr val="00B0F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1"/>
                  </a:solidFill>
                </a:rPr>
                <a:t>Z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D086AD-1B6B-4351-99A3-FB77B7BF5877}"/>
                </a:ext>
              </a:extLst>
            </p:cNvPr>
            <p:cNvSpPr txBox="1"/>
            <p:nvPr/>
          </p:nvSpPr>
          <p:spPr>
            <a:xfrm>
              <a:off x="3391853" y="2450767"/>
              <a:ext cx="334470" cy="835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2400" i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9C05CA-B254-4D00-9FF8-F3F58ECC597D}"/>
                </a:ext>
              </a:extLst>
            </p:cNvPr>
            <p:cNvSpPr txBox="1"/>
            <p:nvPr/>
          </p:nvSpPr>
          <p:spPr>
            <a:xfrm>
              <a:off x="2839578" y="2389728"/>
              <a:ext cx="334470" cy="835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2400" i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5F00A4-0AA9-4FFE-AE31-28CF47AA0F7D}"/>
                </a:ext>
              </a:extLst>
            </p:cNvPr>
            <p:cNvSpPr txBox="1"/>
            <p:nvPr/>
          </p:nvSpPr>
          <p:spPr>
            <a:xfrm>
              <a:off x="2544305" y="1956890"/>
              <a:ext cx="295275" cy="835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2400" i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4CE245B-AAD8-4472-9D38-3621B4818326}"/>
                </a:ext>
              </a:extLst>
            </p:cNvPr>
            <p:cNvSpPr txBox="1"/>
            <p:nvPr/>
          </p:nvSpPr>
          <p:spPr>
            <a:xfrm>
              <a:off x="2533085" y="3018553"/>
              <a:ext cx="334470" cy="835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2400" i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A5D737-B191-4CAA-B5C1-CF19ECC54EEB}"/>
                </a:ext>
              </a:extLst>
            </p:cNvPr>
            <p:cNvSpPr txBox="1"/>
            <p:nvPr/>
          </p:nvSpPr>
          <p:spPr>
            <a:xfrm>
              <a:off x="3389449" y="451872"/>
              <a:ext cx="334470" cy="835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2400" i="1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C8A1875-1AA6-4305-AB9E-6855F84FCB53}"/>
              </a:ext>
            </a:extLst>
          </p:cNvPr>
          <p:cNvGrpSpPr/>
          <p:nvPr/>
        </p:nvGrpSpPr>
        <p:grpSpPr>
          <a:xfrm>
            <a:off x="294679" y="2829796"/>
            <a:ext cx="2340310" cy="2422959"/>
            <a:chOff x="615052" y="451872"/>
            <a:chExt cx="4237315" cy="4386957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F64A7BD-CAA6-45B7-88E5-1CCED908742A}"/>
                </a:ext>
              </a:extLst>
            </p:cNvPr>
            <p:cNvSpPr/>
            <p:nvPr/>
          </p:nvSpPr>
          <p:spPr>
            <a:xfrm>
              <a:off x="2226613" y="2213075"/>
              <a:ext cx="2625754" cy="262575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rgbClr val="C00000"/>
                  </a:solidFill>
                </a:rPr>
                <a:t>X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973AA23-A573-45F4-897B-9EFAD276CD24}"/>
                </a:ext>
              </a:extLst>
            </p:cNvPr>
            <p:cNvSpPr/>
            <p:nvPr/>
          </p:nvSpPr>
          <p:spPr>
            <a:xfrm>
              <a:off x="615052" y="1387460"/>
              <a:ext cx="2625754" cy="2625754"/>
            </a:xfrm>
            <a:prstGeom prst="ellipse">
              <a:avLst/>
            </a:prstGeom>
            <a:solidFill>
              <a:srgbClr val="00B0F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1"/>
                  </a:solidFill>
                </a:rPr>
                <a:t>Z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25A01B3-8C3B-4096-AF91-A855ACD209F4}"/>
                </a:ext>
              </a:extLst>
            </p:cNvPr>
            <p:cNvSpPr txBox="1"/>
            <p:nvPr/>
          </p:nvSpPr>
          <p:spPr>
            <a:xfrm>
              <a:off x="3391853" y="2450767"/>
              <a:ext cx="334470" cy="835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2400" i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7D42520-31BB-45E2-A447-64CC5707E6A4}"/>
                </a:ext>
              </a:extLst>
            </p:cNvPr>
            <p:cNvSpPr txBox="1"/>
            <p:nvPr/>
          </p:nvSpPr>
          <p:spPr>
            <a:xfrm>
              <a:off x="2839578" y="2389728"/>
              <a:ext cx="334470" cy="835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2400" i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9ACBD31-580B-434C-89DC-C0029CBC79B9}"/>
                </a:ext>
              </a:extLst>
            </p:cNvPr>
            <p:cNvSpPr txBox="1"/>
            <p:nvPr/>
          </p:nvSpPr>
          <p:spPr>
            <a:xfrm>
              <a:off x="2544305" y="1956890"/>
              <a:ext cx="295275" cy="835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2400" i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2517884-3DD8-4E8F-B5AC-D76A087D01D8}"/>
                </a:ext>
              </a:extLst>
            </p:cNvPr>
            <p:cNvSpPr txBox="1"/>
            <p:nvPr/>
          </p:nvSpPr>
          <p:spPr>
            <a:xfrm>
              <a:off x="2533085" y="3018553"/>
              <a:ext cx="334470" cy="835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2400" i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6F9F08-7360-47FC-A72C-8A3FA4483E6D}"/>
                </a:ext>
              </a:extLst>
            </p:cNvPr>
            <p:cNvSpPr txBox="1"/>
            <p:nvPr/>
          </p:nvSpPr>
          <p:spPr>
            <a:xfrm>
              <a:off x="3389449" y="451872"/>
              <a:ext cx="334470" cy="835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2400" i="1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16550D2-9134-4052-8498-A1DDC2A29824}"/>
              </a:ext>
            </a:extLst>
          </p:cNvPr>
          <p:cNvGrpSpPr/>
          <p:nvPr/>
        </p:nvGrpSpPr>
        <p:grpSpPr>
          <a:xfrm>
            <a:off x="2653982" y="1418505"/>
            <a:ext cx="2340310" cy="2461837"/>
            <a:chOff x="615052" y="381480"/>
            <a:chExt cx="4237315" cy="4457349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FA82D23-43F7-41E1-9E00-6C85E0447719}"/>
                </a:ext>
              </a:extLst>
            </p:cNvPr>
            <p:cNvSpPr/>
            <p:nvPr/>
          </p:nvSpPr>
          <p:spPr>
            <a:xfrm>
              <a:off x="2226612" y="381480"/>
              <a:ext cx="2625755" cy="2625755"/>
            </a:xfrm>
            <a:prstGeom prst="ellipse">
              <a:avLst/>
            </a:prstGeom>
            <a:solidFill>
              <a:srgbClr val="FFFF0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4"/>
                  </a:solidFill>
                </a:rPr>
                <a:t>Y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7777D28-1BE1-4780-B140-EC3AAF979A69}"/>
                </a:ext>
              </a:extLst>
            </p:cNvPr>
            <p:cNvSpPr/>
            <p:nvPr/>
          </p:nvSpPr>
          <p:spPr>
            <a:xfrm>
              <a:off x="2226613" y="2213075"/>
              <a:ext cx="2625754" cy="262575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rgbClr val="C00000"/>
                  </a:solidFill>
                </a:rPr>
                <a:t>X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B35C50-35E4-43A4-8D92-A68E0550CFE6}"/>
                </a:ext>
              </a:extLst>
            </p:cNvPr>
            <p:cNvSpPr/>
            <p:nvPr/>
          </p:nvSpPr>
          <p:spPr>
            <a:xfrm>
              <a:off x="615052" y="1387460"/>
              <a:ext cx="2625754" cy="2625754"/>
            </a:xfrm>
            <a:prstGeom prst="ellipse">
              <a:avLst/>
            </a:prstGeom>
            <a:solidFill>
              <a:srgbClr val="00B0F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1"/>
                  </a:solidFill>
                </a:rPr>
                <a:t>Z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D6BC9C8-11F2-4632-84D3-DA38C0D1134F}"/>
                </a:ext>
              </a:extLst>
            </p:cNvPr>
            <p:cNvSpPr txBox="1"/>
            <p:nvPr/>
          </p:nvSpPr>
          <p:spPr>
            <a:xfrm>
              <a:off x="3391853" y="2450767"/>
              <a:ext cx="334470" cy="835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2400" i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EF7DB32-BB2D-4323-8C5F-42958A627F35}"/>
                </a:ext>
              </a:extLst>
            </p:cNvPr>
            <p:cNvSpPr txBox="1"/>
            <p:nvPr/>
          </p:nvSpPr>
          <p:spPr>
            <a:xfrm>
              <a:off x="2839578" y="2389728"/>
              <a:ext cx="334470" cy="835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2400" i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76F799C-49BF-455D-9BE2-B93DC014ABBB}"/>
                </a:ext>
              </a:extLst>
            </p:cNvPr>
            <p:cNvSpPr txBox="1"/>
            <p:nvPr/>
          </p:nvSpPr>
          <p:spPr>
            <a:xfrm>
              <a:off x="2544305" y="1956890"/>
              <a:ext cx="295275" cy="835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2400" i="1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BFB94FA-195D-4DFE-87AE-19A8D97F6BA4}"/>
                </a:ext>
              </a:extLst>
            </p:cNvPr>
            <p:cNvSpPr txBox="1"/>
            <p:nvPr/>
          </p:nvSpPr>
          <p:spPr>
            <a:xfrm>
              <a:off x="2533085" y="3018553"/>
              <a:ext cx="334470" cy="835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2400" i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3A67F79-8ED7-4A5C-93C5-0184BBE19F3F}"/>
                </a:ext>
              </a:extLst>
            </p:cNvPr>
            <p:cNvSpPr txBox="1"/>
            <p:nvPr/>
          </p:nvSpPr>
          <p:spPr>
            <a:xfrm>
              <a:off x="3389449" y="451872"/>
              <a:ext cx="334470" cy="835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6183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967BF94-FC61-400B-B562-5FEBEE6EEB67}"/>
              </a:ext>
            </a:extLst>
          </p:cNvPr>
          <p:cNvSpPr/>
          <p:nvPr/>
        </p:nvSpPr>
        <p:spPr>
          <a:xfrm>
            <a:off x="2226613" y="381480"/>
            <a:ext cx="2625754" cy="2625754"/>
          </a:xfrm>
          <a:prstGeom prst="ellipse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accent4"/>
                </a:solidFill>
              </a:rPr>
              <a:t>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E03CFE-A1B7-4914-810E-9CA077FACAC1}"/>
              </a:ext>
            </a:extLst>
          </p:cNvPr>
          <p:cNvSpPr/>
          <p:nvPr/>
        </p:nvSpPr>
        <p:spPr>
          <a:xfrm>
            <a:off x="309475" y="2519972"/>
            <a:ext cx="2625754" cy="2625754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rgbClr val="C0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491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2D559F6-179A-4127-9D37-28E127014397}"/>
              </a:ext>
            </a:extLst>
          </p:cNvPr>
          <p:cNvGrpSpPr/>
          <p:nvPr/>
        </p:nvGrpSpPr>
        <p:grpSpPr>
          <a:xfrm>
            <a:off x="2226613" y="381480"/>
            <a:ext cx="2625754" cy="4457349"/>
            <a:chOff x="-1023851" y="381480"/>
            <a:chExt cx="2625754" cy="445734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967BF94-FC61-400B-B562-5FEBEE6EEB67}"/>
                </a:ext>
              </a:extLst>
            </p:cNvPr>
            <p:cNvSpPr/>
            <p:nvPr/>
          </p:nvSpPr>
          <p:spPr>
            <a:xfrm>
              <a:off x="-1023851" y="381480"/>
              <a:ext cx="2625754" cy="2625754"/>
            </a:xfrm>
            <a:prstGeom prst="ellipse">
              <a:avLst/>
            </a:prstGeom>
            <a:solidFill>
              <a:srgbClr val="FFFF0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>
                  <a:solidFill>
                    <a:schemeClr val="accent4"/>
                  </a:solidFill>
                </a:rPr>
                <a:t>Y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1E03CFE-A1B7-4914-810E-9CA077FACAC1}"/>
                </a:ext>
              </a:extLst>
            </p:cNvPr>
            <p:cNvSpPr/>
            <p:nvPr/>
          </p:nvSpPr>
          <p:spPr>
            <a:xfrm>
              <a:off x="-1023851" y="2213075"/>
              <a:ext cx="2625754" cy="262575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>
                  <a:solidFill>
                    <a:srgbClr val="C00000"/>
                  </a:solidFill>
                </a:rPr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D086AD-1B6B-4351-99A3-FB77B7BF5877}"/>
                </a:ext>
              </a:extLst>
            </p:cNvPr>
            <p:cNvSpPr txBox="1"/>
            <p:nvPr/>
          </p:nvSpPr>
          <p:spPr>
            <a:xfrm>
              <a:off x="141389" y="2450767"/>
              <a:ext cx="251992" cy="249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/>
                <a:t>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AB0D4C-0A8E-4A47-8BCA-626F34A828F6}"/>
                </a:ext>
              </a:extLst>
            </p:cNvPr>
            <p:cNvSpPr txBox="1"/>
            <p:nvPr/>
          </p:nvSpPr>
          <p:spPr>
            <a:xfrm>
              <a:off x="138985" y="451871"/>
              <a:ext cx="247184" cy="249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560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7B1F631-478F-47AB-BCF0-770157ECC15B}"/>
              </a:ext>
            </a:extLst>
          </p:cNvPr>
          <p:cNvGrpSpPr/>
          <p:nvPr/>
        </p:nvGrpSpPr>
        <p:grpSpPr>
          <a:xfrm>
            <a:off x="245936" y="364110"/>
            <a:ext cx="4606431" cy="4474719"/>
            <a:chOff x="-3004528" y="364110"/>
            <a:chExt cx="4606431" cy="44747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967BF94-FC61-400B-B562-5FEBEE6EEB67}"/>
                </a:ext>
              </a:extLst>
            </p:cNvPr>
            <p:cNvSpPr/>
            <p:nvPr/>
          </p:nvSpPr>
          <p:spPr>
            <a:xfrm>
              <a:off x="-1023851" y="381480"/>
              <a:ext cx="2625754" cy="2625754"/>
            </a:xfrm>
            <a:prstGeom prst="ellipse">
              <a:avLst/>
            </a:prstGeom>
            <a:solidFill>
              <a:srgbClr val="FFFF0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>
                  <a:solidFill>
                    <a:schemeClr val="accent4"/>
                  </a:solidFill>
                </a:rPr>
                <a:t>Y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1E03CFE-A1B7-4914-810E-9CA077FACAC1}"/>
                </a:ext>
              </a:extLst>
            </p:cNvPr>
            <p:cNvSpPr/>
            <p:nvPr/>
          </p:nvSpPr>
          <p:spPr>
            <a:xfrm>
              <a:off x="-1023851" y="2213075"/>
              <a:ext cx="2625754" cy="262575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>
                  <a:solidFill>
                    <a:srgbClr val="C00000"/>
                  </a:solidFill>
                </a:rPr>
                <a:t>X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B6C5899-89F2-4EB4-8F92-D65BD972076C}"/>
                </a:ext>
              </a:extLst>
            </p:cNvPr>
            <p:cNvSpPr/>
            <p:nvPr/>
          </p:nvSpPr>
          <p:spPr>
            <a:xfrm>
              <a:off x="-3004528" y="364110"/>
              <a:ext cx="2625754" cy="2625754"/>
            </a:xfrm>
            <a:prstGeom prst="ellipse">
              <a:avLst/>
            </a:prstGeom>
            <a:solidFill>
              <a:srgbClr val="00B0F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>
                  <a:solidFill>
                    <a:schemeClr val="accent1"/>
                  </a:solidFill>
                </a:rPr>
                <a:t>Z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D086AD-1B6B-4351-99A3-FB77B7BF5877}"/>
                </a:ext>
              </a:extLst>
            </p:cNvPr>
            <p:cNvSpPr txBox="1"/>
            <p:nvPr/>
          </p:nvSpPr>
          <p:spPr>
            <a:xfrm>
              <a:off x="141389" y="2450767"/>
              <a:ext cx="251992" cy="249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/>
                <a:t>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5F00A4-0AA9-4FFE-AE31-28CF47AA0F7D}"/>
                </a:ext>
              </a:extLst>
            </p:cNvPr>
            <p:cNvSpPr txBox="1"/>
            <p:nvPr/>
          </p:nvSpPr>
          <p:spPr>
            <a:xfrm>
              <a:off x="-848773" y="1492322"/>
              <a:ext cx="295274" cy="249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/>
                <a:t>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A5D737-B191-4CAA-B5C1-CF19ECC54EEB}"/>
                </a:ext>
              </a:extLst>
            </p:cNvPr>
            <p:cNvSpPr txBox="1"/>
            <p:nvPr/>
          </p:nvSpPr>
          <p:spPr>
            <a:xfrm>
              <a:off x="138985" y="451871"/>
              <a:ext cx="247184" cy="249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377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C87D3E3-643F-4592-8C54-76237F77F31B}"/>
              </a:ext>
            </a:extLst>
          </p:cNvPr>
          <p:cNvGrpSpPr/>
          <p:nvPr/>
        </p:nvGrpSpPr>
        <p:grpSpPr>
          <a:xfrm>
            <a:off x="615052" y="381480"/>
            <a:ext cx="4237315" cy="4457349"/>
            <a:chOff x="615052" y="381480"/>
            <a:chExt cx="4237315" cy="445734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967BF94-FC61-400B-B562-5FEBEE6EEB67}"/>
                </a:ext>
              </a:extLst>
            </p:cNvPr>
            <p:cNvSpPr/>
            <p:nvPr/>
          </p:nvSpPr>
          <p:spPr>
            <a:xfrm>
              <a:off x="2226613" y="381480"/>
              <a:ext cx="2625754" cy="2625754"/>
            </a:xfrm>
            <a:prstGeom prst="ellipse">
              <a:avLst/>
            </a:prstGeom>
            <a:solidFill>
              <a:srgbClr val="FFFF0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>
                  <a:solidFill>
                    <a:schemeClr val="accent4"/>
                  </a:solidFill>
                </a:rPr>
                <a:t>Y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1E03CFE-A1B7-4914-810E-9CA077FACAC1}"/>
                </a:ext>
              </a:extLst>
            </p:cNvPr>
            <p:cNvSpPr/>
            <p:nvPr/>
          </p:nvSpPr>
          <p:spPr>
            <a:xfrm>
              <a:off x="2226613" y="2213075"/>
              <a:ext cx="2625754" cy="262575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>
                  <a:solidFill>
                    <a:srgbClr val="C00000"/>
                  </a:solidFill>
                </a:rPr>
                <a:t>X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B6C5899-89F2-4EB4-8F92-D65BD972076C}"/>
                </a:ext>
              </a:extLst>
            </p:cNvPr>
            <p:cNvSpPr/>
            <p:nvPr/>
          </p:nvSpPr>
          <p:spPr>
            <a:xfrm>
              <a:off x="615052" y="1387460"/>
              <a:ext cx="2625754" cy="2625754"/>
            </a:xfrm>
            <a:prstGeom prst="ellipse">
              <a:avLst/>
            </a:prstGeom>
            <a:solidFill>
              <a:srgbClr val="00B0F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>
                  <a:solidFill>
                    <a:schemeClr val="accent1"/>
                  </a:solidFill>
                </a:rPr>
                <a:t>Z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D086AD-1B6B-4351-99A3-FB77B7BF5877}"/>
                </a:ext>
              </a:extLst>
            </p:cNvPr>
            <p:cNvSpPr txBox="1"/>
            <p:nvPr/>
          </p:nvSpPr>
          <p:spPr>
            <a:xfrm>
              <a:off x="3391853" y="2450767"/>
              <a:ext cx="251992" cy="249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/>
                <a:t>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9C05CA-B254-4D00-9FF8-F3F58ECC597D}"/>
                </a:ext>
              </a:extLst>
            </p:cNvPr>
            <p:cNvSpPr txBox="1"/>
            <p:nvPr/>
          </p:nvSpPr>
          <p:spPr>
            <a:xfrm>
              <a:off x="2839578" y="2389729"/>
              <a:ext cx="251992" cy="249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/>
                <a:t>b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5F00A4-0AA9-4FFE-AE31-28CF47AA0F7D}"/>
                </a:ext>
              </a:extLst>
            </p:cNvPr>
            <p:cNvSpPr txBox="1"/>
            <p:nvPr/>
          </p:nvSpPr>
          <p:spPr>
            <a:xfrm>
              <a:off x="2544304" y="1956889"/>
              <a:ext cx="295274" cy="249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/>
                <a:t>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4CE245B-AAD8-4472-9D38-3621B4818326}"/>
                </a:ext>
              </a:extLst>
            </p:cNvPr>
            <p:cNvSpPr txBox="1"/>
            <p:nvPr/>
          </p:nvSpPr>
          <p:spPr>
            <a:xfrm>
              <a:off x="2533084" y="3018553"/>
              <a:ext cx="251992" cy="249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/>
                <a:t>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A5D737-B191-4CAA-B5C1-CF19ECC54EEB}"/>
                </a:ext>
              </a:extLst>
            </p:cNvPr>
            <p:cNvSpPr txBox="1"/>
            <p:nvPr/>
          </p:nvSpPr>
          <p:spPr>
            <a:xfrm>
              <a:off x="3389449" y="451871"/>
              <a:ext cx="247184" cy="249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1588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AC5B9697-FACB-4DD2-B439-6E4AFBFD29B2}"/>
              </a:ext>
            </a:extLst>
          </p:cNvPr>
          <p:cNvSpPr/>
          <p:nvPr/>
        </p:nvSpPr>
        <p:spPr>
          <a:xfrm>
            <a:off x="2226613" y="381480"/>
            <a:ext cx="2625754" cy="2625754"/>
          </a:xfrm>
          <a:prstGeom prst="ellipse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0F00DC-03BA-453C-8B78-A239ED858956}"/>
              </a:ext>
            </a:extLst>
          </p:cNvPr>
          <p:cNvSpPr/>
          <p:nvPr/>
        </p:nvSpPr>
        <p:spPr>
          <a:xfrm>
            <a:off x="2226613" y="2213075"/>
            <a:ext cx="2625754" cy="2625754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ysClr val="windowText" lastClr="000000"/>
                </a:solidFill>
              </a:rPr>
              <a:t>            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D28244-3FD6-42BF-9A03-4CEDF8974815}"/>
              </a:ext>
            </a:extLst>
          </p:cNvPr>
          <p:cNvSpPr/>
          <p:nvPr/>
        </p:nvSpPr>
        <p:spPr>
          <a:xfrm>
            <a:off x="1605873" y="1773354"/>
            <a:ext cx="2625754" cy="2625754"/>
          </a:xfrm>
          <a:prstGeom prst="ellipse">
            <a:avLst/>
          </a:prstGeom>
          <a:solidFill>
            <a:srgbClr val="00B0F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3DB3C9-691D-41A9-BEBE-748EA4B69E87}"/>
              </a:ext>
            </a:extLst>
          </p:cNvPr>
          <p:cNvSpPr txBox="1"/>
          <p:nvPr/>
        </p:nvSpPr>
        <p:spPr>
          <a:xfrm>
            <a:off x="4096529" y="2392044"/>
            <a:ext cx="251992" cy="249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C60C7F-A959-43C8-9B36-951D2E1F836F}"/>
              </a:ext>
            </a:extLst>
          </p:cNvPr>
          <p:cNvSpPr txBox="1"/>
          <p:nvPr/>
        </p:nvSpPr>
        <p:spPr>
          <a:xfrm>
            <a:off x="3286122" y="2392043"/>
            <a:ext cx="253373" cy="249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2A9F02-264F-42B2-B6D4-510A96ACF6C7}"/>
              </a:ext>
            </a:extLst>
          </p:cNvPr>
          <p:cNvSpPr txBox="1"/>
          <p:nvPr/>
        </p:nvSpPr>
        <p:spPr>
          <a:xfrm>
            <a:off x="2544304" y="1956889"/>
            <a:ext cx="295274" cy="249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B18F49-3021-4032-B066-F5AA983A2D4D}"/>
              </a:ext>
            </a:extLst>
          </p:cNvPr>
          <p:cNvSpPr txBox="1"/>
          <p:nvPr/>
        </p:nvSpPr>
        <p:spPr>
          <a:xfrm>
            <a:off x="2839578" y="3333840"/>
            <a:ext cx="251992" cy="249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FE11F1-5D1A-43FE-8A8F-EA12239B35EA}"/>
              </a:ext>
            </a:extLst>
          </p:cNvPr>
          <p:cNvSpPr txBox="1"/>
          <p:nvPr/>
        </p:nvSpPr>
        <p:spPr>
          <a:xfrm>
            <a:off x="3389449" y="451871"/>
            <a:ext cx="247184" cy="249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1D55C3-70B9-47F7-88A7-D0EA3A91B7E9}"/>
              </a:ext>
            </a:extLst>
          </p:cNvPr>
          <p:cNvSpPr txBox="1"/>
          <p:nvPr/>
        </p:nvSpPr>
        <p:spPr>
          <a:xfrm>
            <a:off x="4081592" y="3630649"/>
            <a:ext cx="7613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C00000"/>
                </a:solidFill>
              </a:rPr>
              <a:t> X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99202F-ED32-44B5-87C5-6332730BEBBE}"/>
              </a:ext>
            </a:extLst>
          </p:cNvPr>
          <p:cNvSpPr txBox="1"/>
          <p:nvPr/>
        </p:nvSpPr>
        <p:spPr>
          <a:xfrm>
            <a:off x="1772343" y="2485446"/>
            <a:ext cx="7613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accent1"/>
                </a:solidFill>
              </a:rPr>
              <a:t>Z</a:t>
            </a:r>
            <a:endParaRPr lang="en-GB" sz="3200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663C65-C2D2-4087-B16C-512AE0AAFB0E}"/>
              </a:ext>
            </a:extLst>
          </p:cNvPr>
          <p:cNvSpPr txBox="1"/>
          <p:nvPr/>
        </p:nvSpPr>
        <p:spPr>
          <a:xfrm>
            <a:off x="3334491" y="999196"/>
            <a:ext cx="7613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</a:rPr>
              <a:t>Y</a:t>
            </a:r>
            <a:endParaRPr lang="en-GB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20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967BF94-FC61-400B-B562-5FEBEE6EEB67}"/>
              </a:ext>
            </a:extLst>
          </p:cNvPr>
          <p:cNvSpPr/>
          <p:nvPr/>
        </p:nvSpPr>
        <p:spPr>
          <a:xfrm>
            <a:off x="2226613" y="381480"/>
            <a:ext cx="2625754" cy="2625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accent4"/>
                </a:solidFill>
              </a:rPr>
              <a:t>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6C9FA6B-60EF-4A43-8B96-30DF3A658D33}"/>
              </a:ext>
            </a:extLst>
          </p:cNvPr>
          <p:cNvSpPr/>
          <p:nvPr/>
        </p:nvSpPr>
        <p:spPr>
          <a:xfrm rot="3718627">
            <a:off x="1152583" y="1445305"/>
            <a:ext cx="1960807" cy="26257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b="1" dirty="0">
              <a:solidFill>
                <a:srgbClr val="00B05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69EEE0F-EF3E-4A4F-8A1A-E39A2F99F711}"/>
              </a:ext>
            </a:extLst>
          </p:cNvPr>
          <p:cNvSpPr/>
          <p:nvPr/>
        </p:nvSpPr>
        <p:spPr>
          <a:xfrm rot="19977969">
            <a:off x="3227557" y="1988194"/>
            <a:ext cx="2026725" cy="26257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b="1" dirty="0">
              <a:solidFill>
                <a:srgbClr val="C0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A5C7E7-5CEA-4E75-BCE0-DB58D4775827}"/>
              </a:ext>
            </a:extLst>
          </p:cNvPr>
          <p:cNvSpPr/>
          <p:nvPr/>
        </p:nvSpPr>
        <p:spPr>
          <a:xfrm rot="751995">
            <a:off x="2210424" y="1948091"/>
            <a:ext cx="1994085" cy="27059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5755A5-80C6-46D1-8F58-9C78F8EF4889}"/>
              </a:ext>
            </a:extLst>
          </p:cNvPr>
          <p:cNvSpPr txBox="1"/>
          <p:nvPr/>
        </p:nvSpPr>
        <p:spPr>
          <a:xfrm>
            <a:off x="1031667" y="2808826"/>
            <a:ext cx="7658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rgbClr val="00B050"/>
                </a:solidFill>
              </a:rPr>
              <a:t>Z2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B73EBE-67F8-47A3-A637-1170FFA0ADD8}"/>
              </a:ext>
            </a:extLst>
          </p:cNvPr>
          <p:cNvSpPr txBox="1"/>
          <p:nvPr/>
        </p:nvSpPr>
        <p:spPr>
          <a:xfrm>
            <a:off x="2612400" y="3901653"/>
            <a:ext cx="7658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accent1"/>
                </a:solidFill>
              </a:rPr>
              <a:t>Z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D6159-BD20-4430-8BC3-61794086647C}"/>
              </a:ext>
            </a:extLst>
          </p:cNvPr>
          <p:cNvSpPr txBox="1"/>
          <p:nvPr/>
        </p:nvSpPr>
        <p:spPr>
          <a:xfrm>
            <a:off x="4251675" y="3712030"/>
            <a:ext cx="7658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rgbClr val="C0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86508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967BF94-FC61-400B-B562-5FEBEE6EEB67}"/>
              </a:ext>
            </a:extLst>
          </p:cNvPr>
          <p:cNvSpPr/>
          <p:nvPr/>
        </p:nvSpPr>
        <p:spPr>
          <a:xfrm>
            <a:off x="2226613" y="381480"/>
            <a:ext cx="2625754" cy="2625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accent4"/>
                </a:solidFill>
              </a:rPr>
              <a:t>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69EEE0F-EF3E-4A4F-8A1A-E39A2F99F711}"/>
              </a:ext>
            </a:extLst>
          </p:cNvPr>
          <p:cNvSpPr/>
          <p:nvPr/>
        </p:nvSpPr>
        <p:spPr>
          <a:xfrm rot="19977969">
            <a:off x="3227557" y="1988194"/>
            <a:ext cx="2026725" cy="26257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b="1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D6159-BD20-4430-8BC3-61794086647C}"/>
              </a:ext>
            </a:extLst>
          </p:cNvPr>
          <p:cNvSpPr txBox="1"/>
          <p:nvPr/>
        </p:nvSpPr>
        <p:spPr>
          <a:xfrm>
            <a:off x="4251675" y="3712030"/>
            <a:ext cx="7658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rgbClr val="C0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42115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967BF94-FC61-400B-B562-5FEBEE6EEB67}"/>
              </a:ext>
            </a:extLst>
          </p:cNvPr>
          <p:cNvSpPr/>
          <p:nvPr/>
        </p:nvSpPr>
        <p:spPr>
          <a:xfrm>
            <a:off x="2226613" y="381480"/>
            <a:ext cx="2625754" cy="2625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accent4"/>
                </a:solidFill>
              </a:rPr>
              <a:t>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69EEE0F-EF3E-4A4F-8A1A-E39A2F99F711}"/>
              </a:ext>
            </a:extLst>
          </p:cNvPr>
          <p:cNvSpPr/>
          <p:nvPr/>
        </p:nvSpPr>
        <p:spPr>
          <a:xfrm rot="19977969">
            <a:off x="3227557" y="1988194"/>
            <a:ext cx="2026725" cy="26257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b="1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D6159-BD20-4430-8BC3-61794086647C}"/>
              </a:ext>
            </a:extLst>
          </p:cNvPr>
          <p:cNvSpPr txBox="1"/>
          <p:nvPr/>
        </p:nvSpPr>
        <p:spPr>
          <a:xfrm>
            <a:off x="4251675" y="3712030"/>
            <a:ext cx="7658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55800C-AAE5-4FC0-848F-446CBE28B1B1}"/>
              </a:ext>
            </a:extLst>
          </p:cNvPr>
          <p:cNvSpPr/>
          <p:nvPr/>
        </p:nvSpPr>
        <p:spPr>
          <a:xfrm>
            <a:off x="1336409" y="1768460"/>
            <a:ext cx="2625754" cy="2625754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rgbClr val="0070C0"/>
                </a:solidFill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75856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47</Words>
  <Application>Microsoft Office PowerPoint</Application>
  <PresentationFormat>Custom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Josiah King</dc:creator>
  <cp:lastModifiedBy>Josiah King</cp:lastModifiedBy>
  <cp:revision>14</cp:revision>
  <dcterms:created xsi:type="dcterms:W3CDTF">2024-06-07T08:35:57Z</dcterms:created>
  <dcterms:modified xsi:type="dcterms:W3CDTF">2024-06-27T13:46:38Z</dcterms:modified>
</cp:coreProperties>
</file>