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3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5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98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7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3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5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8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0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88BC-001E-4FC3-AD9A-67D3EBCD9D80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3B7F-9830-47EB-AAEF-E76179775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9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291840" y="1845425"/>
            <a:ext cx="0" cy="3607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91840" y="5453150"/>
            <a:ext cx="5386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4628" y="5479875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en-GB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85016" y="2518756"/>
            <a:ext cx="5303520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flipH="1" flipV="1">
            <a:off x="4183442" y="4117094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 flipH="1" flipV="1">
            <a:off x="4335842" y="3394362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 flipH="1" flipV="1">
            <a:off x="5267072" y="2878260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 flipH="1" flipV="1">
            <a:off x="6276836" y="3467288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 flipH="1" flipV="1">
            <a:off x="7280990" y="2418255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638800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21676" y="3765219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676" y="3765219"/>
                <a:ext cx="285013" cy="276999"/>
              </a:xfrm>
              <a:prstGeom prst="rect">
                <a:avLst/>
              </a:prstGeom>
              <a:blipFill>
                <a:blip r:embed="rId2"/>
                <a:stretch>
                  <a:fillRect l="-30435" t="-4444" r="-8696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8976" y="2927557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6" y="2927557"/>
                <a:ext cx="279692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105697" y="3177260"/>
            <a:ext cx="791492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97189" y="2973977"/>
            <a:ext cx="0" cy="20328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73504" y="3132158"/>
            <a:ext cx="26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58892" y="143632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lm(y ~ x, data)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0402" y="3382523"/>
            <a:ext cx="24106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55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291840" y="1845425"/>
            <a:ext cx="0" cy="3607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91840" y="5453150"/>
            <a:ext cx="5386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4628" y="5479875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en-GB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85016" y="2518756"/>
            <a:ext cx="5303520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flipH="1" flipV="1">
            <a:off x="4183442" y="4117094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 flipH="1" flipV="1">
            <a:off x="4335842" y="3394362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 flipH="1" flipV="1">
            <a:off x="5267072" y="2878260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 flipH="1" flipV="1">
            <a:off x="6276836" y="3467288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 flipH="1" flipV="1">
            <a:off x="7280990" y="2418255"/>
            <a:ext cx="58189" cy="58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3922210" y="3069775"/>
            <a:ext cx="510569" cy="1077084"/>
          </a:xfrm>
          <a:custGeom>
            <a:avLst/>
            <a:gdLst>
              <a:gd name="connsiteX0" fmla="*/ 69 w 510569"/>
              <a:gd name="connsiteY0" fmla="*/ 0 h 1077084"/>
              <a:gd name="connsiteX1" fmla="*/ 84216 w 510569"/>
              <a:gd name="connsiteY1" fmla="*/ 207563 h 1077084"/>
              <a:gd name="connsiteX2" fmla="*/ 510562 w 510569"/>
              <a:gd name="connsiteY2" fmla="*/ 521712 h 1077084"/>
              <a:gd name="connsiteX3" fmla="*/ 95436 w 510569"/>
              <a:gd name="connsiteY3" fmla="*/ 852692 h 1077084"/>
              <a:gd name="connsiteX4" fmla="*/ 16898 w 510569"/>
              <a:gd name="connsiteY4" fmla="*/ 1077084 h 1077084"/>
              <a:gd name="connsiteX5" fmla="*/ 16898 w 510569"/>
              <a:gd name="connsiteY5" fmla="*/ 1077084 h 107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69" h="1077084">
                <a:moveTo>
                  <a:pt x="69" y="0"/>
                </a:moveTo>
                <a:cubicBezTo>
                  <a:pt x="-399" y="60305"/>
                  <a:pt x="-866" y="120611"/>
                  <a:pt x="84216" y="207563"/>
                </a:cubicBezTo>
                <a:cubicBezTo>
                  <a:pt x="169298" y="294515"/>
                  <a:pt x="508692" y="414191"/>
                  <a:pt x="510562" y="521712"/>
                </a:cubicBezTo>
                <a:cubicBezTo>
                  <a:pt x="512432" y="629233"/>
                  <a:pt x="177713" y="760130"/>
                  <a:pt x="95436" y="852692"/>
                </a:cubicBezTo>
                <a:cubicBezTo>
                  <a:pt x="13159" y="945254"/>
                  <a:pt x="16898" y="1077084"/>
                  <a:pt x="16898" y="1077084"/>
                </a:cubicBezTo>
                <a:lnTo>
                  <a:pt x="16898" y="107708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638800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21676" y="3765219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676" y="3765219"/>
                <a:ext cx="285013" cy="276999"/>
              </a:xfrm>
              <a:prstGeom prst="rect">
                <a:avLst/>
              </a:prstGeom>
              <a:blipFill>
                <a:blip r:embed="rId2"/>
                <a:stretch>
                  <a:fillRect l="-30435" t="-4444" r="-8696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8976" y="2927557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6" y="2927557"/>
                <a:ext cx="279692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105697" y="3177260"/>
            <a:ext cx="791492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97189" y="2973977"/>
            <a:ext cx="0" cy="20328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73504" y="3132158"/>
            <a:ext cx="26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2" name="Freeform 21"/>
          <p:cNvSpPr/>
          <p:nvPr/>
        </p:nvSpPr>
        <p:spPr>
          <a:xfrm>
            <a:off x="5129474" y="2761152"/>
            <a:ext cx="510569" cy="1077084"/>
          </a:xfrm>
          <a:custGeom>
            <a:avLst/>
            <a:gdLst>
              <a:gd name="connsiteX0" fmla="*/ 69 w 510569"/>
              <a:gd name="connsiteY0" fmla="*/ 0 h 1077084"/>
              <a:gd name="connsiteX1" fmla="*/ 84216 w 510569"/>
              <a:gd name="connsiteY1" fmla="*/ 207563 h 1077084"/>
              <a:gd name="connsiteX2" fmla="*/ 510562 w 510569"/>
              <a:gd name="connsiteY2" fmla="*/ 521712 h 1077084"/>
              <a:gd name="connsiteX3" fmla="*/ 95436 w 510569"/>
              <a:gd name="connsiteY3" fmla="*/ 852692 h 1077084"/>
              <a:gd name="connsiteX4" fmla="*/ 16898 w 510569"/>
              <a:gd name="connsiteY4" fmla="*/ 1077084 h 1077084"/>
              <a:gd name="connsiteX5" fmla="*/ 16898 w 510569"/>
              <a:gd name="connsiteY5" fmla="*/ 1077084 h 107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69" h="1077084">
                <a:moveTo>
                  <a:pt x="69" y="0"/>
                </a:moveTo>
                <a:cubicBezTo>
                  <a:pt x="-399" y="60305"/>
                  <a:pt x="-866" y="120611"/>
                  <a:pt x="84216" y="207563"/>
                </a:cubicBezTo>
                <a:cubicBezTo>
                  <a:pt x="169298" y="294515"/>
                  <a:pt x="508692" y="414191"/>
                  <a:pt x="510562" y="521712"/>
                </a:cubicBezTo>
                <a:cubicBezTo>
                  <a:pt x="512432" y="629233"/>
                  <a:pt x="177713" y="760130"/>
                  <a:pt x="95436" y="852692"/>
                </a:cubicBezTo>
                <a:cubicBezTo>
                  <a:pt x="13159" y="945254"/>
                  <a:pt x="16898" y="1077084"/>
                  <a:pt x="16898" y="1077084"/>
                </a:cubicBezTo>
                <a:lnTo>
                  <a:pt x="16898" y="107708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7572603" y="2127472"/>
            <a:ext cx="510569" cy="1077084"/>
          </a:xfrm>
          <a:custGeom>
            <a:avLst/>
            <a:gdLst>
              <a:gd name="connsiteX0" fmla="*/ 69 w 510569"/>
              <a:gd name="connsiteY0" fmla="*/ 0 h 1077084"/>
              <a:gd name="connsiteX1" fmla="*/ 84216 w 510569"/>
              <a:gd name="connsiteY1" fmla="*/ 207563 h 1077084"/>
              <a:gd name="connsiteX2" fmla="*/ 510562 w 510569"/>
              <a:gd name="connsiteY2" fmla="*/ 521712 h 1077084"/>
              <a:gd name="connsiteX3" fmla="*/ 95436 w 510569"/>
              <a:gd name="connsiteY3" fmla="*/ 852692 h 1077084"/>
              <a:gd name="connsiteX4" fmla="*/ 16898 w 510569"/>
              <a:gd name="connsiteY4" fmla="*/ 1077084 h 1077084"/>
              <a:gd name="connsiteX5" fmla="*/ 16898 w 510569"/>
              <a:gd name="connsiteY5" fmla="*/ 1077084 h 107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69" h="1077084">
                <a:moveTo>
                  <a:pt x="69" y="0"/>
                </a:moveTo>
                <a:cubicBezTo>
                  <a:pt x="-399" y="60305"/>
                  <a:pt x="-866" y="120611"/>
                  <a:pt x="84216" y="207563"/>
                </a:cubicBezTo>
                <a:cubicBezTo>
                  <a:pt x="169298" y="294515"/>
                  <a:pt x="508692" y="414191"/>
                  <a:pt x="510562" y="521712"/>
                </a:cubicBezTo>
                <a:cubicBezTo>
                  <a:pt x="512432" y="629233"/>
                  <a:pt x="177713" y="760130"/>
                  <a:pt x="95436" y="852692"/>
                </a:cubicBezTo>
                <a:cubicBezTo>
                  <a:pt x="13159" y="945254"/>
                  <a:pt x="16898" y="1077084"/>
                  <a:pt x="16898" y="1077084"/>
                </a:cubicBezTo>
                <a:lnTo>
                  <a:pt x="16898" y="107708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58892" y="143632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lm(y ~ x, data)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0402" y="3382523"/>
            <a:ext cx="24106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43166" y="2476444"/>
            <a:ext cx="0" cy="174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43166" y="2673738"/>
            <a:ext cx="0" cy="174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743166" y="2236413"/>
            <a:ext cx="573430" cy="32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316596" y="2039850"/>
                <a:ext cx="2784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96" y="2039850"/>
                <a:ext cx="278473" cy="276999"/>
              </a:xfrm>
              <a:prstGeom prst="rect">
                <a:avLst/>
              </a:prstGeom>
              <a:blipFill>
                <a:blip r:embed="rId4"/>
                <a:stretch>
                  <a:fillRect l="-1087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67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291840" y="1845425"/>
            <a:ext cx="0" cy="3607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91840" y="5453150"/>
            <a:ext cx="5386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4628" y="5479875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en-GB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85016" y="2518756"/>
            <a:ext cx="5303520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94329" y="4039522"/>
            <a:ext cx="4830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 flipH="1">
            <a:off x="2529930" y="2991361"/>
            <a:ext cx="754547" cy="1870965"/>
          </a:xfrm>
          <a:custGeom>
            <a:avLst/>
            <a:gdLst>
              <a:gd name="connsiteX0" fmla="*/ 69 w 510569"/>
              <a:gd name="connsiteY0" fmla="*/ 0 h 1077084"/>
              <a:gd name="connsiteX1" fmla="*/ 84216 w 510569"/>
              <a:gd name="connsiteY1" fmla="*/ 207563 h 1077084"/>
              <a:gd name="connsiteX2" fmla="*/ 510562 w 510569"/>
              <a:gd name="connsiteY2" fmla="*/ 521712 h 1077084"/>
              <a:gd name="connsiteX3" fmla="*/ 95436 w 510569"/>
              <a:gd name="connsiteY3" fmla="*/ 852692 h 1077084"/>
              <a:gd name="connsiteX4" fmla="*/ 16898 w 510569"/>
              <a:gd name="connsiteY4" fmla="*/ 1077084 h 1077084"/>
              <a:gd name="connsiteX5" fmla="*/ 16898 w 510569"/>
              <a:gd name="connsiteY5" fmla="*/ 1077084 h 107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69" h="1077084">
                <a:moveTo>
                  <a:pt x="69" y="0"/>
                </a:moveTo>
                <a:cubicBezTo>
                  <a:pt x="-399" y="60305"/>
                  <a:pt x="-866" y="120611"/>
                  <a:pt x="84216" y="207563"/>
                </a:cubicBezTo>
                <a:cubicBezTo>
                  <a:pt x="169298" y="294515"/>
                  <a:pt x="508692" y="414191"/>
                  <a:pt x="510562" y="521712"/>
                </a:cubicBezTo>
                <a:cubicBezTo>
                  <a:pt x="512432" y="629233"/>
                  <a:pt x="177713" y="760130"/>
                  <a:pt x="95436" y="852692"/>
                </a:cubicBezTo>
                <a:cubicBezTo>
                  <a:pt x="13159" y="945254"/>
                  <a:pt x="16898" y="1077084"/>
                  <a:pt x="16898" y="1077084"/>
                </a:cubicBezTo>
                <a:lnTo>
                  <a:pt x="16898" y="107708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638800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05697" y="3177260"/>
            <a:ext cx="791492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97189" y="2973977"/>
            <a:ext cx="0" cy="20328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73504" y="3132158"/>
            <a:ext cx="26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21215" y="1436328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 ~ x + (1|g), data)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290455" y="2125770"/>
            <a:ext cx="5303520" cy="13716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73295" y="1649642"/>
            <a:ext cx="5303520" cy="13716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284294" y="1909088"/>
            <a:ext cx="5303520" cy="13716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98665" y="2250649"/>
            <a:ext cx="5303520" cy="13716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90993" y="2372747"/>
            <a:ext cx="5303520" cy="13716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283572" y="2621612"/>
            <a:ext cx="5303520" cy="13716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90993" y="2816498"/>
            <a:ext cx="5303520" cy="13716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298665" y="3082458"/>
            <a:ext cx="5303520" cy="13716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90993" y="3233773"/>
            <a:ext cx="5303520" cy="13716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806347" y="3578251"/>
            <a:ext cx="4830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770989" y="3500929"/>
            <a:ext cx="4830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364598" y="4250039"/>
            <a:ext cx="4830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922469" y="4483481"/>
            <a:ext cx="4830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>
            <a:endCxn id="25" idx="2"/>
          </p:cNvCxnSpPr>
          <p:nvPr/>
        </p:nvCxnSpPr>
        <p:spPr>
          <a:xfrm flipH="1">
            <a:off x="2529940" y="3890356"/>
            <a:ext cx="752190" cy="7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125522" y="3742979"/>
                <a:ext cx="37215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522" y="3742979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128303" y="3622249"/>
            <a:ext cx="0" cy="265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28303" y="3898935"/>
            <a:ext cx="0" cy="265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65506" y="3993212"/>
            <a:ext cx="462797" cy="460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458482" y="4366436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482" y="4366436"/>
                <a:ext cx="278473" cy="301493"/>
              </a:xfrm>
              <a:prstGeom prst="rect">
                <a:avLst/>
              </a:prstGeom>
              <a:blipFill>
                <a:blip r:embed="rId3"/>
                <a:stretch>
                  <a:fillRect l="-13043" r="-10870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3802888" y="4224860"/>
            <a:ext cx="169824" cy="435391"/>
          </a:xfrm>
          <a:custGeom>
            <a:avLst/>
            <a:gdLst>
              <a:gd name="connsiteX0" fmla="*/ 69 w 510569"/>
              <a:gd name="connsiteY0" fmla="*/ 0 h 1077084"/>
              <a:gd name="connsiteX1" fmla="*/ 84216 w 510569"/>
              <a:gd name="connsiteY1" fmla="*/ 207563 h 1077084"/>
              <a:gd name="connsiteX2" fmla="*/ 510562 w 510569"/>
              <a:gd name="connsiteY2" fmla="*/ 521712 h 1077084"/>
              <a:gd name="connsiteX3" fmla="*/ 95436 w 510569"/>
              <a:gd name="connsiteY3" fmla="*/ 852692 h 1077084"/>
              <a:gd name="connsiteX4" fmla="*/ 16898 w 510569"/>
              <a:gd name="connsiteY4" fmla="*/ 1077084 h 1077084"/>
              <a:gd name="connsiteX5" fmla="*/ 16898 w 510569"/>
              <a:gd name="connsiteY5" fmla="*/ 1077084 h 107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69" h="1077084">
                <a:moveTo>
                  <a:pt x="69" y="0"/>
                </a:moveTo>
                <a:cubicBezTo>
                  <a:pt x="-399" y="60305"/>
                  <a:pt x="-866" y="120611"/>
                  <a:pt x="84216" y="207563"/>
                </a:cubicBezTo>
                <a:cubicBezTo>
                  <a:pt x="169298" y="294515"/>
                  <a:pt x="508692" y="414191"/>
                  <a:pt x="510562" y="521712"/>
                </a:cubicBezTo>
                <a:cubicBezTo>
                  <a:pt x="512432" y="629233"/>
                  <a:pt x="177713" y="760130"/>
                  <a:pt x="95436" y="852692"/>
                </a:cubicBezTo>
                <a:cubicBezTo>
                  <a:pt x="13159" y="945254"/>
                  <a:pt x="16898" y="1077084"/>
                  <a:pt x="16898" y="1077084"/>
                </a:cubicBezTo>
                <a:lnTo>
                  <a:pt x="16898" y="107708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/>
          <p:cNvSpPr/>
          <p:nvPr/>
        </p:nvSpPr>
        <p:spPr>
          <a:xfrm>
            <a:off x="5049284" y="3904099"/>
            <a:ext cx="169824" cy="435391"/>
          </a:xfrm>
          <a:custGeom>
            <a:avLst/>
            <a:gdLst>
              <a:gd name="connsiteX0" fmla="*/ 69 w 510569"/>
              <a:gd name="connsiteY0" fmla="*/ 0 h 1077084"/>
              <a:gd name="connsiteX1" fmla="*/ 84216 w 510569"/>
              <a:gd name="connsiteY1" fmla="*/ 207563 h 1077084"/>
              <a:gd name="connsiteX2" fmla="*/ 510562 w 510569"/>
              <a:gd name="connsiteY2" fmla="*/ 521712 h 1077084"/>
              <a:gd name="connsiteX3" fmla="*/ 95436 w 510569"/>
              <a:gd name="connsiteY3" fmla="*/ 852692 h 1077084"/>
              <a:gd name="connsiteX4" fmla="*/ 16898 w 510569"/>
              <a:gd name="connsiteY4" fmla="*/ 1077084 h 1077084"/>
              <a:gd name="connsiteX5" fmla="*/ 16898 w 510569"/>
              <a:gd name="connsiteY5" fmla="*/ 1077084 h 107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69" h="1077084">
                <a:moveTo>
                  <a:pt x="69" y="0"/>
                </a:moveTo>
                <a:cubicBezTo>
                  <a:pt x="-399" y="60305"/>
                  <a:pt x="-866" y="120611"/>
                  <a:pt x="84216" y="207563"/>
                </a:cubicBezTo>
                <a:cubicBezTo>
                  <a:pt x="169298" y="294515"/>
                  <a:pt x="508692" y="414191"/>
                  <a:pt x="510562" y="521712"/>
                </a:cubicBezTo>
                <a:cubicBezTo>
                  <a:pt x="512432" y="629233"/>
                  <a:pt x="177713" y="760130"/>
                  <a:pt x="95436" y="852692"/>
                </a:cubicBezTo>
                <a:cubicBezTo>
                  <a:pt x="13159" y="945254"/>
                  <a:pt x="16898" y="1077084"/>
                  <a:pt x="16898" y="1077084"/>
                </a:cubicBezTo>
                <a:lnTo>
                  <a:pt x="16898" y="107708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>
            <a:off x="6203680" y="3613191"/>
            <a:ext cx="169824" cy="435391"/>
          </a:xfrm>
          <a:custGeom>
            <a:avLst/>
            <a:gdLst>
              <a:gd name="connsiteX0" fmla="*/ 69 w 510569"/>
              <a:gd name="connsiteY0" fmla="*/ 0 h 1077084"/>
              <a:gd name="connsiteX1" fmla="*/ 84216 w 510569"/>
              <a:gd name="connsiteY1" fmla="*/ 207563 h 1077084"/>
              <a:gd name="connsiteX2" fmla="*/ 510562 w 510569"/>
              <a:gd name="connsiteY2" fmla="*/ 521712 h 1077084"/>
              <a:gd name="connsiteX3" fmla="*/ 95436 w 510569"/>
              <a:gd name="connsiteY3" fmla="*/ 852692 h 1077084"/>
              <a:gd name="connsiteX4" fmla="*/ 16898 w 510569"/>
              <a:gd name="connsiteY4" fmla="*/ 1077084 h 1077084"/>
              <a:gd name="connsiteX5" fmla="*/ 16898 w 510569"/>
              <a:gd name="connsiteY5" fmla="*/ 1077084 h 107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69" h="1077084">
                <a:moveTo>
                  <a:pt x="69" y="0"/>
                </a:moveTo>
                <a:cubicBezTo>
                  <a:pt x="-399" y="60305"/>
                  <a:pt x="-866" y="120611"/>
                  <a:pt x="84216" y="207563"/>
                </a:cubicBezTo>
                <a:cubicBezTo>
                  <a:pt x="169298" y="294515"/>
                  <a:pt x="508692" y="414191"/>
                  <a:pt x="510562" y="521712"/>
                </a:cubicBezTo>
                <a:cubicBezTo>
                  <a:pt x="512432" y="629233"/>
                  <a:pt x="177713" y="760130"/>
                  <a:pt x="95436" y="852692"/>
                </a:cubicBezTo>
                <a:cubicBezTo>
                  <a:pt x="13159" y="945254"/>
                  <a:pt x="16898" y="1077084"/>
                  <a:pt x="16898" y="1077084"/>
                </a:cubicBezTo>
                <a:lnTo>
                  <a:pt x="16898" y="107708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 50"/>
          <p:cNvSpPr/>
          <p:nvPr/>
        </p:nvSpPr>
        <p:spPr>
          <a:xfrm>
            <a:off x="7430949" y="3281640"/>
            <a:ext cx="169824" cy="435391"/>
          </a:xfrm>
          <a:custGeom>
            <a:avLst/>
            <a:gdLst>
              <a:gd name="connsiteX0" fmla="*/ 69 w 510569"/>
              <a:gd name="connsiteY0" fmla="*/ 0 h 1077084"/>
              <a:gd name="connsiteX1" fmla="*/ 84216 w 510569"/>
              <a:gd name="connsiteY1" fmla="*/ 207563 h 1077084"/>
              <a:gd name="connsiteX2" fmla="*/ 510562 w 510569"/>
              <a:gd name="connsiteY2" fmla="*/ 521712 h 1077084"/>
              <a:gd name="connsiteX3" fmla="*/ 95436 w 510569"/>
              <a:gd name="connsiteY3" fmla="*/ 852692 h 1077084"/>
              <a:gd name="connsiteX4" fmla="*/ 16898 w 510569"/>
              <a:gd name="connsiteY4" fmla="*/ 1077084 h 1077084"/>
              <a:gd name="connsiteX5" fmla="*/ 16898 w 510569"/>
              <a:gd name="connsiteY5" fmla="*/ 1077084 h 107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69" h="1077084">
                <a:moveTo>
                  <a:pt x="69" y="0"/>
                </a:moveTo>
                <a:cubicBezTo>
                  <a:pt x="-399" y="60305"/>
                  <a:pt x="-866" y="120611"/>
                  <a:pt x="84216" y="207563"/>
                </a:cubicBezTo>
                <a:cubicBezTo>
                  <a:pt x="169298" y="294515"/>
                  <a:pt x="508692" y="414191"/>
                  <a:pt x="510562" y="521712"/>
                </a:cubicBezTo>
                <a:cubicBezTo>
                  <a:pt x="512432" y="629233"/>
                  <a:pt x="177713" y="760130"/>
                  <a:pt x="95436" y="852692"/>
                </a:cubicBezTo>
                <a:cubicBezTo>
                  <a:pt x="13159" y="945254"/>
                  <a:pt x="16898" y="1077084"/>
                  <a:pt x="16898" y="1077084"/>
                </a:cubicBezTo>
                <a:lnTo>
                  <a:pt x="16898" y="107708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8976" y="2975366"/>
                <a:ext cx="27969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76" y="2975366"/>
                <a:ext cx="279692" cy="276999"/>
              </a:xfrm>
              <a:prstGeom prst="rect">
                <a:avLst/>
              </a:prstGeom>
              <a:blipFill>
                <a:blip r:embed="rId4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1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6</cp:revision>
  <dcterms:created xsi:type="dcterms:W3CDTF">2022-10-02T10:09:16Z</dcterms:created>
  <dcterms:modified xsi:type="dcterms:W3CDTF">2022-10-02T10:48:34Z</dcterms:modified>
</cp:coreProperties>
</file>