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F3B-6FAE-8144-9767-107CCE20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C9E9-C506-8946-B233-954D1C17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74B4-76D9-E442-A650-A40F409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5B5B-0191-2746-9B11-5C4534A2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CC3E-5E54-0142-838E-6EF3A93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91E-4CB6-F340-B28D-0A8ADC5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FEC8D-53EE-B84F-A266-B510E169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AFA7-E821-2B4A-ACC5-3E7A6334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88BA-2206-EA49-87B4-1EAF7EE4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D718-EA0F-794B-BA5B-44AE005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B637-E75C-6641-985F-E73D8F61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0619-E030-1B4D-8355-5DC291C6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37B2-FC05-AA49-8703-6BBD8753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559-6791-CE4E-A6AD-A4B629B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8903-9914-7943-8FD4-766A98B3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8BE-35D9-764C-8A39-2FE2D95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309F-562E-7C4F-B0FF-4119B7B9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9DCB-6208-6F4A-A111-3D665BB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3502-D1A5-8147-9681-8338CDD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EAE2-AD8A-0F48-8BE6-8E2F65F3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BF2B-E275-6B47-8C1C-9FD085CC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1DE6-0CAB-3049-A4FC-49A2F1BC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470E-9309-244A-B7C7-433990E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14F8-6D96-CD41-88B7-10E48E0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C5A3-81C6-0144-BCE8-4E7C7265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7D6-4C89-7641-829B-FF533A1A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C001-4176-DC42-BC1B-8E439A04D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D59A-2E0F-664D-95BF-B74BC443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84411-D924-C74F-9F32-F674955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D63A-3399-5C43-97FB-0C91BD2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212A-B621-D344-B7EC-34D3842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B0D7-800B-494B-B3D0-3274BD4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D37F-3A33-7F45-96C0-15FA6695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E45D8-F27E-E74B-A753-14292408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074A9-5996-C747-BC29-E97B198FD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A02C-91B1-0243-A14F-3B321E37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159C-8D7C-614D-B141-CEF9A10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E6F42-7345-5843-8832-AAEAB0A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0ECA9-EABC-AC44-BE70-AA05049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1A5C-4C56-6E4D-B86F-5C24020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1EBA-E1DE-7040-B5C6-EE478EB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6E83E-DEE6-2442-8B64-C28A192A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C488C-03E3-AB43-826D-5DB1601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287F-B045-CD45-9B09-22C0EFB5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96671-598B-9F41-99A4-81F4D285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90E6-D0A5-0F49-B3FF-B25C4D0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BB8-0E38-AF43-80CC-ABFD2D0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EC9B-432C-6E4E-B416-DCDDB435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FDD4-6CFC-414B-A7B1-21E4A9F2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66B7-243D-774C-B9ED-2721F358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E4785-633D-C24E-B52F-64AAFC2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5C64-517C-0148-B68A-8482CE8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1612-4A09-7F46-94B1-C0C6FAB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B8BDA-808A-A342-81D1-E196B19F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9624-7E23-ED45-B959-01E00FEC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AA6E-AA57-9449-AF8D-43B96C2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EA07-AEBC-FB47-B4DD-61987B7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9D4C-2063-0B4B-8D4E-3AD5F41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6D38-EC4D-5241-B8B2-CE2A7A38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5D00-B26B-5B44-843B-47C2433C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FD46-4E27-D746-A070-0D1483B78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BD5E-49E7-7C4F-9044-BAEC7178F380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9E04-D077-CC47-A6D1-EB165C7E9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BD6F-B912-A747-A157-2A9C3324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235FFF-F312-A542-A29A-5FAA06983B69}"/>
              </a:ext>
            </a:extLst>
          </p:cNvPr>
          <p:cNvCxnSpPr/>
          <p:nvPr/>
        </p:nvCxnSpPr>
        <p:spPr>
          <a:xfrm>
            <a:off x="2853701" y="5590083"/>
            <a:ext cx="6944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88AFD-B512-214D-BE06-31E56778A56D}"/>
              </a:ext>
            </a:extLst>
          </p:cNvPr>
          <p:cNvCxnSpPr>
            <a:cxnSpLocks/>
          </p:cNvCxnSpPr>
          <p:nvPr/>
        </p:nvCxnSpPr>
        <p:spPr>
          <a:xfrm flipV="1">
            <a:off x="2853701" y="609600"/>
            <a:ext cx="0" cy="498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20864C-D539-7E45-A429-C85FC5FC1C12}"/>
              </a:ext>
            </a:extLst>
          </p:cNvPr>
          <p:cNvSpPr/>
          <p:nvPr/>
        </p:nvSpPr>
        <p:spPr>
          <a:xfrm>
            <a:off x="3897568" y="3450021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7B4CDE-9CC0-8747-9D6B-3EC88C4D9C83}"/>
              </a:ext>
            </a:extLst>
          </p:cNvPr>
          <p:cNvSpPr/>
          <p:nvPr/>
        </p:nvSpPr>
        <p:spPr>
          <a:xfrm>
            <a:off x="5058330" y="2002213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A4815-9568-E741-B155-1146F4B3DD63}"/>
              </a:ext>
            </a:extLst>
          </p:cNvPr>
          <p:cNvSpPr/>
          <p:nvPr/>
        </p:nvSpPr>
        <p:spPr>
          <a:xfrm>
            <a:off x="6975067" y="2148989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6513D-B187-D84B-850D-F9C530D82484}"/>
              </a:ext>
            </a:extLst>
          </p:cNvPr>
          <p:cNvSpPr/>
          <p:nvPr/>
        </p:nvSpPr>
        <p:spPr>
          <a:xfrm>
            <a:off x="8636811" y="1162812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F34176-9269-EE44-903B-F19891AA1BEE}"/>
              </a:ext>
            </a:extLst>
          </p:cNvPr>
          <p:cNvCxnSpPr>
            <a:cxnSpLocks/>
          </p:cNvCxnSpPr>
          <p:nvPr/>
        </p:nvCxnSpPr>
        <p:spPr>
          <a:xfrm flipV="1">
            <a:off x="2492372" y="1267916"/>
            <a:ext cx="6497799" cy="26104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3EA60-0275-FD42-B26F-4EE4DA21D46B}"/>
              </a:ext>
            </a:extLst>
          </p:cNvPr>
          <p:cNvCxnSpPr>
            <a:cxnSpLocks/>
          </p:cNvCxnSpPr>
          <p:nvPr/>
        </p:nvCxnSpPr>
        <p:spPr>
          <a:xfrm flipV="1">
            <a:off x="2108744" y="3164164"/>
            <a:ext cx="8391090" cy="1770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95AD2-90BE-1B43-A5AF-3FCE3781B566}"/>
              </a:ext>
            </a:extLst>
          </p:cNvPr>
          <p:cNvSpPr txBox="1"/>
          <p:nvPr/>
        </p:nvSpPr>
        <p:spPr>
          <a:xfrm>
            <a:off x="10567059" y="2915175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overall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/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/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FDEB3-7D00-8D40-ABC5-0B1BBCB76C55}"/>
              </a:ext>
            </a:extLst>
          </p:cNvPr>
          <p:cNvCxnSpPr/>
          <p:nvPr/>
        </p:nvCxnSpPr>
        <p:spPr>
          <a:xfrm>
            <a:off x="6304289" y="4071417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8A07-0962-CE45-88CA-72209BA61D85}"/>
              </a:ext>
            </a:extLst>
          </p:cNvPr>
          <p:cNvCxnSpPr>
            <a:cxnSpLocks/>
          </p:cNvCxnSpPr>
          <p:nvPr/>
        </p:nvCxnSpPr>
        <p:spPr>
          <a:xfrm>
            <a:off x="7551683" y="3797043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/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/>
              <p:nvPr/>
            </p:nvSpPr>
            <p:spPr>
              <a:xfrm>
                <a:off x="1130432" y="3370459"/>
                <a:ext cx="169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2" y="3370459"/>
                <a:ext cx="16920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BE7F4E-3200-5842-8B3A-ACD29D08EEE0}"/>
              </a:ext>
            </a:extLst>
          </p:cNvPr>
          <p:cNvCxnSpPr/>
          <p:nvPr/>
        </p:nvCxnSpPr>
        <p:spPr>
          <a:xfrm>
            <a:off x="6273527" y="2381691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B5B5F2E-69A5-E04C-B655-522904D4C861}"/>
              </a:ext>
            </a:extLst>
          </p:cNvPr>
          <p:cNvSpPr/>
          <p:nvPr/>
        </p:nvSpPr>
        <p:spPr>
          <a:xfrm>
            <a:off x="2853701" y="3739791"/>
            <a:ext cx="204809" cy="10101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/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/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7D73F0-1A9D-2E47-A331-1355C5D8F2E9}"/>
              </a:ext>
            </a:extLst>
          </p:cNvPr>
          <p:cNvCxnSpPr>
            <a:cxnSpLocks/>
          </p:cNvCxnSpPr>
          <p:nvPr/>
        </p:nvCxnSpPr>
        <p:spPr>
          <a:xfrm>
            <a:off x="7520921" y="2107317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/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2690DE-7004-734B-A746-A4874EE3F7A5}"/>
              </a:ext>
            </a:extLst>
          </p:cNvPr>
          <p:cNvCxnSpPr>
            <a:cxnSpLocks/>
          </p:cNvCxnSpPr>
          <p:nvPr/>
        </p:nvCxnSpPr>
        <p:spPr>
          <a:xfrm>
            <a:off x="7520921" y="1831976"/>
            <a:ext cx="0" cy="27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/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B0864F0C-EE01-BD4E-A9B3-31BA877AC86B}"/>
              </a:ext>
            </a:extLst>
          </p:cNvPr>
          <p:cNvSpPr/>
          <p:nvPr/>
        </p:nvSpPr>
        <p:spPr>
          <a:xfrm>
            <a:off x="8165588" y="1772281"/>
            <a:ext cx="253583" cy="6195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/>
              <p:nvPr/>
            </p:nvSpPr>
            <p:spPr>
              <a:xfrm>
                <a:off x="8527766" y="1846708"/>
                <a:ext cx="16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66" y="1846708"/>
                <a:ext cx="16834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/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line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blipFill>
                <a:blip r:embed="rId11"/>
                <a:stretch>
                  <a:fillRect l="-4000" t="-6667" r="-4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126F8-5668-C945-89A8-80DE54704AEC}"/>
              </a:ext>
            </a:extLst>
          </p:cNvPr>
          <p:cNvCxnSpPr>
            <a:cxnSpLocks/>
          </p:cNvCxnSpPr>
          <p:nvPr/>
        </p:nvCxnSpPr>
        <p:spPr>
          <a:xfrm>
            <a:off x="5110882" y="2107317"/>
            <a:ext cx="0" cy="714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/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/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intercept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blipFill>
                <a:blip r:embed="rId13"/>
                <a:stretch>
                  <a:fillRect l="-2128" t="-10345" r="-212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/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slope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blipFill>
                <a:blip r:embed="rId14"/>
                <a:stretch>
                  <a:fillRect l="-3150" t="-6667" r="-15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40A59DF-1AA7-A540-8661-6506DDA85750}"/>
              </a:ext>
            </a:extLst>
          </p:cNvPr>
          <p:cNvSpPr txBox="1"/>
          <p:nvPr/>
        </p:nvSpPr>
        <p:spPr>
          <a:xfrm>
            <a:off x="3568085" y="2244708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6F8E9E-FD9F-8B49-9CFC-75C36E29ABF3}"/>
              </a:ext>
            </a:extLst>
          </p:cNvPr>
          <p:cNvSpPr txBox="1"/>
          <p:nvPr/>
        </p:nvSpPr>
        <p:spPr>
          <a:xfrm>
            <a:off x="3302560" y="4749942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intercept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96C615-3336-B14D-BBA0-1C91A5E37D77}"/>
              </a:ext>
            </a:extLst>
          </p:cNvPr>
          <p:cNvSpPr txBox="1"/>
          <p:nvPr/>
        </p:nvSpPr>
        <p:spPr>
          <a:xfrm>
            <a:off x="8063106" y="368198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slope</a:t>
            </a:r>
          </a:p>
        </p:txBody>
      </p:sp>
    </p:spTree>
    <p:extLst>
      <p:ext uri="{BB962C8B-B14F-4D97-AF65-F5344CB8AC3E}">
        <p14:creationId xmlns:p14="http://schemas.microsoft.com/office/powerpoint/2010/main" val="42510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6</cp:revision>
  <dcterms:created xsi:type="dcterms:W3CDTF">2021-02-02T12:59:13Z</dcterms:created>
  <dcterms:modified xsi:type="dcterms:W3CDTF">2021-02-02T13:17:25Z</dcterms:modified>
</cp:coreProperties>
</file>