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3600450" cy="251936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34" autoAdjust="0"/>
    <p:restoredTop sz="94660"/>
  </p:normalViewPr>
  <p:slideViewPr>
    <p:cSldViewPr snapToGrid="0">
      <p:cViewPr varScale="1">
        <p:scale>
          <a:sx n="183" d="100"/>
          <a:sy n="183" d="100"/>
        </p:scale>
        <p:origin x="154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412312"/>
            <a:ext cx="3060383" cy="877112"/>
          </a:xfrm>
        </p:spPr>
        <p:txBody>
          <a:bodyPr anchor="b"/>
          <a:lstStyle>
            <a:lvl1pPr algn="ctr">
              <a:defRPr sz="22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323249"/>
            <a:ext cx="2700338" cy="608263"/>
          </a:xfrm>
        </p:spPr>
        <p:txBody>
          <a:bodyPr/>
          <a:lstStyle>
            <a:lvl1pPr marL="0" indent="0" algn="ctr">
              <a:buNone/>
              <a:defRPr sz="882"/>
            </a:lvl1pPr>
            <a:lvl2pPr marL="167975" indent="0" algn="ctr">
              <a:buNone/>
              <a:defRPr sz="735"/>
            </a:lvl2pPr>
            <a:lvl3pPr marL="335951" indent="0" algn="ctr">
              <a:buNone/>
              <a:defRPr sz="661"/>
            </a:lvl3pPr>
            <a:lvl4pPr marL="503926" indent="0" algn="ctr">
              <a:buNone/>
              <a:defRPr sz="588"/>
            </a:lvl4pPr>
            <a:lvl5pPr marL="671901" indent="0" algn="ctr">
              <a:buNone/>
              <a:defRPr sz="588"/>
            </a:lvl5pPr>
            <a:lvl6pPr marL="839876" indent="0" algn="ctr">
              <a:buNone/>
              <a:defRPr sz="588"/>
            </a:lvl6pPr>
            <a:lvl7pPr marL="1007852" indent="0" algn="ctr">
              <a:buNone/>
              <a:defRPr sz="588"/>
            </a:lvl7pPr>
            <a:lvl8pPr marL="1175827" indent="0" algn="ctr">
              <a:buNone/>
              <a:defRPr sz="588"/>
            </a:lvl8pPr>
            <a:lvl9pPr marL="1343802" indent="0" algn="ctr">
              <a:buNone/>
              <a:defRPr sz="58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3110-092B-4D02-B6E6-5995FEB1C911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D469-2893-4A4D-95AD-CB63F06F6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35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3110-092B-4D02-B6E6-5995FEB1C911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D469-2893-4A4D-95AD-CB63F06F6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16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34133"/>
            <a:ext cx="776347" cy="21350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34133"/>
            <a:ext cx="2284035" cy="21350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3110-092B-4D02-B6E6-5995FEB1C911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D469-2893-4A4D-95AD-CB63F06F6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63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3110-092B-4D02-B6E6-5995FEB1C911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D469-2893-4A4D-95AD-CB63F06F6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14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628092"/>
            <a:ext cx="3105388" cy="1047985"/>
          </a:xfrm>
        </p:spPr>
        <p:txBody>
          <a:bodyPr anchor="b"/>
          <a:lstStyle>
            <a:lvl1pPr>
              <a:defRPr sz="22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1685991"/>
            <a:ext cx="3105388" cy="551110"/>
          </a:xfrm>
        </p:spPr>
        <p:txBody>
          <a:bodyPr/>
          <a:lstStyle>
            <a:lvl1pPr marL="0" indent="0">
              <a:buNone/>
              <a:defRPr sz="882">
                <a:solidFill>
                  <a:schemeClr val="tx1"/>
                </a:solidFill>
              </a:defRPr>
            </a:lvl1pPr>
            <a:lvl2pPr marL="167975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2pPr>
            <a:lvl3pPr marL="33595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3pPr>
            <a:lvl4pPr marL="50392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4pPr>
            <a:lvl5pPr marL="671901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5pPr>
            <a:lvl6pPr marL="83987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6pPr>
            <a:lvl7pPr marL="100785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7pPr>
            <a:lvl8pPr marL="1175827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8pPr>
            <a:lvl9pPr marL="134380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3110-092B-4D02-B6E6-5995FEB1C911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D469-2893-4A4D-95AD-CB63F06F6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65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670664"/>
            <a:ext cx="1530191" cy="159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670664"/>
            <a:ext cx="1530191" cy="159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3110-092B-4D02-B6E6-5995FEB1C911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D469-2893-4A4D-95AD-CB63F06F6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25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34133"/>
            <a:ext cx="3105388" cy="486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617594"/>
            <a:ext cx="1523159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920267"/>
            <a:ext cx="1523159" cy="1353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617594"/>
            <a:ext cx="1530660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920267"/>
            <a:ext cx="1530660" cy="1353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3110-092B-4D02-B6E6-5995FEB1C911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D469-2893-4A4D-95AD-CB63F06F6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19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3110-092B-4D02-B6E6-5995FEB1C911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D469-2893-4A4D-95AD-CB63F06F6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418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3110-092B-4D02-B6E6-5995FEB1C911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D469-2893-4A4D-95AD-CB63F06F6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58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67958"/>
            <a:ext cx="1161239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362742"/>
            <a:ext cx="1822728" cy="1790381"/>
          </a:xfrm>
        </p:spPr>
        <p:txBody>
          <a:bodyPr/>
          <a:lstStyle>
            <a:lvl1pPr>
              <a:defRPr sz="1176"/>
            </a:lvl1pPr>
            <a:lvl2pPr>
              <a:defRPr sz="1029"/>
            </a:lvl2pPr>
            <a:lvl3pPr>
              <a:defRPr sz="882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755809"/>
            <a:ext cx="1161239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3110-092B-4D02-B6E6-5995FEB1C911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D469-2893-4A4D-95AD-CB63F06F6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96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67958"/>
            <a:ext cx="1161239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362742"/>
            <a:ext cx="1822728" cy="1790381"/>
          </a:xfrm>
        </p:spPr>
        <p:txBody>
          <a:bodyPr anchor="t"/>
          <a:lstStyle>
            <a:lvl1pPr marL="0" indent="0">
              <a:buNone/>
              <a:defRPr sz="1176"/>
            </a:lvl1pPr>
            <a:lvl2pPr marL="167975" indent="0">
              <a:buNone/>
              <a:defRPr sz="1029"/>
            </a:lvl2pPr>
            <a:lvl3pPr marL="335951" indent="0">
              <a:buNone/>
              <a:defRPr sz="882"/>
            </a:lvl3pPr>
            <a:lvl4pPr marL="503926" indent="0">
              <a:buNone/>
              <a:defRPr sz="735"/>
            </a:lvl4pPr>
            <a:lvl5pPr marL="671901" indent="0">
              <a:buNone/>
              <a:defRPr sz="735"/>
            </a:lvl5pPr>
            <a:lvl6pPr marL="839876" indent="0">
              <a:buNone/>
              <a:defRPr sz="735"/>
            </a:lvl6pPr>
            <a:lvl7pPr marL="1007852" indent="0">
              <a:buNone/>
              <a:defRPr sz="735"/>
            </a:lvl7pPr>
            <a:lvl8pPr marL="1175827" indent="0">
              <a:buNone/>
              <a:defRPr sz="735"/>
            </a:lvl8pPr>
            <a:lvl9pPr marL="1343802" indent="0">
              <a:buNone/>
              <a:defRPr sz="73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755809"/>
            <a:ext cx="1161239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23110-092B-4D02-B6E6-5995FEB1C911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D469-2893-4A4D-95AD-CB63F06F6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72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34133"/>
            <a:ext cx="3105388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670664"/>
            <a:ext cx="3105388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2335077"/>
            <a:ext cx="810101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23110-092B-4D02-B6E6-5995FEB1C911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2335077"/>
            <a:ext cx="1215152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2335077"/>
            <a:ext cx="810101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5D469-2893-4A4D-95AD-CB63F06F6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7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35951" rtl="0" eaLnBrk="1" latinLnBrk="0" hangingPunct="1">
        <a:lnSpc>
          <a:spcPct val="90000"/>
        </a:lnSpc>
        <a:spcBef>
          <a:spcPct val="0"/>
        </a:spcBef>
        <a:buNone/>
        <a:defRPr sz="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88" indent="-83988" algn="l" defTabSz="335951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5196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19938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791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75588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923864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9183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259815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427790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7975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3595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0392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67190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83987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0785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175827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34380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CED665F1-C102-423E-9E0A-B561C323F14A}"/>
              </a:ext>
            </a:extLst>
          </p:cNvPr>
          <p:cNvSpPr/>
          <p:nvPr/>
        </p:nvSpPr>
        <p:spPr>
          <a:xfrm>
            <a:off x="2147534" y="752149"/>
            <a:ext cx="1280160" cy="948448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COMPONENT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F07CC3-FDA5-4948-9230-EE00F5D20B78}"/>
              </a:ext>
            </a:extLst>
          </p:cNvPr>
          <p:cNvSpPr/>
          <p:nvPr/>
        </p:nvSpPr>
        <p:spPr>
          <a:xfrm>
            <a:off x="449039" y="310954"/>
            <a:ext cx="799245" cy="4321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Variable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A6A47D-AC10-44F1-8646-7A14888A6718}"/>
              </a:ext>
            </a:extLst>
          </p:cNvPr>
          <p:cNvSpPr/>
          <p:nvPr/>
        </p:nvSpPr>
        <p:spPr>
          <a:xfrm>
            <a:off x="449040" y="1043589"/>
            <a:ext cx="799245" cy="4321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Variable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25A8B1-C4BD-41A9-966A-6D00723E74CF}"/>
              </a:ext>
            </a:extLst>
          </p:cNvPr>
          <p:cNvSpPr/>
          <p:nvPr/>
        </p:nvSpPr>
        <p:spPr>
          <a:xfrm>
            <a:off x="449039" y="1776225"/>
            <a:ext cx="799245" cy="4321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Variable 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EBCC1F-4A12-4BA1-A154-4D9531F2AB4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248284" y="527046"/>
            <a:ext cx="941051" cy="5859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67A928-E35E-4572-BA6E-2819DD6C02B0}"/>
              </a:ext>
            </a:extLst>
          </p:cNvPr>
          <p:cNvCxnSpPr>
            <a:stCxn id="8" idx="3"/>
            <a:endCxn id="4" idx="3"/>
          </p:cNvCxnSpPr>
          <p:nvPr/>
        </p:nvCxnSpPr>
        <p:spPr>
          <a:xfrm flipV="1">
            <a:off x="1248285" y="1226373"/>
            <a:ext cx="899249" cy="333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25C690-FB3E-4971-9250-7E0BCB45066C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248284" y="1338058"/>
            <a:ext cx="941051" cy="65425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510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F07CC3-FDA5-4948-9230-EE00F5D20B78}"/>
              </a:ext>
            </a:extLst>
          </p:cNvPr>
          <p:cNvSpPr/>
          <p:nvPr/>
        </p:nvSpPr>
        <p:spPr>
          <a:xfrm>
            <a:off x="2413682" y="310954"/>
            <a:ext cx="799245" cy="4321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Variable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A6A47D-AC10-44F1-8646-7A14888A6718}"/>
              </a:ext>
            </a:extLst>
          </p:cNvPr>
          <p:cNvSpPr/>
          <p:nvPr/>
        </p:nvSpPr>
        <p:spPr>
          <a:xfrm>
            <a:off x="2413683" y="1043589"/>
            <a:ext cx="799245" cy="4321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Variable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25A8B1-C4BD-41A9-966A-6D00723E74CF}"/>
              </a:ext>
            </a:extLst>
          </p:cNvPr>
          <p:cNvSpPr/>
          <p:nvPr/>
        </p:nvSpPr>
        <p:spPr>
          <a:xfrm>
            <a:off x="2413682" y="1776225"/>
            <a:ext cx="799245" cy="4321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Variable 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EBCC1F-4A12-4BA1-A154-4D9531F2AB44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651145" y="527046"/>
            <a:ext cx="762537" cy="5897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67A928-E35E-4572-BA6E-2819DD6C02B0}"/>
              </a:ext>
            </a:extLst>
          </p:cNvPr>
          <p:cNvCxnSpPr>
            <a:cxnSpLocks/>
            <a:stCxn id="3" idx="6"/>
            <a:endCxn id="8" idx="1"/>
          </p:cNvCxnSpPr>
          <p:nvPr/>
        </p:nvCxnSpPr>
        <p:spPr>
          <a:xfrm flipV="1">
            <a:off x="1690502" y="1259681"/>
            <a:ext cx="723181" cy="43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25C690-FB3E-4971-9250-7E0BCB45066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651145" y="1416015"/>
            <a:ext cx="762537" cy="57630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ABA8CF2F-DB0C-4389-B325-739D051CA495}"/>
              </a:ext>
            </a:extLst>
          </p:cNvPr>
          <p:cNvSpPr/>
          <p:nvPr/>
        </p:nvSpPr>
        <p:spPr>
          <a:xfrm>
            <a:off x="321196" y="789817"/>
            <a:ext cx="1369306" cy="9484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FACTOR</a:t>
            </a:r>
          </a:p>
        </p:txBody>
      </p:sp>
    </p:spTree>
    <p:extLst>
      <p:ext uri="{BB962C8B-B14F-4D97-AF65-F5344CB8AC3E}">
        <p14:creationId xmlns:p14="http://schemas.microsoft.com/office/powerpoint/2010/main" val="2393015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14</Words>
  <Application>Microsoft Office PowerPoint</Application>
  <PresentationFormat>Custom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Josiah King</dc:creator>
  <cp:lastModifiedBy>Josiah King</cp:lastModifiedBy>
  <cp:revision>2</cp:revision>
  <dcterms:created xsi:type="dcterms:W3CDTF">2025-09-30T11:06:36Z</dcterms:created>
  <dcterms:modified xsi:type="dcterms:W3CDTF">2025-09-30T11:10:39Z</dcterms:modified>
</cp:coreProperties>
</file>