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05777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58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333" y="913219"/>
            <a:ext cx="4299109" cy="1942689"/>
          </a:xfrm>
        </p:spPr>
        <p:txBody>
          <a:bodyPr anchor="b"/>
          <a:lstStyle>
            <a:lvl1pPr algn="ctr">
              <a:defRPr sz="3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222" y="2930825"/>
            <a:ext cx="3793331" cy="1347223"/>
          </a:xfrm>
        </p:spPr>
        <p:txBody>
          <a:bodyPr/>
          <a:lstStyle>
            <a:lvl1pPr marL="0" indent="0" algn="ctr">
              <a:buNone/>
              <a:defRPr sz="1327"/>
            </a:lvl1pPr>
            <a:lvl2pPr marL="252877" indent="0" algn="ctr">
              <a:buNone/>
              <a:defRPr sz="1106"/>
            </a:lvl2pPr>
            <a:lvl3pPr marL="505755" indent="0" algn="ctr">
              <a:buNone/>
              <a:defRPr sz="996"/>
            </a:lvl3pPr>
            <a:lvl4pPr marL="758632" indent="0" algn="ctr">
              <a:buNone/>
              <a:defRPr sz="885"/>
            </a:lvl4pPr>
            <a:lvl5pPr marL="1011509" indent="0" algn="ctr">
              <a:buNone/>
              <a:defRPr sz="885"/>
            </a:lvl5pPr>
            <a:lvl6pPr marL="1264387" indent="0" algn="ctr">
              <a:buNone/>
              <a:defRPr sz="885"/>
            </a:lvl6pPr>
            <a:lvl7pPr marL="1517264" indent="0" algn="ctr">
              <a:buNone/>
              <a:defRPr sz="885"/>
            </a:lvl7pPr>
            <a:lvl8pPr marL="1770141" indent="0" algn="ctr">
              <a:buNone/>
              <a:defRPr sz="885"/>
            </a:lvl8pPr>
            <a:lvl9pPr marL="2023019" indent="0" algn="ctr">
              <a:buNone/>
              <a:defRPr sz="88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7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07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19470" y="297087"/>
            <a:ext cx="1090583" cy="4728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722" y="297087"/>
            <a:ext cx="3208526" cy="472884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88" y="1391142"/>
            <a:ext cx="4362331" cy="2321151"/>
          </a:xfrm>
        </p:spPr>
        <p:txBody>
          <a:bodyPr anchor="b"/>
          <a:lstStyle>
            <a:lvl1pPr>
              <a:defRPr sz="3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88" y="3734252"/>
            <a:ext cx="4362331" cy="1220638"/>
          </a:xfrm>
        </p:spPr>
        <p:txBody>
          <a:bodyPr/>
          <a:lstStyle>
            <a:lvl1pPr marL="0" indent="0">
              <a:buNone/>
              <a:defRPr sz="1327">
                <a:solidFill>
                  <a:schemeClr val="tx1"/>
                </a:solidFill>
              </a:defRPr>
            </a:lvl1pPr>
            <a:lvl2pPr marL="252877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2pPr>
            <a:lvl3pPr marL="505755" indent="0">
              <a:buNone/>
              <a:defRPr sz="996">
                <a:solidFill>
                  <a:schemeClr val="tx1">
                    <a:tint val="75000"/>
                  </a:schemeClr>
                </a:solidFill>
              </a:defRPr>
            </a:lvl3pPr>
            <a:lvl4pPr marL="758632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4pPr>
            <a:lvl5pPr marL="1011509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5pPr>
            <a:lvl6pPr marL="1264387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6pPr>
            <a:lvl7pPr marL="1517264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7pPr>
            <a:lvl8pPr marL="1770141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8pPr>
            <a:lvl9pPr marL="2023019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4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722" y="1485433"/>
            <a:ext cx="2149554" cy="35404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499" y="1485433"/>
            <a:ext cx="2149554" cy="35404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74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81" y="297088"/>
            <a:ext cx="4362331" cy="107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81" y="1367891"/>
            <a:ext cx="2139676" cy="670382"/>
          </a:xfrm>
        </p:spPr>
        <p:txBody>
          <a:bodyPr anchor="b"/>
          <a:lstStyle>
            <a:lvl1pPr marL="0" indent="0">
              <a:buNone/>
              <a:defRPr sz="1327" b="1"/>
            </a:lvl1pPr>
            <a:lvl2pPr marL="252877" indent="0">
              <a:buNone/>
              <a:defRPr sz="1106" b="1"/>
            </a:lvl2pPr>
            <a:lvl3pPr marL="505755" indent="0">
              <a:buNone/>
              <a:defRPr sz="996" b="1"/>
            </a:lvl3pPr>
            <a:lvl4pPr marL="758632" indent="0">
              <a:buNone/>
              <a:defRPr sz="885" b="1"/>
            </a:lvl4pPr>
            <a:lvl5pPr marL="1011509" indent="0">
              <a:buNone/>
              <a:defRPr sz="885" b="1"/>
            </a:lvl5pPr>
            <a:lvl6pPr marL="1264387" indent="0">
              <a:buNone/>
              <a:defRPr sz="885" b="1"/>
            </a:lvl6pPr>
            <a:lvl7pPr marL="1517264" indent="0">
              <a:buNone/>
              <a:defRPr sz="885" b="1"/>
            </a:lvl7pPr>
            <a:lvl8pPr marL="1770141" indent="0">
              <a:buNone/>
              <a:defRPr sz="885" b="1"/>
            </a:lvl8pPr>
            <a:lvl9pPr marL="2023019" indent="0">
              <a:buNone/>
              <a:defRPr sz="88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1" y="2038273"/>
            <a:ext cx="2139676" cy="29979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99" y="1367891"/>
            <a:ext cx="2150213" cy="670382"/>
          </a:xfrm>
        </p:spPr>
        <p:txBody>
          <a:bodyPr anchor="b"/>
          <a:lstStyle>
            <a:lvl1pPr marL="0" indent="0">
              <a:buNone/>
              <a:defRPr sz="1327" b="1"/>
            </a:lvl1pPr>
            <a:lvl2pPr marL="252877" indent="0">
              <a:buNone/>
              <a:defRPr sz="1106" b="1"/>
            </a:lvl2pPr>
            <a:lvl3pPr marL="505755" indent="0">
              <a:buNone/>
              <a:defRPr sz="996" b="1"/>
            </a:lvl3pPr>
            <a:lvl4pPr marL="758632" indent="0">
              <a:buNone/>
              <a:defRPr sz="885" b="1"/>
            </a:lvl4pPr>
            <a:lvl5pPr marL="1011509" indent="0">
              <a:buNone/>
              <a:defRPr sz="885" b="1"/>
            </a:lvl5pPr>
            <a:lvl6pPr marL="1264387" indent="0">
              <a:buNone/>
              <a:defRPr sz="885" b="1"/>
            </a:lvl6pPr>
            <a:lvl7pPr marL="1517264" indent="0">
              <a:buNone/>
              <a:defRPr sz="885" b="1"/>
            </a:lvl7pPr>
            <a:lvl8pPr marL="1770141" indent="0">
              <a:buNone/>
              <a:defRPr sz="885" b="1"/>
            </a:lvl8pPr>
            <a:lvl9pPr marL="2023019" indent="0">
              <a:buNone/>
              <a:defRPr sz="88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99" y="2038273"/>
            <a:ext cx="2150213" cy="29979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7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81" y="372004"/>
            <a:ext cx="1631264" cy="1302015"/>
          </a:xfrm>
        </p:spPr>
        <p:txBody>
          <a:bodyPr anchor="b"/>
          <a:lstStyle>
            <a:lvl1pPr>
              <a:defRPr sz="17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213" y="803427"/>
            <a:ext cx="2560499" cy="3965461"/>
          </a:xfrm>
        </p:spPr>
        <p:txBody>
          <a:bodyPr/>
          <a:lstStyle>
            <a:lvl1pPr>
              <a:defRPr sz="1770"/>
            </a:lvl1pPr>
            <a:lvl2pPr>
              <a:defRPr sz="1549"/>
            </a:lvl2pPr>
            <a:lvl3pPr>
              <a:defRPr sz="1327"/>
            </a:lvl3pPr>
            <a:lvl4pPr>
              <a:defRPr sz="1106"/>
            </a:lvl4pPr>
            <a:lvl5pPr>
              <a:defRPr sz="1106"/>
            </a:lvl5pPr>
            <a:lvl6pPr>
              <a:defRPr sz="1106"/>
            </a:lvl6pPr>
            <a:lvl7pPr>
              <a:defRPr sz="1106"/>
            </a:lvl7pPr>
            <a:lvl8pPr>
              <a:defRPr sz="1106"/>
            </a:lvl8pPr>
            <a:lvl9pPr>
              <a:defRPr sz="11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8381" y="1674019"/>
            <a:ext cx="1631264" cy="3101327"/>
          </a:xfrm>
        </p:spPr>
        <p:txBody>
          <a:bodyPr/>
          <a:lstStyle>
            <a:lvl1pPr marL="0" indent="0">
              <a:buNone/>
              <a:defRPr sz="885"/>
            </a:lvl1pPr>
            <a:lvl2pPr marL="252877" indent="0">
              <a:buNone/>
              <a:defRPr sz="774"/>
            </a:lvl2pPr>
            <a:lvl3pPr marL="505755" indent="0">
              <a:buNone/>
              <a:defRPr sz="664"/>
            </a:lvl3pPr>
            <a:lvl4pPr marL="758632" indent="0">
              <a:buNone/>
              <a:defRPr sz="553"/>
            </a:lvl4pPr>
            <a:lvl5pPr marL="1011509" indent="0">
              <a:buNone/>
              <a:defRPr sz="553"/>
            </a:lvl5pPr>
            <a:lvl6pPr marL="1264387" indent="0">
              <a:buNone/>
              <a:defRPr sz="553"/>
            </a:lvl6pPr>
            <a:lvl7pPr marL="1517264" indent="0">
              <a:buNone/>
              <a:defRPr sz="553"/>
            </a:lvl7pPr>
            <a:lvl8pPr marL="1770141" indent="0">
              <a:buNone/>
              <a:defRPr sz="553"/>
            </a:lvl8pPr>
            <a:lvl9pPr marL="2023019" indent="0">
              <a:buNone/>
              <a:defRPr sz="55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81" y="372004"/>
            <a:ext cx="1631264" cy="1302015"/>
          </a:xfrm>
        </p:spPr>
        <p:txBody>
          <a:bodyPr anchor="b"/>
          <a:lstStyle>
            <a:lvl1pPr>
              <a:defRPr sz="17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0213" y="803427"/>
            <a:ext cx="2560499" cy="3965461"/>
          </a:xfrm>
        </p:spPr>
        <p:txBody>
          <a:bodyPr anchor="t"/>
          <a:lstStyle>
            <a:lvl1pPr marL="0" indent="0">
              <a:buNone/>
              <a:defRPr sz="1770"/>
            </a:lvl1pPr>
            <a:lvl2pPr marL="252877" indent="0">
              <a:buNone/>
              <a:defRPr sz="1549"/>
            </a:lvl2pPr>
            <a:lvl3pPr marL="505755" indent="0">
              <a:buNone/>
              <a:defRPr sz="1327"/>
            </a:lvl3pPr>
            <a:lvl4pPr marL="758632" indent="0">
              <a:buNone/>
              <a:defRPr sz="1106"/>
            </a:lvl4pPr>
            <a:lvl5pPr marL="1011509" indent="0">
              <a:buNone/>
              <a:defRPr sz="1106"/>
            </a:lvl5pPr>
            <a:lvl6pPr marL="1264387" indent="0">
              <a:buNone/>
              <a:defRPr sz="1106"/>
            </a:lvl6pPr>
            <a:lvl7pPr marL="1517264" indent="0">
              <a:buNone/>
              <a:defRPr sz="1106"/>
            </a:lvl7pPr>
            <a:lvl8pPr marL="1770141" indent="0">
              <a:buNone/>
              <a:defRPr sz="1106"/>
            </a:lvl8pPr>
            <a:lvl9pPr marL="2023019" indent="0">
              <a:buNone/>
              <a:defRPr sz="11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8381" y="1674019"/>
            <a:ext cx="1631264" cy="3101327"/>
          </a:xfrm>
        </p:spPr>
        <p:txBody>
          <a:bodyPr/>
          <a:lstStyle>
            <a:lvl1pPr marL="0" indent="0">
              <a:buNone/>
              <a:defRPr sz="885"/>
            </a:lvl1pPr>
            <a:lvl2pPr marL="252877" indent="0">
              <a:buNone/>
              <a:defRPr sz="774"/>
            </a:lvl2pPr>
            <a:lvl3pPr marL="505755" indent="0">
              <a:buNone/>
              <a:defRPr sz="664"/>
            </a:lvl3pPr>
            <a:lvl4pPr marL="758632" indent="0">
              <a:buNone/>
              <a:defRPr sz="553"/>
            </a:lvl4pPr>
            <a:lvl5pPr marL="1011509" indent="0">
              <a:buNone/>
              <a:defRPr sz="553"/>
            </a:lvl5pPr>
            <a:lvl6pPr marL="1264387" indent="0">
              <a:buNone/>
              <a:defRPr sz="553"/>
            </a:lvl6pPr>
            <a:lvl7pPr marL="1517264" indent="0">
              <a:buNone/>
              <a:defRPr sz="553"/>
            </a:lvl7pPr>
            <a:lvl8pPr marL="1770141" indent="0">
              <a:buNone/>
              <a:defRPr sz="553"/>
            </a:lvl8pPr>
            <a:lvl9pPr marL="2023019" indent="0">
              <a:buNone/>
              <a:defRPr sz="55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8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722" y="297088"/>
            <a:ext cx="4362331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722" y="1485433"/>
            <a:ext cx="4362331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722" y="5171893"/>
            <a:ext cx="1137999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9F56-2642-4B01-B5DF-400B475B2C66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5388" y="5171893"/>
            <a:ext cx="1706999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2054" y="5171893"/>
            <a:ext cx="1137999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8B05-11BA-4BEC-8C99-685882462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5755" rtl="0" eaLnBrk="1" latinLnBrk="0" hangingPunct="1">
        <a:lnSpc>
          <a:spcPct val="90000"/>
        </a:lnSpc>
        <a:spcBef>
          <a:spcPct val="0"/>
        </a:spcBef>
        <a:buNone/>
        <a:defRPr sz="24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439" indent="-126439" algn="l" defTabSz="505755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549" kern="1200">
          <a:solidFill>
            <a:schemeClr val="tx1"/>
          </a:solidFill>
          <a:latin typeface="+mn-lt"/>
          <a:ea typeface="+mn-ea"/>
          <a:cs typeface="+mn-cs"/>
        </a:defRPr>
      </a:lvl1pPr>
      <a:lvl2pPr marL="379316" indent="-126439" algn="l" defTabSz="505755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2pPr>
      <a:lvl3pPr marL="632193" indent="-126439" algn="l" defTabSz="505755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85071" indent="-126439" algn="l" defTabSz="505755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4pPr>
      <a:lvl5pPr marL="1137948" indent="-126439" algn="l" defTabSz="505755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5pPr>
      <a:lvl6pPr marL="1390825" indent="-126439" algn="l" defTabSz="505755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6pPr>
      <a:lvl7pPr marL="1643703" indent="-126439" algn="l" defTabSz="505755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7pPr>
      <a:lvl8pPr marL="1896580" indent="-126439" algn="l" defTabSz="505755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8pPr>
      <a:lvl9pPr marL="2149457" indent="-126439" algn="l" defTabSz="505755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52877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2pPr>
      <a:lvl3pPr marL="505755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3pPr>
      <a:lvl4pPr marL="758632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4pPr>
      <a:lvl5pPr marL="1011509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5pPr>
      <a:lvl6pPr marL="1264387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6pPr>
      <a:lvl7pPr marL="1517264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7pPr>
      <a:lvl8pPr marL="1770141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8pPr>
      <a:lvl9pPr marL="2023019" algn="l" defTabSz="505755" rtl="0" eaLnBrk="1" latinLnBrk="0" hangingPunct="1">
        <a:defRPr sz="9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574093" y="316622"/>
            <a:ext cx="4062993" cy="4830018"/>
            <a:chOff x="157469" y="202735"/>
            <a:chExt cx="4062993" cy="4830018"/>
          </a:xfrm>
        </p:grpSpPr>
        <p:sp>
          <p:nvSpPr>
            <p:cNvPr id="5" name="Oval 4"/>
            <p:cNvSpPr/>
            <p:nvPr/>
          </p:nvSpPr>
          <p:spPr>
            <a:xfrm>
              <a:off x="251633" y="603598"/>
              <a:ext cx="825688" cy="839202"/>
            </a:xfrm>
            <a:prstGeom prst="ellipse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6" name="Oval 5"/>
            <p:cNvSpPr/>
            <p:nvPr/>
          </p:nvSpPr>
          <p:spPr>
            <a:xfrm>
              <a:off x="732194" y="603598"/>
              <a:ext cx="839202" cy="839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59838" y="603597"/>
              <a:ext cx="825688" cy="839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10" name="Oval 9"/>
            <p:cNvSpPr/>
            <p:nvPr/>
          </p:nvSpPr>
          <p:spPr>
            <a:xfrm>
              <a:off x="2840399" y="603597"/>
              <a:ext cx="839202" cy="83920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51631" y="2343327"/>
              <a:ext cx="825688" cy="8392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12" name="Oval 11"/>
            <p:cNvSpPr/>
            <p:nvPr/>
          </p:nvSpPr>
          <p:spPr>
            <a:xfrm>
              <a:off x="732194" y="2343328"/>
              <a:ext cx="839202" cy="8392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1631" y="4191022"/>
              <a:ext cx="825688" cy="839202"/>
            </a:xfrm>
            <a:prstGeom prst="ellipse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16" name="Oval 15"/>
            <p:cNvSpPr/>
            <p:nvPr/>
          </p:nvSpPr>
          <p:spPr>
            <a:xfrm>
              <a:off x="732192" y="4191022"/>
              <a:ext cx="839202" cy="839202"/>
            </a:xfrm>
            <a:prstGeom prst="ellipse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359836" y="4191021"/>
              <a:ext cx="825688" cy="839202"/>
            </a:xfrm>
            <a:prstGeom prst="ellipse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18" name="Oval 17"/>
            <p:cNvSpPr/>
            <p:nvPr/>
          </p:nvSpPr>
          <p:spPr>
            <a:xfrm>
              <a:off x="2840397" y="4191021"/>
              <a:ext cx="839202" cy="8392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>
                <a:solidFill>
                  <a:srgbClr val="FF0000"/>
                </a:solidFill>
              </a:endParaRPr>
            </a:p>
          </p:txBody>
        </p:sp>
        <p:sp>
          <p:nvSpPr>
            <p:cNvPr id="22" name="Frame 21"/>
            <p:cNvSpPr/>
            <p:nvPr/>
          </p:nvSpPr>
          <p:spPr>
            <a:xfrm>
              <a:off x="238119" y="2067137"/>
              <a:ext cx="1252164" cy="1394460"/>
            </a:xfrm>
            <a:prstGeom prst="frame">
              <a:avLst>
                <a:gd name="adj1" fmla="val 279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Moon 22"/>
            <p:cNvSpPr/>
            <p:nvPr/>
          </p:nvSpPr>
          <p:spPr>
            <a:xfrm>
              <a:off x="530262" y="2402593"/>
              <a:ext cx="377190" cy="721244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1588" y="2343329"/>
              <a:ext cx="251460" cy="222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3592" y="2959612"/>
              <a:ext cx="251460" cy="222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8127" y="604691"/>
              <a:ext cx="1319763" cy="839202"/>
              <a:chOff x="1121643" y="221357"/>
              <a:chExt cx="1319763" cy="83920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121643" y="221357"/>
                <a:ext cx="825688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  X 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02204" y="221357"/>
                <a:ext cx="839202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  Y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358867" y="604691"/>
              <a:ext cx="1319763" cy="839202"/>
              <a:chOff x="1121643" y="221357"/>
              <a:chExt cx="1319763" cy="83920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21643" y="221357"/>
                <a:ext cx="825688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  X 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02204" y="221357"/>
                <a:ext cx="839202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  Y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52120" y="2338489"/>
              <a:ext cx="1319763" cy="839202"/>
              <a:chOff x="1121643" y="221357"/>
              <a:chExt cx="1319763" cy="83920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21643" y="221357"/>
                <a:ext cx="825688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  X 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02204" y="221357"/>
                <a:ext cx="839202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  Y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358867" y="2067137"/>
              <a:ext cx="1333762" cy="1394460"/>
              <a:chOff x="3212722" y="1503039"/>
              <a:chExt cx="1333762" cy="139446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226234" y="1779229"/>
                <a:ext cx="825688" cy="83920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06797" y="1779230"/>
                <a:ext cx="839202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Frame 47"/>
              <p:cNvSpPr/>
              <p:nvPr/>
            </p:nvSpPr>
            <p:spPr>
              <a:xfrm>
                <a:off x="3212722" y="1503039"/>
                <a:ext cx="1252164" cy="1394460"/>
              </a:xfrm>
              <a:prstGeom prst="frame">
                <a:avLst>
                  <a:gd name="adj1" fmla="val 2793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Moon 48"/>
              <p:cNvSpPr/>
              <p:nvPr/>
            </p:nvSpPr>
            <p:spPr>
              <a:xfrm>
                <a:off x="3504865" y="1838495"/>
                <a:ext cx="377190" cy="72124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476191" y="1779229"/>
                <a:ext cx="251460" cy="222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478195" y="2395512"/>
                <a:ext cx="251460" cy="222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226721" y="1778020"/>
                <a:ext cx="1319763" cy="839202"/>
                <a:chOff x="1121643" y="221357"/>
                <a:chExt cx="1319763" cy="83920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121643" y="221357"/>
                  <a:ext cx="825688" cy="83920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b="1" dirty="0">
                      <a:solidFill>
                        <a:schemeClr val="tx1"/>
                      </a:solidFill>
                    </a:rPr>
                    <a:t>  X 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02204" y="221357"/>
                  <a:ext cx="839202" cy="83920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  Y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248129" y="4186183"/>
              <a:ext cx="1319763" cy="839202"/>
              <a:chOff x="1121643" y="221357"/>
              <a:chExt cx="1319763" cy="83920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121643" y="221357"/>
                <a:ext cx="825688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  X 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02204" y="221357"/>
                <a:ext cx="839202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  Y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363342" y="4193551"/>
              <a:ext cx="1319763" cy="839202"/>
              <a:chOff x="1121643" y="221357"/>
              <a:chExt cx="1319763" cy="83920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121643" y="221357"/>
                <a:ext cx="825688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  X 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602204" y="221357"/>
                <a:ext cx="839202" cy="8392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  Y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238119" y="210233"/>
              <a:ext cx="17293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left_join</a:t>
              </a:r>
              <a:r>
                <a:rPr lang="en-GB" sz="1400" dirty="0">
                  <a:latin typeface="Consolas" panose="020B0609020204030204" pitchFamily="49" charset="0"/>
                </a:rPr>
                <a:t>(x, y)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19886" y="202735"/>
              <a:ext cx="1900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right_join</a:t>
              </a:r>
              <a:r>
                <a:rPr lang="en-GB" sz="1400" dirty="0">
                  <a:latin typeface="Consolas" panose="020B0609020204030204" pitchFamily="49" charset="0"/>
                </a:rPr>
                <a:t>(x, y)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8121" y="2001081"/>
              <a:ext cx="1809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inner_join</a:t>
              </a:r>
              <a:r>
                <a:rPr lang="en-GB" sz="1400" dirty="0">
                  <a:latin typeface="Consolas" panose="020B0609020204030204" pitchFamily="49" charset="0"/>
                </a:rPr>
                <a:t>(x, y)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79562" y="2001081"/>
              <a:ext cx="1809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semi_join</a:t>
              </a:r>
              <a:r>
                <a:rPr lang="en-GB" sz="1400" dirty="0">
                  <a:latin typeface="Consolas" panose="020B0609020204030204" pitchFamily="49" charset="0"/>
                </a:rPr>
                <a:t>(x, y)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7469" y="3864033"/>
              <a:ext cx="1809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full_join</a:t>
              </a:r>
              <a:r>
                <a:rPr lang="en-GB" sz="1400" dirty="0">
                  <a:latin typeface="Consolas" panose="020B0609020204030204" pitchFamily="49" charset="0"/>
                </a:rPr>
                <a:t>(x, y)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79561" y="3864032"/>
              <a:ext cx="1809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anti_join</a:t>
              </a:r>
              <a:r>
                <a:rPr lang="en-GB" sz="1400" dirty="0">
                  <a:latin typeface="Consolas" panose="020B0609020204030204" pitchFamily="49" charset="0"/>
                </a:rPr>
                <a:t>(x, y)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67458" y="3194394"/>
              <a:ext cx="2122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onsolas" panose="020B0609020204030204" pitchFamily="49" charset="0"/>
                </a:rPr>
                <a:t>(don’t duplicate rows in 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67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KING Josiah</cp:lastModifiedBy>
  <cp:revision>5</cp:revision>
  <dcterms:created xsi:type="dcterms:W3CDTF">2020-10-20T10:51:41Z</dcterms:created>
  <dcterms:modified xsi:type="dcterms:W3CDTF">2020-10-20T12:17:20Z</dcterms:modified>
</cp:coreProperties>
</file>