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89176-F41B-4C1F-977C-54FF0B3B7B33}" type="datetimeFigureOut">
              <a:rPr lang="en-GB" smtClean="0"/>
              <a:t>31/12/2020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53AF2-DB89-4766-B6B0-373A5C1583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8218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89176-F41B-4C1F-977C-54FF0B3B7B33}" type="datetimeFigureOut">
              <a:rPr lang="en-GB" smtClean="0"/>
              <a:t>31/12/2020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53AF2-DB89-4766-B6B0-373A5C1583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8418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89176-F41B-4C1F-977C-54FF0B3B7B33}" type="datetimeFigureOut">
              <a:rPr lang="en-GB" smtClean="0"/>
              <a:t>31/12/2020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53AF2-DB89-4766-B6B0-373A5C1583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0975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89176-F41B-4C1F-977C-54FF0B3B7B33}" type="datetimeFigureOut">
              <a:rPr lang="en-GB" smtClean="0"/>
              <a:t>31/12/2020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53AF2-DB89-4766-B6B0-373A5C1583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3711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89176-F41B-4C1F-977C-54FF0B3B7B33}" type="datetimeFigureOut">
              <a:rPr lang="en-GB" smtClean="0"/>
              <a:t>31/12/2020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53AF2-DB89-4766-B6B0-373A5C1583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0292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89176-F41B-4C1F-977C-54FF0B3B7B33}" type="datetimeFigureOut">
              <a:rPr lang="en-GB" smtClean="0"/>
              <a:t>31/12/2020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53AF2-DB89-4766-B6B0-373A5C1583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4760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89176-F41B-4C1F-977C-54FF0B3B7B33}" type="datetimeFigureOut">
              <a:rPr lang="en-GB" smtClean="0"/>
              <a:t>31/12/2020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53AF2-DB89-4766-B6B0-373A5C1583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219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89176-F41B-4C1F-977C-54FF0B3B7B33}" type="datetimeFigureOut">
              <a:rPr lang="en-GB" smtClean="0"/>
              <a:t>31/12/2020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53AF2-DB89-4766-B6B0-373A5C1583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9146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89176-F41B-4C1F-977C-54FF0B3B7B33}" type="datetimeFigureOut">
              <a:rPr lang="en-GB" smtClean="0"/>
              <a:t>31/12/2020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53AF2-DB89-4766-B6B0-373A5C1583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2568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89176-F41B-4C1F-977C-54FF0B3B7B33}" type="datetimeFigureOut">
              <a:rPr lang="en-GB" smtClean="0"/>
              <a:t>31/12/2020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53AF2-DB89-4766-B6B0-373A5C1583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0388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89176-F41B-4C1F-977C-54FF0B3B7B33}" type="datetimeFigureOut">
              <a:rPr lang="en-GB" smtClean="0"/>
              <a:t>31/12/2020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53AF2-DB89-4766-B6B0-373A5C1583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8171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489176-F41B-4C1F-977C-54FF0B3B7B33}" type="datetimeFigureOut">
              <a:rPr lang="en-GB" smtClean="0"/>
              <a:t>31/12/2020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953AF2-DB89-4766-B6B0-373A5C1583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1219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3326" y="766123"/>
            <a:ext cx="4953691" cy="5229955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7036526" y="3439884"/>
            <a:ext cx="818606" cy="237307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/>
          <p:cNvSpPr/>
          <p:nvPr/>
        </p:nvSpPr>
        <p:spPr>
          <a:xfrm>
            <a:off x="7019109" y="3668482"/>
            <a:ext cx="818606" cy="22206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5264331" y="4709156"/>
            <a:ext cx="818606" cy="222068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5259976" y="4931227"/>
            <a:ext cx="818606" cy="222068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92861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University of Edinburgh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KING Josiah</dc:creator>
  <cp:lastModifiedBy>KING Josiah</cp:lastModifiedBy>
  <cp:revision>2</cp:revision>
  <dcterms:created xsi:type="dcterms:W3CDTF">2020-12-31T16:17:55Z</dcterms:created>
  <dcterms:modified xsi:type="dcterms:W3CDTF">2020-12-31T16:48:44Z</dcterms:modified>
</cp:coreProperties>
</file>