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087446" y="1685654"/>
            <a:ext cx="1053739" cy="77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2087446" y="2462894"/>
            <a:ext cx="1053739" cy="63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2087446" y="2462894"/>
            <a:ext cx="1053739" cy="899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087446" y="2462894"/>
            <a:ext cx="1053739" cy="1735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087446" y="1685654"/>
            <a:ext cx="1053739" cy="1739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2087446" y="2526031"/>
            <a:ext cx="1053739" cy="899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2087446" y="3362054"/>
            <a:ext cx="1053739" cy="63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 flipV="1">
            <a:off x="2087446" y="3425192"/>
            <a:ext cx="1053739" cy="772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99468" y="801974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Principal Components Analysis (PCA)</a:t>
            </a:r>
            <a:endParaRPr lang="en-GB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380737" y="795287"/>
            <a:ext cx="3955865" cy="3730024"/>
            <a:chOff x="6975565" y="767954"/>
            <a:chExt cx="3955865" cy="3730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8377645" y="168075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8377645" y="246289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8377644" y="2470787"/>
              <a:ext cx="901336" cy="88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8377645" y="2462894"/>
              <a:ext cx="901335" cy="1730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8377645" y="1680755"/>
              <a:ext cx="901335" cy="1738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8377645" y="2521132"/>
              <a:ext cx="901335" cy="898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8377645" y="335715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8377645" y="341974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Oval 88"/>
                <p:cNvSpPr/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/>
                <p:cNvSpPr/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Oval 90"/>
                <p:cNvSpPr/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9888580" y="168075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9888580" y="251718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9888580" y="335715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9888580" y="419317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975565" y="767954"/>
              <a:ext cx="3234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Exploratory Factor Analysis (EFA)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endParaRPr lang="en-GB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blipFill>
                <a:blip r:embed="rId18"/>
                <a:stretch>
                  <a:fillRect l="-1844" r="-142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blipFill>
                <a:blip r:embed="rId19"/>
                <a:stretch>
                  <a:fillRect l="-630" b="-6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785" y="325722"/>
            <a:ext cx="4142011" cy="5118916"/>
            <a:chOff x="353785" y="325722"/>
            <a:chExt cx="4142011" cy="5118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1942010" y="1983107"/>
              <a:ext cx="901336" cy="886368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1942011" y="1975214"/>
              <a:ext cx="901335" cy="173028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1942011" y="1193075"/>
              <a:ext cx="901335" cy="173899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1942011" y="2033452"/>
              <a:ext cx="901335" cy="898617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Oval 88"/>
                <p:cNvSpPr/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/>
                <p:cNvSpPr/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Oval 90"/>
                <p:cNvSpPr/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3452946" y="119307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3452946" y="202950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3452946" y="286947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3452946" y="370549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3785" y="325722"/>
              <a:ext cx="407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Exploratory Factor Analysis (rotated)</a:t>
              </a:r>
              <a:endParaRPr lang="en-GB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9383" y="2486297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blipFill>
                  <a:blip r:embed="rId12"/>
                  <a:stretch>
                    <a:fillRect l="-630" b="-54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1942011" y="119307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1942011" y="197521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1942011" y="286947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1942011" y="293206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131"/>
              <p:cNvSpPr/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Oval 132"/>
              <p:cNvSpPr/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Oval 133"/>
              <p:cNvSpPr/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1" idx="2"/>
            <a:endCxn id="121" idx="3"/>
          </p:cNvCxnSpPr>
          <p:nvPr/>
        </p:nvCxnSpPr>
        <p:spPr>
          <a:xfrm flipH="1" flipV="1">
            <a:off x="9675220" y="1189669"/>
            <a:ext cx="542107" cy="1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2" idx="2"/>
            <a:endCxn id="122" idx="3"/>
          </p:cNvCxnSpPr>
          <p:nvPr/>
        </p:nvCxnSpPr>
        <p:spPr>
          <a:xfrm flipH="1">
            <a:off x="9675220" y="2026101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123" idx="3"/>
          </p:cNvCxnSpPr>
          <p:nvPr/>
        </p:nvCxnSpPr>
        <p:spPr>
          <a:xfrm flipH="1">
            <a:off x="9675220" y="2866069"/>
            <a:ext cx="54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4" idx="2"/>
            <a:endCxn id="124" idx="3"/>
          </p:cNvCxnSpPr>
          <p:nvPr/>
        </p:nvCxnSpPr>
        <p:spPr>
          <a:xfrm flipH="1" flipV="1">
            <a:off x="9675220" y="3702092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389913" y="409314"/>
            <a:ext cx="40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Confirmatory Factor Analysis (CFA)</a:t>
            </a:r>
            <a:endParaRPr lang="en-GB" dirty="0"/>
          </a:p>
        </p:txBody>
      </p:sp>
      <p:sp>
        <p:nvSpPr>
          <p:cNvPr id="140" name="TextBox 139"/>
          <p:cNvSpPr txBox="1"/>
          <p:nvPr/>
        </p:nvSpPr>
        <p:spPr>
          <a:xfrm>
            <a:off x="7271657" y="2482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89913" y="4336642"/>
                <a:ext cx="186333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3" y="4336642"/>
                <a:ext cx="1863331" cy="1107996"/>
              </a:xfrm>
              <a:prstGeom prst="rect">
                <a:avLst/>
              </a:prstGeom>
              <a:blipFill>
                <a:blip r:embed="rId23"/>
                <a:stretch>
                  <a:fillRect l="-2614" r="-980" b="-54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125" idx="6"/>
            <a:endCxn id="121" idx="1"/>
          </p:cNvCxnSpPr>
          <p:nvPr/>
        </p:nvCxnSpPr>
        <p:spPr>
          <a:xfrm flipV="1">
            <a:off x="8255725" y="1189669"/>
            <a:ext cx="809895" cy="374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5" idx="6"/>
            <a:endCxn id="122" idx="1"/>
          </p:cNvCxnSpPr>
          <p:nvPr/>
        </p:nvCxnSpPr>
        <p:spPr>
          <a:xfrm>
            <a:off x="8255725" y="1563960"/>
            <a:ext cx="809895" cy="46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6"/>
            <a:endCxn id="123" idx="1"/>
          </p:cNvCxnSpPr>
          <p:nvPr/>
        </p:nvCxnSpPr>
        <p:spPr>
          <a:xfrm flipV="1">
            <a:off x="8255725" y="2866069"/>
            <a:ext cx="809895" cy="452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6" idx="6"/>
            <a:endCxn id="124" idx="1"/>
          </p:cNvCxnSpPr>
          <p:nvPr/>
        </p:nvCxnSpPr>
        <p:spPr>
          <a:xfrm>
            <a:off x="8255725" y="3318783"/>
            <a:ext cx="809895" cy="38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2"/>
            <a:endCxn id="64" idx="2"/>
          </p:cNvCxnSpPr>
          <p:nvPr/>
        </p:nvCxnSpPr>
        <p:spPr>
          <a:xfrm rot="10800000" flipV="1">
            <a:off x="539931" y="1975213"/>
            <a:ext cx="12700" cy="9568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25" idx="2"/>
            <a:endCxn id="126" idx="2"/>
          </p:cNvCxnSpPr>
          <p:nvPr/>
        </p:nvCxnSpPr>
        <p:spPr>
          <a:xfrm rot="10800000" flipV="1">
            <a:off x="6853645" y="1563959"/>
            <a:ext cx="12700" cy="1754823"/>
          </a:xfrm>
          <a:prstGeom prst="curvedConnector3">
            <a:avLst>
              <a:gd name="adj1" fmla="val 358285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682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KING Josiah</cp:lastModifiedBy>
  <cp:revision>6</cp:revision>
  <dcterms:created xsi:type="dcterms:W3CDTF">2021-02-18T20:41:09Z</dcterms:created>
  <dcterms:modified xsi:type="dcterms:W3CDTF">2021-02-18T21:27:35Z</dcterms:modified>
</cp:coreProperties>
</file>