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72009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3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589241"/>
            <a:ext cx="540067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1891070"/>
            <a:ext cx="540067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6C67-9B98-4F48-8FF4-9A26F8DF455A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BC0D-2C58-4B0E-97F9-F03F844DB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37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6C67-9B98-4F48-8FF4-9A26F8DF455A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BC0D-2C58-4B0E-97F9-F03F844DB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43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3144" y="191691"/>
            <a:ext cx="1552694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062" y="191691"/>
            <a:ext cx="4568071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6C67-9B98-4F48-8FF4-9A26F8DF455A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BC0D-2C58-4B0E-97F9-F03F844DB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11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6C67-9B98-4F48-8FF4-9A26F8DF455A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BC0D-2C58-4B0E-97F9-F03F844DB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38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2" y="897613"/>
            <a:ext cx="6210776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312" y="2409468"/>
            <a:ext cx="6210776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6C67-9B98-4F48-8FF4-9A26F8DF455A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BC0D-2C58-4B0E-97F9-F03F844DB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18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062" y="958453"/>
            <a:ext cx="3060383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5455" y="958453"/>
            <a:ext cx="3060383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6C67-9B98-4F48-8FF4-9A26F8DF455A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BC0D-2C58-4B0E-97F9-F03F844DB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77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0" y="191691"/>
            <a:ext cx="6210776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000" y="882610"/>
            <a:ext cx="304631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00" y="1315164"/>
            <a:ext cx="304631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5456" y="882610"/>
            <a:ext cx="3061320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5456" y="1315164"/>
            <a:ext cx="306132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6C67-9B98-4F48-8FF4-9A26F8DF455A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BC0D-2C58-4B0E-97F9-F03F844DB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49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6C67-9B98-4F48-8FF4-9A26F8DF455A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BC0D-2C58-4B0E-97F9-F03F844DB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52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6C67-9B98-4F48-8FF4-9A26F8DF455A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BC0D-2C58-4B0E-97F9-F03F844DB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50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0" y="240030"/>
            <a:ext cx="232247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1320" y="518398"/>
            <a:ext cx="3645456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0" y="1080135"/>
            <a:ext cx="232247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6C67-9B98-4F48-8FF4-9A26F8DF455A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BC0D-2C58-4B0E-97F9-F03F844DB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30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000" y="240030"/>
            <a:ext cx="232247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1320" y="518398"/>
            <a:ext cx="3645456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6000" y="1080135"/>
            <a:ext cx="232247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6C67-9B98-4F48-8FF4-9A26F8DF455A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CBC0D-2C58-4B0E-97F9-F03F844DB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13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062" y="191691"/>
            <a:ext cx="621077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062" y="958453"/>
            <a:ext cx="621077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062" y="3337084"/>
            <a:ext cx="162020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66C67-9B98-4F48-8FF4-9A26F8DF455A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5298" y="3337084"/>
            <a:ext cx="243030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5635" y="3337084"/>
            <a:ext cx="1620203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CBC0D-2C58-4B0E-97F9-F03F844DB3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168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BC4356-3FFA-45F0-924C-5AA2E366D216}"/>
              </a:ext>
            </a:extLst>
          </p:cNvPr>
          <p:cNvSpPr/>
          <p:nvPr/>
        </p:nvSpPr>
        <p:spPr>
          <a:xfrm>
            <a:off x="3184763" y="1800226"/>
            <a:ext cx="996650" cy="9966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3490A-7C3C-48E3-97F9-C0D96EBC2C0C}"/>
              </a:ext>
            </a:extLst>
          </p:cNvPr>
          <p:cNvSpPr/>
          <p:nvPr/>
        </p:nvSpPr>
        <p:spPr>
          <a:xfrm>
            <a:off x="927857" y="1792882"/>
            <a:ext cx="996650" cy="9966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C03E64-3D16-45D7-A1C8-41DB3DD3554F}"/>
              </a:ext>
            </a:extLst>
          </p:cNvPr>
          <p:cNvSpPr/>
          <p:nvPr/>
        </p:nvSpPr>
        <p:spPr>
          <a:xfrm>
            <a:off x="5441669" y="1792882"/>
            <a:ext cx="996650" cy="99665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6FE63D-9BE5-4F2B-935E-E63FDE778F5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924506" y="2291207"/>
            <a:ext cx="1260256" cy="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0C5D7F-C186-4CB5-8445-6A0C5DAC07B4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flipH="1">
            <a:off x="4181412" y="2291207"/>
            <a:ext cx="1260256" cy="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0119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BC4356-3FFA-45F0-924C-5AA2E366D216}"/>
              </a:ext>
            </a:extLst>
          </p:cNvPr>
          <p:cNvSpPr/>
          <p:nvPr/>
        </p:nvSpPr>
        <p:spPr>
          <a:xfrm>
            <a:off x="3184763" y="1800226"/>
            <a:ext cx="996650" cy="9966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3490A-7C3C-48E3-97F9-C0D96EBC2C0C}"/>
              </a:ext>
            </a:extLst>
          </p:cNvPr>
          <p:cNvSpPr/>
          <p:nvPr/>
        </p:nvSpPr>
        <p:spPr>
          <a:xfrm>
            <a:off x="927857" y="1792882"/>
            <a:ext cx="996650" cy="9966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C03E64-3D16-45D7-A1C8-41DB3DD3554F}"/>
              </a:ext>
            </a:extLst>
          </p:cNvPr>
          <p:cNvSpPr/>
          <p:nvPr/>
        </p:nvSpPr>
        <p:spPr>
          <a:xfrm>
            <a:off x="5441669" y="1792882"/>
            <a:ext cx="996650" cy="99665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6FE63D-9BE5-4F2B-935E-E63FDE778F5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924506" y="2291207"/>
            <a:ext cx="1260256" cy="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0C5D7F-C186-4CB5-8445-6A0C5DAC07B4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flipH="1">
            <a:off x="4181412" y="2291207"/>
            <a:ext cx="1260256" cy="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AE8481A-43F1-4C7F-B2B0-A2D680161B3B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3683088" y="-464025"/>
            <a:ext cx="25400" cy="4513812"/>
          </a:xfrm>
          <a:prstGeom prst="curvedConnector3">
            <a:avLst>
              <a:gd name="adj1" fmla="val 4286748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CFE381B1-74A3-4ACB-B6F5-9474F820D625}"/>
              </a:ext>
            </a:extLst>
          </p:cNvPr>
          <p:cNvSpPr/>
          <p:nvPr/>
        </p:nvSpPr>
        <p:spPr>
          <a:xfrm>
            <a:off x="2677986" y="330505"/>
            <a:ext cx="2147404" cy="463320"/>
          </a:xfrm>
          <a:prstGeom prst="ellips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>
                    <a:lumMod val="75000"/>
                  </a:schemeClr>
                </a:solidFill>
              </a:rPr>
              <a:t>temperature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C4356-3FFA-45F0-924C-5AA2E366D216}"/>
              </a:ext>
            </a:extLst>
          </p:cNvPr>
          <p:cNvSpPr/>
          <p:nvPr/>
        </p:nvSpPr>
        <p:spPr>
          <a:xfrm>
            <a:off x="3184763" y="1800226"/>
            <a:ext cx="1082438" cy="9966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/>
              <a:t>Shark attacks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3490A-7C3C-48E3-97F9-C0D96EBC2C0C}"/>
              </a:ext>
            </a:extLst>
          </p:cNvPr>
          <p:cNvSpPr/>
          <p:nvPr/>
        </p:nvSpPr>
        <p:spPr>
          <a:xfrm>
            <a:off x="927857" y="1792882"/>
            <a:ext cx="996650" cy="9966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dirty="0"/>
              <a:t>ice cream sales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C03E64-3D16-45D7-A1C8-41DB3DD3554F}"/>
              </a:ext>
            </a:extLst>
          </p:cNvPr>
          <p:cNvSpPr/>
          <p:nvPr/>
        </p:nvSpPr>
        <p:spPr>
          <a:xfrm>
            <a:off x="5441669" y="1792882"/>
            <a:ext cx="996650" cy="99665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6FE63D-9BE5-4F2B-935E-E63FDE778F5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924506" y="2291207"/>
            <a:ext cx="1260256" cy="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0C5D7F-C186-4CB5-8445-6A0C5DAC07B4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flipH="1">
            <a:off x="4267200" y="2291207"/>
            <a:ext cx="1174468" cy="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3AE8481A-43F1-4C7F-B2B0-A2D680161B3B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3683088" y="-464025"/>
            <a:ext cx="25400" cy="4513812"/>
          </a:xfrm>
          <a:prstGeom prst="curvedConnector3">
            <a:avLst>
              <a:gd name="adj1" fmla="val 4286748"/>
            </a:avLst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20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BC4356-3FFA-45F0-924C-5AA2E366D216}"/>
              </a:ext>
            </a:extLst>
          </p:cNvPr>
          <p:cNvSpPr/>
          <p:nvPr/>
        </p:nvSpPr>
        <p:spPr>
          <a:xfrm>
            <a:off x="3184763" y="1800226"/>
            <a:ext cx="996650" cy="9966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3490A-7C3C-48E3-97F9-C0D96EBC2C0C}"/>
              </a:ext>
            </a:extLst>
          </p:cNvPr>
          <p:cNvSpPr/>
          <p:nvPr/>
        </p:nvSpPr>
        <p:spPr>
          <a:xfrm>
            <a:off x="927857" y="1792882"/>
            <a:ext cx="996650" cy="9966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C03E64-3D16-45D7-A1C8-41DB3DD3554F}"/>
              </a:ext>
            </a:extLst>
          </p:cNvPr>
          <p:cNvSpPr/>
          <p:nvPr/>
        </p:nvSpPr>
        <p:spPr>
          <a:xfrm>
            <a:off x="5441669" y="1792882"/>
            <a:ext cx="996650" cy="99665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6FE63D-9BE5-4F2B-935E-E63FDE778F5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924506" y="2291207"/>
            <a:ext cx="1260256" cy="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0C5D7F-C186-4CB5-8445-6A0C5DAC07B4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flipH="1">
            <a:off x="4181412" y="2291207"/>
            <a:ext cx="1260256" cy="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EE0197E-DAC9-4CD5-BB92-A2B2F6C155A1}"/>
              </a:ext>
            </a:extLst>
          </p:cNvPr>
          <p:cNvSpPr/>
          <p:nvPr/>
        </p:nvSpPr>
        <p:spPr>
          <a:xfrm>
            <a:off x="4019299" y="174760"/>
            <a:ext cx="1584482" cy="99665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cluster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3F70F-89E7-4E11-B387-758DDB6A8517}"/>
              </a:ext>
            </a:extLst>
          </p:cNvPr>
          <p:cNvCxnSpPr>
            <a:cxnSpLocks/>
            <a:stCxn id="11" idx="3"/>
            <a:endCxn id="4" idx="0"/>
          </p:cNvCxnSpPr>
          <p:nvPr/>
        </p:nvCxnSpPr>
        <p:spPr>
          <a:xfrm flipH="1">
            <a:off x="3683088" y="1025453"/>
            <a:ext cx="568252" cy="7747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9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BC4356-3FFA-45F0-924C-5AA2E366D216}"/>
              </a:ext>
            </a:extLst>
          </p:cNvPr>
          <p:cNvSpPr/>
          <p:nvPr/>
        </p:nvSpPr>
        <p:spPr>
          <a:xfrm>
            <a:off x="3184763" y="1800226"/>
            <a:ext cx="996650" cy="9966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3490A-7C3C-48E3-97F9-C0D96EBC2C0C}"/>
              </a:ext>
            </a:extLst>
          </p:cNvPr>
          <p:cNvSpPr/>
          <p:nvPr/>
        </p:nvSpPr>
        <p:spPr>
          <a:xfrm>
            <a:off x="927857" y="1792882"/>
            <a:ext cx="996650" cy="9966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C03E64-3D16-45D7-A1C8-41DB3DD3554F}"/>
              </a:ext>
            </a:extLst>
          </p:cNvPr>
          <p:cNvSpPr/>
          <p:nvPr/>
        </p:nvSpPr>
        <p:spPr>
          <a:xfrm>
            <a:off x="5441669" y="1792882"/>
            <a:ext cx="996650" cy="99665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6FE63D-9BE5-4F2B-935E-E63FDE778F5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924506" y="2291207"/>
            <a:ext cx="1260256" cy="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0C5D7F-C186-4CB5-8445-6A0C5DAC07B4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flipH="1">
            <a:off x="4181412" y="2291207"/>
            <a:ext cx="1260256" cy="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1490DA3-C35A-4584-AD4E-B5BF1D9C76A7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rot="10800000" flipV="1">
            <a:off x="1426182" y="673085"/>
            <a:ext cx="2593116" cy="1119796"/>
          </a:xfrm>
          <a:prstGeom prst="curvedConnector2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4102DB7-24F9-478A-8DF9-F9C35430CE5E}"/>
              </a:ext>
            </a:extLst>
          </p:cNvPr>
          <p:cNvSpPr/>
          <p:nvPr/>
        </p:nvSpPr>
        <p:spPr>
          <a:xfrm>
            <a:off x="4019299" y="174760"/>
            <a:ext cx="1584482" cy="99665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/>
              <a:t>cluster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C8D2AC-62FE-4E5F-B4DA-5ED2FACC89D7}"/>
              </a:ext>
            </a:extLst>
          </p:cNvPr>
          <p:cNvCxnSpPr>
            <a:cxnSpLocks/>
            <a:stCxn id="17" idx="3"/>
          </p:cNvCxnSpPr>
          <p:nvPr/>
        </p:nvCxnSpPr>
        <p:spPr>
          <a:xfrm flipH="1">
            <a:off x="3683088" y="1025453"/>
            <a:ext cx="568252" cy="7747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42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BC4356-3FFA-45F0-924C-5AA2E366D216}"/>
              </a:ext>
            </a:extLst>
          </p:cNvPr>
          <p:cNvSpPr/>
          <p:nvPr/>
        </p:nvSpPr>
        <p:spPr>
          <a:xfrm>
            <a:off x="3184763" y="1800226"/>
            <a:ext cx="996650" cy="9966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3490A-7C3C-48E3-97F9-C0D96EBC2C0C}"/>
              </a:ext>
            </a:extLst>
          </p:cNvPr>
          <p:cNvSpPr/>
          <p:nvPr/>
        </p:nvSpPr>
        <p:spPr>
          <a:xfrm>
            <a:off x="927857" y="1792882"/>
            <a:ext cx="996650" cy="9966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x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C03E64-3D16-45D7-A1C8-41DB3DD3554F}"/>
              </a:ext>
            </a:extLst>
          </p:cNvPr>
          <p:cNvSpPr/>
          <p:nvPr/>
        </p:nvSpPr>
        <p:spPr>
          <a:xfrm>
            <a:off x="5441669" y="1792882"/>
            <a:ext cx="996650" cy="99665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6FE63D-9BE5-4F2B-935E-E63FDE778F5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924506" y="2291207"/>
            <a:ext cx="1260256" cy="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0C5D7F-C186-4CB5-8445-6A0C5DAC07B4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flipH="1">
            <a:off x="4181412" y="2291207"/>
            <a:ext cx="1260256" cy="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7C53175-7705-4CC3-8C7C-5AD064FD2581}"/>
              </a:ext>
            </a:extLst>
          </p:cNvPr>
          <p:cNvSpPr/>
          <p:nvPr/>
        </p:nvSpPr>
        <p:spPr>
          <a:xfrm>
            <a:off x="927855" y="297908"/>
            <a:ext cx="996650" cy="9966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cluster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806CE0F-927F-41E5-B6A8-101B92E01C54}"/>
              </a:ext>
            </a:extLst>
          </p:cNvPr>
          <p:cNvCxnSpPr>
            <a:cxnSpLocks/>
            <a:stCxn id="11" idx="1"/>
            <a:endCxn id="5" idx="1"/>
          </p:cNvCxnSpPr>
          <p:nvPr/>
        </p:nvCxnSpPr>
        <p:spPr>
          <a:xfrm rot="10800000" flipH="1" flipV="1">
            <a:off x="927853" y="796232"/>
            <a:ext cx="2" cy="149497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28AFE2-5308-420A-A143-DE88C3FE8FF1}"/>
              </a:ext>
            </a:extLst>
          </p:cNvPr>
          <p:cNvCxnSpPr>
            <a:cxnSpLocks/>
          </p:cNvCxnSpPr>
          <p:nvPr/>
        </p:nvCxnSpPr>
        <p:spPr>
          <a:xfrm>
            <a:off x="1924505" y="796234"/>
            <a:ext cx="1260258" cy="126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90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BC4356-3FFA-45F0-924C-5AA2E366D216}"/>
              </a:ext>
            </a:extLst>
          </p:cNvPr>
          <p:cNvSpPr/>
          <p:nvPr/>
        </p:nvSpPr>
        <p:spPr>
          <a:xfrm>
            <a:off x="3184763" y="1800226"/>
            <a:ext cx="996650" cy="9966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anxiety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3490A-7C3C-48E3-97F9-C0D96EBC2C0C}"/>
              </a:ext>
            </a:extLst>
          </p:cNvPr>
          <p:cNvSpPr/>
          <p:nvPr/>
        </p:nvSpPr>
        <p:spPr>
          <a:xfrm>
            <a:off x="927857" y="1792882"/>
            <a:ext cx="1066578" cy="9966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alcohol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C03E64-3D16-45D7-A1C8-41DB3DD3554F}"/>
              </a:ext>
            </a:extLst>
          </p:cNvPr>
          <p:cNvSpPr/>
          <p:nvPr/>
        </p:nvSpPr>
        <p:spPr>
          <a:xfrm>
            <a:off x="5441669" y="1792882"/>
            <a:ext cx="996650" cy="99665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6FE63D-9BE5-4F2B-935E-E63FDE778F5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994434" y="2291207"/>
            <a:ext cx="1190328" cy="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0C5D7F-C186-4CB5-8445-6A0C5DAC07B4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flipH="1">
            <a:off x="4181412" y="2291207"/>
            <a:ext cx="1260256" cy="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8D33529-D65C-4004-A8AF-6C6BB4E93166}"/>
              </a:ext>
            </a:extLst>
          </p:cNvPr>
          <p:cNvSpPr/>
          <p:nvPr/>
        </p:nvSpPr>
        <p:spPr>
          <a:xfrm>
            <a:off x="4019299" y="174760"/>
            <a:ext cx="1584482" cy="99665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person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EB87F1-3FE7-4DBC-86BF-28E1EEBCDA3E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3683088" y="1025453"/>
            <a:ext cx="568252" cy="7747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8F54D1F-8A49-4C19-97C5-2FA0FB678A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26182" y="673085"/>
            <a:ext cx="2593116" cy="1119796"/>
          </a:xfrm>
          <a:prstGeom prst="curvedConnector2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73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BC4356-3FFA-45F0-924C-5AA2E366D216}"/>
              </a:ext>
            </a:extLst>
          </p:cNvPr>
          <p:cNvSpPr/>
          <p:nvPr/>
        </p:nvSpPr>
        <p:spPr>
          <a:xfrm>
            <a:off x="3184763" y="1800226"/>
            <a:ext cx="996650" cy="9966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anxiety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3490A-7C3C-48E3-97F9-C0D96EBC2C0C}"/>
              </a:ext>
            </a:extLst>
          </p:cNvPr>
          <p:cNvSpPr/>
          <p:nvPr/>
        </p:nvSpPr>
        <p:spPr>
          <a:xfrm>
            <a:off x="927857" y="1792882"/>
            <a:ext cx="1066578" cy="9966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alcohol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C03E64-3D16-45D7-A1C8-41DB3DD3554F}"/>
              </a:ext>
            </a:extLst>
          </p:cNvPr>
          <p:cNvSpPr/>
          <p:nvPr/>
        </p:nvSpPr>
        <p:spPr>
          <a:xfrm>
            <a:off x="5441669" y="1792882"/>
            <a:ext cx="996650" cy="99665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6FE63D-9BE5-4F2B-935E-E63FDE778F5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994434" y="2291207"/>
            <a:ext cx="1190328" cy="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0C5D7F-C186-4CB5-8445-6A0C5DAC07B4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flipH="1">
            <a:off x="4181412" y="2291207"/>
            <a:ext cx="1260256" cy="7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0A94789-C965-46BE-8DBB-58C34B66F481}"/>
              </a:ext>
            </a:extLst>
          </p:cNvPr>
          <p:cNvSpPr/>
          <p:nvPr/>
        </p:nvSpPr>
        <p:spPr>
          <a:xfrm>
            <a:off x="927854" y="297908"/>
            <a:ext cx="1084560" cy="99665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person’s mean alcohol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49A4B5-32C8-4DA1-B06A-2B3FD61BC60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012414" y="796234"/>
            <a:ext cx="1172348" cy="126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8D33529-D65C-4004-A8AF-6C6BB4E93166}"/>
              </a:ext>
            </a:extLst>
          </p:cNvPr>
          <p:cNvSpPr/>
          <p:nvPr/>
        </p:nvSpPr>
        <p:spPr>
          <a:xfrm>
            <a:off x="4019299" y="174760"/>
            <a:ext cx="1584482" cy="996650"/>
          </a:xfrm>
          <a:prstGeom prst="ellips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dirty="0"/>
              <a:t>person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EB87F1-3FE7-4DBC-86BF-28E1EEBCDA3E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3683088" y="1025453"/>
            <a:ext cx="568252" cy="7747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B6FC9B9-6CF4-4631-A4D3-432B95B2D566}"/>
              </a:ext>
            </a:extLst>
          </p:cNvPr>
          <p:cNvCxnSpPr>
            <a:cxnSpLocks/>
            <a:stCxn id="11" idx="1"/>
            <a:endCxn id="5" idx="1"/>
          </p:cNvCxnSpPr>
          <p:nvPr/>
        </p:nvCxnSpPr>
        <p:spPr>
          <a:xfrm rot="10800000" flipH="1" flipV="1">
            <a:off x="927853" y="796232"/>
            <a:ext cx="2" cy="1494974"/>
          </a:xfrm>
          <a:prstGeom prst="curvedConnector3">
            <a:avLst>
              <a:gd name="adj1" fmla="val -22860000000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95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36</Words>
  <Application>Microsoft Office PowerPoint</Application>
  <PresentationFormat>Custom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10</cp:revision>
  <dcterms:created xsi:type="dcterms:W3CDTF">2024-08-12T12:27:43Z</dcterms:created>
  <dcterms:modified xsi:type="dcterms:W3CDTF">2024-08-12T14:07:30Z</dcterms:modified>
</cp:coreProperties>
</file>