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0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50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7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1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96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79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533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194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6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584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56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930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089A4-FA25-44C7-AB07-248F6CEAFEAC}" type="datetimeFigureOut">
              <a:rPr lang="en-GB" smtClean="0"/>
              <a:t>28/02/2023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B147C-B468-452A-AEAC-35B25D61BE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240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77846" y="1380854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1380854"/>
                <a:ext cx="609600" cy="6096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77846" y="2221231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2221231"/>
                <a:ext cx="6096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477846" y="3057254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3057254"/>
                <a:ext cx="609600" cy="6096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477846" y="3893277"/>
                <a:ext cx="609600" cy="609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3893277"/>
                <a:ext cx="609600" cy="6096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141185" y="2094956"/>
                <a:ext cx="1402080" cy="735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5" y="2094956"/>
                <a:ext cx="1402080" cy="7358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3141185" y="3057254"/>
                <a:ext cx="1402080" cy="73587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185" y="3057254"/>
                <a:ext cx="1402080" cy="7358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stCxn id="4" idx="3"/>
            <a:endCxn id="8" idx="1"/>
          </p:cNvCxnSpPr>
          <p:nvPr/>
        </p:nvCxnSpPr>
        <p:spPr>
          <a:xfrm>
            <a:off x="2087446" y="1685654"/>
            <a:ext cx="1053739" cy="777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3"/>
            <a:endCxn id="8" idx="1"/>
          </p:cNvCxnSpPr>
          <p:nvPr/>
        </p:nvCxnSpPr>
        <p:spPr>
          <a:xfrm flipV="1">
            <a:off x="2087446" y="2462894"/>
            <a:ext cx="1053739" cy="631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6" idx="3"/>
            <a:endCxn id="8" idx="1"/>
          </p:cNvCxnSpPr>
          <p:nvPr/>
        </p:nvCxnSpPr>
        <p:spPr>
          <a:xfrm flipV="1">
            <a:off x="2087446" y="2462894"/>
            <a:ext cx="1053739" cy="8991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3"/>
            <a:endCxn id="8" idx="1"/>
          </p:cNvCxnSpPr>
          <p:nvPr/>
        </p:nvCxnSpPr>
        <p:spPr>
          <a:xfrm flipV="1">
            <a:off x="2087446" y="2462894"/>
            <a:ext cx="1053739" cy="17351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3"/>
            <a:endCxn id="9" idx="1"/>
          </p:cNvCxnSpPr>
          <p:nvPr/>
        </p:nvCxnSpPr>
        <p:spPr>
          <a:xfrm>
            <a:off x="2087446" y="1685654"/>
            <a:ext cx="1053739" cy="17395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9" idx="1"/>
          </p:cNvCxnSpPr>
          <p:nvPr/>
        </p:nvCxnSpPr>
        <p:spPr>
          <a:xfrm>
            <a:off x="2087446" y="2526031"/>
            <a:ext cx="1053739" cy="8991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9" idx="1"/>
          </p:cNvCxnSpPr>
          <p:nvPr/>
        </p:nvCxnSpPr>
        <p:spPr>
          <a:xfrm>
            <a:off x="2087446" y="3362054"/>
            <a:ext cx="1053739" cy="63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7" idx="3"/>
            <a:endCxn id="9" idx="1"/>
          </p:cNvCxnSpPr>
          <p:nvPr/>
        </p:nvCxnSpPr>
        <p:spPr>
          <a:xfrm flipV="1">
            <a:off x="2087446" y="3425192"/>
            <a:ext cx="1053739" cy="772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1399468" y="801974"/>
            <a:ext cx="361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Principal Components Analysis (PCA)</a:t>
            </a:r>
          </a:p>
        </p:txBody>
      </p:sp>
      <p:grpSp>
        <p:nvGrpSpPr>
          <p:cNvPr id="110" name="Group 109"/>
          <p:cNvGrpSpPr/>
          <p:nvPr/>
        </p:nvGrpSpPr>
        <p:grpSpPr>
          <a:xfrm>
            <a:off x="6380737" y="795287"/>
            <a:ext cx="3955865" cy="3730024"/>
            <a:chOff x="6975565" y="767954"/>
            <a:chExt cx="3955865" cy="37300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9278980" y="137595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1375955"/>
                  <a:ext cx="609600" cy="6096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9278980" y="2216332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2216332"/>
                  <a:ext cx="609600" cy="60960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9278980" y="305235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3052355"/>
                  <a:ext cx="609600" cy="6096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9278980" y="3888378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8980" y="3888378"/>
                  <a:ext cx="609600" cy="6096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6975565" y="2094412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565" y="2094412"/>
                  <a:ext cx="1402080" cy="736963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6975565" y="3051267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5565" y="3051267"/>
                  <a:ext cx="1402080" cy="736963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3" idx="6"/>
              <a:endCxn id="41" idx="1"/>
            </p:cNvCxnSpPr>
            <p:nvPr/>
          </p:nvCxnSpPr>
          <p:spPr>
            <a:xfrm flipV="1">
              <a:off x="8377645" y="1680755"/>
              <a:ext cx="901335" cy="78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42" idx="1"/>
            </p:cNvCxnSpPr>
            <p:nvPr/>
          </p:nvCxnSpPr>
          <p:spPr>
            <a:xfrm>
              <a:off x="8377645" y="2462894"/>
              <a:ext cx="901335" cy="58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endCxn id="43" idx="1"/>
            </p:cNvCxnSpPr>
            <p:nvPr/>
          </p:nvCxnSpPr>
          <p:spPr>
            <a:xfrm>
              <a:off x="8377644" y="2470787"/>
              <a:ext cx="901336" cy="88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6"/>
              <a:endCxn id="44" idx="1"/>
            </p:cNvCxnSpPr>
            <p:nvPr/>
          </p:nvCxnSpPr>
          <p:spPr>
            <a:xfrm>
              <a:off x="8377645" y="2462894"/>
              <a:ext cx="901335" cy="1730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6"/>
              <a:endCxn id="41" idx="1"/>
            </p:cNvCxnSpPr>
            <p:nvPr/>
          </p:nvCxnSpPr>
          <p:spPr>
            <a:xfrm flipV="1">
              <a:off x="8377645" y="1680755"/>
              <a:ext cx="901335" cy="1738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42" idx="1"/>
            </p:cNvCxnSpPr>
            <p:nvPr/>
          </p:nvCxnSpPr>
          <p:spPr>
            <a:xfrm flipV="1">
              <a:off x="8377645" y="2521132"/>
              <a:ext cx="901335" cy="8986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43" idx="1"/>
            </p:cNvCxnSpPr>
            <p:nvPr/>
          </p:nvCxnSpPr>
          <p:spPr>
            <a:xfrm flipV="1">
              <a:off x="8377645" y="3357155"/>
              <a:ext cx="901335" cy="62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6"/>
              <a:endCxn id="44" idx="1"/>
            </p:cNvCxnSpPr>
            <p:nvPr/>
          </p:nvCxnSpPr>
          <p:spPr>
            <a:xfrm>
              <a:off x="8377645" y="3419749"/>
              <a:ext cx="901335" cy="773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10430687" y="1434465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1434465"/>
                  <a:ext cx="500743" cy="496389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/>
                <p:cNvSpPr/>
                <p:nvPr/>
              </p:nvSpPr>
              <p:spPr>
                <a:xfrm>
                  <a:off x="10430687" y="2268992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2268992"/>
                  <a:ext cx="500743" cy="496389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/>
                <p:nvPr/>
              </p:nvSpPr>
              <p:spPr>
                <a:xfrm>
                  <a:off x="10430687" y="3108960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3108960"/>
                  <a:ext cx="500743" cy="496389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/>
                <p:nvPr/>
              </p:nvSpPr>
              <p:spPr>
                <a:xfrm>
                  <a:off x="10430687" y="3948928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0687" y="3948928"/>
                  <a:ext cx="500743" cy="496389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87" idx="2"/>
              <a:endCxn id="41" idx="3"/>
            </p:cNvCxnSpPr>
            <p:nvPr/>
          </p:nvCxnSpPr>
          <p:spPr>
            <a:xfrm flipH="1" flipV="1">
              <a:off x="9888580" y="1680755"/>
              <a:ext cx="542107" cy="1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2"/>
              <a:endCxn id="42" idx="3"/>
            </p:cNvCxnSpPr>
            <p:nvPr/>
          </p:nvCxnSpPr>
          <p:spPr>
            <a:xfrm flipH="1">
              <a:off x="9888580" y="2517187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2"/>
              <a:endCxn id="43" idx="3"/>
            </p:cNvCxnSpPr>
            <p:nvPr/>
          </p:nvCxnSpPr>
          <p:spPr>
            <a:xfrm flipH="1">
              <a:off x="9888580" y="3357155"/>
              <a:ext cx="54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2"/>
              <a:endCxn id="44" idx="3"/>
            </p:cNvCxnSpPr>
            <p:nvPr/>
          </p:nvCxnSpPr>
          <p:spPr>
            <a:xfrm flipH="1" flipV="1">
              <a:off x="9888580" y="4193178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6975565" y="767954"/>
              <a:ext cx="32341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Exploratory Factor Analysis (EFA)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/>
              <p:cNvSpPr txBox="1"/>
              <p:nvPr/>
            </p:nvSpPr>
            <p:spPr>
              <a:xfrm>
                <a:off x="1477846" y="4742364"/>
                <a:ext cx="4293291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b="0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24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4" name="TextBox 1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846" y="4742364"/>
                <a:ext cx="4293291" cy="830997"/>
              </a:xfrm>
              <a:prstGeom prst="rect">
                <a:avLst/>
              </a:prstGeom>
              <a:blipFill>
                <a:blip r:embed="rId18"/>
                <a:stretch>
                  <a:fillRect l="-1844" r="-142" b="-80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/>
              <p:cNvSpPr txBox="1"/>
              <p:nvPr/>
            </p:nvSpPr>
            <p:spPr>
              <a:xfrm>
                <a:off x="6380737" y="4746291"/>
                <a:ext cx="2902911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737" y="4746291"/>
                <a:ext cx="2902911" cy="1107996"/>
              </a:xfrm>
              <a:prstGeom prst="rect">
                <a:avLst/>
              </a:prstGeom>
              <a:blipFill>
                <a:blip r:embed="rId19"/>
                <a:stretch>
                  <a:fillRect l="-870" t="-113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39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3785" y="325722"/>
            <a:ext cx="4142011" cy="5118916"/>
            <a:chOff x="353785" y="325722"/>
            <a:chExt cx="4142011" cy="5118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/>
                <p:cNvSpPr/>
                <p:nvPr/>
              </p:nvSpPr>
              <p:spPr>
                <a:xfrm>
                  <a:off x="2843346" y="88827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1" name="Rectangle 4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888275"/>
                  <a:ext cx="609600" cy="6096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2843346" y="1728652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1728652"/>
                  <a:ext cx="609600" cy="6096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2843346" y="2564675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2564675"/>
                  <a:ext cx="609600" cy="6096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843346" y="3400698"/>
                  <a:ext cx="609600" cy="6096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346" y="3400698"/>
                  <a:ext cx="609600" cy="609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Oval 62"/>
                <p:cNvSpPr/>
                <p:nvPr/>
              </p:nvSpPr>
              <p:spPr>
                <a:xfrm>
                  <a:off x="539931" y="1606732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3" name="Oval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31" y="1606732"/>
                  <a:ext cx="1402080" cy="73696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/>
                <p:cNvSpPr/>
                <p:nvPr/>
              </p:nvSpPr>
              <p:spPr>
                <a:xfrm>
                  <a:off x="539931" y="2563587"/>
                  <a:ext cx="1402080" cy="736963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4" name="Oval 6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931" y="2563587"/>
                  <a:ext cx="1402080" cy="73696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endCxn id="43" idx="1"/>
            </p:cNvCxnSpPr>
            <p:nvPr/>
          </p:nvCxnSpPr>
          <p:spPr>
            <a:xfrm>
              <a:off x="1942010" y="1983107"/>
              <a:ext cx="901336" cy="886368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6"/>
              <a:endCxn id="44" idx="1"/>
            </p:cNvCxnSpPr>
            <p:nvPr/>
          </p:nvCxnSpPr>
          <p:spPr>
            <a:xfrm>
              <a:off x="1942011" y="1975214"/>
              <a:ext cx="901335" cy="1730284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64" idx="6"/>
              <a:endCxn id="41" idx="1"/>
            </p:cNvCxnSpPr>
            <p:nvPr/>
          </p:nvCxnSpPr>
          <p:spPr>
            <a:xfrm flipV="1">
              <a:off x="1942011" y="1193075"/>
              <a:ext cx="901335" cy="1738994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64" idx="6"/>
              <a:endCxn id="42" idx="1"/>
            </p:cNvCxnSpPr>
            <p:nvPr/>
          </p:nvCxnSpPr>
          <p:spPr>
            <a:xfrm flipV="1">
              <a:off x="1942011" y="2033452"/>
              <a:ext cx="901335" cy="898617"/>
            </a:xfrm>
            <a:prstGeom prst="straightConnector1">
              <a:avLst/>
            </a:prstGeom>
            <a:ln w="9525">
              <a:solidFill>
                <a:schemeClr val="bg2">
                  <a:lumMod val="75000"/>
                </a:scheme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Oval 86"/>
                <p:cNvSpPr/>
                <p:nvPr/>
              </p:nvSpPr>
              <p:spPr>
                <a:xfrm>
                  <a:off x="3995053" y="946785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7" name="Oval 8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946785"/>
                  <a:ext cx="500743" cy="496389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Oval 88"/>
                <p:cNvSpPr/>
                <p:nvPr/>
              </p:nvSpPr>
              <p:spPr>
                <a:xfrm>
                  <a:off x="3995053" y="1781312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89" name="Oval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1781312"/>
                  <a:ext cx="500743" cy="496389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Oval 89"/>
                <p:cNvSpPr/>
                <p:nvPr/>
              </p:nvSpPr>
              <p:spPr>
                <a:xfrm>
                  <a:off x="3995053" y="2621280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0" name="Oval 8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2621280"/>
                  <a:ext cx="500743" cy="496389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Oval 90"/>
                <p:cNvSpPr/>
                <p:nvPr/>
              </p:nvSpPr>
              <p:spPr>
                <a:xfrm>
                  <a:off x="3995053" y="3461248"/>
                  <a:ext cx="500743" cy="496389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91" name="Oval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053" y="3461248"/>
                  <a:ext cx="500743" cy="496389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>
              <a:stCxn id="87" idx="2"/>
              <a:endCxn id="41" idx="3"/>
            </p:cNvCxnSpPr>
            <p:nvPr/>
          </p:nvCxnSpPr>
          <p:spPr>
            <a:xfrm flipH="1" flipV="1">
              <a:off x="3452946" y="1193075"/>
              <a:ext cx="542107" cy="19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89" idx="2"/>
              <a:endCxn id="42" idx="3"/>
            </p:cNvCxnSpPr>
            <p:nvPr/>
          </p:nvCxnSpPr>
          <p:spPr>
            <a:xfrm flipH="1">
              <a:off x="3452946" y="2029507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stCxn id="90" idx="2"/>
              <a:endCxn id="43" idx="3"/>
            </p:cNvCxnSpPr>
            <p:nvPr/>
          </p:nvCxnSpPr>
          <p:spPr>
            <a:xfrm flipH="1">
              <a:off x="3452946" y="2869475"/>
              <a:ext cx="54210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91" idx="2"/>
              <a:endCxn id="44" idx="3"/>
            </p:cNvCxnSpPr>
            <p:nvPr/>
          </p:nvCxnSpPr>
          <p:spPr>
            <a:xfrm flipH="1" flipV="1">
              <a:off x="3452946" y="3705498"/>
              <a:ext cx="542107" cy="39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353785" y="325722"/>
              <a:ext cx="40777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Exploratory Factor Analysis (rotated)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1049383" y="2486297"/>
              <a:ext cx="65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endParaRPr lang="en-GB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/>
                <p:cNvSpPr txBox="1"/>
                <p:nvPr/>
              </p:nvSpPr>
              <p:spPr>
                <a:xfrm>
                  <a:off x="353785" y="4336642"/>
                  <a:ext cx="2902911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b="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14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bg1">
                                    <a:lumMod val="8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24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16" name="TextBox 1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785" y="4336642"/>
                  <a:ext cx="2902911" cy="1107996"/>
                </a:xfrm>
                <a:prstGeom prst="rect">
                  <a:avLst/>
                </a:prstGeom>
                <a:blipFill>
                  <a:blip r:embed="rId12"/>
                  <a:stretch>
                    <a:fillRect l="-435" t="-2273"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>
              <a:stCxn id="63" idx="6"/>
              <a:endCxn id="41" idx="1"/>
            </p:cNvCxnSpPr>
            <p:nvPr/>
          </p:nvCxnSpPr>
          <p:spPr>
            <a:xfrm flipV="1">
              <a:off x="1942011" y="1193075"/>
              <a:ext cx="901335" cy="7821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stCxn id="63" idx="6"/>
              <a:endCxn id="42" idx="1"/>
            </p:cNvCxnSpPr>
            <p:nvPr/>
          </p:nvCxnSpPr>
          <p:spPr>
            <a:xfrm>
              <a:off x="1942011" y="1975214"/>
              <a:ext cx="901335" cy="582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64" idx="6"/>
              <a:endCxn id="43" idx="1"/>
            </p:cNvCxnSpPr>
            <p:nvPr/>
          </p:nvCxnSpPr>
          <p:spPr>
            <a:xfrm flipV="1">
              <a:off x="1942011" y="2869475"/>
              <a:ext cx="901335" cy="625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>
              <a:stCxn id="64" idx="6"/>
              <a:endCxn id="44" idx="1"/>
            </p:cNvCxnSpPr>
            <p:nvPr/>
          </p:nvCxnSpPr>
          <p:spPr>
            <a:xfrm>
              <a:off x="1942011" y="2932069"/>
              <a:ext cx="901335" cy="7734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120"/>
              <p:cNvSpPr/>
              <p:nvPr/>
            </p:nvSpPr>
            <p:spPr>
              <a:xfrm>
                <a:off x="9065620" y="884869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1" name="Rectangle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884869"/>
                <a:ext cx="609600" cy="6096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121"/>
              <p:cNvSpPr/>
              <p:nvPr/>
            </p:nvSpPr>
            <p:spPr>
              <a:xfrm>
                <a:off x="9065620" y="1725246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2" name="Rectangle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1725246"/>
                <a:ext cx="609600" cy="6096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Rectangle 122"/>
              <p:cNvSpPr/>
              <p:nvPr/>
            </p:nvSpPr>
            <p:spPr>
              <a:xfrm>
                <a:off x="9065620" y="2561269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3" name="Rectangle 1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2561269"/>
                <a:ext cx="609600" cy="6096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/>
              <p:cNvSpPr/>
              <p:nvPr/>
            </p:nvSpPr>
            <p:spPr>
              <a:xfrm>
                <a:off x="9065620" y="3397292"/>
                <a:ext cx="609600" cy="6096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4" name="Rectangle 1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620" y="3397292"/>
                <a:ext cx="609600" cy="609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Oval 124"/>
              <p:cNvSpPr/>
              <p:nvPr/>
            </p:nvSpPr>
            <p:spPr>
              <a:xfrm>
                <a:off x="6853645" y="1195478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5" name="Oval 1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1195478"/>
                <a:ext cx="1402080" cy="736963"/>
              </a:xfrm>
              <a:prstGeom prst="ellipse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Oval 125"/>
              <p:cNvSpPr/>
              <p:nvPr/>
            </p:nvSpPr>
            <p:spPr>
              <a:xfrm>
                <a:off x="6853645" y="2950301"/>
                <a:ext cx="1402080" cy="736963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6" name="Oval 1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645" y="2950301"/>
                <a:ext cx="1402080" cy="736963"/>
              </a:xfrm>
              <a:prstGeom prst="ellipse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Oval 130"/>
              <p:cNvSpPr/>
              <p:nvPr/>
            </p:nvSpPr>
            <p:spPr>
              <a:xfrm>
                <a:off x="10217327" y="943379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1" name="Oval 1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943379"/>
                <a:ext cx="500743" cy="496389"/>
              </a:xfrm>
              <a:prstGeom prst="ellipse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Oval 131"/>
              <p:cNvSpPr/>
              <p:nvPr/>
            </p:nvSpPr>
            <p:spPr>
              <a:xfrm>
                <a:off x="10217327" y="1777906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2" name="Oval 1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1777906"/>
                <a:ext cx="500743" cy="496389"/>
              </a:xfrm>
              <a:prstGeom prst="ellipse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Oval 132"/>
              <p:cNvSpPr/>
              <p:nvPr/>
            </p:nvSpPr>
            <p:spPr>
              <a:xfrm>
                <a:off x="10217327" y="2617874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3" name="Oval 1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2617874"/>
                <a:ext cx="500743" cy="496389"/>
              </a:xfrm>
              <a:prstGeom prst="ellipse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Oval 133"/>
              <p:cNvSpPr/>
              <p:nvPr/>
            </p:nvSpPr>
            <p:spPr>
              <a:xfrm>
                <a:off x="10217327" y="3457842"/>
                <a:ext cx="500743" cy="496389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4" name="Oval 1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327" y="3457842"/>
                <a:ext cx="500743" cy="496389"/>
              </a:xfrm>
              <a:prstGeom prst="ellipse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/>
          <p:cNvCxnSpPr>
            <a:stCxn id="131" idx="2"/>
            <a:endCxn id="121" idx="3"/>
          </p:cNvCxnSpPr>
          <p:nvPr/>
        </p:nvCxnSpPr>
        <p:spPr>
          <a:xfrm flipH="1" flipV="1">
            <a:off x="9675220" y="1189669"/>
            <a:ext cx="542107" cy="19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2" idx="2"/>
            <a:endCxn id="122" idx="3"/>
          </p:cNvCxnSpPr>
          <p:nvPr/>
        </p:nvCxnSpPr>
        <p:spPr>
          <a:xfrm flipH="1">
            <a:off x="9675220" y="2026101"/>
            <a:ext cx="542107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3" idx="2"/>
            <a:endCxn id="123" idx="3"/>
          </p:cNvCxnSpPr>
          <p:nvPr/>
        </p:nvCxnSpPr>
        <p:spPr>
          <a:xfrm flipH="1">
            <a:off x="9675220" y="2866069"/>
            <a:ext cx="54210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4" idx="2"/>
            <a:endCxn id="124" idx="3"/>
          </p:cNvCxnSpPr>
          <p:nvPr/>
        </p:nvCxnSpPr>
        <p:spPr>
          <a:xfrm flipH="1" flipV="1">
            <a:off x="9675220" y="3702092"/>
            <a:ext cx="542107" cy="39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6389913" y="409314"/>
            <a:ext cx="4077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Confirmatory Factor Analysis (CFA)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271657" y="2482891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6389913" y="4336642"/>
                <a:ext cx="1922706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24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913" y="4336642"/>
                <a:ext cx="1922706" cy="1107996"/>
              </a:xfrm>
              <a:prstGeom prst="rect">
                <a:avLst/>
              </a:prstGeom>
              <a:blipFill>
                <a:blip r:embed="rId23"/>
                <a:stretch>
                  <a:fillRect l="-1316" t="-227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/>
          <p:cNvCxnSpPr>
            <a:stCxn id="125" idx="6"/>
            <a:endCxn id="121" idx="1"/>
          </p:cNvCxnSpPr>
          <p:nvPr/>
        </p:nvCxnSpPr>
        <p:spPr>
          <a:xfrm flipV="1">
            <a:off x="8255725" y="1189669"/>
            <a:ext cx="809895" cy="3742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5" idx="6"/>
            <a:endCxn id="122" idx="1"/>
          </p:cNvCxnSpPr>
          <p:nvPr/>
        </p:nvCxnSpPr>
        <p:spPr>
          <a:xfrm>
            <a:off x="8255725" y="1563960"/>
            <a:ext cx="809895" cy="4660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6" idx="6"/>
            <a:endCxn id="123" idx="1"/>
          </p:cNvCxnSpPr>
          <p:nvPr/>
        </p:nvCxnSpPr>
        <p:spPr>
          <a:xfrm flipV="1">
            <a:off x="8255725" y="2866069"/>
            <a:ext cx="809895" cy="452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>
            <a:stCxn id="126" idx="6"/>
            <a:endCxn id="124" idx="1"/>
          </p:cNvCxnSpPr>
          <p:nvPr/>
        </p:nvCxnSpPr>
        <p:spPr>
          <a:xfrm>
            <a:off x="8255725" y="3318783"/>
            <a:ext cx="809895" cy="3833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63" idx="2"/>
            <a:endCxn id="64" idx="2"/>
          </p:cNvCxnSpPr>
          <p:nvPr/>
        </p:nvCxnSpPr>
        <p:spPr>
          <a:xfrm rot="10800000" flipV="1">
            <a:off x="539931" y="1975213"/>
            <a:ext cx="12700" cy="956855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urved Connector 145"/>
          <p:cNvCxnSpPr>
            <a:stCxn id="125" idx="2"/>
            <a:endCxn id="126" idx="2"/>
          </p:cNvCxnSpPr>
          <p:nvPr/>
        </p:nvCxnSpPr>
        <p:spPr>
          <a:xfrm rot="10800000" flipV="1">
            <a:off x="6853645" y="1563959"/>
            <a:ext cx="12700" cy="1754823"/>
          </a:xfrm>
          <a:prstGeom prst="curvedConnector3">
            <a:avLst>
              <a:gd name="adj1" fmla="val 3582858"/>
            </a:avLst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93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210</Words>
  <Application>Microsoft Macintosh PowerPoint</Application>
  <PresentationFormat>Widescreen</PresentationFormat>
  <Paragraphs>55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>University of Edinburgh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KING Josiah</dc:creator>
  <cp:lastModifiedBy>Umberto Noe</cp:lastModifiedBy>
  <cp:revision>10</cp:revision>
  <dcterms:created xsi:type="dcterms:W3CDTF">2021-02-18T20:41:09Z</dcterms:created>
  <dcterms:modified xsi:type="dcterms:W3CDTF">2023-02-28T10:07:43Z</dcterms:modified>
</cp:coreProperties>
</file>