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03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97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51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96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79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53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19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16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58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56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93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089A4-FA25-44C7-AB07-248F6CEAFEAC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40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77846" y="1380854"/>
                <a:ext cx="6096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46" y="1380854"/>
                <a:ext cx="609600" cy="609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77846" y="2221231"/>
                <a:ext cx="6096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46" y="2221231"/>
                <a:ext cx="609600" cy="609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77846" y="3057254"/>
                <a:ext cx="6096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46" y="3057254"/>
                <a:ext cx="609600" cy="609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77846" y="3893277"/>
                <a:ext cx="6096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46" y="3893277"/>
                <a:ext cx="609600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41185" y="2094956"/>
                <a:ext cx="1402080" cy="735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85" y="2094956"/>
                <a:ext cx="1402080" cy="7358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141185" y="3057254"/>
                <a:ext cx="1402080" cy="735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85" y="3057254"/>
                <a:ext cx="1402080" cy="7358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2087446" y="1685654"/>
            <a:ext cx="1053739" cy="7772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 flipV="1">
            <a:off x="2087446" y="2462894"/>
            <a:ext cx="1053739" cy="631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 flipV="1">
            <a:off x="2087446" y="2462894"/>
            <a:ext cx="1053739" cy="899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 flipV="1">
            <a:off x="2087446" y="2462894"/>
            <a:ext cx="1053739" cy="1735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9" idx="1"/>
          </p:cNvCxnSpPr>
          <p:nvPr/>
        </p:nvCxnSpPr>
        <p:spPr>
          <a:xfrm>
            <a:off x="2087446" y="1685654"/>
            <a:ext cx="1053739" cy="17395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9" idx="1"/>
          </p:cNvCxnSpPr>
          <p:nvPr/>
        </p:nvCxnSpPr>
        <p:spPr>
          <a:xfrm>
            <a:off x="2087446" y="2526031"/>
            <a:ext cx="1053739" cy="899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9" idx="1"/>
          </p:cNvCxnSpPr>
          <p:nvPr/>
        </p:nvCxnSpPr>
        <p:spPr>
          <a:xfrm>
            <a:off x="2087446" y="3362054"/>
            <a:ext cx="1053739" cy="63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9" idx="1"/>
          </p:cNvCxnSpPr>
          <p:nvPr/>
        </p:nvCxnSpPr>
        <p:spPr>
          <a:xfrm flipV="1">
            <a:off x="2087446" y="3425192"/>
            <a:ext cx="1053739" cy="7728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399468" y="801974"/>
            <a:ext cx="361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Principal Components Analysis (PCA)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6380737" y="795287"/>
            <a:ext cx="3955865" cy="3730024"/>
            <a:chOff x="6975565" y="767954"/>
            <a:chExt cx="3955865" cy="37300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9278980" y="1375955"/>
                  <a:ext cx="609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8980" y="1375955"/>
                  <a:ext cx="609600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9278980" y="2216332"/>
                  <a:ext cx="609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8980" y="2216332"/>
                  <a:ext cx="609600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9278980" y="3052355"/>
                  <a:ext cx="609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8980" y="3052355"/>
                  <a:ext cx="609600" cy="6096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9278980" y="3888378"/>
                  <a:ext cx="609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8980" y="3888378"/>
                  <a:ext cx="609600" cy="6096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/>
                <p:cNvSpPr/>
                <p:nvPr/>
              </p:nvSpPr>
              <p:spPr>
                <a:xfrm>
                  <a:off x="6975565" y="2094412"/>
                  <a:ext cx="1402080" cy="73696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3" name="Oval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5565" y="2094412"/>
                  <a:ext cx="1402080" cy="736963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/>
                <p:cNvSpPr/>
                <p:nvPr/>
              </p:nvSpPr>
              <p:spPr>
                <a:xfrm>
                  <a:off x="6975565" y="3051267"/>
                  <a:ext cx="1402080" cy="73696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4" name="Oval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5565" y="3051267"/>
                  <a:ext cx="1402080" cy="73696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>
              <a:stCxn id="63" idx="6"/>
              <a:endCxn id="41" idx="1"/>
            </p:cNvCxnSpPr>
            <p:nvPr/>
          </p:nvCxnSpPr>
          <p:spPr>
            <a:xfrm flipV="1">
              <a:off x="8377645" y="1680755"/>
              <a:ext cx="901335" cy="782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3" idx="6"/>
              <a:endCxn id="42" idx="1"/>
            </p:cNvCxnSpPr>
            <p:nvPr/>
          </p:nvCxnSpPr>
          <p:spPr>
            <a:xfrm>
              <a:off x="8377645" y="2462894"/>
              <a:ext cx="901335" cy="582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endCxn id="43" idx="1"/>
            </p:cNvCxnSpPr>
            <p:nvPr/>
          </p:nvCxnSpPr>
          <p:spPr>
            <a:xfrm>
              <a:off x="8377644" y="2470787"/>
              <a:ext cx="901336" cy="88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3" idx="6"/>
              <a:endCxn id="44" idx="1"/>
            </p:cNvCxnSpPr>
            <p:nvPr/>
          </p:nvCxnSpPr>
          <p:spPr>
            <a:xfrm>
              <a:off x="8377645" y="2462894"/>
              <a:ext cx="901335" cy="17302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4" idx="6"/>
              <a:endCxn id="41" idx="1"/>
            </p:cNvCxnSpPr>
            <p:nvPr/>
          </p:nvCxnSpPr>
          <p:spPr>
            <a:xfrm flipV="1">
              <a:off x="8377645" y="1680755"/>
              <a:ext cx="901335" cy="1738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4" idx="6"/>
              <a:endCxn id="42" idx="1"/>
            </p:cNvCxnSpPr>
            <p:nvPr/>
          </p:nvCxnSpPr>
          <p:spPr>
            <a:xfrm flipV="1">
              <a:off x="8377645" y="2521132"/>
              <a:ext cx="901335" cy="8986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4" idx="6"/>
              <a:endCxn id="43" idx="1"/>
            </p:cNvCxnSpPr>
            <p:nvPr/>
          </p:nvCxnSpPr>
          <p:spPr>
            <a:xfrm flipV="1">
              <a:off x="8377645" y="3357155"/>
              <a:ext cx="901335" cy="625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4" idx="6"/>
              <a:endCxn id="44" idx="1"/>
            </p:cNvCxnSpPr>
            <p:nvPr/>
          </p:nvCxnSpPr>
          <p:spPr>
            <a:xfrm>
              <a:off x="8377645" y="3419749"/>
              <a:ext cx="901335" cy="7734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Oval 86"/>
                <p:cNvSpPr/>
                <p:nvPr/>
              </p:nvSpPr>
              <p:spPr>
                <a:xfrm>
                  <a:off x="10430687" y="1434465"/>
                  <a:ext cx="500743" cy="49638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7" name="Oval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0687" y="1434465"/>
                  <a:ext cx="500743" cy="496389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Oval 88"/>
                <p:cNvSpPr/>
                <p:nvPr/>
              </p:nvSpPr>
              <p:spPr>
                <a:xfrm>
                  <a:off x="10430687" y="2268992"/>
                  <a:ext cx="500743" cy="49638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9" name="Oval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0687" y="2268992"/>
                  <a:ext cx="500743" cy="496389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Oval 89"/>
                <p:cNvSpPr/>
                <p:nvPr/>
              </p:nvSpPr>
              <p:spPr>
                <a:xfrm>
                  <a:off x="10430687" y="3108960"/>
                  <a:ext cx="500743" cy="49638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0" name="Oval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0687" y="3108960"/>
                  <a:ext cx="500743" cy="49638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Oval 90"/>
                <p:cNvSpPr/>
                <p:nvPr/>
              </p:nvSpPr>
              <p:spPr>
                <a:xfrm>
                  <a:off x="10430687" y="3948928"/>
                  <a:ext cx="500743" cy="49638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1" name="Oval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0687" y="3948928"/>
                  <a:ext cx="500743" cy="49638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>
              <a:stCxn id="87" idx="2"/>
              <a:endCxn id="41" idx="3"/>
            </p:cNvCxnSpPr>
            <p:nvPr/>
          </p:nvCxnSpPr>
          <p:spPr>
            <a:xfrm flipH="1" flipV="1">
              <a:off x="9888580" y="1680755"/>
              <a:ext cx="542107" cy="1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9" idx="2"/>
              <a:endCxn id="42" idx="3"/>
            </p:cNvCxnSpPr>
            <p:nvPr/>
          </p:nvCxnSpPr>
          <p:spPr>
            <a:xfrm flipH="1">
              <a:off x="9888580" y="2517187"/>
              <a:ext cx="542107" cy="39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0" idx="2"/>
              <a:endCxn id="43" idx="3"/>
            </p:cNvCxnSpPr>
            <p:nvPr/>
          </p:nvCxnSpPr>
          <p:spPr>
            <a:xfrm flipH="1">
              <a:off x="9888580" y="3357155"/>
              <a:ext cx="5421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1" idx="2"/>
              <a:endCxn id="44" idx="3"/>
            </p:cNvCxnSpPr>
            <p:nvPr/>
          </p:nvCxnSpPr>
          <p:spPr>
            <a:xfrm flipH="1" flipV="1">
              <a:off x="9888580" y="4193178"/>
              <a:ext cx="542107" cy="39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6975565" y="767954"/>
              <a:ext cx="3234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Exploratory Factor Analysis (EFA)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477846" y="4742364"/>
                <a:ext cx="429329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GB" b="0" dirty="0"/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46" y="4742364"/>
                <a:ext cx="4293291" cy="830997"/>
              </a:xfrm>
              <a:prstGeom prst="rect">
                <a:avLst/>
              </a:prstGeom>
              <a:blipFill>
                <a:blip r:embed="rId18"/>
                <a:stretch>
                  <a:fillRect l="-1844" r="-142" b="-80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6380737" y="4746291"/>
                <a:ext cx="290291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737" y="4746291"/>
                <a:ext cx="2902911" cy="1107996"/>
              </a:xfrm>
              <a:prstGeom prst="rect">
                <a:avLst/>
              </a:prstGeom>
              <a:blipFill>
                <a:blip r:embed="rId19"/>
                <a:stretch>
                  <a:fillRect l="-870" t="-113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39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3785" y="325722"/>
            <a:ext cx="4142011" cy="5118916"/>
            <a:chOff x="353785" y="325722"/>
            <a:chExt cx="4142011" cy="51189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2843346" y="888275"/>
                  <a:ext cx="609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346" y="888275"/>
                  <a:ext cx="609600" cy="6096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2843346" y="1728652"/>
                  <a:ext cx="609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346" y="1728652"/>
                  <a:ext cx="609600" cy="6096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2843346" y="2564675"/>
                  <a:ext cx="609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346" y="2564675"/>
                  <a:ext cx="609600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2843346" y="3400698"/>
                  <a:ext cx="609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346" y="3400698"/>
                  <a:ext cx="609600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/>
                <p:cNvSpPr/>
                <p:nvPr/>
              </p:nvSpPr>
              <p:spPr>
                <a:xfrm>
                  <a:off x="539931" y="1606732"/>
                  <a:ext cx="1402080" cy="73696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3" name="Oval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931" y="1606732"/>
                  <a:ext cx="1402080" cy="73696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/>
                <p:cNvSpPr/>
                <p:nvPr/>
              </p:nvSpPr>
              <p:spPr>
                <a:xfrm>
                  <a:off x="539931" y="2563587"/>
                  <a:ext cx="1402080" cy="73696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4" name="Oval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931" y="2563587"/>
                  <a:ext cx="1402080" cy="73696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>
              <a:endCxn id="43" idx="1"/>
            </p:cNvCxnSpPr>
            <p:nvPr/>
          </p:nvCxnSpPr>
          <p:spPr>
            <a:xfrm>
              <a:off x="1942010" y="1983107"/>
              <a:ext cx="901336" cy="886368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3" idx="6"/>
              <a:endCxn id="44" idx="1"/>
            </p:cNvCxnSpPr>
            <p:nvPr/>
          </p:nvCxnSpPr>
          <p:spPr>
            <a:xfrm>
              <a:off x="1942011" y="1975214"/>
              <a:ext cx="901335" cy="1730284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4" idx="6"/>
              <a:endCxn id="41" idx="1"/>
            </p:cNvCxnSpPr>
            <p:nvPr/>
          </p:nvCxnSpPr>
          <p:spPr>
            <a:xfrm flipV="1">
              <a:off x="1942011" y="1193075"/>
              <a:ext cx="901335" cy="1738994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4" idx="6"/>
              <a:endCxn id="42" idx="1"/>
            </p:cNvCxnSpPr>
            <p:nvPr/>
          </p:nvCxnSpPr>
          <p:spPr>
            <a:xfrm flipV="1">
              <a:off x="1942011" y="2033452"/>
              <a:ext cx="901335" cy="898617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Oval 86"/>
                <p:cNvSpPr/>
                <p:nvPr/>
              </p:nvSpPr>
              <p:spPr>
                <a:xfrm>
                  <a:off x="3995053" y="946785"/>
                  <a:ext cx="500743" cy="49638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7" name="Oval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053" y="946785"/>
                  <a:ext cx="500743" cy="496389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Oval 88"/>
                <p:cNvSpPr/>
                <p:nvPr/>
              </p:nvSpPr>
              <p:spPr>
                <a:xfrm>
                  <a:off x="3995053" y="1781312"/>
                  <a:ext cx="500743" cy="49638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9" name="Oval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053" y="1781312"/>
                  <a:ext cx="500743" cy="496389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Oval 89"/>
                <p:cNvSpPr/>
                <p:nvPr/>
              </p:nvSpPr>
              <p:spPr>
                <a:xfrm>
                  <a:off x="3995053" y="2621280"/>
                  <a:ext cx="500743" cy="49638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0" name="Oval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053" y="2621280"/>
                  <a:ext cx="500743" cy="496389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Oval 90"/>
                <p:cNvSpPr/>
                <p:nvPr/>
              </p:nvSpPr>
              <p:spPr>
                <a:xfrm>
                  <a:off x="3995053" y="3461248"/>
                  <a:ext cx="500743" cy="49638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1" name="Oval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053" y="3461248"/>
                  <a:ext cx="500743" cy="496389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>
              <a:stCxn id="87" idx="2"/>
              <a:endCxn id="41" idx="3"/>
            </p:cNvCxnSpPr>
            <p:nvPr/>
          </p:nvCxnSpPr>
          <p:spPr>
            <a:xfrm flipH="1" flipV="1">
              <a:off x="3452946" y="1193075"/>
              <a:ext cx="542107" cy="1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9" idx="2"/>
              <a:endCxn id="42" idx="3"/>
            </p:cNvCxnSpPr>
            <p:nvPr/>
          </p:nvCxnSpPr>
          <p:spPr>
            <a:xfrm flipH="1">
              <a:off x="3452946" y="2029507"/>
              <a:ext cx="542107" cy="39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0" idx="2"/>
              <a:endCxn id="43" idx="3"/>
            </p:cNvCxnSpPr>
            <p:nvPr/>
          </p:nvCxnSpPr>
          <p:spPr>
            <a:xfrm flipH="1">
              <a:off x="3452946" y="2869475"/>
              <a:ext cx="5421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1" idx="2"/>
              <a:endCxn id="44" idx="3"/>
            </p:cNvCxnSpPr>
            <p:nvPr/>
          </p:nvCxnSpPr>
          <p:spPr>
            <a:xfrm flipH="1" flipV="1">
              <a:off x="3452946" y="3705498"/>
              <a:ext cx="542107" cy="39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353785" y="325722"/>
              <a:ext cx="4077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Exploratory Factor Analysis (rotated)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049383" y="2486297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353785" y="4336642"/>
                  <a:ext cx="2902911" cy="11079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785" y="4336642"/>
                  <a:ext cx="2902911" cy="1107996"/>
                </a:xfrm>
                <a:prstGeom prst="rect">
                  <a:avLst/>
                </a:prstGeom>
                <a:blipFill>
                  <a:blip r:embed="rId12"/>
                  <a:stretch>
                    <a:fillRect l="-435" t="-2273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>
              <a:stCxn id="63" idx="6"/>
              <a:endCxn id="41" idx="1"/>
            </p:cNvCxnSpPr>
            <p:nvPr/>
          </p:nvCxnSpPr>
          <p:spPr>
            <a:xfrm flipV="1">
              <a:off x="1942011" y="1193075"/>
              <a:ext cx="901335" cy="782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3" idx="6"/>
              <a:endCxn id="42" idx="1"/>
            </p:cNvCxnSpPr>
            <p:nvPr/>
          </p:nvCxnSpPr>
          <p:spPr>
            <a:xfrm>
              <a:off x="1942011" y="1975214"/>
              <a:ext cx="901335" cy="582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4" idx="6"/>
              <a:endCxn id="43" idx="1"/>
            </p:cNvCxnSpPr>
            <p:nvPr/>
          </p:nvCxnSpPr>
          <p:spPr>
            <a:xfrm flipV="1">
              <a:off x="1942011" y="2869475"/>
              <a:ext cx="901335" cy="625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4" idx="6"/>
              <a:endCxn id="44" idx="1"/>
            </p:cNvCxnSpPr>
            <p:nvPr/>
          </p:nvCxnSpPr>
          <p:spPr>
            <a:xfrm>
              <a:off x="1942011" y="2932069"/>
              <a:ext cx="901335" cy="7734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9065620" y="884869"/>
                <a:ext cx="609600" cy="609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620" y="884869"/>
                <a:ext cx="609600" cy="6096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9065620" y="1725246"/>
                <a:ext cx="609600" cy="609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620" y="1725246"/>
                <a:ext cx="609600" cy="6096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/>
              <p:cNvSpPr/>
              <p:nvPr/>
            </p:nvSpPr>
            <p:spPr>
              <a:xfrm>
                <a:off x="9065620" y="2561269"/>
                <a:ext cx="609600" cy="609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620" y="2561269"/>
                <a:ext cx="609600" cy="6096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9065620" y="3397292"/>
                <a:ext cx="609600" cy="609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620" y="3397292"/>
                <a:ext cx="609600" cy="6096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24"/>
              <p:cNvSpPr/>
              <p:nvPr/>
            </p:nvSpPr>
            <p:spPr>
              <a:xfrm>
                <a:off x="6853645" y="1195478"/>
                <a:ext cx="1402080" cy="7369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Oval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645" y="1195478"/>
                <a:ext cx="1402080" cy="73696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25"/>
              <p:cNvSpPr/>
              <p:nvPr/>
            </p:nvSpPr>
            <p:spPr>
              <a:xfrm>
                <a:off x="6853645" y="2950301"/>
                <a:ext cx="1402080" cy="7369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6" name="Oval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645" y="2950301"/>
                <a:ext cx="1402080" cy="736963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Oval 130"/>
              <p:cNvSpPr/>
              <p:nvPr/>
            </p:nvSpPr>
            <p:spPr>
              <a:xfrm>
                <a:off x="10217327" y="943379"/>
                <a:ext cx="500743" cy="496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1" name="Oval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327" y="943379"/>
                <a:ext cx="500743" cy="49638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Oval 131"/>
              <p:cNvSpPr/>
              <p:nvPr/>
            </p:nvSpPr>
            <p:spPr>
              <a:xfrm>
                <a:off x="10217327" y="1777906"/>
                <a:ext cx="500743" cy="496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2" name="Oval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327" y="1777906"/>
                <a:ext cx="500743" cy="49638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Oval 132"/>
              <p:cNvSpPr/>
              <p:nvPr/>
            </p:nvSpPr>
            <p:spPr>
              <a:xfrm>
                <a:off x="10217327" y="2617874"/>
                <a:ext cx="500743" cy="496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3" name="Oval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327" y="2617874"/>
                <a:ext cx="500743" cy="49638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Oval 133"/>
              <p:cNvSpPr/>
              <p:nvPr/>
            </p:nvSpPr>
            <p:spPr>
              <a:xfrm>
                <a:off x="10217327" y="3457842"/>
                <a:ext cx="500743" cy="496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4" name="Oval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327" y="3457842"/>
                <a:ext cx="500743" cy="49638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/>
          <p:cNvCxnSpPr>
            <a:stCxn id="131" idx="2"/>
            <a:endCxn id="121" idx="3"/>
          </p:cNvCxnSpPr>
          <p:nvPr/>
        </p:nvCxnSpPr>
        <p:spPr>
          <a:xfrm flipH="1" flipV="1">
            <a:off x="9675220" y="1189669"/>
            <a:ext cx="542107" cy="1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32" idx="2"/>
            <a:endCxn id="122" idx="3"/>
          </p:cNvCxnSpPr>
          <p:nvPr/>
        </p:nvCxnSpPr>
        <p:spPr>
          <a:xfrm flipH="1">
            <a:off x="9675220" y="2026101"/>
            <a:ext cx="542107" cy="3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33" idx="2"/>
            <a:endCxn id="123" idx="3"/>
          </p:cNvCxnSpPr>
          <p:nvPr/>
        </p:nvCxnSpPr>
        <p:spPr>
          <a:xfrm flipH="1">
            <a:off x="9675220" y="2866069"/>
            <a:ext cx="5421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4" idx="2"/>
            <a:endCxn id="124" idx="3"/>
          </p:cNvCxnSpPr>
          <p:nvPr/>
        </p:nvCxnSpPr>
        <p:spPr>
          <a:xfrm flipH="1" flipV="1">
            <a:off x="9675220" y="3702092"/>
            <a:ext cx="542107" cy="3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389913" y="409314"/>
            <a:ext cx="407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Confirmatory Factor Analysis (CFA)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271657" y="248289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/>
              <p:cNvSpPr txBox="1"/>
              <p:nvPr/>
            </p:nvSpPr>
            <p:spPr>
              <a:xfrm>
                <a:off x="6389913" y="4336642"/>
                <a:ext cx="1922706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913" y="4336642"/>
                <a:ext cx="1922706" cy="1107996"/>
              </a:xfrm>
              <a:prstGeom prst="rect">
                <a:avLst/>
              </a:prstGeom>
              <a:blipFill>
                <a:blip r:embed="rId23"/>
                <a:stretch>
                  <a:fillRect l="-1316" t="-227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/>
          <p:cNvCxnSpPr>
            <a:stCxn id="125" idx="6"/>
            <a:endCxn id="121" idx="1"/>
          </p:cNvCxnSpPr>
          <p:nvPr/>
        </p:nvCxnSpPr>
        <p:spPr>
          <a:xfrm flipV="1">
            <a:off x="8255725" y="1189669"/>
            <a:ext cx="809895" cy="374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5" idx="6"/>
            <a:endCxn id="122" idx="1"/>
          </p:cNvCxnSpPr>
          <p:nvPr/>
        </p:nvCxnSpPr>
        <p:spPr>
          <a:xfrm>
            <a:off x="8255725" y="1563960"/>
            <a:ext cx="809895" cy="46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6" idx="6"/>
            <a:endCxn id="123" idx="1"/>
          </p:cNvCxnSpPr>
          <p:nvPr/>
        </p:nvCxnSpPr>
        <p:spPr>
          <a:xfrm flipV="1">
            <a:off x="8255725" y="2866069"/>
            <a:ext cx="809895" cy="452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26" idx="6"/>
            <a:endCxn id="124" idx="1"/>
          </p:cNvCxnSpPr>
          <p:nvPr/>
        </p:nvCxnSpPr>
        <p:spPr>
          <a:xfrm>
            <a:off x="8255725" y="3318783"/>
            <a:ext cx="809895" cy="3833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3" idx="2"/>
            <a:endCxn id="64" idx="2"/>
          </p:cNvCxnSpPr>
          <p:nvPr/>
        </p:nvCxnSpPr>
        <p:spPr>
          <a:xfrm rot="10800000" flipV="1">
            <a:off x="539931" y="1975213"/>
            <a:ext cx="12700" cy="95685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>
            <a:stCxn id="125" idx="2"/>
            <a:endCxn id="126" idx="2"/>
          </p:cNvCxnSpPr>
          <p:nvPr/>
        </p:nvCxnSpPr>
        <p:spPr>
          <a:xfrm rot="10800000" flipV="1">
            <a:off x="6853645" y="1563959"/>
            <a:ext cx="12700" cy="1754823"/>
          </a:xfrm>
          <a:prstGeom prst="curvedConnector3">
            <a:avLst>
              <a:gd name="adj1" fmla="val 3582858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29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210</Words>
  <Application>Microsoft Macintosh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 Josiah</dc:creator>
  <cp:lastModifiedBy>Umberto Noe</cp:lastModifiedBy>
  <cp:revision>9</cp:revision>
  <dcterms:created xsi:type="dcterms:W3CDTF">2021-02-18T20:41:09Z</dcterms:created>
  <dcterms:modified xsi:type="dcterms:W3CDTF">2023-02-27T16:46:05Z</dcterms:modified>
</cp:coreProperties>
</file>