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38F3B-6FAE-8144-9767-107CCE2048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7C9E9-C506-8946-B233-954D1C170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674B4-76D9-E442-A650-A40F4099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5B5B-0191-2746-9B11-5C4534A2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3CC3E-5E54-0142-838E-6EF3A93E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1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6991E-4CB6-F340-B28D-0A8ADC5EE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FEC8D-53EE-B84F-A266-B510E1699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2AFA7-E821-2B4A-ACC5-3E7A6334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988BA-2206-EA49-87B4-1EAF7EE4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4D718-EA0F-794B-BA5B-44AE0058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0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4EB637-E75C-6641-985F-E73D8F61B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D0619-E030-1B4D-8355-5DC291C66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A37B2-FC05-AA49-8703-6BBD8753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86559-6791-CE4E-A6AD-A4B629B39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88903-9914-7943-8FD4-766A98B3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21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78BE-35D9-764C-8A39-2FE2D9518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D309F-562E-7C4F-B0FF-4119B7B94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F9DCB-6208-6F4A-A111-3D665BB45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73502-D1A5-8147-9681-8338CDD53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8EAE2-AD8A-0F48-8BE6-8E2F65F3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5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6BF2B-E275-6B47-8C1C-9FD085CC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E1DE6-0CAB-3049-A4FC-49A2F1BCB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C470E-9309-244A-B7C7-433990EB6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A14F8-6D96-CD41-88B7-10E48E06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2C5A3-81C6-0144-BCE8-4E7C7265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83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F17D6-4C89-7641-829B-FF533A1A1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C001-4176-DC42-BC1B-8E439A04D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5D59A-2E0F-664D-95BF-B74BC4436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B84411-D924-C74F-9F32-F6749551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ED63A-3399-5C43-97FB-0C91BD2F8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A212A-B621-D344-B7EC-34D38429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7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B0D7-800B-494B-B3D0-3274BD408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ED37F-3A33-7F45-96C0-15FA66957B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E45D8-F27E-E74B-A753-1429240821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4074A9-5996-C747-BC29-E97B198FD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A2A02C-91B1-0243-A14F-3B321E37F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05159C-8D7C-614D-B141-CEF9A105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E6F42-7345-5843-8832-AAEAB0A1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10ECA9-EABC-AC44-BE70-AA05049E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7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61A5C-4C56-6E4D-B86F-5C24020F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71EBA-E1DE-7040-B5C6-EE478EB6C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66E83E-DEE6-2442-8B64-C28A192A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C488C-03E3-AB43-826D-5DB160175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00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31287F-B045-CD45-9B09-22C0EFB5E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96671-598B-9F41-99A4-81F4D285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C90E6-D0A5-0F49-B3FF-B25C4D0B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331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9BB8-0E38-AF43-80CC-ABFD2D0AA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EC9B-432C-6E4E-B416-DCDDB435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8FDD4-6CFC-414B-A7B1-21E4A9F2B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D366B7-243D-774C-B9ED-2721F358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E4785-633D-C24E-B52F-64AAFC2BD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035C64-517C-0148-B68A-8482CE8D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9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41612-4A09-7F46-94B1-C0C6FAB9B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8B8BDA-808A-A342-81D1-E196B19FC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869624-7E23-ED45-B959-01E00FEC0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5AA6E-AA57-9449-AF8D-43B96C2C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CBD5E-49E7-7C4F-9044-BAEC7178F38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FEA07-AEBC-FB47-B4DD-61987B73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B9D4C-2063-0B4B-8D4E-3AD5F41F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5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A6D38-EC4D-5241-B8B2-CE2A7A38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65D00-B26B-5B44-843B-47C2433C1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3FD46-4E27-D746-A070-0D1483B78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CBD5E-49E7-7C4F-9044-BAEC7178F380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99E04-D077-CC47-A6D1-EB165C7E9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9BD6F-B912-A747-A157-2A9C332402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6AFE9-90EC-9847-9039-0702A5C25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82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235FFF-F312-A542-A29A-5FAA06983B69}"/>
              </a:ext>
            </a:extLst>
          </p:cNvPr>
          <p:cNvCxnSpPr/>
          <p:nvPr/>
        </p:nvCxnSpPr>
        <p:spPr>
          <a:xfrm>
            <a:off x="2853701" y="5590083"/>
            <a:ext cx="694449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3988AFD-B512-214D-BE06-31E56778A56D}"/>
              </a:ext>
            </a:extLst>
          </p:cNvPr>
          <p:cNvCxnSpPr>
            <a:cxnSpLocks/>
          </p:cNvCxnSpPr>
          <p:nvPr/>
        </p:nvCxnSpPr>
        <p:spPr>
          <a:xfrm flipV="1">
            <a:off x="2853701" y="609600"/>
            <a:ext cx="0" cy="498048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B20864C-D539-7E45-A429-C85FC5FC1C12}"/>
              </a:ext>
            </a:extLst>
          </p:cNvPr>
          <p:cNvSpPr/>
          <p:nvPr/>
        </p:nvSpPr>
        <p:spPr>
          <a:xfrm>
            <a:off x="3897568" y="3450021"/>
            <a:ext cx="105104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17B4CDE-9CC0-8747-9D6B-3EC88C4D9C83}"/>
              </a:ext>
            </a:extLst>
          </p:cNvPr>
          <p:cNvSpPr/>
          <p:nvPr/>
        </p:nvSpPr>
        <p:spPr>
          <a:xfrm>
            <a:off x="5058330" y="2002213"/>
            <a:ext cx="105104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92A4815-9568-E741-B155-1146F4B3DD63}"/>
              </a:ext>
            </a:extLst>
          </p:cNvPr>
          <p:cNvSpPr/>
          <p:nvPr/>
        </p:nvSpPr>
        <p:spPr>
          <a:xfrm>
            <a:off x="6975067" y="2148989"/>
            <a:ext cx="105104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36513D-B187-D84B-850D-F9C530D82484}"/>
              </a:ext>
            </a:extLst>
          </p:cNvPr>
          <p:cNvSpPr/>
          <p:nvPr/>
        </p:nvSpPr>
        <p:spPr>
          <a:xfrm>
            <a:off x="8636811" y="1162812"/>
            <a:ext cx="105104" cy="10510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F34176-9269-EE44-903B-F19891AA1BEE}"/>
              </a:ext>
            </a:extLst>
          </p:cNvPr>
          <p:cNvCxnSpPr>
            <a:cxnSpLocks/>
          </p:cNvCxnSpPr>
          <p:nvPr/>
        </p:nvCxnSpPr>
        <p:spPr>
          <a:xfrm flipV="1">
            <a:off x="2492372" y="1267916"/>
            <a:ext cx="6497799" cy="2610402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943EA60-0275-FD42-B26F-4EE4DA21D46B}"/>
              </a:ext>
            </a:extLst>
          </p:cNvPr>
          <p:cNvCxnSpPr>
            <a:cxnSpLocks/>
          </p:cNvCxnSpPr>
          <p:nvPr/>
        </p:nvCxnSpPr>
        <p:spPr>
          <a:xfrm flipV="1">
            <a:off x="2108744" y="3164164"/>
            <a:ext cx="8391090" cy="17704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CF95AD2-90BE-1B43-A5AF-3FCE3781B566}"/>
              </a:ext>
            </a:extLst>
          </p:cNvPr>
          <p:cNvSpPr txBox="1"/>
          <p:nvPr/>
        </p:nvSpPr>
        <p:spPr>
          <a:xfrm>
            <a:off x="10567059" y="2915175"/>
            <a:ext cx="1242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overall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8EE632-9AC5-A44C-91BE-43DE8BE91334}"/>
                  </a:ext>
                </a:extLst>
              </p:cNvPr>
              <p:cNvSpPr txBox="1"/>
              <p:nvPr/>
            </p:nvSpPr>
            <p:spPr>
              <a:xfrm>
                <a:off x="2853701" y="4749942"/>
                <a:ext cx="556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8EE632-9AC5-A44C-91BE-43DE8BE91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701" y="4749942"/>
                <a:ext cx="556819" cy="369332"/>
              </a:xfrm>
              <a:prstGeom prst="rect">
                <a:avLst/>
              </a:prstGeom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2EEADB-3275-4E44-B5C3-0E13EA512568}"/>
                  </a:ext>
                </a:extLst>
              </p:cNvPr>
              <p:cNvSpPr txBox="1"/>
              <p:nvPr/>
            </p:nvSpPr>
            <p:spPr>
              <a:xfrm>
                <a:off x="7614090" y="3719375"/>
                <a:ext cx="551498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F2EEADB-3275-4E44-B5C3-0E13EA512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4090" y="3719375"/>
                <a:ext cx="551498" cy="369332"/>
              </a:xfrm>
              <a:prstGeom prst="rect">
                <a:avLst/>
              </a:prstGeom>
              <a:blipFill>
                <a:blip r:embed="rId3"/>
                <a:stretch>
                  <a:fillRect b="-32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FFDEB3-7D00-8D40-ABC5-0B1BBCB76C55}"/>
              </a:ext>
            </a:extLst>
          </p:cNvPr>
          <p:cNvCxnSpPr/>
          <p:nvPr/>
        </p:nvCxnSpPr>
        <p:spPr>
          <a:xfrm>
            <a:off x="6304289" y="4071417"/>
            <a:ext cx="1236883" cy="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A548A07-0962-CE45-88CA-72209BA61D85}"/>
              </a:ext>
            </a:extLst>
          </p:cNvPr>
          <p:cNvCxnSpPr>
            <a:cxnSpLocks/>
          </p:cNvCxnSpPr>
          <p:nvPr/>
        </p:nvCxnSpPr>
        <p:spPr>
          <a:xfrm>
            <a:off x="7551683" y="3797043"/>
            <a:ext cx="0" cy="284516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15BDA9-8209-DC4B-A9CF-4394BA22D1F4}"/>
                  </a:ext>
                </a:extLst>
              </p:cNvPr>
              <p:cNvSpPr txBox="1"/>
              <p:nvPr/>
            </p:nvSpPr>
            <p:spPr>
              <a:xfrm>
                <a:off x="6745128" y="4058700"/>
                <a:ext cx="365805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15BDA9-8209-DC4B-A9CF-4394BA22D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5128" y="4058700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783F85-F51E-7E42-BBF4-694445E7FED6}"/>
                  </a:ext>
                </a:extLst>
              </p:cNvPr>
              <p:cNvSpPr txBox="1"/>
              <p:nvPr/>
            </p:nvSpPr>
            <p:spPr>
              <a:xfrm>
                <a:off x="1130432" y="3370459"/>
                <a:ext cx="1692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F783F85-F51E-7E42-BBF4-694445E7F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0432" y="3370459"/>
                <a:ext cx="169238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9BE7F4E-3200-5842-8B3A-ACD29D08EEE0}"/>
              </a:ext>
            </a:extLst>
          </p:cNvPr>
          <p:cNvCxnSpPr/>
          <p:nvPr/>
        </p:nvCxnSpPr>
        <p:spPr>
          <a:xfrm>
            <a:off x="6273527" y="2381691"/>
            <a:ext cx="1236883" cy="0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ight Brace 32">
            <a:extLst>
              <a:ext uri="{FF2B5EF4-FFF2-40B4-BE49-F238E27FC236}">
                <a16:creationId xmlns:a16="http://schemas.microsoft.com/office/drawing/2014/main" id="{4B5B5F2E-69A5-E04C-B655-522904D4C861}"/>
              </a:ext>
            </a:extLst>
          </p:cNvPr>
          <p:cNvSpPr/>
          <p:nvPr/>
        </p:nvSpPr>
        <p:spPr>
          <a:xfrm>
            <a:off x="2853701" y="3739791"/>
            <a:ext cx="204809" cy="1010151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2AD44B-7B66-094C-A247-3345EC15B9AB}"/>
                  </a:ext>
                </a:extLst>
              </p:cNvPr>
              <p:cNvSpPr txBox="1"/>
              <p:nvPr/>
            </p:nvSpPr>
            <p:spPr>
              <a:xfrm>
                <a:off x="3120916" y="4028536"/>
                <a:ext cx="5059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82AD44B-7B66-094C-A247-3345EC15B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0916" y="4028536"/>
                <a:ext cx="505908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D9755A-66B6-D040-B45F-A66160D32035}"/>
                  </a:ext>
                </a:extLst>
              </p:cNvPr>
              <p:cNvSpPr txBox="1"/>
              <p:nvPr/>
            </p:nvSpPr>
            <p:spPr>
              <a:xfrm>
                <a:off x="7541172" y="2080982"/>
                <a:ext cx="551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D9755A-66B6-D040-B45F-A66160D320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172" y="2080982"/>
                <a:ext cx="551498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7D73F0-1A9D-2E47-A331-1355C5D8F2E9}"/>
              </a:ext>
            </a:extLst>
          </p:cNvPr>
          <p:cNvCxnSpPr>
            <a:cxnSpLocks/>
          </p:cNvCxnSpPr>
          <p:nvPr/>
        </p:nvCxnSpPr>
        <p:spPr>
          <a:xfrm>
            <a:off x="7520921" y="2107317"/>
            <a:ext cx="0" cy="284516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A97200C-E0CB-D14B-ABAC-31DB0C6D5164}"/>
                  </a:ext>
                </a:extLst>
              </p:cNvPr>
              <p:cNvSpPr txBox="1"/>
              <p:nvPr/>
            </p:nvSpPr>
            <p:spPr>
              <a:xfrm>
                <a:off x="6714366" y="2368974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A97200C-E0CB-D14B-ABAC-31DB0C6D5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366" y="2368974"/>
                <a:ext cx="36580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22690DE-7004-734B-A746-A4874EE3F7A5}"/>
              </a:ext>
            </a:extLst>
          </p:cNvPr>
          <p:cNvCxnSpPr>
            <a:cxnSpLocks/>
          </p:cNvCxnSpPr>
          <p:nvPr/>
        </p:nvCxnSpPr>
        <p:spPr>
          <a:xfrm>
            <a:off x="7520921" y="1831976"/>
            <a:ext cx="0" cy="2753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0E33FC-528F-FA49-A3FB-EE70D74C8BD9}"/>
                  </a:ext>
                </a:extLst>
              </p:cNvPr>
              <p:cNvSpPr txBox="1"/>
              <p:nvPr/>
            </p:nvSpPr>
            <p:spPr>
              <a:xfrm>
                <a:off x="7566628" y="1772281"/>
                <a:ext cx="5005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90E33FC-528F-FA49-A3FB-EE70D74C8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6628" y="1772281"/>
                <a:ext cx="500586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ight Brace 43">
            <a:extLst>
              <a:ext uri="{FF2B5EF4-FFF2-40B4-BE49-F238E27FC236}">
                <a16:creationId xmlns:a16="http://schemas.microsoft.com/office/drawing/2014/main" id="{B0864F0C-EE01-BD4E-A9B3-31BA877AC86B}"/>
              </a:ext>
            </a:extLst>
          </p:cNvPr>
          <p:cNvSpPr/>
          <p:nvPr/>
        </p:nvSpPr>
        <p:spPr>
          <a:xfrm>
            <a:off x="8165588" y="1772281"/>
            <a:ext cx="253583" cy="61955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BD980DA-941A-FC47-9002-38BCCDB66E56}"/>
                  </a:ext>
                </a:extLst>
              </p:cNvPr>
              <p:cNvSpPr txBox="1"/>
              <p:nvPr/>
            </p:nvSpPr>
            <p:spPr>
              <a:xfrm>
                <a:off x="8527766" y="1846708"/>
                <a:ext cx="16764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BD980DA-941A-FC47-9002-38BCCDB66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7766" y="1846708"/>
                <a:ext cx="1676420" cy="369332"/>
              </a:xfrm>
              <a:prstGeom prst="rect">
                <a:avLst/>
              </a:prstGeom>
              <a:blipFill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EB4C8A1-C9CB-7743-9030-3E81CA347628}"/>
                  </a:ext>
                </a:extLst>
              </p:cNvPr>
              <p:cNvSpPr txBox="1"/>
              <p:nvPr/>
            </p:nvSpPr>
            <p:spPr>
              <a:xfrm>
                <a:off x="9197490" y="943613"/>
                <a:ext cx="1265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group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line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EB4C8A1-C9CB-7743-9030-3E81CA347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490" y="943613"/>
                <a:ext cx="1265475" cy="369332"/>
              </a:xfrm>
              <a:prstGeom prst="rect">
                <a:avLst/>
              </a:prstGeom>
              <a:blipFill>
                <a:blip r:embed="rId11"/>
                <a:stretch>
                  <a:fillRect l="-4000" t="-6667" r="-4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2F126F8-5668-C945-89A8-80DE54704AEC}"/>
              </a:ext>
            </a:extLst>
          </p:cNvPr>
          <p:cNvCxnSpPr>
            <a:cxnSpLocks/>
          </p:cNvCxnSpPr>
          <p:nvPr/>
        </p:nvCxnSpPr>
        <p:spPr>
          <a:xfrm>
            <a:off x="5110882" y="2107317"/>
            <a:ext cx="0" cy="7144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80CDFAF-B327-EA40-B5A6-0AD205A08CA9}"/>
                  </a:ext>
                </a:extLst>
              </p:cNvPr>
              <p:cNvSpPr txBox="1"/>
              <p:nvPr/>
            </p:nvSpPr>
            <p:spPr>
              <a:xfrm>
                <a:off x="4592482" y="2223737"/>
                <a:ext cx="49815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80CDFAF-B327-EA40-B5A6-0AD205A08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482" y="2223737"/>
                <a:ext cx="498150" cy="391646"/>
              </a:xfrm>
              <a:prstGeom prst="rect">
                <a:avLst/>
              </a:prstGeom>
              <a:blipFill>
                <a:blip r:embed="rId12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686EFFF-1E1F-7B49-8EBE-B3F270ABA5E0}"/>
                  </a:ext>
                </a:extLst>
              </p:cNvPr>
              <p:cNvSpPr txBox="1"/>
              <p:nvPr/>
            </p:nvSpPr>
            <p:spPr>
              <a:xfrm>
                <a:off x="939655" y="3047266"/>
                <a:ext cx="1772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group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intercept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3686EFFF-1E1F-7B49-8EBE-B3F270ABA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655" y="3047266"/>
                <a:ext cx="1772601" cy="369332"/>
              </a:xfrm>
              <a:prstGeom prst="rect">
                <a:avLst/>
              </a:prstGeom>
              <a:blipFill>
                <a:blip r:embed="rId13"/>
                <a:stretch>
                  <a:fillRect l="-2128" t="-10345" r="-2128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75B7761-EA49-3F42-9801-8F551E67DE0F}"/>
                  </a:ext>
                </a:extLst>
              </p:cNvPr>
              <p:cNvSpPr txBox="1"/>
              <p:nvPr/>
            </p:nvSpPr>
            <p:spPr>
              <a:xfrm>
                <a:off x="10118033" y="1831976"/>
                <a:ext cx="1592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= group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slope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75B7761-EA49-3F42-9801-8F551E67D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8033" y="1831976"/>
                <a:ext cx="1592487" cy="369332"/>
              </a:xfrm>
              <a:prstGeom prst="rect">
                <a:avLst/>
              </a:prstGeom>
              <a:blipFill>
                <a:blip r:embed="rId14"/>
                <a:stretch>
                  <a:fillRect l="-3150" t="-6667" r="-1575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640A59DF-1AA7-A540-8661-6506DDA85750}"/>
              </a:ext>
            </a:extLst>
          </p:cNvPr>
          <p:cNvSpPr txBox="1"/>
          <p:nvPr/>
        </p:nvSpPr>
        <p:spPr>
          <a:xfrm>
            <a:off x="3568085" y="2244708"/>
            <a:ext cx="113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Residual =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96F8E9E-FD9F-8B49-9CFC-75C36E29ABF3}"/>
              </a:ext>
            </a:extLst>
          </p:cNvPr>
          <p:cNvSpPr txBox="1"/>
          <p:nvPr/>
        </p:nvSpPr>
        <p:spPr>
          <a:xfrm>
            <a:off x="3302560" y="4749942"/>
            <a:ext cx="1886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= overall intercept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96C615-3336-B14D-BBA0-1C91A5E37D77}"/>
              </a:ext>
            </a:extLst>
          </p:cNvPr>
          <p:cNvSpPr txBox="1"/>
          <p:nvPr/>
        </p:nvSpPr>
        <p:spPr>
          <a:xfrm>
            <a:off x="8063106" y="3681982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= overall slope</a:t>
            </a:r>
          </a:p>
        </p:txBody>
      </p:sp>
    </p:spTree>
    <p:extLst>
      <p:ext uri="{BB962C8B-B14F-4D97-AF65-F5344CB8AC3E}">
        <p14:creationId xmlns:p14="http://schemas.microsoft.com/office/powerpoint/2010/main" val="4251017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Josiah King</cp:lastModifiedBy>
  <cp:revision>7</cp:revision>
  <dcterms:created xsi:type="dcterms:W3CDTF">2021-02-02T12:59:13Z</dcterms:created>
  <dcterms:modified xsi:type="dcterms:W3CDTF">2024-01-04T11:24:27Z</dcterms:modified>
</cp:coreProperties>
</file>