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8F3B-6FAE-8144-9767-107CCE204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7C9E9-C506-8946-B233-954D1C170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674B4-76D9-E442-A650-A40F4099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5B5B-0191-2746-9B11-5C4534A2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3CC3E-5E54-0142-838E-6EF3A93E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1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991E-4CB6-F340-B28D-0A8ADC5E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FEC8D-53EE-B84F-A266-B510E1699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2AFA7-E821-2B4A-ACC5-3E7A6334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988BA-2206-EA49-87B4-1EAF7EE4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4D718-EA0F-794B-BA5B-44AE0058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EB637-E75C-6641-985F-E73D8F61B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D0619-E030-1B4D-8355-5DC291C66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A37B2-FC05-AA49-8703-6BBD8753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86559-6791-CE4E-A6AD-A4B629B3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88903-9914-7943-8FD4-766A98B3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1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78BE-35D9-764C-8A39-2FE2D951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309F-562E-7C4F-B0FF-4119B7B9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F9DCB-6208-6F4A-A111-3D665BB4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73502-D1A5-8147-9681-8338CDD5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EAE2-AD8A-0F48-8BE6-8E2F65F3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5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BF2B-E275-6B47-8C1C-9FD085CC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E1DE6-0CAB-3049-A4FC-49A2F1BCB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470E-9309-244A-B7C7-433990EB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A14F8-6D96-CD41-88B7-10E48E06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2C5A3-81C6-0144-BCE8-4E7C7265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8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17D6-4C89-7641-829B-FF533A1A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C001-4176-DC42-BC1B-8E439A04D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5D59A-2E0F-664D-95BF-B74BC4436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84411-D924-C74F-9F32-F6749551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ED63A-3399-5C43-97FB-0C91BD2F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A212A-B621-D344-B7EC-34D38429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7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B0D7-800B-494B-B3D0-3274BD40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ED37F-3A33-7F45-96C0-15FA66957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E45D8-F27E-E74B-A753-142924082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074A9-5996-C747-BC29-E97B198FD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2A02C-91B1-0243-A14F-3B321E37F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5159C-8D7C-614D-B141-CEF9A105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E6F42-7345-5843-8832-AAEAB0A1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0ECA9-EABC-AC44-BE70-AA05049E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7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1A5C-4C56-6E4D-B86F-5C24020F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71EBA-E1DE-7040-B5C6-EE478EB6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6E83E-DEE6-2442-8B64-C28A192A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C488C-03E3-AB43-826D-5DB16017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0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1287F-B045-CD45-9B09-22C0EFB5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96671-598B-9F41-99A4-81F4D285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90E6-D0A5-0F49-B3FF-B25C4D0B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3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9BB8-0E38-AF43-80CC-ABFD2D0A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EC9B-432C-6E4E-B416-DCDDB435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8FDD4-6CFC-414B-A7B1-21E4A9F2B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366B7-243D-774C-B9ED-2721F358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E4785-633D-C24E-B52F-64AAFC2B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35C64-517C-0148-B68A-8482CE8D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1612-4A09-7F46-94B1-C0C6FAB9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B8BDA-808A-A342-81D1-E196B19FC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69624-7E23-ED45-B959-01E00FEC0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5AA6E-AA57-9449-AF8D-43B96C2C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FEA07-AEBC-FB47-B4DD-61987B73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B9D4C-2063-0B4B-8D4E-3AD5F41F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6D38-EC4D-5241-B8B2-CE2A7A38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65D00-B26B-5B44-843B-47C2433C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FD46-4E27-D746-A070-0D1483B78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BD5E-49E7-7C4F-9044-BAEC7178F380}" type="datetimeFigureOut">
              <a:rPr lang="en-US" smtClean="0"/>
              <a:t>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99E04-D077-CC47-A6D1-EB165C7E9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9BD6F-B912-A747-A157-2A9C33240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2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235FFF-F312-A542-A29A-5FAA06983B69}"/>
              </a:ext>
            </a:extLst>
          </p:cNvPr>
          <p:cNvCxnSpPr/>
          <p:nvPr/>
        </p:nvCxnSpPr>
        <p:spPr>
          <a:xfrm>
            <a:off x="2853701" y="5590083"/>
            <a:ext cx="69444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988AFD-B512-214D-BE06-31E56778A56D}"/>
              </a:ext>
            </a:extLst>
          </p:cNvPr>
          <p:cNvCxnSpPr>
            <a:cxnSpLocks/>
          </p:cNvCxnSpPr>
          <p:nvPr/>
        </p:nvCxnSpPr>
        <p:spPr>
          <a:xfrm flipV="1">
            <a:off x="2853701" y="609600"/>
            <a:ext cx="0" cy="49804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B20864C-D539-7E45-A429-C85FC5FC1C12}"/>
              </a:ext>
            </a:extLst>
          </p:cNvPr>
          <p:cNvSpPr/>
          <p:nvPr/>
        </p:nvSpPr>
        <p:spPr>
          <a:xfrm>
            <a:off x="3897568" y="3450021"/>
            <a:ext cx="105104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7B4CDE-9CC0-8747-9D6B-3EC88C4D9C83}"/>
              </a:ext>
            </a:extLst>
          </p:cNvPr>
          <p:cNvSpPr/>
          <p:nvPr/>
        </p:nvSpPr>
        <p:spPr>
          <a:xfrm>
            <a:off x="5058330" y="2002213"/>
            <a:ext cx="105104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2A4815-9568-E741-B155-1146F4B3DD63}"/>
              </a:ext>
            </a:extLst>
          </p:cNvPr>
          <p:cNvSpPr/>
          <p:nvPr/>
        </p:nvSpPr>
        <p:spPr>
          <a:xfrm>
            <a:off x="6975067" y="2148989"/>
            <a:ext cx="105104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36513D-B187-D84B-850D-F9C530D82484}"/>
              </a:ext>
            </a:extLst>
          </p:cNvPr>
          <p:cNvSpPr/>
          <p:nvPr/>
        </p:nvSpPr>
        <p:spPr>
          <a:xfrm>
            <a:off x="8636811" y="1162812"/>
            <a:ext cx="105104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F34176-9269-EE44-903B-F19891AA1BEE}"/>
              </a:ext>
            </a:extLst>
          </p:cNvPr>
          <p:cNvCxnSpPr>
            <a:cxnSpLocks/>
          </p:cNvCxnSpPr>
          <p:nvPr/>
        </p:nvCxnSpPr>
        <p:spPr>
          <a:xfrm flipV="1">
            <a:off x="2492372" y="1267916"/>
            <a:ext cx="6497799" cy="261040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3EA60-0275-FD42-B26F-4EE4DA21D46B}"/>
              </a:ext>
            </a:extLst>
          </p:cNvPr>
          <p:cNvCxnSpPr>
            <a:cxnSpLocks/>
          </p:cNvCxnSpPr>
          <p:nvPr/>
        </p:nvCxnSpPr>
        <p:spPr>
          <a:xfrm flipV="1">
            <a:off x="2108744" y="3164164"/>
            <a:ext cx="8391090" cy="17704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F95AD2-90BE-1B43-A5AF-3FCE3781B566}"/>
              </a:ext>
            </a:extLst>
          </p:cNvPr>
          <p:cNvSpPr txBox="1"/>
          <p:nvPr/>
        </p:nvSpPr>
        <p:spPr>
          <a:xfrm>
            <a:off x="10567059" y="2915175"/>
            <a:ext cx="124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overall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8EE632-9AC5-A44C-91BE-43DE8BE91334}"/>
                  </a:ext>
                </a:extLst>
              </p:cNvPr>
              <p:cNvSpPr txBox="1"/>
              <p:nvPr/>
            </p:nvSpPr>
            <p:spPr>
              <a:xfrm>
                <a:off x="2853701" y="4749942"/>
                <a:ext cx="556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8EE632-9AC5-A44C-91BE-43DE8BE91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701" y="4749942"/>
                <a:ext cx="556819" cy="369332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2EEADB-3275-4E44-B5C3-0E13EA512568}"/>
                  </a:ext>
                </a:extLst>
              </p:cNvPr>
              <p:cNvSpPr txBox="1"/>
              <p:nvPr/>
            </p:nvSpPr>
            <p:spPr>
              <a:xfrm>
                <a:off x="7614090" y="3719375"/>
                <a:ext cx="551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2EEADB-3275-4E44-B5C3-0E13EA512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90" y="3719375"/>
                <a:ext cx="551498" cy="369332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FFDEB3-7D00-8D40-ABC5-0B1BBCB76C55}"/>
              </a:ext>
            </a:extLst>
          </p:cNvPr>
          <p:cNvCxnSpPr/>
          <p:nvPr/>
        </p:nvCxnSpPr>
        <p:spPr>
          <a:xfrm>
            <a:off x="6304289" y="4071417"/>
            <a:ext cx="1236883" cy="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548A07-0962-CE45-88CA-72209BA61D85}"/>
              </a:ext>
            </a:extLst>
          </p:cNvPr>
          <p:cNvCxnSpPr>
            <a:cxnSpLocks/>
          </p:cNvCxnSpPr>
          <p:nvPr/>
        </p:nvCxnSpPr>
        <p:spPr>
          <a:xfrm>
            <a:off x="7551683" y="3797043"/>
            <a:ext cx="0" cy="284516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15BDA9-8209-DC4B-A9CF-4394BA22D1F4}"/>
                  </a:ext>
                </a:extLst>
              </p:cNvPr>
              <p:cNvSpPr txBox="1"/>
              <p:nvPr/>
            </p:nvSpPr>
            <p:spPr>
              <a:xfrm>
                <a:off x="6745128" y="4058700"/>
                <a:ext cx="3658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15BDA9-8209-DC4B-A9CF-4394BA22D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128" y="4058700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783F85-F51E-7E42-BBF4-694445E7FED6}"/>
                  </a:ext>
                </a:extLst>
              </p:cNvPr>
              <p:cNvSpPr txBox="1"/>
              <p:nvPr/>
            </p:nvSpPr>
            <p:spPr>
              <a:xfrm>
                <a:off x="1130432" y="3370459"/>
                <a:ext cx="1692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783F85-F51E-7E42-BBF4-694445E7F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432" y="3370459"/>
                <a:ext cx="169206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BE7F4E-3200-5842-8B3A-ACD29D08EEE0}"/>
              </a:ext>
            </a:extLst>
          </p:cNvPr>
          <p:cNvCxnSpPr/>
          <p:nvPr/>
        </p:nvCxnSpPr>
        <p:spPr>
          <a:xfrm>
            <a:off x="6273527" y="2381691"/>
            <a:ext cx="1236883" cy="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4B5B5F2E-69A5-E04C-B655-522904D4C861}"/>
              </a:ext>
            </a:extLst>
          </p:cNvPr>
          <p:cNvSpPr/>
          <p:nvPr/>
        </p:nvSpPr>
        <p:spPr>
          <a:xfrm>
            <a:off x="2853701" y="3739791"/>
            <a:ext cx="204809" cy="101015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2AD44B-7B66-094C-A247-3345EC15B9AB}"/>
                  </a:ext>
                </a:extLst>
              </p:cNvPr>
              <p:cNvSpPr txBox="1"/>
              <p:nvPr/>
            </p:nvSpPr>
            <p:spPr>
              <a:xfrm>
                <a:off x="3120916" y="4028536"/>
                <a:ext cx="505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2AD44B-7B66-094C-A247-3345EC15B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916" y="4028536"/>
                <a:ext cx="505908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D9755A-66B6-D040-B45F-A66160D32035}"/>
                  </a:ext>
                </a:extLst>
              </p:cNvPr>
              <p:cNvSpPr txBox="1"/>
              <p:nvPr/>
            </p:nvSpPr>
            <p:spPr>
              <a:xfrm>
                <a:off x="7541172" y="2080982"/>
                <a:ext cx="551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D9755A-66B6-D040-B45F-A66160D32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172" y="2080982"/>
                <a:ext cx="551498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7D73F0-1A9D-2E47-A331-1355C5D8F2E9}"/>
              </a:ext>
            </a:extLst>
          </p:cNvPr>
          <p:cNvCxnSpPr>
            <a:cxnSpLocks/>
          </p:cNvCxnSpPr>
          <p:nvPr/>
        </p:nvCxnSpPr>
        <p:spPr>
          <a:xfrm>
            <a:off x="7520921" y="2107317"/>
            <a:ext cx="0" cy="284516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A97200C-E0CB-D14B-ABAC-31DB0C6D5164}"/>
                  </a:ext>
                </a:extLst>
              </p:cNvPr>
              <p:cNvSpPr txBox="1"/>
              <p:nvPr/>
            </p:nvSpPr>
            <p:spPr>
              <a:xfrm>
                <a:off x="6714366" y="23689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A97200C-E0CB-D14B-ABAC-31DB0C6D5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366" y="2368974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2690DE-7004-734B-A746-A4874EE3F7A5}"/>
              </a:ext>
            </a:extLst>
          </p:cNvPr>
          <p:cNvCxnSpPr>
            <a:cxnSpLocks/>
          </p:cNvCxnSpPr>
          <p:nvPr/>
        </p:nvCxnSpPr>
        <p:spPr>
          <a:xfrm>
            <a:off x="7520921" y="1831976"/>
            <a:ext cx="0" cy="2753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0E33FC-528F-FA49-A3FB-EE70D74C8BD9}"/>
                  </a:ext>
                </a:extLst>
              </p:cNvPr>
              <p:cNvSpPr txBox="1"/>
              <p:nvPr/>
            </p:nvSpPr>
            <p:spPr>
              <a:xfrm>
                <a:off x="7566628" y="1772281"/>
                <a:ext cx="500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0E33FC-528F-FA49-A3FB-EE70D74C8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628" y="1772281"/>
                <a:ext cx="50058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ight Brace 43">
            <a:extLst>
              <a:ext uri="{FF2B5EF4-FFF2-40B4-BE49-F238E27FC236}">
                <a16:creationId xmlns:a16="http://schemas.microsoft.com/office/drawing/2014/main" id="{B0864F0C-EE01-BD4E-A9B3-31BA877AC86B}"/>
              </a:ext>
            </a:extLst>
          </p:cNvPr>
          <p:cNvSpPr/>
          <p:nvPr/>
        </p:nvSpPr>
        <p:spPr>
          <a:xfrm>
            <a:off x="8165588" y="1772281"/>
            <a:ext cx="253583" cy="61955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D980DA-941A-FC47-9002-38BCCDB66E56}"/>
                  </a:ext>
                </a:extLst>
              </p:cNvPr>
              <p:cNvSpPr txBox="1"/>
              <p:nvPr/>
            </p:nvSpPr>
            <p:spPr>
              <a:xfrm>
                <a:off x="8527766" y="1846708"/>
                <a:ext cx="1683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D980DA-941A-FC47-9002-38BCCDB66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766" y="1846708"/>
                <a:ext cx="168347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EB4C8A1-C9CB-7743-9030-3E81CA347628}"/>
                  </a:ext>
                </a:extLst>
              </p:cNvPr>
              <p:cNvSpPr txBox="1"/>
              <p:nvPr/>
            </p:nvSpPr>
            <p:spPr>
              <a:xfrm>
                <a:off x="9197490" y="943613"/>
                <a:ext cx="1265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group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line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EB4C8A1-C9CB-7743-9030-3E81CA347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490" y="943613"/>
                <a:ext cx="1265475" cy="369332"/>
              </a:xfrm>
              <a:prstGeom prst="rect">
                <a:avLst/>
              </a:prstGeom>
              <a:blipFill>
                <a:blip r:embed="rId11"/>
                <a:stretch>
                  <a:fillRect l="-4000" t="-6667" r="-4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F126F8-5668-C945-89A8-80DE54704AEC}"/>
              </a:ext>
            </a:extLst>
          </p:cNvPr>
          <p:cNvCxnSpPr>
            <a:cxnSpLocks/>
          </p:cNvCxnSpPr>
          <p:nvPr/>
        </p:nvCxnSpPr>
        <p:spPr>
          <a:xfrm>
            <a:off x="5110882" y="2107317"/>
            <a:ext cx="0" cy="7144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80CDFAF-B327-EA40-B5A6-0AD205A08CA9}"/>
                  </a:ext>
                </a:extLst>
              </p:cNvPr>
              <p:cNvSpPr txBox="1"/>
              <p:nvPr/>
            </p:nvSpPr>
            <p:spPr>
              <a:xfrm>
                <a:off x="4592482" y="2223737"/>
                <a:ext cx="49815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80CDFAF-B327-EA40-B5A6-0AD205A08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482" y="2223737"/>
                <a:ext cx="498150" cy="391646"/>
              </a:xfrm>
              <a:prstGeom prst="rect">
                <a:avLst/>
              </a:prstGeom>
              <a:blipFill>
                <a:blip r:embed="rId1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686EFFF-1E1F-7B49-8EBE-B3F270ABA5E0}"/>
                  </a:ext>
                </a:extLst>
              </p:cNvPr>
              <p:cNvSpPr txBox="1"/>
              <p:nvPr/>
            </p:nvSpPr>
            <p:spPr>
              <a:xfrm>
                <a:off x="939655" y="3047266"/>
                <a:ext cx="1772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group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intercept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686EFFF-1E1F-7B49-8EBE-B3F270ABA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5" y="3047266"/>
                <a:ext cx="1772601" cy="369332"/>
              </a:xfrm>
              <a:prstGeom prst="rect">
                <a:avLst/>
              </a:prstGeom>
              <a:blipFill>
                <a:blip r:embed="rId13"/>
                <a:stretch>
                  <a:fillRect l="-2128" t="-10345" r="-2128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75B7761-EA49-3F42-9801-8F551E67DE0F}"/>
                  </a:ext>
                </a:extLst>
              </p:cNvPr>
              <p:cNvSpPr txBox="1"/>
              <p:nvPr/>
            </p:nvSpPr>
            <p:spPr>
              <a:xfrm>
                <a:off x="10118033" y="1831976"/>
                <a:ext cx="1592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= group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slope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75B7761-EA49-3F42-9801-8F551E67D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033" y="1831976"/>
                <a:ext cx="1592487" cy="369332"/>
              </a:xfrm>
              <a:prstGeom prst="rect">
                <a:avLst/>
              </a:prstGeom>
              <a:blipFill>
                <a:blip r:embed="rId14"/>
                <a:stretch>
                  <a:fillRect l="-3150" t="-6667" r="-157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640A59DF-1AA7-A540-8661-6506DDA85750}"/>
              </a:ext>
            </a:extLst>
          </p:cNvPr>
          <p:cNvSpPr txBox="1"/>
          <p:nvPr/>
        </p:nvSpPr>
        <p:spPr>
          <a:xfrm>
            <a:off x="3568085" y="2244708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Residual =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6F8E9E-FD9F-8B49-9CFC-75C36E29ABF3}"/>
              </a:ext>
            </a:extLst>
          </p:cNvPr>
          <p:cNvSpPr txBox="1"/>
          <p:nvPr/>
        </p:nvSpPr>
        <p:spPr>
          <a:xfrm>
            <a:off x="3302560" y="4749942"/>
            <a:ext cx="188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= overall intercept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96C615-3336-B14D-BBA0-1C91A5E37D77}"/>
              </a:ext>
            </a:extLst>
          </p:cNvPr>
          <p:cNvSpPr txBox="1"/>
          <p:nvPr/>
        </p:nvSpPr>
        <p:spPr>
          <a:xfrm>
            <a:off x="8063106" y="3681982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= overall slope</a:t>
            </a:r>
          </a:p>
        </p:txBody>
      </p:sp>
    </p:spTree>
    <p:extLst>
      <p:ext uri="{BB962C8B-B14F-4D97-AF65-F5344CB8AC3E}">
        <p14:creationId xmlns:p14="http://schemas.microsoft.com/office/powerpoint/2010/main" val="425101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CD5CCCF-06A0-86E6-65FA-80A125AAA6B9}"/>
              </a:ext>
            </a:extLst>
          </p:cNvPr>
          <p:cNvCxnSpPr/>
          <p:nvPr/>
        </p:nvCxnSpPr>
        <p:spPr>
          <a:xfrm>
            <a:off x="2853701" y="5590083"/>
            <a:ext cx="69444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18A4536-75BC-3073-26E3-F291F4FD5DEC}"/>
              </a:ext>
            </a:extLst>
          </p:cNvPr>
          <p:cNvCxnSpPr>
            <a:cxnSpLocks/>
          </p:cNvCxnSpPr>
          <p:nvPr/>
        </p:nvCxnSpPr>
        <p:spPr>
          <a:xfrm flipV="1">
            <a:off x="2853701" y="609600"/>
            <a:ext cx="0" cy="49804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A886D36-4833-5638-1178-7D49EE4F1A12}"/>
              </a:ext>
            </a:extLst>
          </p:cNvPr>
          <p:cNvSpPr/>
          <p:nvPr/>
        </p:nvSpPr>
        <p:spPr>
          <a:xfrm>
            <a:off x="3897568" y="3450021"/>
            <a:ext cx="105104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267133-5C6E-2C85-4DE5-C282BB7FC286}"/>
              </a:ext>
            </a:extLst>
          </p:cNvPr>
          <p:cNvSpPr/>
          <p:nvPr/>
        </p:nvSpPr>
        <p:spPr>
          <a:xfrm>
            <a:off x="6975067" y="2148989"/>
            <a:ext cx="105104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E67903-74BF-0A3A-AF3F-FC543A5EE75E}"/>
              </a:ext>
            </a:extLst>
          </p:cNvPr>
          <p:cNvSpPr/>
          <p:nvPr/>
        </p:nvSpPr>
        <p:spPr>
          <a:xfrm>
            <a:off x="8636811" y="1162812"/>
            <a:ext cx="105104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3A6DF0-2369-600B-C844-7F3257F7B57D}"/>
              </a:ext>
            </a:extLst>
          </p:cNvPr>
          <p:cNvCxnSpPr>
            <a:cxnSpLocks/>
          </p:cNvCxnSpPr>
          <p:nvPr/>
        </p:nvCxnSpPr>
        <p:spPr>
          <a:xfrm flipV="1">
            <a:off x="2492372" y="1267916"/>
            <a:ext cx="6497799" cy="261040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62B8C7-59F0-DBF2-EB27-AEFC3D66F58A}"/>
              </a:ext>
            </a:extLst>
          </p:cNvPr>
          <p:cNvCxnSpPr>
            <a:cxnSpLocks/>
          </p:cNvCxnSpPr>
          <p:nvPr/>
        </p:nvCxnSpPr>
        <p:spPr>
          <a:xfrm flipV="1">
            <a:off x="2108744" y="3164164"/>
            <a:ext cx="8391090" cy="17704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4F50973-E36E-1BFB-5EE1-26A3AF86977B}"/>
              </a:ext>
            </a:extLst>
          </p:cNvPr>
          <p:cNvSpPr txBox="1"/>
          <p:nvPr/>
        </p:nvSpPr>
        <p:spPr>
          <a:xfrm>
            <a:off x="10567059" y="2915175"/>
            <a:ext cx="124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overall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0D1857-3938-97E3-7CA6-F02BE173247A}"/>
                  </a:ext>
                </a:extLst>
              </p:cNvPr>
              <p:cNvSpPr txBox="1"/>
              <p:nvPr/>
            </p:nvSpPr>
            <p:spPr>
              <a:xfrm>
                <a:off x="2853701" y="4749942"/>
                <a:ext cx="556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0D1857-3938-97E3-7CA6-F02BE1732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701" y="4749942"/>
                <a:ext cx="556819" cy="369332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2B9141-142E-9644-682C-C214F576553F}"/>
                  </a:ext>
                </a:extLst>
              </p:cNvPr>
              <p:cNvSpPr txBox="1"/>
              <p:nvPr/>
            </p:nvSpPr>
            <p:spPr>
              <a:xfrm>
                <a:off x="7614090" y="3719375"/>
                <a:ext cx="551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2B9141-142E-9644-682C-C214F5765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90" y="3719375"/>
                <a:ext cx="551498" cy="369332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541FF2-4DFB-A29E-972B-56FCA7E18C30}"/>
              </a:ext>
            </a:extLst>
          </p:cNvPr>
          <p:cNvCxnSpPr/>
          <p:nvPr/>
        </p:nvCxnSpPr>
        <p:spPr>
          <a:xfrm>
            <a:off x="6304289" y="4071417"/>
            <a:ext cx="1236883" cy="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FCC665-4660-8A92-F6E6-6C664E9F0B79}"/>
              </a:ext>
            </a:extLst>
          </p:cNvPr>
          <p:cNvCxnSpPr>
            <a:cxnSpLocks/>
          </p:cNvCxnSpPr>
          <p:nvPr/>
        </p:nvCxnSpPr>
        <p:spPr>
          <a:xfrm>
            <a:off x="7551683" y="3797043"/>
            <a:ext cx="0" cy="284516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EC3FDC-7668-6C6F-0117-91CAE397469A}"/>
                  </a:ext>
                </a:extLst>
              </p:cNvPr>
              <p:cNvSpPr txBox="1"/>
              <p:nvPr/>
            </p:nvSpPr>
            <p:spPr>
              <a:xfrm>
                <a:off x="6745128" y="4058700"/>
                <a:ext cx="3658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EC3FDC-7668-6C6F-0117-91CAE3974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128" y="4058700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6ABBA5-EF2A-31B9-C9C7-A356CDA17F02}"/>
                  </a:ext>
                </a:extLst>
              </p:cNvPr>
              <p:cNvSpPr txBox="1"/>
              <p:nvPr/>
            </p:nvSpPr>
            <p:spPr>
              <a:xfrm>
                <a:off x="1130432" y="3370459"/>
                <a:ext cx="1692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6ABBA5-EF2A-31B9-C9C7-A356CDA17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432" y="3370459"/>
                <a:ext cx="169206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766559-A96B-B32E-A59E-78BC23C96F85}"/>
              </a:ext>
            </a:extLst>
          </p:cNvPr>
          <p:cNvCxnSpPr/>
          <p:nvPr/>
        </p:nvCxnSpPr>
        <p:spPr>
          <a:xfrm>
            <a:off x="6273527" y="2381691"/>
            <a:ext cx="1236883" cy="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06C7B2-C4EB-EDD9-83B2-317A3F2EFDAC}"/>
                  </a:ext>
                </a:extLst>
              </p:cNvPr>
              <p:cNvSpPr txBox="1"/>
              <p:nvPr/>
            </p:nvSpPr>
            <p:spPr>
              <a:xfrm>
                <a:off x="3120916" y="4028536"/>
                <a:ext cx="505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06C7B2-C4EB-EDD9-83B2-317A3F2EF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916" y="4028536"/>
                <a:ext cx="505908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6A1B76-4C7A-FE91-A009-BF142BB97D5F}"/>
                  </a:ext>
                </a:extLst>
              </p:cNvPr>
              <p:cNvSpPr txBox="1"/>
              <p:nvPr/>
            </p:nvSpPr>
            <p:spPr>
              <a:xfrm>
                <a:off x="7541172" y="2080982"/>
                <a:ext cx="551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6A1B76-4C7A-FE91-A009-BF142BB97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172" y="2080982"/>
                <a:ext cx="551498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4335DA-E7D9-2C67-53DB-F645648FCA5C}"/>
              </a:ext>
            </a:extLst>
          </p:cNvPr>
          <p:cNvCxnSpPr>
            <a:cxnSpLocks/>
          </p:cNvCxnSpPr>
          <p:nvPr/>
        </p:nvCxnSpPr>
        <p:spPr>
          <a:xfrm>
            <a:off x="7520921" y="2107317"/>
            <a:ext cx="0" cy="284516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2274A8-9DE0-CEE3-498C-59207D23474C}"/>
                  </a:ext>
                </a:extLst>
              </p:cNvPr>
              <p:cNvSpPr txBox="1"/>
              <p:nvPr/>
            </p:nvSpPr>
            <p:spPr>
              <a:xfrm>
                <a:off x="6714366" y="23689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2274A8-9DE0-CEE3-498C-59207D234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366" y="2368974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C2AD91-142F-CB83-96E8-EDC2DCB22E0B}"/>
              </a:ext>
            </a:extLst>
          </p:cNvPr>
          <p:cNvCxnSpPr>
            <a:cxnSpLocks/>
          </p:cNvCxnSpPr>
          <p:nvPr/>
        </p:nvCxnSpPr>
        <p:spPr>
          <a:xfrm>
            <a:off x="7520921" y="1831976"/>
            <a:ext cx="0" cy="27534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7EB446-7BA1-4B25-0C31-A5E47608A910}"/>
                  </a:ext>
                </a:extLst>
              </p:cNvPr>
              <p:cNvSpPr txBox="1"/>
              <p:nvPr/>
            </p:nvSpPr>
            <p:spPr>
              <a:xfrm>
                <a:off x="7566628" y="1772281"/>
                <a:ext cx="500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7EB446-7BA1-4B25-0C31-A5E47608A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628" y="1772281"/>
                <a:ext cx="50058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Brace 23">
            <a:extLst>
              <a:ext uri="{FF2B5EF4-FFF2-40B4-BE49-F238E27FC236}">
                <a16:creationId xmlns:a16="http://schemas.microsoft.com/office/drawing/2014/main" id="{70FBFABF-5251-42BB-82EA-7AF58596D3DF}"/>
              </a:ext>
            </a:extLst>
          </p:cNvPr>
          <p:cNvSpPr/>
          <p:nvPr/>
        </p:nvSpPr>
        <p:spPr>
          <a:xfrm>
            <a:off x="8165588" y="1772281"/>
            <a:ext cx="253583" cy="61955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B822BA-28B4-4188-6CD0-14D130C8E398}"/>
                  </a:ext>
                </a:extLst>
              </p:cNvPr>
              <p:cNvSpPr txBox="1"/>
              <p:nvPr/>
            </p:nvSpPr>
            <p:spPr>
              <a:xfrm>
                <a:off x="8527766" y="1846708"/>
                <a:ext cx="1683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B822BA-28B4-4188-6CD0-14D130C8E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766" y="1846708"/>
                <a:ext cx="1683474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AC2CA5E-625B-B6C2-2AFE-7482F54D3C3E}"/>
                  </a:ext>
                </a:extLst>
              </p:cNvPr>
              <p:cNvSpPr txBox="1"/>
              <p:nvPr/>
            </p:nvSpPr>
            <p:spPr>
              <a:xfrm>
                <a:off x="9197490" y="943613"/>
                <a:ext cx="1265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group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line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AC2CA5E-625B-B6C2-2AFE-7482F54D3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490" y="943613"/>
                <a:ext cx="1265475" cy="369332"/>
              </a:xfrm>
              <a:prstGeom prst="rect">
                <a:avLst/>
              </a:prstGeom>
              <a:blipFill>
                <a:blip r:embed="rId11"/>
                <a:stretch>
                  <a:fillRect l="-4000" t="-6667" r="-4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AC3898-2DBF-BAF3-172B-054CEAE592FE}"/>
              </a:ext>
            </a:extLst>
          </p:cNvPr>
          <p:cNvCxnSpPr>
            <a:cxnSpLocks/>
          </p:cNvCxnSpPr>
          <p:nvPr/>
        </p:nvCxnSpPr>
        <p:spPr>
          <a:xfrm>
            <a:off x="5110882" y="2107317"/>
            <a:ext cx="0" cy="71445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001DF2-5573-A9DB-EE46-1D14453AB087}"/>
                  </a:ext>
                </a:extLst>
              </p:cNvPr>
              <p:cNvSpPr txBox="1"/>
              <p:nvPr/>
            </p:nvSpPr>
            <p:spPr>
              <a:xfrm>
                <a:off x="4592482" y="2223737"/>
                <a:ext cx="49815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001DF2-5573-A9DB-EE46-1D14453AB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482" y="2223737"/>
                <a:ext cx="498150" cy="391646"/>
              </a:xfrm>
              <a:prstGeom prst="rect">
                <a:avLst/>
              </a:prstGeom>
              <a:blipFill>
                <a:blip r:embed="rId1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4D5C4F-7C1C-3274-6E3B-5099F7E9B4AC}"/>
                  </a:ext>
                </a:extLst>
              </p:cNvPr>
              <p:cNvSpPr txBox="1"/>
              <p:nvPr/>
            </p:nvSpPr>
            <p:spPr>
              <a:xfrm>
                <a:off x="939655" y="3047266"/>
                <a:ext cx="1772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group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intercept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B4D5C4F-7C1C-3274-6E3B-5099F7E9B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5" y="3047266"/>
                <a:ext cx="1772601" cy="369332"/>
              </a:xfrm>
              <a:prstGeom prst="rect">
                <a:avLst/>
              </a:prstGeom>
              <a:blipFill>
                <a:blip r:embed="rId13"/>
                <a:stretch>
                  <a:fillRect l="-2128" t="-10345" r="-2128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A56E9C-7898-AE82-86D9-13C997D7C795}"/>
                  </a:ext>
                </a:extLst>
              </p:cNvPr>
              <p:cNvSpPr txBox="1"/>
              <p:nvPr/>
            </p:nvSpPr>
            <p:spPr>
              <a:xfrm>
                <a:off x="10118033" y="1831976"/>
                <a:ext cx="1592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= group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slope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A56E9C-7898-AE82-86D9-13C997D7C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033" y="1831976"/>
                <a:ext cx="1592487" cy="369332"/>
              </a:xfrm>
              <a:prstGeom prst="rect">
                <a:avLst/>
              </a:prstGeom>
              <a:blipFill>
                <a:blip r:embed="rId14"/>
                <a:stretch>
                  <a:fillRect l="-3150" t="-6667" r="-157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C7B9C68-563C-856D-821D-0796DFFC6757}"/>
              </a:ext>
            </a:extLst>
          </p:cNvPr>
          <p:cNvSpPr txBox="1"/>
          <p:nvPr/>
        </p:nvSpPr>
        <p:spPr>
          <a:xfrm>
            <a:off x="3568085" y="2244708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Residual =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DD0DB2-EF08-2D94-F913-8C1B1FBEC9DC}"/>
              </a:ext>
            </a:extLst>
          </p:cNvPr>
          <p:cNvSpPr txBox="1"/>
          <p:nvPr/>
        </p:nvSpPr>
        <p:spPr>
          <a:xfrm>
            <a:off x="3302560" y="4749942"/>
            <a:ext cx="188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= overall intercept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4D4B60-3876-3E81-6517-06809E3CABBE}"/>
              </a:ext>
            </a:extLst>
          </p:cNvPr>
          <p:cNvSpPr txBox="1"/>
          <p:nvPr/>
        </p:nvSpPr>
        <p:spPr>
          <a:xfrm>
            <a:off x="8063106" y="3681982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= overall slope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716222-BA71-5ED1-27B2-A6CF0F7BC8B0}"/>
              </a:ext>
            </a:extLst>
          </p:cNvPr>
          <p:cNvSpPr/>
          <p:nvPr/>
        </p:nvSpPr>
        <p:spPr>
          <a:xfrm>
            <a:off x="5058330" y="2002213"/>
            <a:ext cx="105104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A1B871F-8BED-E266-0F3A-FF646168F254}"/>
              </a:ext>
            </a:extLst>
          </p:cNvPr>
          <p:cNvSpPr/>
          <p:nvPr/>
        </p:nvSpPr>
        <p:spPr>
          <a:xfrm>
            <a:off x="4841557" y="5934769"/>
            <a:ext cx="105104" cy="1051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B06D14-7CA2-F185-C362-A5C88C6AA948}"/>
              </a:ext>
            </a:extLst>
          </p:cNvPr>
          <p:cNvSpPr/>
          <p:nvPr/>
        </p:nvSpPr>
        <p:spPr>
          <a:xfrm>
            <a:off x="5741271" y="5641556"/>
            <a:ext cx="105104" cy="1051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A8EAC82-B1D1-1943-F298-D79FCED4B659}"/>
              </a:ext>
            </a:extLst>
          </p:cNvPr>
          <p:cNvSpPr/>
          <p:nvPr/>
        </p:nvSpPr>
        <p:spPr>
          <a:xfrm>
            <a:off x="5293092" y="4807101"/>
            <a:ext cx="105104" cy="105104"/>
          </a:xfrm>
          <a:prstGeom prst="ellipse">
            <a:avLst/>
          </a:prstGeom>
          <a:solidFill>
            <a:srgbClr val="FBC7FD"/>
          </a:solidFill>
          <a:ln>
            <a:solidFill>
              <a:srgbClr val="FBC7F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8E59C1A-33D0-12EC-1C25-780A35ED6E91}"/>
              </a:ext>
            </a:extLst>
          </p:cNvPr>
          <p:cNvSpPr/>
          <p:nvPr/>
        </p:nvSpPr>
        <p:spPr>
          <a:xfrm>
            <a:off x="8375242" y="4728682"/>
            <a:ext cx="105104" cy="105104"/>
          </a:xfrm>
          <a:prstGeom prst="ellipse">
            <a:avLst/>
          </a:prstGeom>
          <a:solidFill>
            <a:srgbClr val="FBC7FE"/>
          </a:solidFill>
          <a:ln>
            <a:solidFill>
              <a:srgbClr val="FBC7FE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4985F21-EDE5-3908-AF65-DD3DF9BA98A0}"/>
              </a:ext>
            </a:extLst>
          </p:cNvPr>
          <p:cNvSpPr/>
          <p:nvPr/>
        </p:nvSpPr>
        <p:spPr>
          <a:xfrm>
            <a:off x="6536302" y="5016926"/>
            <a:ext cx="105104" cy="105104"/>
          </a:xfrm>
          <a:prstGeom prst="ellipse">
            <a:avLst/>
          </a:prstGeom>
          <a:solidFill>
            <a:srgbClr val="FBC7FD"/>
          </a:solidFill>
          <a:ln>
            <a:solidFill>
              <a:srgbClr val="FBC7F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0C8203F-9222-A975-2CC5-1F95BB92F376}"/>
              </a:ext>
            </a:extLst>
          </p:cNvPr>
          <p:cNvSpPr/>
          <p:nvPr/>
        </p:nvSpPr>
        <p:spPr>
          <a:xfrm>
            <a:off x="5847509" y="3795771"/>
            <a:ext cx="105104" cy="10510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9341DED-3EDB-0A67-1C50-5C4CDB345991}"/>
              </a:ext>
            </a:extLst>
          </p:cNvPr>
          <p:cNvSpPr/>
          <p:nvPr/>
        </p:nvSpPr>
        <p:spPr>
          <a:xfrm>
            <a:off x="4516621" y="4125288"/>
            <a:ext cx="105104" cy="10510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AD32A0D-F46E-DF00-641C-657D58060F89}"/>
              </a:ext>
            </a:extLst>
          </p:cNvPr>
          <p:cNvSpPr/>
          <p:nvPr/>
        </p:nvSpPr>
        <p:spPr>
          <a:xfrm>
            <a:off x="8163900" y="6130287"/>
            <a:ext cx="105104" cy="1051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FDA949B-C901-B427-1540-BFF54CC1A502}"/>
              </a:ext>
            </a:extLst>
          </p:cNvPr>
          <p:cNvSpPr/>
          <p:nvPr/>
        </p:nvSpPr>
        <p:spPr>
          <a:xfrm>
            <a:off x="7551683" y="4900773"/>
            <a:ext cx="105104" cy="105104"/>
          </a:xfrm>
          <a:prstGeom prst="ellipse">
            <a:avLst/>
          </a:prstGeom>
          <a:solidFill>
            <a:srgbClr val="FBC7FD"/>
          </a:solidFill>
          <a:ln>
            <a:solidFill>
              <a:srgbClr val="FBC7F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02123B9-E07D-C7B5-A943-0778D37ECA48}"/>
              </a:ext>
            </a:extLst>
          </p:cNvPr>
          <p:cNvSpPr/>
          <p:nvPr/>
        </p:nvSpPr>
        <p:spPr>
          <a:xfrm>
            <a:off x="8735522" y="5452426"/>
            <a:ext cx="105104" cy="1051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AC621C8-44C8-DDEB-3A8C-F61C5E0C90AB}"/>
              </a:ext>
            </a:extLst>
          </p:cNvPr>
          <p:cNvSpPr/>
          <p:nvPr/>
        </p:nvSpPr>
        <p:spPr>
          <a:xfrm>
            <a:off x="8270138" y="4284502"/>
            <a:ext cx="105104" cy="10510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B9324DE-B1D0-3271-71EC-74E1EDF619A3}"/>
              </a:ext>
            </a:extLst>
          </p:cNvPr>
          <p:cNvSpPr/>
          <p:nvPr/>
        </p:nvSpPr>
        <p:spPr>
          <a:xfrm>
            <a:off x="7320650" y="3047266"/>
            <a:ext cx="105104" cy="10510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3BFDA4E-B96C-452D-971E-E0BED9D65271}"/>
              </a:ext>
            </a:extLst>
          </p:cNvPr>
          <p:cNvCxnSpPr>
            <a:cxnSpLocks/>
          </p:cNvCxnSpPr>
          <p:nvPr/>
        </p:nvCxnSpPr>
        <p:spPr>
          <a:xfrm>
            <a:off x="2864211" y="3719375"/>
            <a:ext cx="0" cy="1053777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9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76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Umberto Noe</cp:lastModifiedBy>
  <cp:revision>13</cp:revision>
  <dcterms:created xsi:type="dcterms:W3CDTF">2021-02-02T12:59:13Z</dcterms:created>
  <dcterms:modified xsi:type="dcterms:W3CDTF">2023-01-17T17:44:24Z</dcterms:modified>
</cp:coreProperties>
</file>