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9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3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6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9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9A4-FA25-44C7-AB07-248F6CEAFEAC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0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77846" y="1380854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1380854"/>
                <a:ext cx="60960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7846" y="2221231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2221231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7846" y="3057254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3057254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77846" y="3893277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3893277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1185" y="2094956"/>
                <a:ext cx="1402080" cy="735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5" y="2094956"/>
                <a:ext cx="1402080" cy="735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41185" y="3057254"/>
                <a:ext cx="1402080" cy="735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5" y="3057254"/>
                <a:ext cx="1402080" cy="735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087446" y="1685654"/>
            <a:ext cx="1053739" cy="777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 flipV="1">
            <a:off x="2087446" y="2462894"/>
            <a:ext cx="1053739" cy="63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2087446" y="2462894"/>
            <a:ext cx="1053739" cy="899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087446" y="2462894"/>
            <a:ext cx="1053739" cy="1735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>
            <a:off x="2087446" y="1685654"/>
            <a:ext cx="1053739" cy="1739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1"/>
          </p:cNvCxnSpPr>
          <p:nvPr/>
        </p:nvCxnSpPr>
        <p:spPr>
          <a:xfrm>
            <a:off x="2087446" y="2526031"/>
            <a:ext cx="1053739" cy="899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9" idx="1"/>
          </p:cNvCxnSpPr>
          <p:nvPr/>
        </p:nvCxnSpPr>
        <p:spPr>
          <a:xfrm>
            <a:off x="2087446" y="3362054"/>
            <a:ext cx="1053739" cy="63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1"/>
          </p:cNvCxnSpPr>
          <p:nvPr/>
        </p:nvCxnSpPr>
        <p:spPr>
          <a:xfrm flipV="1">
            <a:off x="2087446" y="3425192"/>
            <a:ext cx="1053739" cy="772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399468" y="801974"/>
            <a:ext cx="361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Principal Components Analysis (PCA)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6380737" y="795287"/>
            <a:ext cx="3955865" cy="3730024"/>
            <a:chOff x="6975565" y="767954"/>
            <a:chExt cx="3955865" cy="3730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278980" y="137595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1375955"/>
                  <a:ext cx="609600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9278980" y="2216332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2216332"/>
                  <a:ext cx="609600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9278980" y="305235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3052355"/>
                  <a:ext cx="609600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278980" y="3888378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3888378"/>
                  <a:ext cx="609600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6975565" y="2094412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565" y="2094412"/>
                  <a:ext cx="1402080" cy="73696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6975565" y="3051267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565" y="3051267"/>
                  <a:ext cx="1402080" cy="73696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3" idx="6"/>
              <a:endCxn id="41" idx="1"/>
            </p:cNvCxnSpPr>
            <p:nvPr/>
          </p:nvCxnSpPr>
          <p:spPr>
            <a:xfrm flipV="1">
              <a:off x="8377645" y="1680755"/>
              <a:ext cx="901335" cy="78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42" idx="1"/>
            </p:cNvCxnSpPr>
            <p:nvPr/>
          </p:nvCxnSpPr>
          <p:spPr>
            <a:xfrm>
              <a:off x="8377645" y="2462894"/>
              <a:ext cx="901335" cy="58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43" idx="1"/>
            </p:cNvCxnSpPr>
            <p:nvPr/>
          </p:nvCxnSpPr>
          <p:spPr>
            <a:xfrm>
              <a:off x="8377644" y="2470787"/>
              <a:ext cx="901336" cy="88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6"/>
              <a:endCxn id="44" idx="1"/>
            </p:cNvCxnSpPr>
            <p:nvPr/>
          </p:nvCxnSpPr>
          <p:spPr>
            <a:xfrm>
              <a:off x="8377645" y="2462894"/>
              <a:ext cx="901335" cy="1730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6"/>
              <a:endCxn id="41" idx="1"/>
            </p:cNvCxnSpPr>
            <p:nvPr/>
          </p:nvCxnSpPr>
          <p:spPr>
            <a:xfrm flipV="1">
              <a:off x="8377645" y="1680755"/>
              <a:ext cx="901335" cy="1738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42" idx="1"/>
            </p:cNvCxnSpPr>
            <p:nvPr/>
          </p:nvCxnSpPr>
          <p:spPr>
            <a:xfrm flipV="1">
              <a:off x="8377645" y="2521132"/>
              <a:ext cx="901335" cy="8986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43" idx="1"/>
            </p:cNvCxnSpPr>
            <p:nvPr/>
          </p:nvCxnSpPr>
          <p:spPr>
            <a:xfrm flipV="1">
              <a:off x="8377645" y="3357155"/>
              <a:ext cx="901335" cy="62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6"/>
              <a:endCxn id="44" idx="1"/>
            </p:cNvCxnSpPr>
            <p:nvPr/>
          </p:nvCxnSpPr>
          <p:spPr>
            <a:xfrm>
              <a:off x="8377645" y="3419749"/>
              <a:ext cx="901335" cy="773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10430687" y="1434465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1434465"/>
                  <a:ext cx="500743" cy="49638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/>
                <p:cNvSpPr/>
                <p:nvPr/>
              </p:nvSpPr>
              <p:spPr>
                <a:xfrm>
                  <a:off x="10430687" y="2268992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2268992"/>
                  <a:ext cx="500743" cy="49638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/>
                <p:nvPr/>
              </p:nvSpPr>
              <p:spPr>
                <a:xfrm>
                  <a:off x="10430687" y="3108960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3108960"/>
                  <a:ext cx="500743" cy="49638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/>
                <p:nvPr/>
              </p:nvSpPr>
              <p:spPr>
                <a:xfrm>
                  <a:off x="10430687" y="3948928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3948928"/>
                  <a:ext cx="500743" cy="49638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87" idx="2"/>
              <a:endCxn id="41" idx="3"/>
            </p:cNvCxnSpPr>
            <p:nvPr/>
          </p:nvCxnSpPr>
          <p:spPr>
            <a:xfrm flipH="1" flipV="1">
              <a:off x="9888580" y="1680755"/>
              <a:ext cx="542107" cy="1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2"/>
              <a:endCxn id="42" idx="3"/>
            </p:cNvCxnSpPr>
            <p:nvPr/>
          </p:nvCxnSpPr>
          <p:spPr>
            <a:xfrm flipH="1">
              <a:off x="9888580" y="2517187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2"/>
              <a:endCxn id="43" idx="3"/>
            </p:cNvCxnSpPr>
            <p:nvPr/>
          </p:nvCxnSpPr>
          <p:spPr>
            <a:xfrm flipH="1">
              <a:off x="9888580" y="3357155"/>
              <a:ext cx="54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2"/>
              <a:endCxn id="44" idx="3"/>
            </p:cNvCxnSpPr>
            <p:nvPr/>
          </p:nvCxnSpPr>
          <p:spPr>
            <a:xfrm flipH="1" flipV="1">
              <a:off x="9888580" y="4193178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975565" y="767954"/>
              <a:ext cx="3234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Exploratory Factor Analysis (EFA)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477846" y="4742364"/>
                <a:ext cx="429329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4742364"/>
                <a:ext cx="4293291" cy="830997"/>
              </a:xfrm>
              <a:prstGeom prst="rect">
                <a:avLst/>
              </a:prstGeom>
              <a:blipFill>
                <a:blip r:embed="rId18"/>
                <a:stretch>
                  <a:fillRect l="-1844" r="-142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380737" y="4746291"/>
                <a:ext cx="29029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37" y="4746291"/>
                <a:ext cx="2902911" cy="1107996"/>
              </a:xfrm>
              <a:prstGeom prst="rect">
                <a:avLst/>
              </a:prstGeom>
              <a:blipFill>
                <a:blip r:embed="rId19"/>
                <a:stretch>
                  <a:fillRect l="-870" t="-11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39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3785" y="325722"/>
            <a:ext cx="4142011" cy="5118916"/>
            <a:chOff x="353785" y="325722"/>
            <a:chExt cx="4142011" cy="5118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843346" y="88827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888275"/>
                  <a:ext cx="609600" cy="6096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2843346" y="1728652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1728652"/>
                  <a:ext cx="609600" cy="609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2843346" y="256467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2564675"/>
                  <a:ext cx="609600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843346" y="3400698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3400698"/>
                  <a:ext cx="609600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539931" y="1606732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31" y="1606732"/>
                  <a:ext cx="1402080" cy="73696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539931" y="2563587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31" y="2563587"/>
                  <a:ext cx="1402080" cy="7369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endCxn id="43" idx="1"/>
            </p:cNvCxnSpPr>
            <p:nvPr/>
          </p:nvCxnSpPr>
          <p:spPr>
            <a:xfrm>
              <a:off x="1942010" y="1983107"/>
              <a:ext cx="901336" cy="886368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6"/>
              <a:endCxn id="44" idx="1"/>
            </p:cNvCxnSpPr>
            <p:nvPr/>
          </p:nvCxnSpPr>
          <p:spPr>
            <a:xfrm>
              <a:off x="1942011" y="1975214"/>
              <a:ext cx="901335" cy="1730284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6"/>
              <a:endCxn id="41" idx="1"/>
            </p:cNvCxnSpPr>
            <p:nvPr/>
          </p:nvCxnSpPr>
          <p:spPr>
            <a:xfrm flipV="1">
              <a:off x="1942011" y="1193075"/>
              <a:ext cx="901335" cy="1738994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42" idx="1"/>
            </p:cNvCxnSpPr>
            <p:nvPr/>
          </p:nvCxnSpPr>
          <p:spPr>
            <a:xfrm flipV="1">
              <a:off x="1942011" y="2033452"/>
              <a:ext cx="901335" cy="898617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3995053" y="946785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946785"/>
                  <a:ext cx="500743" cy="49638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/>
                <p:cNvSpPr/>
                <p:nvPr/>
              </p:nvSpPr>
              <p:spPr>
                <a:xfrm>
                  <a:off x="3995053" y="1781312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1781312"/>
                  <a:ext cx="500743" cy="49638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/>
                <p:nvPr/>
              </p:nvSpPr>
              <p:spPr>
                <a:xfrm>
                  <a:off x="3995053" y="2621280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2621280"/>
                  <a:ext cx="500743" cy="49638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/>
                <p:nvPr/>
              </p:nvSpPr>
              <p:spPr>
                <a:xfrm>
                  <a:off x="3995053" y="3461248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3461248"/>
                  <a:ext cx="500743" cy="49638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87" idx="2"/>
              <a:endCxn id="41" idx="3"/>
            </p:cNvCxnSpPr>
            <p:nvPr/>
          </p:nvCxnSpPr>
          <p:spPr>
            <a:xfrm flipH="1" flipV="1">
              <a:off x="3452946" y="1193075"/>
              <a:ext cx="542107" cy="1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2"/>
              <a:endCxn id="42" idx="3"/>
            </p:cNvCxnSpPr>
            <p:nvPr/>
          </p:nvCxnSpPr>
          <p:spPr>
            <a:xfrm flipH="1">
              <a:off x="3452946" y="2029507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2"/>
              <a:endCxn id="43" idx="3"/>
            </p:cNvCxnSpPr>
            <p:nvPr/>
          </p:nvCxnSpPr>
          <p:spPr>
            <a:xfrm flipH="1">
              <a:off x="3452946" y="2869475"/>
              <a:ext cx="54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2"/>
              <a:endCxn id="44" idx="3"/>
            </p:cNvCxnSpPr>
            <p:nvPr/>
          </p:nvCxnSpPr>
          <p:spPr>
            <a:xfrm flipH="1" flipV="1">
              <a:off x="3452946" y="3705498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53785" y="325722"/>
              <a:ext cx="407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Exploratory Factor Analysis (rotated)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49383" y="2486297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353785" y="4336642"/>
                  <a:ext cx="2902911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" y="4336642"/>
                  <a:ext cx="2902911" cy="1107996"/>
                </a:xfrm>
                <a:prstGeom prst="rect">
                  <a:avLst/>
                </a:prstGeom>
                <a:blipFill>
                  <a:blip r:embed="rId12"/>
                  <a:stretch>
                    <a:fillRect l="-435" t="-227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3" idx="6"/>
              <a:endCxn id="41" idx="1"/>
            </p:cNvCxnSpPr>
            <p:nvPr/>
          </p:nvCxnSpPr>
          <p:spPr>
            <a:xfrm flipV="1">
              <a:off x="1942011" y="1193075"/>
              <a:ext cx="901335" cy="78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42" idx="1"/>
            </p:cNvCxnSpPr>
            <p:nvPr/>
          </p:nvCxnSpPr>
          <p:spPr>
            <a:xfrm>
              <a:off x="1942011" y="1975214"/>
              <a:ext cx="901335" cy="58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43" idx="1"/>
            </p:cNvCxnSpPr>
            <p:nvPr/>
          </p:nvCxnSpPr>
          <p:spPr>
            <a:xfrm flipV="1">
              <a:off x="1942011" y="2869475"/>
              <a:ext cx="901335" cy="62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6"/>
              <a:endCxn id="44" idx="1"/>
            </p:cNvCxnSpPr>
            <p:nvPr/>
          </p:nvCxnSpPr>
          <p:spPr>
            <a:xfrm>
              <a:off x="1942011" y="2932069"/>
              <a:ext cx="901335" cy="773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9065620" y="884869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884869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9065620" y="1725246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1725246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9065620" y="2561269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2561269"/>
                <a:ext cx="609600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9065620" y="3397292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3397292"/>
                <a:ext cx="609600" cy="609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/>
              <p:cNvSpPr/>
              <p:nvPr/>
            </p:nvSpPr>
            <p:spPr>
              <a:xfrm>
                <a:off x="6853645" y="1195478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Oval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1195478"/>
                <a:ext cx="1402080" cy="73696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>
                <a:off x="6853645" y="2950301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2950301"/>
                <a:ext cx="1402080" cy="73696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/>
              <p:cNvSpPr/>
              <p:nvPr/>
            </p:nvSpPr>
            <p:spPr>
              <a:xfrm>
                <a:off x="10217327" y="943379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1" name="Oval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943379"/>
                <a:ext cx="500743" cy="49638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/>
              <p:cNvSpPr/>
              <p:nvPr/>
            </p:nvSpPr>
            <p:spPr>
              <a:xfrm>
                <a:off x="10217327" y="1777906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Oval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1777906"/>
                <a:ext cx="500743" cy="49638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/>
              <p:nvPr/>
            </p:nvSpPr>
            <p:spPr>
              <a:xfrm>
                <a:off x="10217327" y="2617874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2617874"/>
                <a:ext cx="500743" cy="49638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/>
              <p:cNvSpPr/>
              <p:nvPr/>
            </p:nvSpPr>
            <p:spPr>
              <a:xfrm>
                <a:off x="10217327" y="3457842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4" name="Oval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3457842"/>
                <a:ext cx="500743" cy="49638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31" idx="2"/>
            <a:endCxn id="121" idx="3"/>
          </p:cNvCxnSpPr>
          <p:nvPr/>
        </p:nvCxnSpPr>
        <p:spPr>
          <a:xfrm flipH="1" flipV="1">
            <a:off x="9675220" y="1189669"/>
            <a:ext cx="542107" cy="1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2" idx="2"/>
            <a:endCxn id="122" idx="3"/>
          </p:cNvCxnSpPr>
          <p:nvPr/>
        </p:nvCxnSpPr>
        <p:spPr>
          <a:xfrm flipH="1">
            <a:off x="9675220" y="2026101"/>
            <a:ext cx="542107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2"/>
            <a:endCxn id="123" idx="3"/>
          </p:cNvCxnSpPr>
          <p:nvPr/>
        </p:nvCxnSpPr>
        <p:spPr>
          <a:xfrm flipH="1">
            <a:off x="9675220" y="2866069"/>
            <a:ext cx="54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4" idx="2"/>
            <a:endCxn id="124" idx="3"/>
          </p:cNvCxnSpPr>
          <p:nvPr/>
        </p:nvCxnSpPr>
        <p:spPr>
          <a:xfrm flipH="1" flipV="1">
            <a:off x="9675220" y="3702092"/>
            <a:ext cx="542107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389913" y="409314"/>
            <a:ext cx="407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Confirmatory Factor Analysis (CFA)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71657" y="2482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389913" y="4336642"/>
                <a:ext cx="192270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13" y="4336642"/>
                <a:ext cx="1922706" cy="1107996"/>
              </a:xfrm>
              <a:prstGeom prst="rect">
                <a:avLst/>
              </a:prstGeom>
              <a:blipFill>
                <a:blip r:embed="rId23"/>
                <a:stretch>
                  <a:fillRect l="-1316"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>
            <a:stCxn id="125" idx="6"/>
            <a:endCxn id="121" idx="1"/>
          </p:cNvCxnSpPr>
          <p:nvPr/>
        </p:nvCxnSpPr>
        <p:spPr>
          <a:xfrm flipV="1">
            <a:off x="8255725" y="1189669"/>
            <a:ext cx="809895" cy="374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5" idx="6"/>
            <a:endCxn id="122" idx="1"/>
          </p:cNvCxnSpPr>
          <p:nvPr/>
        </p:nvCxnSpPr>
        <p:spPr>
          <a:xfrm>
            <a:off x="8255725" y="1563960"/>
            <a:ext cx="809895" cy="46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6" idx="6"/>
            <a:endCxn id="123" idx="1"/>
          </p:cNvCxnSpPr>
          <p:nvPr/>
        </p:nvCxnSpPr>
        <p:spPr>
          <a:xfrm flipV="1">
            <a:off x="8255725" y="2866069"/>
            <a:ext cx="809895" cy="452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6" idx="6"/>
            <a:endCxn id="124" idx="1"/>
          </p:cNvCxnSpPr>
          <p:nvPr/>
        </p:nvCxnSpPr>
        <p:spPr>
          <a:xfrm>
            <a:off x="8255725" y="3318783"/>
            <a:ext cx="809895" cy="383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2"/>
            <a:endCxn id="64" idx="2"/>
          </p:cNvCxnSpPr>
          <p:nvPr/>
        </p:nvCxnSpPr>
        <p:spPr>
          <a:xfrm rot="10800000" flipV="1">
            <a:off x="539931" y="1975213"/>
            <a:ext cx="12700" cy="95685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25" idx="2"/>
            <a:endCxn id="126" idx="2"/>
          </p:cNvCxnSpPr>
          <p:nvPr/>
        </p:nvCxnSpPr>
        <p:spPr>
          <a:xfrm rot="10800000" flipV="1">
            <a:off x="6853645" y="1563959"/>
            <a:ext cx="12700" cy="1754823"/>
          </a:xfrm>
          <a:prstGeom prst="curvedConnector3">
            <a:avLst>
              <a:gd name="adj1" fmla="val 3582858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9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210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Umberto Noe</cp:lastModifiedBy>
  <cp:revision>11</cp:revision>
  <dcterms:created xsi:type="dcterms:W3CDTF">2021-02-18T20:41:09Z</dcterms:created>
  <dcterms:modified xsi:type="dcterms:W3CDTF">2023-03-03T16:29:22Z</dcterms:modified>
</cp:coreProperties>
</file>