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C54-854C-4797-BBD5-49D279F68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0F3F0-AD30-4ABA-B14F-7ED778E7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6A36-D6C3-414C-8A6D-0CBB8DE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D212-9DCA-4313-A865-1AE96E9B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DDEA-40C0-4E12-A312-258CFEAA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8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30B5-EEDF-4F8D-AA84-3B44E52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9000B-9306-4D61-B1C6-AD415F627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A965-84F9-487D-B6F4-485B91A3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1F00-F2DF-45C6-996B-4962F301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0B89-B3F3-44A3-A617-2E91C889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A5739-76BD-4A4A-9FE4-7C0C4EFFB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D1999-432C-4C2E-8F65-D74F11A5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F119-C4BF-42E8-A4D9-072EB2E0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4E79-F38B-4B86-9C18-48D3422A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A1C3-83AF-4C7B-B281-06E8B8FF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7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3E87-C11F-434E-8EC6-3C2D4896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5A57-C65C-4980-8690-C1B25E78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55C5-AE12-4CF7-8391-46F620F0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3403-ADAE-4351-A01A-1DC81F31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90BA-6A5E-4078-B423-F89B30E2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F70E-DB9D-47BB-987A-BCA9C0A0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74D2-7D6D-4BB4-8B82-6BFE324F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A8B7-0D62-4B45-B12A-324B02D8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9870-5412-4A05-B242-F1CCDB1B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1E2A-FD41-4E9F-9CF7-1F8DFA08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6B42-09CF-460B-A96D-BDF39ADB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BD91-7998-4873-99FE-61988B7AD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3D7F3-BF9C-402F-A091-C8BB01B4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2533-C644-406C-B7D1-B953B427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9A927-C2E3-440D-8397-9D46E16D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86B1-10C2-4455-A48F-7EB80202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17C7-4C55-402A-AC03-096DEA77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43A02-FBA7-45DA-A849-6D233008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FB0BD-20A3-48D5-9530-9461538B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D8B1E-CCC4-42DB-9748-D122F984C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929DC-53EF-4FDC-8858-7E2E6516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7E6-5F6E-432A-9962-8B9464E7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64D48-E63B-4363-845A-376BA68B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E223C-EE7B-4E60-BB67-463971CC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C4DB-D693-4859-9B5E-9AF6A93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68E05-8EDF-4166-AF31-603E9F28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C1B58-ABF7-4CBC-A479-14D9BE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989B5-F08F-492E-BE4C-94B404D2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9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95B61-3B3E-406C-9C44-D00B2614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5AC8C-7C87-4CAF-A0F6-A69EED0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5650E-0F56-47F0-8ADD-269CD838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FC02-7189-40D1-ADD3-336C175C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661F-3263-47E3-91E1-D548A28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A47E2-31D4-466F-9B11-3CD2A6790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D9675-93F9-4927-A9B3-9E07944A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686B-1BF8-4F75-B437-A7253118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6D441-9EF5-4606-9D7C-19D7649E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780E-5475-4D91-87D3-9AB6F17D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A4C5-8B49-4530-84B8-04850A146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87C3-4E40-4895-A8F8-BBDED5F51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D77F-2F38-4639-A799-089B935E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0B0E7-2BAC-475A-881C-9876488D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26C6-47FA-4D4D-A934-DA901222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A645D-22BA-4ED9-BCD9-984566AD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8297C-2CCC-4113-B0F9-E28F6E5D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1229F-4544-46FB-B5AD-10C9DF92A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A726-3DD0-4DAA-B12B-18738C803C6D}" type="datetimeFigureOut">
              <a:rPr lang="en-GB" smtClean="0"/>
              <a:t>01/03/2020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B033-F63C-4B2F-A27D-2CC337229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CDA7-7874-4B34-B724-6F1523FCB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0760-0B3D-44DB-B755-145719C3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51512-9F8C-4F51-9DA8-1845995CD9A0}"/>
              </a:ext>
            </a:extLst>
          </p:cNvPr>
          <p:cNvSpPr/>
          <p:nvPr/>
        </p:nvSpPr>
        <p:spPr>
          <a:xfrm>
            <a:off x="1413028" y="615519"/>
            <a:ext cx="1953087" cy="1216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Non-aggressive conduct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2700-5176-4D32-BF64-1A7C8D2261A9}"/>
              </a:ext>
            </a:extLst>
          </p:cNvPr>
          <p:cNvSpPr/>
          <p:nvPr/>
        </p:nvSpPr>
        <p:spPr>
          <a:xfrm>
            <a:off x="1413029" y="5026240"/>
            <a:ext cx="1953087" cy="1216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Aggressive conduct problems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58CCF-5935-4992-86CC-EBF826463C84}"/>
              </a:ext>
            </a:extLst>
          </p:cNvPr>
          <p:cNvSpPr/>
          <p:nvPr/>
        </p:nvSpPr>
        <p:spPr>
          <a:xfrm>
            <a:off x="8117150" y="2820878"/>
            <a:ext cx="1953087" cy="1216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Academic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0B08D-5BBE-492B-8A53-C2B6AEED3769}"/>
              </a:ext>
            </a:extLst>
          </p:cNvPr>
          <p:cNvSpPr/>
          <p:nvPr/>
        </p:nvSpPr>
        <p:spPr>
          <a:xfrm>
            <a:off x="4603072" y="2820879"/>
            <a:ext cx="1953087" cy="1216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Teacher Relationship</a:t>
            </a:r>
          </a:p>
          <a:p>
            <a:pPr algn="ctr"/>
            <a:r>
              <a:rPr lang="en-GB" dirty="0"/>
              <a:t>Quality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29F88B-0B3E-4241-9ECE-350EE249EAD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66115" y="1223640"/>
            <a:ext cx="1236957" cy="220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08FD1-C3E3-4A7A-8B3D-78B6713FB17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366116" y="3429000"/>
            <a:ext cx="1236956" cy="220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DE84C4-2069-4C5B-A0E2-7B17104066A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556159" y="3428999"/>
            <a:ext cx="15609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5BF4DD-CF65-4997-9CC4-38E0C46AD82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66115" y="1223640"/>
            <a:ext cx="4751035" cy="22053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EBB54D-8C46-47E4-974A-F92354AB192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366116" y="3428999"/>
            <a:ext cx="4751034" cy="22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4E83D9-2565-4F33-9FA0-1A84EF3DB7BB}"/>
              </a:ext>
            </a:extLst>
          </p:cNvPr>
          <p:cNvSpPr txBox="1"/>
          <p:nvPr/>
        </p:nvSpPr>
        <p:spPr>
          <a:xfrm>
            <a:off x="4603072" y="4705165"/>
            <a:ext cx="608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0.17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190C9-AC99-47C8-8248-499A27B053B0}"/>
              </a:ext>
            </a:extLst>
          </p:cNvPr>
          <p:cNvSpPr txBox="1"/>
          <p:nvPr/>
        </p:nvSpPr>
        <p:spPr>
          <a:xfrm>
            <a:off x="5041034" y="1891683"/>
            <a:ext cx="711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0.09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3CC7F-4760-4474-92DE-17FCE51B32FA}"/>
              </a:ext>
            </a:extLst>
          </p:cNvPr>
          <p:cNvSpPr txBox="1"/>
          <p:nvPr/>
        </p:nvSpPr>
        <p:spPr>
          <a:xfrm>
            <a:off x="6803993" y="3244332"/>
            <a:ext cx="6532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0.26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418D99-06FC-4F05-9A68-EFF8EC3003BC}"/>
              </a:ext>
            </a:extLst>
          </p:cNvPr>
          <p:cNvSpPr txBox="1"/>
          <p:nvPr/>
        </p:nvSpPr>
        <p:spPr>
          <a:xfrm>
            <a:off x="3782998" y="2368367"/>
            <a:ext cx="620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0.36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68F3D-3B1F-45FA-A872-D798A5A0445A}"/>
              </a:ext>
            </a:extLst>
          </p:cNvPr>
          <p:cNvSpPr txBox="1"/>
          <p:nvPr/>
        </p:nvSpPr>
        <p:spPr>
          <a:xfrm>
            <a:off x="3824056" y="4177312"/>
            <a:ext cx="650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0.57</a:t>
            </a:r>
          </a:p>
        </p:txBody>
      </p:sp>
    </p:spTree>
    <p:extLst>
      <p:ext uri="{BB962C8B-B14F-4D97-AF65-F5344CB8AC3E}">
        <p14:creationId xmlns:p14="http://schemas.microsoft.com/office/powerpoint/2010/main" val="227062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 Murray</dc:creator>
  <cp:lastModifiedBy>Aja Murray</cp:lastModifiedBy>
  <cp:revision>7</cp:revision>
  <dcterms:created xsi:type="dcterms:W3CDTF">2020-03-01T09:57:40Z</dcterms:created>
  <dcterms:modified xsi:type="dcterms:W3CDTF">2020-03-01T10:12:53Z</dcterms:modified>
</cp:coreProperties>
</file>