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C5C38-41F7-F449-9CC4-D5988844F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6E65C8-DA75-2949-8DD5-AA541D1CC4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71B34-F93B-D545-B47A-5E04C2343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364B7-D767-4F49-A157-EBE4646D0E2E}" type="datetimeFigureOut">
              <a:rPr lang="en-US" smtClean="0"/>
              <a:t>9/3/20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F19A0-79A0-9C4A-9D8F-22A75986D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6E3C5-48CC-A84D-A8A5-FB1ACB7AE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FB84-00EF-7A43-821A-4452EF60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3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CEE72-9167-CA4F-A561-80CFB1410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DE0630-1C69-0049-AA9B-1D0BA3088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9DEFA-0424-3148-8135-4684F9030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364B7-D767-4F49-A157-EBE4646D0E2E}" type="datetimeFigureOut">
              <a:rPr lang="en-US" smtClean="0"/>
              <a:t>9/3/20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0169F-D2FA-4242-B381-BBD9B66C1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A742C-D3E1-2B47-94D4-19F3B7709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FB84-00EF-7A43-821A-4452EF60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3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A7D610-95ED-E144-877E-0393EF2853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966E70-F8F0-8042-907C-F10B3DE1DF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40C8D-1C10-404B-875C-460D98882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364B7-D767-4F49-A157-EBE4646D0E2E}" type="datetimeFigureOut">
              <a:rPr lang="en-US" smtClean="0"/>
              <a:t>9/3/20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F0F18-D98A-DF46-AAC5-B5A8154DF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650AB-759B-0549-9BB9-FD4D75E5D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FB84-00EF-7A43-821A-4452EF60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397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68522-7A77-7B42-AE15-AD3FB6E65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36DE3-47B0-504D-8873-97A41A7DC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2CBBB-2B23-4145-BFAA-975683A50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364B7-D767-4F49-A157-EBE4646D0E2E}" type="datetimeFigureOut">
              <a:rPr lang="en-US" smtClean="0"/>
              <a:t>9/3/20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D65A8-06C5-A146-9FFE-9E7451A53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EF130-95E0-4341-B798-8B9F920AE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FB84-00EF-7A43-821A-4452EF60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3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B2B48-4238-034B-ABB4-497CE3088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D7FEA-8B40-0843-AD76-8922027DC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777D5-4FB6-2C42-B561-66AF75E0A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364B7-D767-4F49-A157-EBE4646D0E2E}" type="datetimeFigureOut">
              <a:rPr lang="en-US" smtClean="0"/>
              <a:t>9/3/20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F0E49-178A-3A40-B640-D342E4998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2FDFA-BAF7-3940-8BC6-F0FA69828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FB84-00EF-7A43-821A-4452EF60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36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CB565-CA97-9D49-8ED9-8FE236F1E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BB0EA-F838-E140-B367-CA15D5A64A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C7A8A8-8CD8-EB4D-9D74-CBBDDA2AA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452674-FE97-6C47-A9A1-E66369B1D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364B7-D767-4F49-A157-EBE4646D0E2E}" type="datetimeFigureOut">
              <a:rPr lang="en-US" smtClean="0"/>
              <a:t>9/3/20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57005-F5D5-6242-9733-213F97A46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FFC666-B7F5-8F4A-84E1-EF5CF687D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FB84-00EF-7A43-821A-4452EF60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55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1325-01A7-8A4F-9D42-FCEDCC2A9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DF61D-FE78-BF40-A4B3-B784E3BD4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D9BD8E-1D50-F243-80AC-7784DAC53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226BB5-D881-2D43-9457-A49608BF0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DC5D90-2D7C-5346-8BC7-630D5C56C2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8C433-45AA-E74D-899E-61D25D971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364B7-D767-4F49-A157-EBE4646D0E2E}" type="datetimeFigureOut">
              <a:rPr lang="en-US" smtClean="0"/>
              <a:t>9/3/20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263A26-32B2-2842-832D-D846792AC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E29F49-0C7A-0F48-AB5D-4051A795C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FB84-00EF-7A43-821A-4452EF60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60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510D0-8BD0-2C4C-B6B3-C3FE017D6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0437BD-FAF1-1D4D-B9FA-C7B705135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364B7-D767-4F49-A157-EBE4646D0E2E}" type="datetimeFigureOut">
              <a:rPr lang="en-US" smtClean="0"/>
              <a:t>9/3/20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DAA779-A4BB-4A49-B371-C315A7642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ED0B2D-B8E9-A24B-A5EC-9166EEE3D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FB84-00EF-7A43-821A-4452EF60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1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1BA90B-3663-2142-BAE3-577E845A0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364B7-D767-4F49-A157-EBE4646D0E2E}" type="datetimeFigureOut">
              <a:rPr lang="en-US" smtClean="0"/>
              <a:t>9/3/20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023A73-4108-E247-A46E-6C7F97737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99F69-C54B-1A45-A07E-D6D85E9CB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FB84-00EF-7A43-821A-4452EF60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44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E2163-B2AE-544E-A756-0A6A9A9D3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CF754-405A-5C46-A13F-401BAFC5E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6A028F-EA23-804C-AA7B-9C4BA17BF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9146DE-F1A2-7E47-9B2C-535E9D5F3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364B7-D767-4F49-A157-EBE4646D0E2E}" type="datetimeFigureOut">
              <a:rPr lang="en-US" smtClean="0"/>
              <a:t>9/3/20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BDEEE-71AC-1149-BFED-2308CA1D1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E4194-666D-DF4A-8657-C23E9F403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FB84-00EF-7A43-821A-4452EF60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921DF-E512-B449-A224-638AB9439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EB2D92-D523-654A-AE73-1CCA721650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EAA242-2A1A-CF4F-BFD8-F97F1837B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4EEDC9-0964-E74D-A717-4DCE59F97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364B7-D767-4F49-A157-EBE4646D0E2E}" type="datetimeFigureOut">
              <a:rPr lang="en-US" smtClean="0"/>
              <a:t>9/3/20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1BE41-D2A9-3548-A02E-8DE2E1BC2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AA6C29-CF23-7045-B8D5-A939B733C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FB84-00EF-7A43-821A-4452EF60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54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123CE4-0391-7E4D-B003-0CFF1509D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92AB2-4DCC-A747-8596-35CE2F36E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4D506-EB4A-4D4F-8359-0F4CE466C3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364B7-D767-4F49-A157-EBE4646D0E2E}" type="datetimeFigureOut">
              <a:rPr lang="en-US" smtClean="0"/>
              <a:t>9/3/20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40D83-3EBB-4948-B3FA-BB0CEC4F2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CD39D-3009-3047-9510-E0B1507B82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DFB84-00EF-7A43-821A-4452EF60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799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62BA1D0-9070-634C-A8BD-64234391C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183106"/>
              </p:ext>
            </p:extLst>
          </p:nvPr>
        </p:nvGraphicFramePr>
        <p:xfrm>
          <a:off x="3240685" y="2107032"/>
          <a:ext cx="8128000" cy="317967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66615660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3849847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6050020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094867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6045653"/>
                    </a:ext>
                  </a:extLst>
                </a:gridCol>
              </a:tblGrid>
              <a:tr h="5299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 (years)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Height (cm)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RT (ms)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1755668"/>
                  </a:ext>
                </a:extLst>
              </a:tr>
              <a:tr h="5299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0841032"/>
                  </a:ext>
                </a:extLst>
              </a:tr>
              <a:tr h="5299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3990818"/>
                  </a:ext>
                </a:extLst>
              </a:tr>
              <a:tr h="5299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071168"/>
                  </a:ext>
                </a:extLst>
              </a:tr>
              <a:tr h="5299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6367505"/>
                  </a:ext>
                </a:extLst>
              </a:tr>
              <a:tr h="5299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510661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F08F313-D521-E34B-BEFF-5AC4740084A9}"/>
              </a:ext>
            </a:extLst>
          </p:cNvPr>
          <p:cNvSpPr/>
          <p:nvPr/>
        </p:nvSpPr>
        <p:spPr>
          <a:xfrm>
            <a:off x="3240686" y="3132083"/>
            <a:ext cx="8128000" cy="588579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DA6DE6-EA1C-A646-BC75-FAD7D508B39D}"/>
              </a:ext>
            </a:extLst>
          </p:cNvPr>
          <p:cNvSpPr txBox="1"/>
          <p:nvPr/>
        </p:nvSpPr>
        <p:spPr>
          <a:xfrm>
            <a:off x="384938" y="3017875"/>
            <a:ext cx="2595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chemeClr val="accent2"/>
                </a:solidFill>
              </a:rPr>
              <a:t>Case or</a:t>
            </a:r>
          </a:p>
          <a:p>
            <a:pPr algn="r"/>
            <a:r>
              <a:rPr lang="en-US" sz="2400" b="1" dirty="0">
                <a:solidFill>
                  <a:schemeClr val="accent2"/>
                </a:solidFill>
              </a:rPr>
              <a:t>Observational Unit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58853A-ED5B-D747-96D1-CFCA29A01674}"/>
              </a:ext>
            </a:extLst>
          </p:cNvPr>
          <p:cNvSpPr txBox="1"/>
          <p:nvPr/>
        </p:nvSpPr>
        <p:spPr>
          <a:xfrm>
            <a:off x="5065903" y="1566337"/>
            <a:ext cx="1235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Variable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8ED67A-B75D-2241-899A-768CAC47977A}"/>
              </a:ext>
            </a:extLst>
          </p:cNvPr>
          <p:cNvSpPr/>
          <p:nvPr/>
        </p:nvSpPr>
        <p:spPr>
          <a:xfrm>
            <a:off x="4882205" y="2111995"/>
            <a:ext cx="1602673" cy="3179670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D97AA69-0129-B44F-8C1E-932030D3F862}"/>
              </a:ext>
            </a:extLst>
          </p:cNvPr>
          <p:cNvCxnSpPr>
            <a:cxnSpLocks/>
          </p:cNvCxnSpPr>
          <p:nvPr/>
        </p:nvCxnSpPr>
        <p:spPr>
          <a:xfrm flipH="1">
            <a:off x="5938345" y="1797169"/>
            <a:ext cx="2732689" cy="155563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3EE22B0-4030-F14B-9733-E5F90C03947D}"/>
              </a:ext>
            </a:extLst>
          </p:cNvPr>
          <p:cNvSpPr txBox="1"/>
          <p:nvPr/>
        </p:nvSpPr>
        <p:spPr>
          <a:xfrm>
            <a:off x="8221712" y="1259603"/>
            <a:ext cx="898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2342416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45</Words>
  <Application>Microsoft Macintosh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NOE Umberto</dc:creator>
  <cp:lastModifiedBy>NOE Umberto</cp:lastModifiedBy>
  <cp:revision>4</cp:revision>
  <dcterms:created xsi:type="dcterms:W3CDTF">2020-09-03T08:39:19Z</dcterms:created>
  <dcterms:modified xsi:type="dcterms:W3CDTF">2020-09-03T09:27:57Z</dcterms:modified>
</cp:coreProperties>
</file>