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7FB-6FE6-DD40-8AC2-87481A01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752A3-0EE9-5140-9126-EE8F777B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8903-E7B2-BE43-8774-EA5331B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E072-431B-304F-9703-CDA85373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3CB3-32E6-4740-9829-B348F57E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B69-2ED0-954A-819D-BBF51CB4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75D4-C2B0-3945-AEED-C7B3C58C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ED49-9A64-7742-84E9-FEED13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C08E-6D8D-C549-B845-848B9F1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A43C-5057-F845-9C27-30CBE850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7CC8F-DF78-6841-9152-67D13ACCC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2A7A-520B-8347-A8C7-6D5F128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3F19-D6B3-8B48-9209-9C5F72E3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4A79-B7BC-B941-BC71-B9F21F5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8388-3275-C344-9885-BE8D9507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B2B-4E4A-AF47-BA1D-181A9200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5D9C-3ED5-9D41-ADF8-52133D0A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FA4E-7300-9245-8997-0CD61D94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5591-61E5-CE4D-A0DF-F3353761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93C8-82E8-8D4F-A775-4F2D5097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19E1-F698-C647-B81B-5B8DB19B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9531-4EAA-064E-BDC9-A6E787CB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ED80-2273-5444-AE38-775EF401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DC6C-E98A-074E-9FDF-4026384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6987-B979-4A4A-808B-CA9379B3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81BF-A614-FD41-A3B3-0774392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DDFC-7E7F-A54D-8CB3-312CF4E71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C132-B525-B54F-B199-A2DAA460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6B4F-7A5F-2A45-86FF-291EF6B9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3B82-59BB-4143-BE04-38302FDB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FB1D3-290B-BB4D-81BF-D45E83A1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8E3B-CA93-9F46-ABD6-BCFC6863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98D2-D4FE-414F-8FE2-BBFD41E4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85BE-830B-1440-9EE9-163DC56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E275-7770-EE43-B255-6EA8366C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5796-308A-864D-B7E1-9D18C8FA3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2A446-CB3D-8147-99B4-8727534D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6B8CA-4F04-1C4C-A884-2703577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172F-AF55-F44B-8D65-AADA925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3E3-3040-3D47-8F30-4414AEEE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44594-B069-C749-A517-3D797C1D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1DC62-EEAD-4C4A-8C91-9237C2B8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3BB2-C9D6-1A45-92DE-0E1A9C4F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2077A-8B35-D84D-AFAC-95ED05B6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35294-3C83-6A44-A7A4-76A4C7FA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7C93-018F-3E43-9125-8F82FB4E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20EA-5108-8C49-B857-22B9258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FABE-4378-8D4B-81FE-DAD37522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7EB22-1EF6-E74E-BEAA-C895C530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42B5-80BA-C849-8634-855CD52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53CE-D2C1-FC43-B558-EF06DD91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F29A-83AE-9F43-9C10-A827C5A5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79C-CFF6-E347-8F85-3034BC73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01986-74FE-B541-9224-F141B0532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2C33B-0FE5-0549-8A96-9F863218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B5AB-1C57-194E-A6C3-3CBF9489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A9ED-706C-184A-9099-008D7A2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C1618-ECEE-F845-AF0B-3C03396F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C9C33-E73D-EC48-9131-74EA5108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C83B9-9933-1747-B6A2-34388684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73E8-1B66-194C-8F36-8C56DD167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76D1-7DB6-5549-9186-BB25DF865CCE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5519-177C-CB46-A2D1-C30AED3A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04B6-3932-E046-9B16-7431D3A1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12F0-DF8B-6341-97B0-623E2EE0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9CC52-C90B-484D-9997-DF5796AE5493}"/>
              </a:ext>
            </a:extLst>
          </p:cNvPr>
          <p:cNvSpPr/>
          <p:nvPr/>
        </p:nvSpPr>
        <p:spPr>
          <a:xfrm>
            <a:off x="3096396" y="651560"/>
            <a:ext cx="7472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Call: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lm(formula = y ~ 1 + x, data = df)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Residuals: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Min       1Q   Median       3Q      Max 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-0.23327 -0.06267  0.02448  0.06006  0.12851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Coefficients: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Estimate Std. Error t value Pr(&gt;|t|)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(Intercept)  2.98639    0.07648   39.05 2.03e-10 ***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           2.04039    0.12186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16.74 1.64e-07 ***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Signif. codes:  0 ‘***’ 0.001 ‘**’ 0.01 ‘*’ 0.05 ‘.’ 0.1 ‘ ’ 1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Residual standard error: 0.1154 on 8 degrees of freedom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 R-squared:  0.9723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	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Adjusted R-squared:  0.9688 </a:t>
            </a: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F-statistic: 280.4 on 1 and 8 DF,  p-value: 1.638e-07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EFB07-F54F-B64D-954E-372F024F6509}"/>
                  </a:ext>
                </a:extLst>
              </p:cNvPr>
              <p:cNvSpPr txBox="1"/>
              <p:nvPr/>
            </p:nvSpPr>
            <p:spPr>
              <a:xfrm>
                <a:off x="768355" y="846937"/>
                <a:ext cx="1589089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EFB07-F54F-B64D-954E-372F024F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5" y="846937"/>
                <a:ext cx="1589089" cy="384336"/>
              </a:xfrm>
              <a:prstGeom prst="rect">
                <a:avLst/>
              </a:prstGeom>
              <a:blipFill>
                <a:blip r:embed="rId2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33636-44F0-9F4E-9D67-E968B2512BE4}"/>
                  </a:ext>
                </a:extLst>
              </p:cNvPr>
              <p:cNvSpPr txBox="1"/>
              <p:nvPr/>
            </p:nvSpPr>
            <p:spPr>
              <a:xfrm>
                <a:off x="2357444" y="2364624"/>
                <a:ext cx="469679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33636-44F0-9F4E-9D67-E968B251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4" y="2364624"/>
                <a:ext cx="469679" cy="384336"/>
              </a:xfrm>
              <a:prstGeom prst="rect">
                <a:avLst/>
              </a:prstGeom>
              <a:blipFill>
                <a:blip r:embed="rId3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B2BAE1-02F0-DE48-878F-3882E8AA9E32}"/>
                  </a:ext>
                </a:extLst>
              </p:cNvPr>
              <p:cNvSpPr txBox="1"/>
              <p:nvPr/>
            </p:nvSpPr>
            <p:spPr>
              <a:xfrm>
                <a:off x="2334456" y="3521219"/>
                <a:ext cx="515654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B2BAE1-02F0-DE48-878F-3882E8AA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56" y="3521219"/>
                <a:ext cx="515654" cy="384336"/>
              </a:xfrm>
              <a:prstGeom prst="rect">
                <a:avLst/>
              </a:prstGeom>
              <a:blipFill>
                <a:blip r:embed="rId4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F9277B-2FC4-3B4D-A9F0-164181B48A65}"/>
              </a:ext>
            </a:extLst>
          </p:cNvPr>
          <p:cNvCxnSpPr>
            <a:cxnSpLocks/>
          </p:cNvCxnSpPr>
          <p:nvPr/>
        </p:nvCxnSpPr>
        <p:spPr>
          <a:xfrm>
            <a:off x="2827123" y="2556792"/>
            <a:ext cx="1766998" cy="489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FECF7-5D4B-044B-9060-98479560AB4C}"/>
              </a:ext>
            </a:extLst>
          </p:cNvPr>
          <p:cNvCxnSpPr>
            <a:cxnSpLocks/>
          </p:cNvCxnSpPr>
          <p:nvPr/>
        </p:nvCxnSpPr>
        <p:spPr>
          <a:xfrm flipV="1">
            <a:off x="2827123" y="3257150"/>
            <a:ext cx="1766998" cy="4920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60022-02E3-DC4D-A949-095E14CE2A47}"/>
              </a:ext>
            </a:extLst>
          </p:cNvPr>
          <p:cNvCxnSpPr>
            <a:cxnSpLocks/>
          </p:cNvCxnSpPr>
          <p:nvPr/>
        </p:nvCxnSpPr>
        <p:spPr>
          <a:xfrm flipH="1">
            <a:off x="7550155" y="1579932"/>
            <a:ext cx="1027385" cy="153384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CD7682-E102-634E-8719-A84C3B9B64F6}"/>
                  </a:ext>
                </a:extLst>
              </p:cNvPr>
              <p:cNvSpPr txBox="1"/>
              <p:nvPr/>
            </p:nvSpPr>
            <p:spPr>
              <a:xfrm>
                <a:off x="7957431" y="792581"/>
                <a:ext cx="3629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Tests if the population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is equal to 0 or it is different from 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CD7682-E102-634E-8719-A84C3B9B6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31" y="792581"/>
                <a:ext cx="3629776" cy="646331"/>
              </a:xfrm>
              <a:prstGeom prst="rect">
                <a:avLst/>
              </a:prstGeom>
              <a:blipFill>
                <a:blip r:embed="rId5"/>
                <a:stretch>
                  <a:fillRect l="-1399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069C4B-8BA6-A64A-B777-26C3F045753C}"/>
              </a:ext>
            </a:extLst>
          </p:cNvPr>
          <p:cNvCxnSpPr>
            <a:cxnSpLocks/>
          </p:cNvCxnSpPr>
          <p:nvPr/>
        </p:nvCxnSpPr>
        <p:spPr>
          <a:xfrm flipH="1">
            <a:off x="8577540" y="1579932"/>
            <a:ext cx="1027386" cy="15693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C8C3C9-CD42-4448-A2F0-0AEACB0039CF}"/>
                  </a:ext>
                </a:extLst>
              </p:cNvPr>
              <p:cNvSpPr txBox="1"/>
              <p:nvPr/>
            </p:nvSpPr>
            <p:spPr>
              <a:xfrm>
                <a:off x="686776" y="4427966"/>
                <a:ext cx="3491819" cy="1767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Proportion of the total variability in the response explained by the linear model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C8C3C9-CD42-4448-A2F0-0AEACB00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6" y="4427966"/>
                <a:ext cx="3491819" cy="1767535"/>
              </a:xfrm>
              <a:prstGeom prst="rect">
                <a:avLst/>
              </a:prstGeom>
              <a:blipFill>
                <a:blip r:embed="rId6"/>
                <a:stretch>
                  <a:fillRect l="-1825" r="-2190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2A33A-49B6-4747-BC44-435DDA41F7EB}"/>
              </a:ext>
            </a:extLst>
          </p:cNvPr>
          <p:cNvCxnSpPr>
            <a:cxnSpLocks/>
          </p:cNvCxnSpPr>
          <p:nvPr/>
        </p:nvCxnSpPr>
        <p:spPr>
          <a:xfrm flipV="1">
            <a:off x="2334456" y="4546952"/>
            <a:ext cx="761940" cy="1845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155236-73EC-AA45-8D25-EE8578A8558A}"/>
              </a:ext>
            </a:extLst>
          </p:cNvPr>
          <p:cNvCxnSpPr>
            <a:cxnSpLocks/>
          </p:cNvCxnSpPr>
          <p:nvPr/>
        </p:nvCxnSpPr>
        <p:spPr>
          <a:xfrm flipH="1" flipV="1">
            <a:off x="6620112" y="4943167"/>
            <a:ext cx="1129601" cy="2550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D2EA41-62C5-0B42-8234-571245CC45B9}"/>
              </a:ext>
            </a:extLst>
          </p:cNvPr>
          <p:cNvSpPr txBox="1"/>
          <p:nvPr/>
        </p:nvSpPr>
        <p:spPr>
          <a:xfrm>
            <a:off x="6925715" y="5265825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Test of model utility</a:t>
            </a:r>
          </a:p>
        </p:txBody>
      </p:sp>
    </p:spTree>
    <p:extLst>
      <p:ext uri="{BB962C8B-B14F-4D97-AF65-F5344CB8AC3E}">
        <p14:creationId xmlns:p14="http://schemas.microsoft.com/office/powerpoint/2010/main" val="3693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5</cp:revision>
  <dcterms:created xsi:type="dcterms:W3CDTF">2020-09-03T21:37:52Z</dcterms:created>
  <dcterms:modified xsi:type="dcterms:W3CDTF">2020-09-03T22:05:06Z</dcterms:modified>
</cp:coreProperties>
</file>