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68" r:id="rId5"/>
    <p:sldId id="257" r:id="rId6"/>
    <p:sldId id="263" r:id="rId7"/>
    <p:sldId id="264" r:id="rId8"/>
    <p:sldId id="267" r:id="rId9"/>
    <p:sldId id="265" r:id="rId10"/>
    <p:sldId id="266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B695-CE7A-734C-A203-EA26E55C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8C6F0-BC28-FE44-A740-1A748E1B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AD21-7F19-1848-9760-3E229FB3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1686-5ADB-534C-BBEE-A9266F6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8FDB-DB5E-FB4D-A5AA-BF9740B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FC6-EB80-744B-94E6-B76F8C70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D83B1-1B3F-5C46-96C1-AE60EFF8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98D-F12A-3849-B232-EAD3ABF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D10C-591A-A741-9A75-7E3D21FC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2F99-BEDB-D64D-8C2F-BBBE0AC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2678C-707C-F14D-994C-9BAF4C38F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7C09-8BDA-AF4A-938B-96C5AE99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4444-08EA-CD4A-B84D-17296C4D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66D8-3C82-484B-8E95-45931912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D2D7-778F-8E40-A4DA-997CA75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01B4-92F4-A947-B5A2-E8BE1682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D95F-A6F2-CE4D-B564-757FFA8C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D38B-746E-4F4B-911F-0EFCB14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E9D2-6A7F-C349-B36A-FA42C03E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4B13-82EE-C647-B8F9-816E49B4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3C66-C3E5-BC45-98B0-D5772951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5667-8900-7440-8A02-3D3E6E99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30F4-2B77-9441-B1C7-2982D0B1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4A25-1139-0B42-9AF5-883D77C7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D88C-8ED9-944F-9F5D-E07995D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F747-0B1B-6844-8FFB-99FAEF47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4DE3-7364-1A4C-84B6-35A280471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98BF-0686-1340-B1F0-D991C888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FF06-E245-934D-A753-CD2BD713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52C8-8B73-994A-BBE3-F66005F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B30A-BFB5-3843-B039-6E09FBEF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98EE-A882-9B48-B6DC-24793520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59A7-F764-3142-8CEE-8FF7D8F9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ABB2-F893-2944-8FD3-D43D2A04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66144-3F9A-5740-943F-FA00E923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D720-F815-D049-BF85-2D3A3911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481FF-2D6B-DF42-8E70-E80DF6DE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B07B9-5AB3-E244-95E8-14E8CEF4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0A233-DF71-1042-AA80-1E27A425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C642-8B44-E64F-9B09-8AD5F848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77EFD-6C58-D34B-8025-8222E4D2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11FB-398A-4843-85F5-631E3BDA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97BBF-3CBA-B142-833E-464FE3A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01E29-F95B-F04D-91D4-39AAEE7B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851FA-FDE5-7241-BB64-18C50790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811B-0F51-D349-A5F6-9C1E2B5F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9223-082B-5947-88AA-D34DCB5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1677-00D2-5249-96DA-163F384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0DE87-7456-9D4E-B607-D00DA3DB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5666-F209-A945-B87E-4782629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16CE-9499-A44B-A5B6-B67B1194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A8A3-9C26-FC4D-8D9E-87F097CB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AC8E-5177-704E-BBD2-F86299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246-0270-3C4F-8304-42E54D647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6D0-439B-E04C-BEBD-85E58DDD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A0D8-7578-DA4A-95E1-9EDE0C56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F6E0-B4BA-AB4A-9751-88FE4FC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33C-5A2D-5547-BD48-CAB9B327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6D01D-BE3C-394D-AEBB-3E28CD48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3A81-0667-9D43-B896-B08824F9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DA6B-A8DE-6E4C-BF35-F23A93B2B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9893-8693-A040-BB10-041FE2A0F65A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0C6E-9385-A84D-9F7C-2A4CFFE3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C5D5-80D4-334E-829C-BFC620C7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C7034D-700D-7445-8267-93B5A10F7F82}"/>
              </a:ext>
            </a:extLst>
          </p:cNvPr>
          <p:cNvGrpSpPr/>
          <p:nvPr/>
        </p:nvGrpSpPr>
        <p:grpSpPr>
          <a:xfrm>
            <a:off x="1193006" y="0"/>
            <a:ext cx="9805987" cy="6858000"/>
            <a:chOff x="1193006" y="0"/>
            <a:chExt cx="9805987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A565F8-D63C-A244-8DE4-168C7F9AC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006" y="0"/>
              <a:ext cx="98059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6A236C-517B-8144-B0B2-67B73B656C7F}"/>
                </a:ext>
              </a:extLst>
            </p:cNvPr>
            <p:cNvSpPr/>
            <p:nvPr/>
          </p:nvSpPr>
          <p:spPr>
            <a:xfrm>
              <a:off x="1271750" y="493987"/>
              <a:ext cx="5801713" cy="2499033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E6443D-AEB6-914F-9F23-10E2248A65F8}"/>
                </a:ext>
              </a:extLst>
            </p:cNvPr>
            <p:cNvSpPr txBox="1"/>
            <p:nvPr/>
          </p:nvSpPr>
          <p:spPr>
            <a:xfrm>
              <a:off x="5378057" y="2131172"/>
              <a:ext cx="145001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8BFEC-077F-C14D-BFAF-79C9882C9B01}"/>
                </a:ext>
              </a:extLst>
            </p:cNvPr>
            <p:cNvSpPr/>
            <p:nvPr/>
          </p:nvSpPr>
          <p:spPr>
            <a:xfrm>
              <a:off x="1271751" y="3127225"/>
              <a:ext cx="5801712" cy="35965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9F24B5-DC24-154D-A7F8-A771068050DF}"/>
                </a:ext>
              </a:extLst>
            </p:cNvPr>
            <p:cNvSpPr txBox="1"/>
            <p:nvPr/>
          </p:nvSpPr>
          <p:spPr>
            <a:xfrm>
              <a:off x="5038221" y="3589948"/>
              <a:ext cx="18485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CONSOLE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93F87E-0780-8643-BE3B-8EEDA52CD6A1}"/>
                </a:ext>
              </a:extLst>
            </p:cNvPr>
            <p:cNvSpPr/>
            <p:nvPr/>
          </p:nvSpPr>
          <p:spPr>
            <a:xfrm>
              <a:off x="7223193" y="491558"/>
              <a:ext cx="3644508" cy="2501462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CDD467-15D1-844C-ABED-CE19385FD38F}"/>
                </a:ext>
              </a:extLst>
            </p:cNvPr>
            <p:cNvSpPr txBox="1"/>
            <p:nvPr/>
          </p:nvSpPr>
          <p:spPr>
            <a:xfrm>
              <a:off x="7414751" y="2112512"/>
              <a:ext cx="267252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ENVIRONMENT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8792F-7AA3-C548-A59D-705CC47979DD}"/>
                </a:ext>
              </a:extLst>
            </p:cNvPr>
            <p:cNvSpPr/>
            <p:nvPr/>
          </p:nvSpPr>
          <p:spPr>
            <a:xfrm>
              <a:off x="7223192" y="3127224"/>
              <a:ext cx="3626071" cy="3596572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188FB2-2610-8248-8593-A2098C7C008A}"/>
                </a:ext>
              </a:extLst>
            </p:cNvPr>
            <p:cNvSpPr txBox="1"/>
            <p:nvPr/>
          </p:nvSpPr>
          <p:spPr>
            <a:xfrm>
              <a:off x="7414751" y="3595868"/>
              <a:ext cx="31620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7030A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PLOTS AND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35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98CB61-96D2-2A40-9011-91EC501EDC1E}"/>
              </a:ext>
            </a:extLst>
          </p:cNvPr>
          <p:cNvGrpSpPr/>
          <p:nvPr/>
        </p:nvGrpSpPr>
        <p:grpSpPr>
          <a:xfrm>
            <a:off x="1382374" y="0"/>
            <a:ext cx="9427251" cy="6858000"/>
            <a:chOff x="1382374" y="0"/>
            <a:chExt cx="942725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AAAC6C-739D-7E4C-822C-8D996B766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374" y="0"/>
              <a:ext cx="9427251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FE8AEF-EB83-CB47-BBFB-4198722AFFC1}"/>
                </a:ext>
              </a:extLst>
            </p:cNvPr>
            <p:cNvSpPr/>
            <p:nvPr/>
          </p:nvSpPr>
          <p:spPr>
            <a:xfrm>
              <a:off x="2123090" y="5654566"/>
              <a:ext cx="2469931" cy="1471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27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98141-1612-B644-BC79-913894594DD9}"/>
              </a:ext>
            </a:extLst>
          </p:cNvPr>
          <p:cNvSpPr/>
          <p:nvPr/>
        </p:nvSpPr>
        <p:spPr>
          <a:xfrm>
            <a:off x="2388455" y="1609363"/>
            <a:ext cx="7114360" cy="380758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AC0C-6795-164A-8F57-896AD997F006}"/>
              </a:ext>
            </a:extLst>
          </p:cNvPr>
          <p:cNvSpPr/>
          <p:nvPr/>
        </p:nvSpPr>
        <p:spPr>
          <a:xfrm>
            <a:off x="2689185" y="2507419"/>
            <a:ext cx="6400800" cy="940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DF457-6C09-024F-9B52-0B11AB23194B}"/>
              </a:ext>
            </a:extLst>
          </p:cNvPr>
          <p:cNvSpPr txBox="1"/>
          <p:nvPr/>
        </p:nvSpPr>
        <p:spPr>
          <a:xfrm>
            <a:off x="3492371" y="2585051"/>
            <a:ext cx="189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r-bootcamp</a:t>
            </a:r>
          </a:p>
        </p:txBody>
      </p:sp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60F2EB74-1B0B-8D48-AF1D-64A223A64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3377" y="2549459"/>
            <a:ext cx="636444" cy="636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F95485-7A1F-344D-AE6D-CF7BCF9DCCFD}"/>
              </a:ext>
            </a:extLst>
          </p:cNvPr>
          <p:cNvSpPr/>
          <p:nvPr/>
        </p:nvSpPr>
        <p:spPr>
          <a:xfrm>
            <a:off x="2689185" y="3233201"/>
            <a:ext cx="6400800" cy="186295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1D344-9595-A247-A50F-6943514D7778}"/>
              </a:ext>
            </a:extLst>
          </p:cNvPr>
          <p:cNvSpPr txBox="1"/>
          <p:nvPr/>
        </p:nvSpPr>
        <p:spPr>
          <a:xfrm>
            <a:off x="3775760" y="3572444"/>
            <a:ext cx="82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pic>
        <p:nvPicPr>
          <p:cNvPr id="11" name="Graphic 10" descr="Folder with solid fill">
            <a:extLst>
              <a:ext uri="{FF2B5EF4-FFF2-40B4-BE49-F238E27FC236}">
                <a16:creationId xmlns:a16="http://schemas.microsoft.com/office/drawing/2014/main" id="{E6283424-A4EA-B04F-AF58-B2DC71A6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8211" y="3572444"/>
            <a:ext cx="523220" cy="523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C1EAD3-2F35-5C4F-95BE-474B758FA426}"/>
              </a:ext>
            </a:extLst>
          </p:cNvPr>
          <p:cNvSpPr txBox="1"/>
          <p:nvPr/>
        </p:nvSpPr>
        <p:spPr>
          <a:xfrm>
            <a:off x="3121599" y="4220594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lesson1.R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19C88-DE2C-8D41-A539-C93BB7F63A4C}"/>
              </a:ext>
            </a:extLst>
          </p:cNvPr>
          <p:cNvSpPr/>
          <p:nvPr/>
        </p:nvSpPr>
        <p:spPr>
          <a:xfrm>
            <a:off x="2388454" y="1280990"/>
            <a:ext cx="7114359" cy="940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543F7-CCAA-DD48-8044-E3CEAE7F16C5}"/>
              </a:ext>
            </a:extLst>
          </p:cNvPr>
          <p:cNvSpPr txBox="1"/>
          <p:nvPr/>
        </p:nvSpPr>
        <p:spPr>
          <a:xfrm>
            <a:off x="3230761" y="1444400"/>
            <a:ext cx="184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Documents</a:t>
            </a:r>
          </a:p>
        </p:txBody>
      </p:sp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1CC23B2F-9599-7D4D-972F-B6A224E2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767" y="1408808"/>
            <a:ext cx="636444" cy="6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C6D67-B3BB-CF43-A3C0-2AB802BB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39" y="757513"/>
            <a:ext cx="8775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1E8502-964F-1944-9E38-4F28ED14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615950"/>
            <a:ext cx="8775700" cy="5626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A14A6F-FE4D-844A-A3AC-7DD3FC1008F6}"/>
              </a:ext>
            </a:extLst>
          </p:cNvPr>
          <p:cNvSpPr/>
          <p:nvPr/>
        </p:nvSpPr>
        <p:spPr>
          <a:xfrm>
            <a:off x="2806262" y="2007476"/>
            <a:ext cx="6695090" cy="977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010EF-6D36-1A45-99D2-5E8203CC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615950"/>
            <a:ext cx="8775700" cy="5626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F93A98-6BB4-5C42-95E1-D80066986CF9}"/>
              </a:ext>
            </a:extLst>
          </p:cNvPr>
          <p:cNvSpPr/>
          <p:nvPr/>
        </p:nvSpPr>
        <p:spPr>
          <a:xfrm>
            <a:off x="2806262" y="2007476"/>
            <a:ext cx="6695090" cy="4099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936EC-38BE-0149-B7BD-71645055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615950"/>
            <a:ext cx="8775700" cy="5626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1AF213-CAEF-074F-9E54-8CC93DBA7D3A}"/>
              </a:ext>
            </a:extLst>
          </p:cNvPr>
          <p:cNvSpPr/>
          <p:nvPr/>
        </p:nvSpPr>
        <p:spPr>
          <a:xfrm>
            <a:off x="4466896" y="2312276"/>
            <a:ext cx="3857297" cy="28377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BFB1C-DA77-4047-A478-E794BDE9F6E9}"/>
              </a:ext>
            </a:extLst>
          </p:cNvPr>
          <p:cNvSpPr/>
          <p:nvPr/>
        </p:nvSpPr>
        <p:spPr>
          <a:xfrm>
            <a:off x="6957848" y="5291959"/>
            <a:ext cx="1366344" cy="28377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CB5F-D18F-B049-9A0D-BEE320C791D5}"/>
              </a:ext>
            </a:extLst>
          </p:cNvPr>
          <p:cNvSpPr txBox="1"/>
          <p:nvPr/>
        </p:nvSpPr>
        <p:spPr>
          <a:xfrm>
            <a:off x="8460827" y="216177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C53C9-5F4C-A74A-836F-399A134C2129}"/>
              </a:ext>
            </a:extLst>
          </p:cNvPr>
          <p:cNvSpPr txBox="1"/>
          <p:nvPr/>
        </p:nvSpPr>
        <p:spPr>
          <a:xfrm>
            <a:off x="6526923" y="51414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85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E199D-E418-274B-A122-98032A79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1066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A60F9-A9F1-BF46-9D5D-1DD86DFB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4" y="462139"/>
            <a:ext cx="3581400" cy="311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037D0-3539-A34D-8498-9B2A91D3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12" y="462139"/>
            <a:ext cx="3581400" cy="311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9B4AB-E922-CE47-9E9A-737B6AC40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89" y="2362905"/>
            <a:ext cx="5207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2EEA0-EC7B-444E-B86F-87C28EA8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7700"/>
            <a:ext cx="10363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4B295-071E-204C-ACD8-3648CC31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447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EECA9B-F20D-8049-9216-2BAA35953D16}"/>
              </a:ext>
            </a:extLst>
          </p:cNvPr>
          <p:cNvSpPr/>
          <p:nvPr/>
        </p:nvSpPr>
        <p:spPr>
          <a:xfrm>
            <a:off x="294287" y="1"/>
            <a:ext cx="4710199" cy="1729946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F9B7-705E-D846-966A-5D04B4DA1CF5}"/>
              </a:ext>
            </a:extLst>
          </p:cNvPr>
          <p:cNvSpPr txBox="1"/>
          <p:nvPr/>
        </p:nvSpPr>
        <p:spPr>
          <a:xfrm>
            <a:off x="5234063" y="603364"/>
            <a:ext cx="3500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DOCUMENT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B3EC8-D098-6248-90E4-D4D6F68CD467}"/>
              </a:ext>
            </a:extLst>
          </p:cNvPr>
          <p:cNvSpPr txBox="1"/>
          <p:nvPr/>
        </p:nvSpPr>
        <p:spPr>
          <a:xfrm>
            <a:off x="5593066" y="1985475"/>
            <a:ext cx="2561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TELLS R TO SHOW ALL 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CODE GRAY BOXES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80C3F-EEC9-C442-B8A3-FA67B53F7BB4}"/>
              </a:ext>
            </a:extLst>
          </p:cNvPr>
          <p:cNvSpPr/>
          <p:nvPr/>
        </p:nvSpPr>
        <p:spPr>
          <a:xfrm>
            <a:off x="246563" y="1839311"/>
            <a:ext cx="4710199" cy="103001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3B3EC-A602-3848-9222-FEF71FB54887}"/>
              </a:ext>
            </a:extLst>
          </p:cNvPr>
          <p:cNvSpPr/>
          <p:nvPr/>
        </p:nvSpPr>
        <p:spPr>
          <a:xfrm>
            <a:off x="246562" y="2978689"/>
            <a:ext cx="4710199" cy="45031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7989-8719-0747-AA37-34A1F929B97B}"/>
              </a:ext>
            </a:extLst>
          </p:cNvPr>
          <p:cNvSpPr txBox="1"/>
          <p:nvPr/>
        </p:nvSpPr>
        <p:spPr>
          <a:xfrm>
            <a:off x="5593066" y="2943975"/>
            <a:ext cx="216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24579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3830F-4C6B-AD4A-9638-233A6E89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0350"/>
            <a:ext cx="117348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938246-3C0D-7946-89E0-643E8EEB5387}"/>
              </a:ext>
            </a:extLst>
          </p:cNvPr>
          <p:cNvGrpSpPr/>
          <p:nvPr/>
        </p:nvGrpSpPr>
        <p:grpSpPr>
          <a:xfrm>
            <a:off x="0" y="-244701"/>
            <a:ext cx="11862488" cy="4371858"/>
            <a:chOff x="0" y="-551938"/>
            <a:chExt cx="14037277" cy="5173365"/>
          </a:xfrm>
        </p:grpSpPr>
        <p:pic>
          <p:nvPicPr>
            <p:cNvPr id="4" name="Graphic 3" descr="Folder with solid fill">
              <a:extLst>
                <a:ext uri="{FF2B5EF4-FFF2-40B4-BE49-F238E27FC236}">
                  <a16:creationId xmlns:a16="http://schemas.microsoft.com/office/drawing/2014/main" id="{B17B5B25-AE70-2049-8C94-23C2825F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-551936"/>
              <a:ext cx="5173363" cy="5173363"/>
            </a:xfrm>
            <a:prstGeom prst="rect">
              <a:avLst/>
            </a:prstGeom>
          </p:spPr>
        </p:pic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470B3FD2-BB3D-AA43-B444-9EED14A6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1957" y="-551937"/>
              <a:ext cx="5173363" cy="5173363"/>
            </a:xfrm>
            <a:prstGeom prst="rect">
              <a:avLst/>
            </a:prstGeom>
          </p:spPr>
        </p:pic>
        <p:pic>
          <p:nvPicPr>
            <p:cNvPr id="6" name="Graphic 5" descr="Folder with solid fill">
              <a:extLst>
                <a:ext uri="{FF2B5EF4-FFF2-40B4-BE49-F238E27FC236}">
                  <a16:creationId xmlns:a16="http://schemas.microsoft.com/office/drawing/2014/main" id="{9C607D7E-56F6-8444-9098-3283EA0A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914" y="-551938"/>
              <a:ext cx="5173363" cy="517336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82322-B632-3346-BA26-B86B8EDF17E6}"/>
              </a:ext>
            </a:extLst>
          </p:cNvPr>
          <p:cNvGrpSpPr/>
          <p:nvPr/>
        </p:nvGrpSpPr>
        <p:grpSpPr>
          <a:xfrm>
            <a:off x="749274" y="787314"/>
            <a:ext cx="8813845" cy="2353664"/>
            <a:chOff x="749274" y="787314"/>
            <a:chExt cx="8813845" cy="2353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76F166-AFA8-E249-B6A9-DD6CF5CC7F10}"/>
                </a:ext>
              </a:extLst>
            </p:cNvPr>
            <p:cNvSpPr txBox="1"/>
            <p:nvPr/>
          </p:nvSpPr>
          <p:spPr>
            <a:xfrm>
              <a:off x="749274" y="787314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base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779C9-0A76-0143-943F-A3AB9C99B333}"/>
                </a:ext>
              </a:extLst>
            </p:cNvPr>
            <p:cNvSpPr txBox="1"/>
            <p:nvPr/>
          </p:nvSpPr>
          <p:spPr>
            <a:xfrm>
              <a:off x="4372031" y="787314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stats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C10119-4083-6540-AC22-5196C63DD55A}"/>
                </a:ext>
              </a:extLst>
            </p:cNvPr>
            <p:cNvSpPr txBox="1"/>
            <p:nvPr/>
          </p:nvSpPr>
          <p:spPr>
            <a:xfrm>
              <a:off x="8117172" y="801876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graphics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1FA8EF-E3C8-8642-95DD-30DAD6D5B357}"/>
                </a:ext>
              </a:extLst>
            </p:cNvPr>
            <p:cNvSpPr txBox="1"/>
            <p:nvPr/>
          </p:nvSpPr>
          <p:spPr>
            <a:xfrm>
              <a:off x="749274" y="1263541"/>
              <a:ext cx="18774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c()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data.frame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sum()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mean()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EA004B-FC30-994B-BB5A-7A693FE2E8A3}"/>
                </a:ext>
              </a:extLst>
            </p:cNvPr>
            <p:cNvSpPr txBox="1"/>
            <p:nvPr/>
          </p:nvSpPr>
          <p:spPr>
            <a:xfrm>
              <a:off x="4374157" y="1201986"/>
              <a:ext cx="117211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cov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cor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dnorm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pnorm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rnorm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7F41F5-EC33-FE4D-BB0F-3211E22473A0}"/>
                </a:ext>
              </a:extLst>
            </p:cNvPr>
            <p:cNvSpPr txBox="1"/>
            <p:nvPr/>
          </p:nvSpPr>
          <p:spPr>
            <a:xfrm>
              <a:off x="8108875" y="1187422"/>
              <a:ext cx="14542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boxplot()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legend()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4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6E22BF9-1F90-974A-8F3B-B2706D95D531}"/>
              </a:ext>
            </a:extLst>
          </p:cNvPr>
          <p:cNvGrpSpPr/>
          <p:nvPr/>
        </p:nvGrpSpPr>
        <p:grpSpPr>
          <a:xfrm>
            <a:off x="578069" y="480513"/>
            <a:ext cx="7744101" cy="5213957"/>
            <a:chOff x="578069" y="480513"/>
            <a:chExt cx="7744101" cy="5213957"/>
          </a:xfrm>
        </p:grpSpPr>
        <p:pic>
          <p:nvPicPr>
            <p:cNvPr id="3" name="Graphic 2" descr="Folder with solid fill">
              <a:extLst>
                <a:ext uri="{FF2B5EF4-FFF2-40B4-BE49-F238E27FC236}">
                  <a16:creationId xmlns:a16="http://schemas.microsoft.com/office/drawing/2014/main" id="{F39B168E-3B6A-624E-A9B6-1EEEFAFC3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069" y="480514"/>
              <a:ext cx="2169177" cy="2178604"/>
            </a:xfrm>
            <a:prstGeom prst="rect">
              <a:avLst/>
            </a:prstGeom>
          </p:spPr>
        </p:pic>
        <p:pic>
          <p:nvPicPr>
            <p:cNvPr id="4" name="Graphic 3" descr="Folder with solid fill">
              <a:extLst>
                <a:ext uri="{FF2B5EF4-FFF2-40B4-BE49-F238E27FC236}">
                  <a16:creationId xmlns:a16="http://schemas.microsoft.com/office/drawing/2014/main" id="{2DFEB13B-78BA-DD4C-8A3A-57430C2D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377" y="480513"/>
              <a:ext cx="2169177" cy="2178604"/>
            </a:xfrm>
            <a:prstGeom prst="rect">
              <a:avLst/>
            </a:prstGeom>
          </p:spPr>
        </p:pic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1F2F95C5-A023-B145-8107-6069A9015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4685" y="480513"/>
              <a:ext cx="2169177" cy="2178604"/>
            </a:xfrm>
            <a:prstGeom prst="rect">
              <a:avLst/>
            </a:prstGeom>
          </p:spPr>
        </p:pic>
        <p:pic>
          <p:nvPicPr>
            <p:cNvPr id="6" name="Graphic 5" descr="Folder with solid fill">
              <a:extLst>
                <a:ext uri="{FF2B5EF4-FFF2-40B4-BE49-F238E27FC236}">
                  <a16:creationId xmlns:a16="http://schemas.microsoft.com/office/drawing/2014/main" id="{B43717BA-1D0E-AD41-AF3B-AD3617F1A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993" y="480513"/>
              <a:ext cx="2169177" cy="2178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5FD662-C24F-0740-AC3C-6E8E227F3C3C}"/>
                </a:ext>
              </a:extLst>
            </p:cNvPr>
            <p:cNvSpPr txBox="1"/>
            <p:nvPr/>
          </p:nvSpPr>
          <p:spPr>
            <a:xfrm>
              <a:off x="1351514" y="147721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57718-4CB0-7F45-8F42-BCBE25A684B6}"/>
                </a:ext>
              </a:extLst>
            </p:cNvPr>
            <p:cNvSpPr txBox="1"/>
            <p:nvPr/>
          </p:nvSpPr>
          <p:spPr>
            <a:xfrm>
              <a:off x="3060327" y="1477217"/>
              <a:ext cx="963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graphics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0C9FD6-DDFC-EF4D-AF50-4854B4BD17D2}"/>
                </a:ext>
              </a:extLst>
            </p:cNvPr>
            <p:cNvSpPr txBox="1"/>
            <p:nvPr/>
          </p:nvSpPr>
          <p:spPr>
            <a:xfrm>
              <a:off x="5085915" y="1477217"/>
              <a:ext cx="6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3B46D6-0B0D-AF48-A59D-2F43622DA251}"/>
                </a:ext>
              </a:extLst>
            </p:cNvPr>
            <p:cNvSpPr txBox="1"/>
            <p:nvPr/>
          </p:nvSpPr>
          <p:spPr>
            <a:xfrm>
              <a:off x="6909744" y="147721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</a:t>
              </a:r>
            </a:p>
          </p:txBody>
        </p:sp>
        <p:pic>
          <p:nvPicPr>
            <p:cNvPr id="11" name="Graphic 10" descr="Folder with solid fill">
              <a:extLst>
                <a:ext uri="{FF2B5EF4-FFF2-40B4-BE49-F238E27FC236}">
                  <a16:creationId xmlns:a16="http://schemas.microsoft.com/office/drawing/2014/main" id="{9A512EC2-0889-2F47-969F-7D0A3E11E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069" y="2020280"/>
              <a:ext cx="2169177" cy="2178604"/>
            </a:xfrm>
            <a:prstGeom prst="rect">
              <a:avLst/>
            </a:prstGeom>
          </p:spPr>
        </p:pic>
        <p:pic>
          <p:nvPicPr>
            <p:cNvPr id="12" name="Graphic 11" descr="Folder with solid fill">
              <a:extLst>
                <a:ext uri="{FF2B5EF4-FFF2-40B4-BE49-F238E27FC236}">
                  <a16:creationId xmlns:a16="http://schemas.microsoft.com/office/drawing/2014/main" id="{AC24563B-4E73-E64A-B252-00FD0AB7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6377" y="2020279"/>
              <a:ext cx="2169177" cy="2178604"/>
            </a:xfrm>
            <a:prstGeom prst="rect">
              <a:avLst/>
            </a:prstGeom>
          </p:spPr>
        </p:pic>
        <p:pic>
          <p:nvPicPr>
            <p:cNvPr id="13" name="Graphic 12" descr="Folder with solid fill">
              <a:extLst>
                <a:ext uri="{FF2B5EF4-FFF2-40B4-BE49-F238E27FC236}">
                  <a16:creationId xmlns:a16="http://schemas.microsoft.com/office/drawing/2014/main" id="{283202F0-8B9E-9D45-85AA-382F0199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4685" y="2020279"/>
              <a:ext cx="2169177" cy="2178604"/>
            </a:xfrm>
            <a:prstGeom prst="rect">
              <a:avLst/>
            </a:prstGeom>
          </p:spPr>
        </p:pic>
        <p:pic>
          <p:nvPicPr>
            <p:cNvPr id="14" name="Graphic 13" descr="Folder with solid fill">
              <a:extLst>
                <a:ext uri="{FF2B5EF4-FFF2-40B4-BE49-F238E27FC236}">
                  <a16:creationId xmlns:a16="http://schemas.microsoft.com/office/drawing/2014/main" id="{C5868D30-E866-FE40-A515-06D7B093B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52993" y="2020279"/>
              <a:ext cx="2169177" cy="21786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27D7A-7F4B-CC4F-8F17-5D79A5D2D904}"/>
                </a:ext>
              </a:extLst>
            </p:cNvPr>
            <p:cNvSpPr txBox="1"/>
            <p:nvPr/>
          </p:nvSpPr>
          <p:spPr>
            <a:xfrm>
              <a:off x="1351514" y="3016983"/>
              <a:ext cx="7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lattice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DE486A-1347-1E46-812E-24F537975E19}"/>
                </a:ext>
              </a:extLst>
            </p:cNvPr>
            <p:cNvSpPr txBox="1"/>
            <p:nvPr/>
          </p:nvSpPr>
          <p:spPr>
            <a:xfrm>
              <a:off x="3060327" y="301698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982CF2-5CC1-5F45-9DC1-C55B05A88710}"/>
                </a:ext>
              </a:extLst>
            </p:cNvPr>
            <p:cNvSpPr txBox="1"/>
            <p:nvPr/>
          </p:nvSpPr>
          <p:spPr>
            <a:xfrm>
              <a:off x="5085915" y="3016983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A9282-323C-EC41-BD6F-F03A27CA6249}"/>
                </a:ext>
              </a:extLst>
            </p:cNvPr>
            <p:cNvSpPr txBox="1"/>
            <p:nvPr/>
          </p:nvSpPr>
          <p:spPr>
            <a:xfrm>
              <a:off x="6909744" y="3016983"/>
              <a:ext cx="678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mgcv</a:t>
              </a:r>
              <a:endParaRPr lang="en-US" dirty="0"/>
            </a:p>
          </p:txBody>
        </p:sp>
        <p:pic>
          <p:nvPicPr>
            <p:cNvPr id="19" name="Graphic 18" descr="Folder with solid fill">
              <a:extLst>
                <a:ext uri="{FF2B5EF4-FFF2-40B4-BE49-F238E27FC236}">
                  <a16:creationId xmlns:a16="http://schemas.microsoft.com/office/drawing/2014/main" id="{41418526-F2DC-D043-B549-B2AD83C00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069" y="3515866"/>
              <a:ext cx="2169177" cy="2178604"/>
            </a:xfrm>
            <a:prstGeom prst="rect">
              <a:avLst/>
            </a:prstGeom>
          </p:spPr>
        </p:pic>
        <p:pic>
          <p:nvPicPr>
            <p:cNvPr id="20" name="Graphic 19" descr="Folder with solid fill">
              <a:extLst>
                <a:ext uri="{FF2B5EF4-FFF2-40B4-BE49-F238E27FC236}">
                  <a16:creationId xmlns:a16="http://schemas.microsoft.com/office/drawing/2014/main" id="{FAA82E17-65E0-6B4C-B7C2-F23EA34D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6377" y="3515865"/>
              <a:ext cx="2169177" cy="2178604"/>
            </a:xfrm>
            <a:prstGeom prst="rect">
              <a:avLst/>
            </a:prstGeom>
          </p:spPr>
        </p:pic>
        <p:pic>
          <p:nvPicPr>
            <p:cNvPr id="21" name="Graphic 20" descr="Folder with solid fill">
              <a:extLst>
                <a:ext uri="{FF2B5EF4-FFF2-40B4-BE49-F238E27FC236}">
                  <a16:creationId xmlns:a16="http://schemas.microsoft.com/office/drawing/2014/main" id="{B6890425-DC3F-614C-8CED-60D3114D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4685" y="3515865"/>
              <a:ext cx="2169177" cy="2178604"/>
            </a:xfrm>
            <a:prstGeom prst="rect">
              <a:avLst/>
            </a:prstGeom>
          </p:spPr>
        </p:pic>
        <p:pic>
          <p:nvPicPr>
            <p:cNvPr id="22" name="Graphic 21" descr="Folder with solid fill">
              <a:extLst>
                <a:ext uri="{FF2B5EF4-FFF2-40B4-BE49-F238E27FC236}">
                  <a16:creationId xmlns:a16="http://schemas.microsoft.com/office/drawing/2014/main" id="{E4DC7C08-A0E1-DE4C-AC5E-DA7782ED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993" y="3515865"/>
              <a:ext cx="2169177" cy="21786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2E482B-0E85-124C-B29F-DEB6DE741453}"/>
                </a:ext>
              </a:extLst>
            </p:cNvPr>
            <p:cNvSpPr txBox="1"/>
            <p:nvPr/>
          </p:nvSpPr>
          <p:spPr>
            <a:xfrm>
              <a:off x="1351514" y="4512569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nlme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7CBD43-0776-C946-8E55-1B5192734973}"/>
                </a:ext>
              </a:extLst>
            </p:cNvPr>
            <p:cNvSpPr txBox="1"/>
            <p:nvPr/>
          </p:nvSpPr>
          <p:spPr>
            <a:xfrm>
              <a:off x="3060327" y="4512569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parallel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AC2ADF-5784-1947-B3E4-A2658D208FC4}"/>
                </a:ext>
              </a:extLst>
            </p:cNvPr>
            <p:cNvSpPr txBox="1"/>
            <p:nvPr/>
          </p:nvSpPr>
          <p:spPr>
            <a:xfrm>
              <a:off x="5085915" y="4512569"/>
              <a:ext cx="64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tools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86C001-1987-5247-844C-0D585F7C56DE}"/>
                </a:ext>
              </a:extLst>
            </p:cNvPr>
            <p:cNvSpPr txBox="1"/>
            <p:nvPr/>
          </p:nvSpPr>
          <p:spPr>
            <a:xfrm>
              <a:off x="6909744" y="4512569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utils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93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F61779-E066-3847-866C-52A6D7235182}"/>
              </a:ext>
            </a:extLst>
          </p:cNvPr>
          <p:cNvSpPr/>
          <p:nvPr/>
        </p:nvSpPr>
        <p:spPr>
          <a:xfrm>
            <a:off x="8279739" y="3815255"/>
            <a:ext cx="3491847" cy="2596055"/>
          </a:xfrm>
          <a:prstGeom prst="roundRect">
            <a:avLst>
              <a:gd name="adj" fmla="val 41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o Invented the Internet? | Britannica">
            <a:extLst>
              <a:ext uri="{FF2B5EF4-FFF2-40B4-BE49-F238E27FC236}">
                <a16:creationId xmlns:a16="http://schemas.microsoft.com/office/drawing/2014/main" id="{872CC6B3-6B09-7342-8324-73B470B9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46" y="874240"/>
            <a:ext cx="2594919" cy="19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E2B9161A-1587-324B-B162-1F66BC5D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5547" y="601362"/>
            <a:ext cx="2864194" cy="286419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523E643-2CCF-594B-B9F9-991D80AD6215}"/>
              </a:ext>
            </a:extLst>
          </p:cNvPr>
          <p:cNvSpPr/>
          <p:nvPr/>
        </p:nvSpPr>
        <p:spPr>
          <a:xfrm>
            <a:off x="4273379" y="2285982"/>
            <a:ext cx="3645242" cy="35680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504A2-1E19-144A-B0CA-DAA9A3D7D937}"/>
              </a:ext>
            </a:extLst>
          </p:cNvPr>
          <p:cNvSpPr txBox="1"/>
          <p:nvPr/>
        </p:nvSpPr>
        <p:spPr>
          <a:xfrm>
            <a:off x="4273379" y="951707"/>
            <a:ext cx="347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Installing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package = taking it from the internet and putting it on your local computer. This only needs to be done once.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754562D-22B3-9A4B-A54D-C2898673E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46" y="3623086"/>
            <a:ext cx="2864194" cy="2864194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778590B-D906-7047-875F-7F852E0A3FE0}"/>
              </a:ext>
            </a:extLst>
          </p:cNvPr>
          <p:cNvSpPr/>
          <p:nvPr/>
        </p:nvSpPr>
        <p:spPr>
          <a:xfrm>
            <a:off x="4273379" y="5549491"/>
            <a:ext cx="3645242" cy="35680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6BDF-0464-384B-BC5D-EDDAA8A13366}"/>
              </a:ext>
            </a:extLst>
          </p:cNvPr>
          <p:cNvSpPr txBox="1"/>
          <p:nvPr/>
        </p:nvSpPr>
        <p:spPr>
          <a:xfrm>
            <a:off x="4273379" y="4383382"/>
            <a:ext cx="347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package makes it useable in your R session. You must do it in every R session.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262D0-F465-A94E-8118-C7BF61F64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547" y="3983544"/>
            <a:ext cx="3215796" cy="22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113</Words>
  <Application>Microsoft Macintosh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28</cp:revision>
  <dcterms:created xsi:type="dcterms:W3CDTF">2021-05-19T13:47:50Z</dcterms:created>
  <dcterms:modified xsi:type="dcterms:W3CDTF">2021-06-11T23:58:25Z</dcterms:modified>
</cp:coreProperties>
</file>